
<file path=[Content_Types].xml><?xml version="1.0" encoding="utf-8"?>
<Types xmlns="http://schemas.openxmlformats.org/package/2006/content-types">
  <Default Extension="GIF" ContentType="image/gif"/>
  <Default Extension="jpeg" ContentType="image/jpeg"/>
  <Default Extension="jpg" ContentType="image/jpeg"/>
  <Default Extension="mp3" ContentType="audio/m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3.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4.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5.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6.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7.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4" r:id="rId1"/>
    <p:sldMasterId id="2147483686" r:id="rId2"/>
    <p:sldMasterId id="2147483717" r:id="rId3"/>
    <p:sldMasterId id="2147483729" r:id="rId4"/>
    <p:sldMasterId id="2147483741" r:id="rId5"/>
    <p:sldMasterId id="2147483753" r:id="rId6"/>
    <p:sldMasterId id="2147483765" r:id="rId7"/>
    <p:sldMasterId id="2147483777" r:id="rId8"/>
  </p:sldMasterIdLst>
  <p:notesMasterIdLst>
    <p:notesMasterId r:id="rId84"/>
  </p:notesMasterIdLst>
  <p:sldIdLst>
    <p:sldId id="256" r:id="rId9"/>
    <p:sldId id="274" r:id="rId10"/>
    <p:sldId id="320" r:id="rId11"/>
    <p:sldId id="352" r:id="rId12"/>
    <p:sldId id="351" r:id="rId13"/>
    <p:sldId id="353" r:id="rId14"/>
    <p:sldId id="321" r:id="rId15"/>
    <p:sldId id="324" r:id="rId16"/>
    <p:sldId id="323" r:id="rId17"/>
    <p:sldId id="355" r:id="rId18"/>
    <p:sldId id="356" r:id="rId19"/>
    <p:sldId id="358" r:id="rId20"/>
    <p:sldId id="359" r:id="rId21"/>
    <p:sldId id="357" r:id="rId22"/>
    <p:sldId id="331" r:id="rId23"/>
    <p:sldId id="361" r:id="rId24"/>
    <p:sldId id="363" r:id="rId25"/>
    <p:sldId id="365" r:id="rId26"/>
    <p:sldId id="366" r:id="rId27"/>
    <p:sldId id="367" r:id="rId28"/>
    <p:sldId id="364" r:id="rId29"/>
    <p:sldId id="325" r:id="rId30"/>
    <p:sldId id="339" r:id="rId31"/>
    <p:sldId id="368" r:id="rId32"/>
    <p:sldId id="362" r:id="rId33"/>
    <p:sldId id="370" r:id="rId34"/>
    <p:sldId id="371" r:id="rId35"/>
    <p:sldId id="372" r:id="rId36"/>
    <p:sldId id="373" r:id="rId37"/>
    <p:sldId id="369" r:id="rId38"/>
    <p:sldId id="374" r:id="rId39"/>
    <p:sldId id="375" r:id="rId40"/>
    <p:sldId id="341" r:id="rId41"/>
    <p:sldId id="377" r:id="rId42"/>
    <p:sldId id="378" r:id="rId43"/>
    <p:sldId id="380" r:id="rId44"/>
    <p:sldId id="379" r:id="rId45"/>
    <p:sldId id="381" r:id="rId46"/>
    <p:sldId id="382" r:id="rId47"/>
    <p:sldId id="383" r:id="rId48"/>
    <p:sldId id="384" r:id="rId49"/>
    <p:sldId id="385" r:id="rId50"/>
    <p:sldId id="395" r:id="rId51"/>
    <p:sldId id="396" r:id="rId52"/>
    <p:sldId id="397" r:id="rId53"/>
    <p:sldId id="398" r:id="rId54"/>
    <p:sldId id="399" r:id="rId55"/>
    <p:sldId id="400" r:id="rId56"/>
    <p:sldId id="401" r:id="rId57"/>
    <p:sldId id="402" r:id="rId58"/>
    <p:sldId id="403" r:id="rId59"/>
    <p:sldId id="404" r:id="rId60"/>
    <p:sldId id="405" r:id="rId61"/>
    <p:sldId id="406" r:id="rId62"/>
    <p:sldId id="407" r:id="rId63"/>
    <p:sldId id="408" r:id="rId64"/>
    <p:sldId id="409" r:id="rId65"/>
    <p:sldId id="410" r:id="rId66"/>
    <p:sldId id="360" r:id="rId67"/>
    <p:sldId id="411" r:id="rId68"/>
    <p:sldId id="412" r:id="rId69"/>
    <p:sldId id="386" r:id="rId70"/>
    <p:sldId id="387" r:id="rId71"/>
    <p:sldId id="420" r:id="rId72"/>
    <p:sldId id="421" r:id="rId73"/>
    <p:sldId id="422" r:id="rId74"/>
    <p:sldId id="423" r:id="rId75"/>
    <p:sldId id="394" r:id="rId76"/>
    <p:sldId id="393" r:id="rId77"/>
    <p:sldId id="392" r:id="rId78"/>
    <p:sldId id="390" r:id="rId79"/>
    <p:sldId id="388" r:id="rId80"/>
    <p:sldId id="425" r:id="rId81"/>
    <p:sldId id="424" r:id="rId82"/>
    <p:sldId id="343" r:id="rId83"/>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6CE7A"/>
    <a:srgbClr val="E1F5F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8A1D70A-80F9-484A-8B8E-2BCB4BE3E7FB}">
  <a:tblStyle styleId="{F8A1D70A-80F9-484A-8B8E-2BCB4BE3E7F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94578"/>
  </p:normalViewPr>
  <p:slideViewPr>
    <p:cSldViewPr snapToGrid="0">
      <p:cViewPr varScale="1">
        <p:scale>
          <a:sx n="145" d="100"/>
          <a:sy n="145" d="100"/>
        </p:scale>
        <p:origin x="680" y="176"/>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8.xml"/><Relationship Id="rId21" Type="http://schemas.openxmlformats.org/officeDocument/2006/relationships/slide" Target="slides/slide13.xml"/><Relationship Id="rId42" Type="http://schemas.openxmlformats.org/officeDocument/2006/relationships/slide" Target="slides/slide34.xml"/><Relationship Id="rId47" Type="http://schemas.openxmlformats.org/officeDocument/2006/relationships/slide" Target="slides/slide39.xml"/><Relationship Id="rId63" Type="http://schemas.openxmlformats.org/officeDocument/2006/relationships/slide" Target="slides/slide55.xml"/><Relationship Id="rId68" Type="http://schemas.openxmlformats.org/officeDocument/2006/relationships/slide" Target="slides/slide60.xml"/><Relationship Id="rId84" Type="http://schemas.openxmlformats.org/officeDocument/2006/relationships/notesMaster" Target="notesMasters/notesMaster1.xml"/><Relationship Id="rId16" Type="http://schemas.openxmlformats.org/officeDocument/2006/relationships/slide" Target="slides/slide8.xml"/><Relationship Id="rId11" Type="http://schemas.openxmlformats.org/officeDocument/2006/relationships/slide" Target="slides/slide3.xml"/><Relationship Id="rId32" Type="http://schemas.openxmlformats.org/officeDocument/2006/relationships/slide" Target="slides/slide24.xml"/><Relationship Id="rId37" Type="http://schemas.openxmlformats.org/officeDocument/2006/relationships/slide" Target="slides/slide29.xml"/><Relationship Id="rId53" Type="http://schemas.openxmlformats.org/officeDocument/2006/relationships/slide" Target="slides/slide45.xml"/><Relationship Id="rId58" Type="http://schemas.openxmlformats.org/officeDocument/2006/relationships/slide" Target="slides/slide50.xml"/><Relationship Id="rId74" Type="http://schemas.openxmlformats.org/officeDocument/2006/relationships/slide" Target="slides/slide66.xml"/><Relationship Id="rId79" Type="http://schemas.openxmlformats.org/officeDocument/2006/relationships/slide" Target="slides/slide71.xml"/><Relationship Id="rId5" Type="http://schemas.openxmlformats.org/officeDocument/2006/relationships/slideMaster" Target="slideMasters/slideMaster5.xml"/><Relationship Id="rId19" Type="http://schemas.openxmlformats.org/officeDocument/2006/relationships/slide" Target="slides/slide1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openxmlformats.org/officeDocument/2006/relationships/slide" Target="slides/slide35.xml"/><Relationship Id="rId48" Type="http://schemas.openxmlformats.org/officeDocument/2006/relationships/slide" Target="slides/slide40.xml"/><Relationship Id="rId56" Type="http://schemas.openxmlformats.org/officeDocument/2006/relationships/slide" Target="slides/slide48.xml"/><Relationship Id="rId64" Type="http://schemas.openxmlformats.org/officeDocument/2006/relationships/slide" Target="slides/slide56.xml"/><Relationship Id="rId69" Type="http://schemas.openxmlformats.org/officeDocument/2006/relationships/slide" Target="slides/slide61.xml"/><Relationship Id="rId77" Type="http://schemas.openxmlformats.org/officeDocument/2006/relationships/slide" Target="slides/slide69.xml"/><Relationship Id="rId8" Type="http://schemas.openxmlformats.org/officeDocument/2006/relationships/slideMaster" Target="slideMasters/slideMaster8.xml"/><Relationship Id="rId51" Type="http://schemas.openxmlformats.org/officeDocument/2006/relationships/slide" Target="slides/slide43.xml"/><Relationship Id="rId72" Type="http://schemas.openxmlformats.org/officeDocument/2006/relationships/slide" Target="slides/slide64.xml"/><Relationship Id="rId80" Type="http://schemas.openxmlformats.org/officeDocument/2006/relationships/slide" Target="slides/slide72.xml"/><Relationship Id="rId85"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slide" Target="slides/slide30.xml"/><Relationship Id="rId46" Type="http://schemas.openxmlformats.org/officeDocument/2006/relationships/slide" Target="slides/slide38.xml"/><Relationship Id="rId59" Type="http://schemas.openxmlformats.org/officeDocument/2006/relationships/slide" Target="slides/slide51.xml"/><Relationship Id="rId67" Type="http://schemas.openxmlformats.org/officeDocument/2006/relationships/slide" Target="slides/slide59.xml"/><Relationship Id="rId20" Type="http://schemas.openxmlformats.org/officeDocument/2006/relationships/slide" Target="slides/slide12.xml"/><Relationship Id="rId41" Type="http://schemas.openxmlformats.org/officeDocument/2006/relationships/slide" Target="slides/slide33.xml"/><Relationship Id="rId54" Type="http://schemas.openxmlformats.org/officeDocument/2006/relationships/slide" Target="slides/slide46.xml"/><Relationship Id="rId62" Type="http://schemas.openxmlformats.org/officeDocument/2006/relationships/slide" Target="slides/slide54.xml"/><Relationship Id="rId70" Type="http://schemas.openxmlformats.org/officeDocument/2006/relationships/slide" Target="slides/slide62.xml"/><Relationship Id="rId75" Type="http://schemas.openxmlformats.org/officeDocument/2006/relationships/slide" Target="slides/slide67.xml"/><Relationship Id="rId83" Type="http://schemas.openxmlformats.org/officeDocument/2006/relationships/slide" Target="slides/slide75.xml"/><Relationship Id="rId88"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49" Type="http://schemas.openxmlformats.org/officeDocument/2006/relationships/slide" Target="slides/slide41.xml"/><Relationship Id="rId57" Type="http://schemas.openxmlformats.org/officeDocument/2006/relationships/slide" Target="slides/slide49.xml"/><Relationship Id="rId10" Type="http://schemas.openxmlformats.org/officeDocument/2006/relationships/slide" Target="slides/slide2.xml"/><Relationship Id="rId31" Type="http://schemas.openxmlformats.org/officeDocument/2006/relationships/slide" Target="slides/slide23.xml"/><Relationship Id="rId44" Type="http://schemas.openxmlformats.org/officeDocument/2006/relationships/slide" Target="slides/slide36.xml"/><Relationship Id="rId52" Type="http://schemas.openxmlformats.org/officeDocument/2006/relationships/slide" Target="slides/slide44.xml"/><Relationship Id="rId60" Type="http://schemas.openxmlformats.org/officeDocument/2006/relationships/slide" Target="slides/slide52.xml"/><Relationship Id="rId65" Type="http://schemas.openxmlformats.org/officeDocument/2006/relationships/slide" Target="slides/slide57.xml"/><Relationship Id="rId73" Type="http://schemas.openxmlformats.org/officeDocument/2006/relationships/slide" Target="slides/slide65.xml"/><Relationship Id="rId78" Type="http://schemas.openxmlformats.org/officeDocument/2006/relationships/slide" Target="slides/slide70.xml"/><Relationship Id="rId81" Type="http://schemas.openxmlformats.org/officeDocument/2006/relationships/slide" Target="slides/slide73.xml"/><Relationship Id="rId86"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 Target="slides/slide1.xml"/><Relationship Id="rId13" Type="http://schemas.openxmlformats.org/officeDocument/2006/relationships/slide" Target="slides/slide5.xml"/><Relationship Id="rId18" Type="http://schemas.openxmlformats.org/officeDocument/2006/relationships/slide" Target="slides/slide10.xml"/><Relationship Id="rId39" Type="http://schemas.openxmlformats.org/officeDocument/2006/relationships/slide" Target="slides/slide31.xml"/><Relationship Id="rId34" Type="http://schemas.openxmlformats.org/officeDocument/2006/relationships/slide" Target="slides/slide26.xml"/><Relationship Id="rId50" Type="http://schemas.openxmlformats.org/officeDocument/2006/relationships/slide" Target="slides/slide42.xml"/><Relationship Id="rId55" Type="http://schemas.openxmlformats.org/officeDocument/2006/relationships/slide" Target="slides/slide47.xml"/><Relationship Id="rId76" Type="http://schemas.openxmlformats.org/officeDocument/2006/relationships/slide" Target="slides/slide68.xml"/><Relationship Id="rId7" Type="http://schemas.openxmlformats.org/officeDocument/2006/relationships/slideMaster" Target="slideMasters/slideMaster7.xml"/><Relationship Id="rId71" Type="http://schemas.openxmlformats.org/officeDocument/2006/relationships/slide" Target="slides/slide63.xml"/><Relationship Id="rId2" Type="http://schemas.openxmlformats.org/officeDocument/2006/relationships/slideMaster" Target="slideMasters/slideMaster2.xml"/><Relationship Id="rId29" Type="http://schemas.openxmlformats.org/officeDocument/2006/relationships/slide" Target="slides/slide21.xml"/><Relationship Id="rId24" Type="http://schemas.openxmlformats.org/officeDocument/2006/relationships/slide" Target="slides/slide16.xml"/><Relationship Id="rId40" Type="http://schemas.openxmlformats.org/officeDocument/2006/relationships/slide" Target="slides/slide32.xml"/><Relationship Id="rId45" Type="http://schemas.openxmlformats.org/officeDocument/2006/relationships/slide" Target="slides/slide37.xml"/><Relationship Id="rId66" Type="http://schemas.openxmlformats.org/officeDocument/2006/relationships/slide" Target="slides/slide58.xml"/><Relationship Id="rId87" Type="http://schemas.openxmlformats.org/officeDocument/2006/relationships/theme" Target="theme/theme1.xml"/><Relationship Id="rId61" Type="http://schemas.openxmlformats.org/officeDocument/2006/relationships/slide" Target="slides/slide53.xml"/><Relationship Id="rId82" Type="http://schemas.openxmlformats.org/officeDocument/2006/relationships/slide" Target="slides/slide7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1919624424"/>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4"/>
        <p:cNvGrpSpPr/>
        <p:nvPr/>
      </p:nvGrpSpPr>
      <p:grpSpPr>
        <a:xfrm>
          <a:off x="0" y="0"/>
          <a:ext cx="0" cy="0"/>
          <a:chOff x="0" y="0"/>
          <a:chExt cx="0" cy="0"/>
        </a:xfrm>
      </p:grpSpPr>
      <p:sp>
        <p:nvSpPr>
          <p:cNvPr id="705" name="Google Shape;705;g135b08a974e_0_13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6" name="Google Shape;706;g135b08a974e_0_13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1285352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1285352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1285352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1285352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4"/>
        <p:cNvGrpSpPr/>
        <p:nvPr/>
      </p:nvGrpSpPr>
      <p:grpSpPr>
        <a:xfrm>
          <a:off x="0" y="0"/>
          <a:ext cx="0" cy="0"/>
          <a:chOff x="0" y="0"/>
          <a:chExt cx="0" cy="0"/>
        </a:xfrm>
      </p:grpSpPr>
      <p:sp>
        <p:nvSpPr>
          <p:cNvPr id="705" name="Google Shape;705;g135b08a974e_0_13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6" name="Google Shape;706;g135b08a974e_0_13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239168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1"/>
        <p:cNvGrpSpPr/>
        <p:nvPr/>
      </p:nvGrpSpPr>
      <p:grpSpPr>
        <a:xfrm>
          <a:off x="0" y="0"/>
          <a:ext cx="0" cy="0"/>
          <a:chOff x="0" y="0"/>
          <a:chExt cx="0" cy="0"/>
        </a:xfrm>
      </p:grpSpPr>
      <p:sp>
        <p:nvSpPr>
          <p:cNvPr id="1132" name="Google Shape;1132;g1360f7a109c_0_6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3" name="Google Shape;1133;g1360f7a109c_0_6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5956645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396720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396720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4"/>
        <p:cNvGrpSpPr/>
        <p:nvPr/>
      </p:nvGrpSpPr>
      <p:grpSpPr>
        <a:xfrm>
          <a:off x="0" y="0"/>
          <a:ext cx="0" cy="0"/>
          <a:chOff x="0" y="0"/>
          <a:chExt cx="0" cy="0"/>
        </a:xfrm>
      </p:grpSpPr>
      <p:sp>
        <p:nvSpPr>
          <p:cNvPr id="705" name="Google Shape;705;g135b08a974e_0_13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6" name="Google Shape;706;g135b08a974e_0_13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239168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7050651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7050651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7050651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7050651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7050651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7050651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7050651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7050651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7050651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7050651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7050651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76629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3798714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1"/>
        <p:cNvGrpSpPr/>
        <p:nvPr/>
      </p:nvGrpSpPr>
      <p:grpSpPr>
        <a:xfrm>
          <a:off x="0" y="0"/>
          <a:ext cx="0" cy="0"/>
          <a:chOff x="0" y="0"/>
          <a:chExt cx="0" cy="0"/>
        </a:xfrm>
      </p:grpSpPr>
      <p:sp>
        <p:nvSpPr>
          <p:cNvPr id="1132" name="Google Shape;1132;g1360f7a109c_0_6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3" name="Google Shape;1133;g1360f7a109c_0_6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5641934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1"/>
        <p:cNvGrpSpPr/>
        <p:nvPr/>
      </p:nvGrpSpPr>
      <p:grpSpPr>
        <a:xfrm>
          <a:off x="0" y="0"/>
          <a:ext cx="0" cy="0"/>
          <a:chOff x="0" y="0"/>
          <a:chExt cx="0" cy="0"/>
        </a:xfrm>
      </p:grpSpPr>
      <p:sp>
        <p:nvSpPr>
          <p:cNvPr id="1132" name="Google Shape;1132;g1360f7a109c_0_6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3" name="Google Shape;1133;g1360f7a109c_0_6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5641934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3601459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1"/>
        <p:cNvGrpSpPr/>
        <p:nvPr/>
      </p:nvGrpSpPr>
      <p:grpSpPr>
        <a:xfrm>
          <a:off x="0" y="0"/>
          <a:ext cx="0" cy="0"/>
          <a:chOff x="0" y="0"/>
          <a:chExt cx="0" cy="0"/>
        </a:xfrm>
      </p:grpSpPr>
      <p:sp>
        <p:nvSpPr>
          <p:cNvPr id="1132" name="Google Shape;1132;g1360f7a109c_0_6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3" name="Google Shape;1133;g1360f7a109c_0_6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5641934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4"/>
        <p:cNvGrpSpPr/>
        <p:nvPr/>
      </p:nvGrpSpPr>
      <p:grpSpPr>
        <a:xfrm>
          <a:off x="0" y="0"/>
          <a:ext cx="0" cy="0"/>
          <a:chOff x="0" y="0"/>
          <a:chExt cx="0" cy="0"/>
        </a:xfrm>
      </p:grpSpPr>
      <p:sp>
        <p:nvSpPr>
          <p:cNvPr id="705" name="Google Shape;705;g135b08a974e_0_13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6" name="Google Shape;706;g135b08a974e_0_13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239168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ge6eddb4455_0_23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0" name="Google Shape;2070;ge6eddb4455_0_23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1285352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91500" y="102900"/>
            <a:ext cx="8961000" cy="4937700"/>
            <a:chOff x="91500" y="102900"/>
            <a:chExt cx="8961000" cy="4937700"/>
          </a:xfrm>
        </p:grpSpPr>
        <p:sp>
          <p:nvSpPr>
            <p:cNvPr id="10" name="Google Shape;10;p2"/>
            <p:cNvSpPr/>
            <p:nvPr/>
          </p:nvSpPr>
          <p:spPr>
            <a:xfrm>
              <a:off x="91500" y="102900"/>
              <a:ext cx="8961000" cy="4937700"/>
            </a:xfrm>
            <a:prstGeom prst="roundRect">
              <a:avLst>
                <a:gd name="adj" fmla="val 1758"/>
              </a:avLst>
            </a:prstGeom>
            <a:gradFill>
              <a:gsLst>
                <a:gs pos="0">
                  <a:schemeClr val="dk2"/>
                </a:gs>
                <a:gs pos="100000">
                  <a:schemeClr val="l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37100" y="148650"/>
              <a:ext cx="8869800" cy="4846200"/>
            </a:xfrm>
            <a:prstGeom prst="roundRect">
              <a:avLst>
                <a:gd name="adj" fmla="val 1758"/>
              </a:avLst>
            </a:prstGeom>
            <a:gradFill>
              <a:gsLst>
                <a:gs pos="0">
                  <a:schemeClr val="lt1"/>
                </a:gs>
                <a:gs pos="100000">
                  <a:schemeClr val="dk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82850" y="194250"/>
              <a:ext cx="8778300" cy="4755000"/>
            </a:xfrm>
            <a:prstGeom prst="roundRect">
              <a:avLst>
                <a:gd name="adj" fmla="val 1758"/>
              </a:avLst>
            </a:prstGeom>
            <a:gradFill>
              <a:gsLst>
                <a:gs pos="0">
                  <a:schemeClr val="accent1"/>
                </a:gs>
                <a:gs pos="65000">
                  <a:schemeClr val="lt1"/>
                </a:gs>
                <a:gs pos="100000">
                  <a:schemeClr val="lt1"/>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 name="Google Shape;13;p2"/>
          <p:cNvSpPr txBox="1">
            <a:spLocks noGrp="1"/>
          </p:cNvSpPr>
          <p:nvPr>
            <p:ph type="ctrTitle"/>
          </p:nvPr>
        </p:nvSpPr>
        <p:spPr>
          <a:xfrm>
            <a:off x="722375" y="1052065"/>
            <a:ext cx="4712100" cy="2348100"/>
          </a:xfrm>
          <a:prstGeom prst="rect">
            <a:avLst/>
          </a:prstGeom>
        </p:spPr>
        <p:txBody>
          <a:bodyPr spcFirstLastPara="1" wrap="square" lIns="91425" tIns="91425" rIns="91425" bIns="91425" anchor="ctr" anchorCtr="0">
            <a:noAutofit/>
          </a:bodyPr>
          <a:lstStyle>
            <a:lvl1pPr lvl="0" rtl="0">
              <a:lnSpc>
                <a:spcPct val="90000"/>
              </a:lnSpc>
              <a:spcBef>
                <a:spcPts val="0"/>
              </a:spcBef>
              <a:spcAft>
                <a:spcPts val="0"/>
              </a:spcAft>
              <a:buSzPts val="5500"/>
              <a:buNone/>
              <a:defRPr sz="40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14" name="Google Shape;14;p2"/>
          <p:cNvSpPr txBox="1">
            <a:spLocks noGrp="1"/>
          </p:cNvSpPr>
          <p:nvPr>
            <p:ph type="subTitle" idx="1"/>
          </p:nvPr>
        </p:nvSpPr>
        <p:spPr>
          <a:xfrm>
            <a:off x="722375" y="3390103"/>
            <a:ext cx="2825100" cy="680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grpSp>
        <p:nvGrpSpPr>
          <p:cNvPr id="15" name="Google Shape;15;p2"/>
          <p:cNvGrpSpPr/>
          <p:nvPr/>
        </p:nvGrpSpPr>
        <p:grpSpPr>
          <a:xfrm>
            <a:off x="5904275" y="536278"/>
            <a:ext cx="3056875" cy="1196425"/>
            <a:chOff x="5904275" y="907425"/>
            <a:chExt cx="3056875" cy="1196425"/>
          </a:xfrm>
        </p:grpSpPr>
        <p:sp>
          <p:nvSpPr>
            <p:cNvPr id="16" name="Google Shape;16;p2"/>
            <p:cNvSpPr/>
            <p:nvPr/>
          </p:nvSpPr>
          <p:spPr>
            <a:xfrm>
              <a:off x="5904275" y="907425"/>
              <a:ext cx="3056875" cy="380150"/>
            </a:xfrm>
            <a:custGeom>
              <a:avLst/>
              <a:gdLst/>
              <a:ahLst/>
              <a:cxnLst/>
              <a:rect l="l" t="t" r="r" b="b"/>
              <a:pathLst>
                <a:path w="122275" h="15206" extrusionOk="0">
                  <a:moveTo>
                    <a:pt x="28975" y="0"/>
                  </a:moveTo>
                  <a:cubicBezTo>
                    <a:pt x="28742" y="0"/>
                    <a:pt x="28532" y="47"/>
                    <a:pt x="28345" y="164"/>
                  </a:cubicBezTo>
                  <a:lnTo>
                    <a:pt x="22812" y="3433"/>
                  </a:lnTo>
                  <a:cubicBezTo>
                    <a:pt x="22648" y="3526"/>
                    <a:pt x="22438" y="3596"/>
                    <a:pt x="22228" y="3596"/>
                  </a:cubicBezTo>
                  <a:lnTo>
                    <a:pt x="1588" y="4740"/>
                  </a:lnTo>
                  <a:cubicBezTo>
                    <a:pt x="24" y="4810"/>
                    <a:pt x="0" y="7122"/>
                    <a:pt x="1565" y="7262"/>
                  </a:cubicBezTo>
                  <a:lnTo>
                    <a:pt x="52907" y="11324"/>
                  </a:lnTo>
                  <a:cubicBezTo>
                    <a:pt x="53865" y="11394"/>
                    <a:pt x="54402" y="12468"/>
                    <a:pt x="53888" y="13262"/>
                  </a:cubicBezTo>
                  <a:cubicBezTo>
                    <a:pt x="53327" y="14115"/>
                    <a:pt x="53953" y="15205"/>
                    <a:pt x="54935" y="15205"/>
                  </a:cubicBezTo>
                  <a:cubicBezTo>
                    <a:pt x="54975" y="15205"/>
                    <a:pt x="55015" y="15204"/>
                    <a:pt x="55055" y="15200"/>
                  </a:cubicBezTo>
                  <a:lnTo>
                    <a:pt x="121107" y="10250"/>
                  </a:lnTo>
                  <a:cubicBezTo>
                    <a:pt x="121761" y="10204"/>
                    <a:pt x="122275" y="9643"/>
                    <a:pt x="122275" y="8989"/>
                  </a:cubicBezTo>
                  <a:lnTo>
                    <a:pt x="122275" y="1261"/>
                  </a:lnTo>
                  <a:cubicBezTo>
                    <a:pt x="122275" y="561"/>
                    <a:pt x="121714" y="0"/>
                    <a:pt x="121014" y="0"/>
                  </a:cubicBezTo>
                  <a:close/>
                </a:path>
              </a:pathLst>
            </a:custGeom>
            <a:solidFill>
              <a:srgbClr val="FFFFFF">
                <a:alpha val="6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flipH="1">
              <a:off x="6828875" y="1756500"/>
              <a:ext cx="2132275" cy="347350"/>
            </a:xfrm>
            <a:custGeom>
              <a:avLst/>
              <a:gdLst/>
              <a:ahLst/>
              <a:cxnLst/>
              <a:rect l="l" t="t" r="r" b="b"/>
              <a:pathLst>
                <a:path w="85291" h="13894" extrusionOk="0">
                  <a:moveTo>
                    <a:pt x="36367" y="0"/>
                  </a:moveTo>
                  <a:cubicBezTo>
                    <a:pt x="36292" y="0"/>
                    <a:pt x="36218" y="0"/>
                    <a:pt x="36143" y="1"/>
                  </a:cubicBezTo>
                  <a:lnTo>
                    <a:pt x="0" y="1"/>
                  </a:lnTo>
                  <a:lnTo>
                    <a:pt x="0" y="13893"/>
                  </a:lnTo>
                  <a:lnTo>
                    <a:pt x="36517" y="13893"/>
                  </a:lnTo>
                  <a:cubicBezTo>
                    <a:pt x="39739" y="13893"/>
                    <a:pt x="42867" y="12843"/>
                    <a:pt x="45436" y="10881"/>
                  </a:cubicBezTo>
                  <a:cubicBezTo>
                    <a:pt x="47420" y="9387"/>
                    <a:pt x="49778" y="8406"/>
                    <a:pt x="52253" y="8056"/>
                  </a:cubicBezTo>
                  <a:lnTo>
                    <a:pt x="85291" y="3387"/>
                  </a:lnTo>
                  <a:lnTo>
                    <a:pt x="55195" y="3387"/>
                  </a:lnTo>
                  <a:cubicBezTo>
                    <a:pt x="52814" y="3387"/>
                    <a:pt x="50432" y="3060"/>
                    <a:pt x="48167" y="2383"/>
                  </a:cubicBezTo>
                  <a:lnTo>
                    <a:pt x="43171" y="982"/>
                  </a:lnTo>
                  <a:cubicBezTo>
                    <a:pt x="40954" y="349"/>
                    <a:pt x="38672" y="0"/>
                    <a:pt x="36367" y="0"/>
                  </a:cubicBezTo>
                  <a:close/>
                </a:path>
              </a:pathLst>
            </a:custGeom>
            <a:solidFill>
              <a:srgbClr val="FFFFFF">
                <a:alpha val="6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27"/>
        <p:cNvGrpSpPr/>
        <p:nvPr/>
      </p:nvGrpSpPr>
      <p:grpSpPr>
        <a:xfrm>
          <a:off x="0" y="0"/>
          <a:ext cx="0" cy="0"/>
          <a:chOff x="0" y="0"/>
          <a:chExt cx="0" cy="0"/>
        </a:xfrm>
      </p:grpSpPr>
      <p:grpSp>
        <p:nvGrpSpPr>
          <p:cNvPr id="428" name="Google Shape;428;p7"/>
          <p:cNvGrpSpPr/>
          <p:nvPr/>
        </p:nvGrpSpPr>
        <p:grpSpPr>
          <a:xfrm>
            <a:off x="1431419" y="1850228"/>
            <a:ext cx="6726268" cy="3209233"/>
            <a:chOff x="1431419" y="1850228"/>
            <a:chExt cx="6726268" cy="3209233"/>
          </a:xfrm>
        </p:grpSpPr>
        <p:sp>
          <p:nvSpPr>
            <p:cNvPr id="429" name="Google Shape;429;p7"/>
            <p:cNvSpPr/>
            <p:nvPr/>
          </p:nvSpPr>
          <p:spPr>
            <a:xfrm>
              <a:off x="1431419" y="1850228"/>
              <a:ext cx="1891060" cy="3126944"/>
            </a:xfrm>
            <a:custGeom>
              <a:avLst/>
              <a:gdLst/>
              <a:ahLst/>
              <a:cxnLst/>
              <a:rect l="l" t="t" r="r" b="b"/>
              <a:pathLst>
                <a:path w="18334" h="30316" extrusionOk="0">
                  <a:moveTo>
                    <a:pt x="9010" y="1"/>
                  </a:moveTo>
                  <a:cubicBezTo>
                    <a:pt x="9010" y="1"/>
                    <a:pt x="6549" y="897"/>
                    <a:pt x="7313" y="4986"/>
                  </a:cubicBezTo>
                  <a:cubicBezTo>
                    <a:pt x="7313" y="4986"/>
                    <a:pt x="6625" y="4062"/>
                    <a:pt x="4489" y="4062"/>
                  </a:cubicBezTo>
                  <a:cubicBezTo>
                    <a:pt x="3401" y="4062"/>
                    <a:pt x="1939" y="4302"/>
                    <a:pt x="0" y="5024"/>
                  </a:cubicBezTo>
                  <a:cubicBezTo>
                    <a:pt x="0" y="5024"/>
                    <a:pt x="782" y="6000"/>
                    <a:pt x="3028" y="6000"/>
                  </a:cubicBezTo>
                  <a:cubicBezTo>
                    <a:pt x="3820" y="6000"/>
                    <a:pt x="4795" y="5879"/>
                    <a:pt x="5982" y="5550"/>
                  </a:cubicBezTo>
                  <a:lnTo>
                    <a:pt x="5982" y="5550"/>
                  </a:lnTo>
                  <a:cubicBezTo>
                    <a:pt x="5981" y="5550"/>
                    <a:pt x="2728" y="8278"/>
                    <a:pt x="4170" y="12378"/>
                  </a:cubicBezTo>
                  <a:cubicBezTo>
                    <a:pt x="4170" y="12378"/>
                    <a:pt x="4971" y="12036"/>
                    <a:pt x="5830" y="10813"/>
                  </a:cubicBezTo>
                  <a:cubicBezTo>
                    <a:pt x="5840" y="10078"/>
                    <a:pt x="5943" y="9334"/>
                    <a:pt x="6011" y="8721"/>
                  </a:cubicBezTo>
                  <a:cubicBezTo>
                    <a:pt x="6017" y="8675"/>
                    <a:pt x="6048" y="8654"/>
                    <a:pt x="6082" y="8654"/>
                  </a:cubicBezTo>
                  <a:cubicBezTo>
                    <a:pt x="6124" y="8654"/>
                    <a:pt x="6169" y="8686"/>
                    <a:pt x="6169" y="8741"/>
                  </a:cubicBezTo>
                  <a:cubicBezTo>
                    <a:pt x="6167" y="9230"/>
                    <a:pt x="6183" y="9715"/>
                    <a:pt x="6217" y="10202"/>
                  </a:cubicBezTo>
                  <a:cubicBezTo>
                    <a:pt x="6438" y="9815"/>
                    <a:pt x="6655" y="9367"/>
                    <a:pt x="6856" y="8843"/>
                  </a:cubicBezTo>
                  <a:lnTo>
                    <a:pt x="6856" y="8843"/>
                  </a:lnTo>
                  <a:cubicBezTo>
                    <a:pt x="6856" y="8844"/>
                    <a:pt x="6396" y="14274"/>
                    <a:pt x="7382" y="16772"/>
                  </a:cubicBezTo>
                  <a:cubicBezTo>
                    <a:pt x="7382" y="16772"/>
                    <a:pt x="8539" y="15487"/>
                    <a:pt x="9081" y="13170"/>
                  </a:cubicBezTo>
                  <a:cubicBezTo>
                    <a:pt x="8983" y="12384"/>
                    <a:pt x="8865" y="11601"/>
                    <a:pt x="8609" y="10840"/>
                  </a:cubicBezTo>
                  <a:cubicBezTo>
                    <a:pt x="8594" y="10798"/>
                    <a:pt x="8626" y="10768"/>
                    <a:pt x="8659" y="10768"/>
                  </a:cubicBezTo>
                  <a:cubicBezTo>
                    <a:pt x="8677" y="10768"/>
                    <a:pt x="8695" y="10777"/>
                    <a:pt x="8705" y="10798"/>
                  </a:cubicBezTo>
                  <a:cubicBezTo>
                    <a:pt x="8931" y="11252"/>
                    <a:pt x="9111" y="11723"/>
                    <a:pt x="9260" y="12205"/>
                  </a:cubicBezTo>
                  <a:cubicBezTo>
                    <a:pt x="9411" y="11076"/>
                    <a:pt x="9403" y="9759"/>
                    <a:pt x="9082" y="8272"/>
                  </a:cubicBezTo>
                  <a:lnTo>
                    <a:pt x="9082" y="8272"/>
                  </a:lnTo>
                  <a:cubicBezTo>
                    <a:pt x="9082" y="8272"/>
                    <a:pt x="9238" y="8651"/>
                    <a:pt x="9543" y="9235"/>
                  </a:cubicBezTo>
                  <a:cubicBezTo>
                    <a:pt x="10666" y="13759"/>
                    <a:pt x="12428" y="22861"/>
                    <a:pt x="10730" y="30316"/>
                  </a:cubicBezTo>
                  <a:lnTo>
                    <a:pt x="13591" y="30316"/>
                  </a:lnTo>
                  <a:cubicBezTo>
                    <a:pt x="13591" y="30316"/>
                    <a:pt x="13608" y="20241"/>
                    <a:pt x="11279" y="11928"/>
                  </a:cubicBezTo>
                  <a:lnTo>
                    <a:pt x="11279" y="11928"/>
                  </a:lnTo>
                  <a:cubicBezTo>
                    <a:pt x="12247" y="13155"/>
                    <a:pt x="13529" y="14383"/>
                    <a:pt x="15108" y="15062"/>
                  </a:cubicBezTo>
                  <a:cubicBezTo>
                    <a:pt x="15108" y="15062"/>
                    <a:pt x="14915" y="10207"/>
                    <a:pt x="11447" y="6444"/>
                  </a:cubicBezTo>
                  <a:lnTo>
                    <a:pt x="11447" y="6444"/>
                  </a:lnTo>
                  <a:cubicBezTo>
                    <a:pt x="11448" y="6445"/>
                    <a:pt x="12200" y="7161"/>
                    <a:pt x="13285" y="7935"/>
                  </a:cubicBezTo>
                  <a:cubicBezTo>
                    <a:pt x="13177" y="7574"/>
                    <a:pt x="13082" y="7214"/>
                    <a:pt x="12987" y="6873"/>
                  </a:cubicBezTo>
                  <a:cubicBezTo>
                    <a:pt x="12979" y="6841"/>
                    <a:pt x="13004" y="6817"/>
                    <a:pt x="13027" y="6817"/>
                  </a:cubicBezTo>
                  <a:cubicBezTo>
                    <a:pt x="13040" y="6817"/>
                    <a:pt x="13053" y="6824"/>
                    <a:pt x="13059" y="6841"/>
                  </a:cubicBezTo>
                  <a:cubicBezTo>
                    <a:pt x="13241" y="7314"/>
                    <a:pt x="13445" y="7760"/>
                    <a:pt x="13663" y="8198"/>
                  </a:cubicBezTo>
                  <a:cubicBezTo>
                    <a:pt x="13805" y="8293"/>
                    <a:pt x="13950" y="8388"/>
                    <a:pt x="14100" y="8482"/>
                  </a:cubicBezTo>
                  <a:cubicBezTo>
                    <a:pt x="13901" y="7974"/>
                    <a:pt x="13723" y="7462"/>
                    <a:pt x="13530" y="6978"/>
                  </a:cubicBezTo>
                  <a:cubicBezTo>
                    <a:pt x="13512" y="6932"/>
                    <a:pt x="13549" y="6897"/>
                    <a:pt x="13586" y="6897"/>
                  </a:cubicBezTo>
                  <a:cubicBezTo>
                    <a:pt x="13607" y="6897"/>
                    <a:pt x="13627" y="6907"/>
                    <a:pt x="13639" y="6931"/>
                  </a:cubicBezTo>
                  <a:cubicBezTo>
                    <a:pt x="13950" y="7565"/>
                    <a:pt x="14279" y="8180"/>
                    <a:pt x="14615" y="8791"/>
                  </a:cubicBezTo>
                  <a:cubicBezTo>
                    <a:pt x="15643" y="9377"/>
                    <a:pt x="16787" y="9843"/>
                    <a:pt x="17827" y="9843"/>
                  </a:cubicBezTo>
                  <a:cubicBezTo>
                    <a:pt x="17999" y="9843"/>
                    <a:pt x="18168" y="9830"/>
                    <a:pt x="18333" y="9803"/>
                  </a:cubicBezTo>
                  <a:cubicBezTo>
                    <a:pt x="18333" y="9803"/>
                    <a:pt x="17749" y="5787"/>
                    <a:pt x="10694" y="4671"/>
                  </a:cubicBezTo>
                  <a:cubicBezTo>
                    <a:pt x="10694" y="4671"/>
                    <a:pt x="11751" y="4058"/>
                    <a:pt x="13249" y="3395"/>
                  </a:cubicBezTo>
                  <a:cubicBezTo>
                    <a:pt x="12745" y="3266"/>
                    <a:pt x="12230" y="3162"/>
                    <a:pt x="11732" y="3038"/>
                  </a:cubicBezTo>
                  <a:cubicBezTo>
                    <a:pt x="11649" y="3016"/>
                    <a:pt x="11663" y="2906"/>
                    <a:pt x="11749" y="2906"/>
                  </a:cubicBezTo>
                  <a:cubicBezTo>
                    <a:pt x="12452" y="2909"/>
                    <a:pt x="13200" y="2954"/>
                    <a:pt x="13914" y="3110"/>
                  </a:cubicBezTo>
                  <a:cubicBezTo>
                    <a:pt x="15146" y="2599"/>
                    <a:pt x="16587" y="2108"/>
                    <a:pt x="17962" y="1883"/>
                  </a:cubicBezTo>
                  <a:cubicBezTo>
                    <a:pt x="17962" y="1883"/>
                    <a:pt x="16925" y="960"/>
                    <a:pt x="15007" y="960"/>
                  </a:cubicBezTo>
                  <a:cubicBezTo>
                    <a:pt x="13594" y="960"/>
                    <a:pt x="11703" y="1461"/>
                    <a:pt x="9397" y="3202"/>
                  </a:cubicBezTo>
                  <a:cubicBezTo>
                    <a:pt x="9397" y="3202"/>
                    <a:pt x="9241" y="1250"/>
                    <a:pt x="9010"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7"/>
            <p:cNvSpPr/>
            <p:nvPr/>
          </p:nvSpPr>
          <p:spPr>
            <a:xfrm>
              <a:off x="2998150" y="3703558"/>
              <a:ext cx="1104455" cy="1355903"/>
            </a:xfrm>
            <a:custGeom>
              <a:avLst/>
              <a:gdLst/>
              <a:ahLst/>
              <a:cxnLst/>
              <a:rect l="l" t="t" r="r" b="b"/>
              <a:pathLst>
                <a:path w="22265" h="27334" extrusionOk="0">
                  <a:moveTo>
                    <a:pt x="10641" y="16600"/>
                  </a:moveTo>
                  <a:cubicBezTo>
                    <a:pt x="10705" y="16695"/>
                    <a:pt x="10753" y="16755"/>
                    <a:pt x="10781" y="16773"/>
                  </a:cubicBezTo>
                  <a:cubicBezTo>
                    <a:pt x="10784" y="16780"/>
                    <a:pt x="10785" y="16787"/>
                    <a:pt x="10788" y="16794"/>
                  </a:cubicBezTo>
                  <a:cubicBezTo>
                    <a:pt x="10936" y="17196"/>
                    <a:pt x="11059" y="17621"/>
                    <a:pt x="11190" y="18050"/>
                  </a:cubicBezTo>
                  <a:cubicBezTo>
                    <a:pt x="11258" y="18265"/>
                    <a:pt x="11313" y="18484"/>
                    <a:pt x="11370" y="18704"/>
                  </a:cubicBezTo>
                  <a:cubicBezTo>
                    <a:pt x="11426" y="18925"/>
                    <a:pt x="11483" y="19145"/>
                    <a:pt x="11541" y="19366"/>
                  </a:cubicBezTo>
                  <a:cubicBezTo>
                    <a:pt x="11545" y="19389"/>
                    <a:pt x="11550" y="19410"/>
                    <a:pt x="11555" y="19431"/>
                  </a:cubicBezTo>
                  <a:cubicBezTo>
                    <a:pt x="11494" y="19311"/>
                    <a:pt x="11433" y="19189"/>
                    <a:pt x="11374" y="19070"/>
                  </a:cubicBezTo>
                  <a:cubicBezTo>
                    <a:pt x="11296" y="18907"/>
                    <a:pt x="11211" y="18749"/>
                    <a:pt x="11126" y="18598"/>
                  </a:cubicBezTo>
                  <a:cubicBezTo>
                    <a:pt x="11042" y="18445"/>
                    <a:pt x="10961" y="18296"/>
                    <a:pt x="10880" y="18150"/>
                  </a:cubicBezTo>
                  <a:cubicBezTo>
                    <a:pt x="10709" y="17866"/>
                    <a:pt x="10557" y="17592"/>
                    <a:pt x="10397" y="17351"/>
                  </a:cubicBezTo>
                  <a:cubicBezTo>
                    <a:pt x="10359" y="17291"/>
                    <a:pt x="10323" y="17237"/>
                    <a:pt x="10286" y="17180"/>
                  </a:cubicBezTo>
                  <a:cubicBezTo>
                    <a:pt x="10410" y="17048"/>
                    <a:pt x="10542" y="16860"/>
                    <a:pt x="10641" y="16600"/>
                  </a:cubicBezTo>
                  <a:close/>
                  <a:moveTo>
                    <a:pt x="22184" y="0"/>
                  </a:moveTo>
                  <a:cubicBezTo>
                    <a:pt x="21607" y="0"/>
                    <a:pt x="17298" y="1627"/>
                    <a:pt x="16951" y="2712"/>
                  </a:cubicBezTo>
                  <a:cubicBezTo>
                    <a:pt x="16569" y="3911"/>
                    <a:pt x="17998" y="5978"/>
                    <a:pt x="17998" y="5978"/>
                  </a:cubicBezTo>
                  <a:cubicBezTo>
                    <a:pt x="17998" y="5978"/>
                    <a:pt x="16234" y="4140"/>
                    <a:pt x="15966" y="4140"/>
                  </a:cubicBezTo>
                  <a:cubicBezTo>
                    <a:pt x="15963" y="4140"/>
                    <a:pt x="15959" y="4140"/>
                    <a:pt x="15956" y="4141"/>
                  </a:cubicBezTo>
                  <a:cubicBezTo>
                    <a:pt x="15726" y="4192"/>
                    <a:pt x="13098" y="8198"/>
                    <a:pt x="13404" y="8709"/>
                  </a:cubicBezTo>
                  <a:cubicBezTo>
                    <a:pt x="13710" y="9219"/>
                    <a:pt x="15803" y="10572"/>
                    <a:pt x="15803" y="10572"/>
                  </a:cubicBezTo>
                  <a:cubicBezTo>
                    <a:pt x="15803" y="10572"/>
                    <a:pt x="14520" y="10453"/>
                    <a:pt x="13821" y="10453"/>
                  </a:cubicBezTo>
                  <a:cubicBezTo>
                    <a:pt x="13549" y="10453"/>
                    <a:pt x="13365" y="10471"/>
                    <a:pt x="13379" y="10521"/>
                  </a:cubicBezTo>
                  <a:cubicBezTo>
                    <a:pt x="13427" y="10691"/>
                    <a:pt x="13753" y="11987"/>
                    <a:pt x="15118" y="12903"/>
                  </a:cubicBezTo>
                  <a:cubicBezTo>
                    <a:pt x="15087" y="12995"/>
                    <a:pt x="15056" y="13087"/>
                    <a:pt x="15023" y="13182"/>
                  </a:cubicBezTo>
                  <a:cubicBezTo>
                    <a:pt x="14869" y="13600"/>
                    <a:pt x="14755" y="14055"/>
                    <a:pt x="14618" y="14520"/>
                  </a:cubicBezTo>
                  <a:cubicBezTo>
                    <a:pt x="14584" y="14638"/>
                    <a:pt x="14551" y="14756"/>
                    <a:pt x="14517" y="14873"/>
                  </a:cubicBezTo>
                  <a:cubicBezTo>
                    <a:pt x="14483" y="14992"/>
                    <a:pt x="14458" y="15114"/>
                    <a:pt x="14428" y="15235"/>
                  </a:cubicBezTo>
                  <a:cubicBezTo>
                    <a:pt x="14370" y="15479"/>
                    <a:pt x="14310" y="15724"/>
                    <a:pt x="14251" y="15972"/>
                  </a:cubicBezTo>
                  <a:cubicBezTo>
                    <a:pt x="14222" y="16097"/>
                    <a:pt x="14188" y="16220"/>
                    <a:pt x="14164" y="16346"/>
                  </a:cubicBezTo>
                  <a:cubicBezTo>
                    <a:pt x="14139" y="16472"/>
                    <a:pt x="14113" y="16599"/>
                    <a:pt x="14087" y="16725"/>
                  </a:cubicBezTo>
                  <a:cubicBezTo>
                    <a:pt x="14038" y="16979"/>
                    <a:pt x="13987" y="17232"/>
                    <a:pt x="13936" y="17486"/>
                  </a:cubicBezTo>
                  <a:cubicBezTo>
                    <a:pt x="13844" y="17997"/>
                    <a:pt x="13763" y="18508"/>
                    <a:pt x="13683" y="19012"/>
                  </a:cubicBezTo>
                  <a:cubicBezTo>
                    <a:pt x="13649" y="19265"/>
                    <a:pt x="13617" y="19516"/>
                    <a:pt x="13583" y="19763"/>
                  </a:cubicBezTo>
                  <a:cubicBezTo>
                    <a:pt x="13567" y="19888"/>
                    <a:pt x="13550" y="20011"/>
                    <a:pt x="13533" y="20133"/>
                  </a:cubicBezTo>
                  <a:cubicBezTo>
                    <a:pt x="13520" y="20256"/>
                    <a:pt x="13508" y="20377"/>
                    <a:pt x="13495" y="20499"/>
                  </a:cubicBezTo>
                  <a:cubicBezTo>
                    <a:pt x="13468" y="20740"/>
                    <a:pt x="13442" y="20978"/>
                    <a:pt x="13418" y="21211"/>
                  </a:cubicBezTo>
                  <a:cubicBezTo>
                    <a:pt x="13394" y="21443"/>
                    <a:pt x="13379" y="21671"/>
                    <a:pt x="13359" y="21894"/>
                  </a:cubicBezTo>
                  <a:cubicBezTo>
                    <a:pt x="13319" y="22338"/>
                    <a:pt x="13296" y="22759"/>
                    <a:pt x="13272" y="23147"/>
                  </a:cubicBezTo>
                  <a:cubicBezTo>
                    <a:pt x="13250" y="23537"/>
                    <a:pt x="13237" y="23893"/>
                    <a:pt x="13224" y="24211"/>
                  </a:cubicBezTo>
                  <a:cubicBezTo>
                    <a:pt x="13224" y="24211"/>
                    <a:pt x="13224" y="24212"/>
                    <a:pt x="13224" y="24212"/>
                  </a:cubicBezTo>
                  <a:cubicBezTo>
                    <a:pt x="13196" y="24084"/>
                    <a:pt x="13166" y="23955"/>
                    <a:pt x="13135" y="23822"/>
                  </a:cubicBezTo>
                  <a:cubicBezTo>
                    <a:pt x="13098" y="23652"/>
                    <a:pt x="13058" y="23478"/>
                    <a:pt x="13004" y="23303"/>
                  </a:cubicBezTo>
                  <a:cubicBezTo>
                    <a:pt x="12953" y="23129"/>
                    <a:pt x="12904" y="22952"/>
                    <a:pt x="12851" y="22772"/>
                  </a:cubicBezTo>
                  <a:cubicBezTo>
                    <a:pt x="12800" y="22592"/>
                    <a:pt x="12751" y="22410"/>
                    <a:pt x="12685" y="22230"/>
                  </a:cubicBezTo>
                  <a:cubicBezTo>
                    <a:pt x="12623" y="22050"/>
                    <a:pt x="12561" y="21868"/>
                    <a:pt x="12498" y="21686"/>
                  </a:cubicBezTo>
                  <a:lnTo>
                    <a:pt x="12405" y="21412"/>
                  </a:lnTo>
                  <a:lnTo>
                    <a:pt x="12297" y="21143"/>
                  </a:lnTo>
                  <a:cubicBezTo>
                    <a:pt x="12274" y="21083"/>
                    <a:pt x="12251" y="21025"/>
                    <a:pt x="12227" y="20967"/>
                  </a:cubicBezTo>
                  <a:cubicBezTo>
                    <a:pt x="12206" y="20855"/>
                    <a:pt x="12186" y="20743"/>
                    <a:pt x="12164" y="20629"/>
                  </a:cubicBezTo>
                  <a:cubicBezTo>
                    <a:pt x="12059" y="20187"/>
                    <a:pt x="11958" y="19738"/>
                    <a:pt x="11843" y="19291"/>
                  </a:cubicBezTo>
                  <a:cubicBezTo>
                    <a:pt x="11781" y="19068"/>
                    <a:pt x="11718" y="18846"/>
                    <a:pt x="11656" y="18625"/>
                  </a:cubicBezTo>
                  <a:cubicBezTo>
                    <a:pt x="11594" y="18403"/>
                    <a:pt x="11533" y="18184"/>
                    <a:pt x="11459" y="17968"/>
                  </a:cubicBezTo>
                  <a:cubicBezTo>
                    <a:pt x="11317" y="17537"/>
                    <a:pt x="11182" y="17112"/>
                    <a:pt x="11025" y="16709"/>
                  </a:cubicBezTo>
                  <a:cubicBezTo>
                    <a:pt x="11014" y="16681"/>
                    <a:pt x="11004" y="16654"/>
                    <a:pt x="10994" y="16626"/>
                  </a:cubicBezTo>
                  <a:cubicBezTo>
                    <a:pt x="11537" y="16088"/>
                    <a:pt x="12776" y="14256"/>
                    <a:pt x="12819" y="12170"/>
                  </a:cubicBezTo>
                  <a:cubicBezTo>
                    <a:pt x="12865" y="9769"/>
                    <a:pt x="11618" y="7657"/>
                    <a:pt x="11618" y="7657"/>
                  </a:cubicBezTo>
                  <a:cubicBezTo>
                    <a:pt x="11618" y="7657"/>
                    <a:pt x="10176" y="9147"/>
                    <a:pt x="9994" y="9147"/>
                  </a:cubicBezTo>
                  <a:cubicBezTo>
                    <a:pt x="9991" y="9147"/>
                    <a:pt x="9988" y="9146"/>
                    <a:pt x="9986" y="9145"/>
                  </a:cubicBezTo>
                  <a:cubicBezTo>
                    <a:pt x="9843" y="9097"/>
                    <a:pt x="11042" y="7081"/>
                    <a:pt x="11090" y="6890"/>
                  </a:cubicBezTo>
                  <a:cubicBezTo>
                    <a:pt x="11139" y="6697"/>
                    <a:pt x="9794" y="4681"/>
                    <a:pt x="9794" y="4681"/>
                  </a:cubicBezTo>
                  <a:cubicBezTo>
                    <a:pt x="9794" y="4681"/>
                    <a:pt x="7896" y="6896"/>
                    <a:pt x="7563" y="6896"/>
                  </a:cubicBezTo>
                  <a:cubicBezTo>
                    <a:pt x="7553" y="6896"/>
                    <a:pt x="7544" y="6894"/>
                    <a:pt x="7537" y="6890"/>
                  </a:cubicBezTo>
                  <a:cubicBezTo>
                    <a:pt x="7298" y="6745"/>
                    <a:pt x="8881" y="4777"/>
                    <a:pt x="8881" y="4777"/>
                  </a:cubicBezTo>
                  <a:cubicBezTo>
                    <a:pt x="8881" y="4777"/>
                    <a:pt x="7537" y="1850"/>
                    <a:pt x="6529" y="1705"/>
                  </a:cubicBezTo>
                  <a:cubicBezTo>
                    <a:pt x="6529" y="1705"/>
                    <a:pt x="5531" y="3341"/>
                    <a:pt x="5344" y="3341"/>
                  </a:cubicBezTo>
                  <a:cubicBezTo>
                    <a:pt x="5338" y="3341"/>
                    <a:pt x="5334" y="3339"/>
                    <a:pt x="5330" y="3337"/>
                  </a:cubicBezTo>
                  <a:cubicBezTo>
                    <a:pt x="5185" y="3240"/>
                    <a:pt x="5618" y="1560"/>
                    <a:pt x="5569" y="1369"/>
                  </a:cubicBezTo>
                  <a:cubicBezTo>
                    <a:pt x="5525" y="1191"/>
                    <a:pt x="3819" y="639"/>
                    <a:pt x="3196" y="639"/>
                  </a:cubicBezTo>
                  <a:cubicBezTo>
                    <a:pt x="3149" y="639"/>
                    <a:pt x="3108" y="642"/>
                    <a:pt x="3074" y="649"/>
                  </a:cubicBezTo>
                  <a:cubicBezTo>
                    <a:pt x="2781" y="708"/>
                    <a:pt x="5725" y="7016"/>
                    <a:pt x="8066" y="11724"/>
                  </a:cubicBezTo>
                  <a:cubicBezTo>
                    <a:pt x="7877" y="12020"/>
                    <a:pt x="7574" y="12759"/>
                    <a:pt x="7501" y="12759"/>
                  </a:cubicBezTo>
                  <a:cubicBezTo>
                    <a:pt x="7500" y="12759"/>
                    <a:pt x="7499" y="12758"/>
                    <a:pt x="7498" y="12758"/>
                  </a:cubicBezTo>
                  <a:cubicBezTo>
                    <a:pt x="7432" y="12731"/>
                    <a:pt x="7644" y="11147"/>
                    <a:pt x="7577" y="10976"/>
                  </a:cubicBezTo>
                  <a:cubicBezTo>
                    <a:pt x="7513" y="10807"/>
                    <a:pt x="4716" y="9483"/>
                    <a:pt x="4535" y="9483"/>
                  </a:cubicBezTo>
                  <a:cubicBezTo>
                    <a:pt x="4532" y="9483"/>
                    <a:pt x="4530" y="9484"/>
                    <a:pt x="4529" y="9484"/>
                  </a:cubicBezTo>
                  <a:cubicBezTo>
                    <a:pt x="4423" y="9524"/>
                    <a:pt x="4098" y="11518"/>
                    <a:pt x="4016" y="11518"/>
                  </a:cubicBezTo>
                  <a:cubicBezTo>
                    <a:pt x="4015" y="11518"/>
                    <a:pt x="4015" y="11517"/>
                    <a:pt x="4014" y="11517"/>
                  </a:cubicBezTo>
                  <a:cubicBezTo>
                    <a:pt x="3935" y="11490"/>
                    <a:pt x="3948" y="9667"/>
                    <a:pt x="3578" y="9483"/>
                  </a:cubicBezTo>
                  <a:cubicBezTo>
                    <a:pt x="3512" y="9451"/>
                    <a:pt x="3361" y="9435"/>
                    <a:pt x="3157" y="9435"/>
                  </a:cubicBezTo>
                  <a:cubicBezTo>
                    <a:pt x="2201" y="9435"/>
                    <a:pt x="73" y="9764"/>
                    <a:pt x="40" y="10210"/>
                  </a:cubicBezTo>
                  <a:cubicBezTo>
                    <a:pt x="0" y="10752"/>
                    <a:pt x="6188" y="13047"/>
                    <a:pt x="9938" y="17449"/>
                  </a:cubicBezTo>
                  <a:cubicBezTo>
                    <a:pt x="9938" y="17449"/>
                    <a:pt x="10018" y="17412"/>
                    <a:pt x="10129" y="17325"/>
                  </a:cubicBezTo>
                  <a:cubicBezTo>
                    <a:pt x="10157" y="17370"/>
                    <a:pt x="10184" y="17417"/>
                    <a:pt x="10211" y="17463"/>
                  </a:cubicBezTo>
                  <a:cubicBezTo>
                    <a:pt x="10362" y="17707"/>
                    <a:pt x="10502" y="17984"/>
                    <a:pt x="10662" y="18270"/>
                  </a:cubicBezTo>
                  <a:cubicBezTo>
                    <a:pt x="10734" y="18416"/>
                    <a:pt x="10810" y="18567"/>
                    <a:pt x="10888" y="18721"/>
                  </a:cubicBezTo>
                  <a:cubicBezTo>
                    <a:pt x="10966" y="18874"/>
                    <a:pt x="11044" y="19032"/>
                    <a:pt x="11114" y="19196"/>
                  </a:cubicBezTo>
                  <a:cubicBezTo>
                    <a:pt x="11188" y="19358"/>
                    <a:pt x="11263" y="19524"/>
                    <a:pt x="11340" y="19691"/>
                  </a:cubicBezTo>
                  <a:cubicBezTo>
                    <a:pt x="11414" y="19858"/>
                    <a:pt x="11480" y="20032"/>
                    <a:pt x="11551" y="20205"/>
                  </a:cubicBezTo>
                  <a:cubicBezTo>
                    <a:pt x="11619" y="20381"/>
                    <a:pt x="11697" y="20553"/>
                    <a:pt x="11758" y="20733"/>
                  </a:cubicBezTo>
                  <a:cubicBezTo>
                    <a:pt x="11805" y="20865"/>
                    <a:pt x="11853" y="20998"/>
                    <a:pt x="11900" y="21131"/>
                  </a:cubicBezTo>
                  <a:cubicBezTo>
                    <a:pt x="11948" y="21425"/>
                    <a:pt x="11996" y="21715"/>
                    <a:pt x="12043" y="21998"/>
                  </a:cubicBezTo>
                  <a:cubicBezTo>
                    <a:pt x="12094" y="22423"/>
                    <a:pt x="12144" y="22833"/>
                    <a:pt x="12189" y="23221"/>
                  </a:cubicBezTo>
                  <a:cubicBezTo>
                    <a:pt x="12200" y="23319"/>
                    <a:pt x="12215" y="23414"/>
                    <a:pt x="12222" y="23509"/>
                  </a:cubicBezTo>
                  <a:cubicBezTo>
                    <a:pt x="12229" y="23604"/>
                    <a:pt x="12234" y="23697"/>
                    <a:pt x="12242" y="23790"/>
                  </a:cubicBezTo>
                  <a:cubicBezTo>
                    <a:pt x="12254" y="23974"/>
                    <a:pt x="12266" y="24151"/>
                    <a:pt x="12278" y="24321"/>
                  </a:cubicBezTo>
                  <a:cubicBezTo>
                    <a:pt x="12298" y="24663"/>
                    <a:pt x="12331" y="24975"/>
                    <a:pt x="12329" y="25253"/>
                  </a:cubicBezTo>
                  <a:cubicBezTo>
                    <a:pt x="12335" y="25531"/>
                    <a:pt x="12339" y="25772"/>
                    <a:pt x="12344" y="25972"/>
                  </a:cubicBezTo>
                  <a:cubicBezTo>
                    <a:pt x="12351" y="26370"/>
                    <a:pt x="12356" y="26597"/>
                    <a:pt x="12356" y="26597"/>
                  </a:cubicBezTo>
                  <a:lnTo>
                    <a:pt x="12356" y="26611"/>
                  </a:lnTo>
                  <a:cubicBezTo>
                    <a:pt x="12356" y="26612"/>
                    <a:pt x="12356" y="26614"/>
                    <a:pt x="12356" y="26615"/>
                  </a:cubicBezTo>
                  <a:cubicBezTo>
                    <a:pt x="12359" y="26676"/>
                    <a:pt x="12463" y="26705"/>
                    <a:pt x="12573" y="26705"/>
                  </a:cubicBezTo>
                  <a:cubicBezTo>
                    <a:pt x="12701" y="26705"/>
                    <a:pt x="12837" y="26666"/>
                    <a:pt x="12834" y="26595"/>
                  </a:cubicBezTo>
                  <a:cubicBezTo>
                    <a:pt x="12834" y="26595"/>
                    <a:pt x="12824" y="26364"/>
                    <a:pt x="12807" y="25960"/>
                  </a:cubicBezTo>
                  <a:cubicBezTo>
                    <a:pt x="12799" y="25757"/>
                    <a:pt x="12789" y="25512"/>
                    <a:pt x="12777" y="25231"/>
                  </a:cubicBezTo>
                  <a:cubicBezTo>
                    <a:pt x="12772" y="24949"/>
                    <a:pt x="12732" y="24633"/>
                    <a:pt x="12704" y="24289"/>
                  </a:cubicBezTo>
                  <a:cubicBezTo>
                    <a:pt x="12692" y="24164"/>
                    <a:pt x="12680" y="24035"/>
                    <a:pt x="12668" y="23903"/>
                  </a:cubicBezTo>
                  <a:lnTo>
                    <a:pt x="12668" y="23903"/>
                  </a:lnTo>
                  <a:cubicBezTo>
                    <a:pt x="12670" y="23910"/>
                    <a:pt x="12671" y="23919"/>
                    <a:pt x="12673" y="23927"/>
                  </a:cubicBezTo>
                  <a:cubicBezTo>
                    <a:pt x="12705" y="24094"/>
                    <a:pt x="12736" y="24259"/>
                    <a:pt x="12766" y="24419"/>
                  </a:cubicBezTo>
                  <a:cubicBezTo>
                    <a:pt x="12836" y="24738"/>
                    <a:pt x="12868" y="25044"/>
                    <a:pt x="12906" y="25326"/>
                  </a:cubicBezTo>
                  <a:cubicBezTo>
                    <a:pt x="12925" y="25467"/>
                    <a:pt x="12943" y="25601"/>
                    <a:pt x="12960" y="25729"/>
                  </a:cubicBezTo>
                  <a:cubicBezTo>
                    <a:pt x="12977" y="25858"/>
                    <a:pt x="12994" y="25979"/>
                    <a:pt x="13000" y="26095"/>
                  </a:cubicBezTo>
                  <a:cubicBezTo>
                    <a:pt x="13017" y="26325"/>
                    <a:pt x="13031" y="26526"/>
                    <a:pt x="13043" y="26690"/>
                  </a:cubicBezTo>
                  <a:cubicBezTo>
                    <a:pt x="13067" y="27021"/>
                    <a:pt x="13079" y="27209"/>
                    <a:pt x="13079" y="27209"/>
                  </a:cubicBezTo>
                  <a:lnTo>
                    <a:pt x="13081" y="27228"/>
                  </a:lnTo>
                  <a:cubicBezTo>
                    <a:pt x="13082" y="27232"/>
                    <a:pt x="13082" y="27235"/>
                    <a:pt x="13082" y="27238"/>
                  </a:cubicBezTo>
                  <a:cubicBezTo>
                    <a:pt x="13090" y="27304"/>
                    <a:pt x="13192" y="27333"/>
                    <a:pt x="13309" y="27333"/>
                  </a:cubicBezTo>
                  <a:cubicBezTo>
                    <a:pt x="13482" y="27333"/>
                    <a:pt x="13687" y="27271"/>
                    <a:pt x="13676" y="27174"/>
                  </a:cubicBezTo>
                  <a:cubicBezTo>
                    <a:pt x="13676" y="27174"/>
                    <a:pt x="13655" y="26980"/>
                    <a:pt x="13620" y="26641"/>
                  </a:cubicBezTo>
                  <a:cubicBezTo>
                    <a:pt x="13600" y="26472"/>
                    <a:pt x="13578" y="26266"/>
                    <a:pt x="13553" y="26031"/>
                  </a:cubicBezTo>
                  <a:cubicBezTo>
                    <a:pt x="13550" y="26006"/>
                    <a:pt x="13546" y="25979"/>
                    <a:pt x="13543" y="25952"/>
                  </a:cubicBezTo>
                  <a:lnTo>
                    <a:pt x="13543" y="25952"/>
                  </a:lnTo>
                  <a:cubicBezTo>
                    <a:pt x="13572" y="25954"/>
                    <a:pt x="13601" y="25955"/>
                    <a:pt x="13631" y="25955"/>
                  </a:cubicBezTo>
                  <a:cubicBezTo>
                    <a:pt x="13904" y="25955"/>
                    <a:pt x="14208" y="25868"/>
                    <a:pt x="14198" y="25716"/>
                  </a:cubicBezTo>
                  <a:lnTo>
                    <a:pt x="14198" y="25709"/>
                  </a:lnTo>
                  <a:cubicBezTo>
                    <a:pt x="14198" y="25709"/>
                    <a:pt x="14194" y="25647"/>
                    <a:pt x="14187" y="25528"/>
                  </a:cubicBezTo>
                  <a:cubicBezTo>
                    <a:pt x="14180" y="25412"/>
                    <a:pt x="14170" y="25240"/>
                    <a:pt x="14161" y="25017"/>
                  </a:cubicBezTo>
                  <a:cubicBezTo>
                    <a:pt x="14150" y="24796"/>
                    <a:pt x="14146" y="24525"/>
                    <a:pt x="14137" y="24216"/>
                  </a:cubicBezTo>
                  <a:cubicBezTo>
                    <a:pt x="14133" y="23906"/>
                    <a:pt x="14127" y="23556"/>
                    <a:pt x="14130" y="23173"/>
                  </a:cubicBezTo>
                  <a:cubicBezTo>
                    <a:pt x="14133" y="22791"/>
                    <a:pt x="14134" y="22376"/>
                    <a:pt x="14153" y="21938"/>
                  </a:cubicBezTo>
                  <a:cubicBezTo>
                    <a:pt x="14160" y="21720"/>
                    <a:pt x="14164" y="21494"/>
                    <a:pt x="14175" y="21265"/>
                  </a:cubicBezTo>
                  <a:cubicBezTo>
                    <a:pt x="14188" y="21035"/>
                    <a:pt x="14201" y="20799"/>
                    <a:pt x="14214" y="20561"/>
                  </a:cubicBezTo>
                  <a:cubicBezTo>
                    <a:pt x="14221" y="20441"/>
                    <a:pt x="14228" y="20320"/>
                    <a:pt x="14235" y="20200"/>
                  </a:cubicBezTo>
                  <a:cubicBezTo>
                    <a:pt x="14245" y="20078"/>
                    <a:pt x="14255" y="19956"/>
                    <a:pt x="14265" y="19834"/>
                  </a:cubicBezTo>
                  <a:cubicBezTo>
                    <a:pt x="14285" y="19589"/>
                    <a:pt x="14304" y="19339"/>
                    <a:pt x="14326" y="19090"/>
                  </a:cubicBezTo>
                  <a:cubicBezTo>
                    <a:pt x="14378" y="18589"/>
                    <a:pt x="14432" y="18082"/>
                    <a:pt x="14497" y="17575"/>
                  </a:cubicBezTo>
                  <a:cubicBezTo>
                    <a:pt x="14534" y="17323"/>
                    <a:pt x="14571" y="17069"/>
                    <a:pt x="14608" y="16818"/>
                  </a:cubicBezTo>
                  <a:cubicBezTo>
                    <a:pt x="14626" y="16692"/>
                    <a:pt x="14645" y="16566"/>
                    <a:pt x="14663" y="16441"/>
                  </a:cubicBezTo>
                  <a:cubicBezTo>
                    <a:pt x="14682" y="16316"/>
                    <a:pt x="14708" y="16193"/>
                    <a:pt x="14730" y="16068"/>
                  </a:cubicBezTo>
                  <a:cubicBezTo>
                    <a:pt x="14777" y="15822"/>
                    <a:pt x="14822" y="15576"/>
                    <a:pt x="14867" y="15334"/>
                  </a:cubicBezTo>
                  <a:cubicBezTo>
                    <a:pt x="14890" y="15213"/>
                    <a:pt x="14910" y="15092"/>
                    <a:pt x="14937" y="14974"/>
                  </a:cubicBezTo>
                  <a:cubicBezTo>
                    <a:pt x="14964" y="14855"/>
                    <a:pt x="14991" y="14737"/>
                    <a:pt x="15018" y="14621"/>
                  </a:cubicBezTo>
                  <a:cubicBezTo>
                    <a:pt x="15131" y="14156"/>
                    <a:pt x="15219" y="13699"/>
                    <a:pt x="15351" y="13280"/>
                  </a:cubicBezTo>
                  <a:cubicBezTo>
                    <a:pt x="15406" y="13085"/>
                    <a:pt x="15460" y="12897"/>
                    <a:pt x="15512" y="12713"/>
                  </a:cubicBezTo>
                  <a:cubicBezTo>
                    <a:pt x="16325" y="10977"/>
                    <a:pt x="19868" y="2968"/>
                    <a:pt x="22233" y="57"/>
                  </a:cubicBezTo>
                  <a:cubicBezTo>
                    <a:pt x="22264" y="18"/>
                    <a:pt x="22245" y="0"/>
                    <a:pt x="22184"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7"/>
            <p:cNvSpPr/>
            <p:nvPr/>
          </p:nvSpPr>
          <p:spPr>
            <a:xfrm>
              <a:off x="7021435" y="3140529"/>
              <a:ext cx="1136252" cy="1239431"/>
            </a:xfrm>
            <a:custGeom>
              <a:avLst/>
              <a:gdLst/>
              <a:ahLst/>
              <a:cxnLst/>
              <a:rect l="l" t="t" r="r" b="b"/>
              <a:pathLst>
                <a:path w="22906" h="24986" extrusionOk="0">
                  <a:moveTo>
                    <a:pt x="15729" y="0"/>
                  </a:moveTo>
                  <a:cubicBezTo>
                    <a:pt x="15231" y="0"/>
                    <a:pt x="13637" y="670"/>
                    <a:pt x="13611" y="839"/>
                  </a:cubicBezTo>
                  <a:cubicBezTo>
                    <a:pt x="13582" y="1013"/>
                    <a:pt x="14098" y="2475"/>
                    <a:pt x="13978" y="2572"/>
                  </a:cubicBezTo>
                  <a:cubicBezTo>
                    <a:pt x="13974" y="2575"/>
                    <a:pt x="13969" y="2576"/>
                    <a:pt x="13963" y="2576"/>
                  </a:cubicBezTo>
                  <a:cubicBezTo>
                    <a:pt x="13788" y="2576"/>
                    <a:pt x="12783" y="1213"/>
                    <a:pt x="12783" y="1213"/>
                  </a:cubicBezTo>
                  <a:cubicBezTo>
                    <a:pt x="11896" y="1420"/>
                    <a:pt x="10928" y="4133"/>
                    <a:pt x="10928" y="4133"/>
                  </a:cubicBezTo>
                  <a:cubicBezTo>
                    <a:pt x="10928" y="4133"/>
                    <a:pt x="12493" y="5760"/>
                    <a:pt x="12291" y="5906"/>
                  </a:cubicBezTo>
                  <a:cubicBezTo>
                    <a:pt x="12283" y="5912"/>
                    <a:pt x="12273" y="5914"/>
                    <a:pt x="12261" y="5914"/>
                  </a:cubicBezTo>
                  <a:cubicBezTo>
                    <a:pt x="11945" y="5914"/>
                    <a:pt x="10109" y="4118"/>
                    <a:pt x="10109" y="4118"/>
                  </a:cubicBezTo>
                  <a:cubicBezTo>
                    <a:pt x="10109" y="4118"/>
                    <a:pt x="9071" y="6017"/>
                    <a:pt x="9129" y="6184"/>
                  </a:cubicBezTo>
                  <a:cubicBezTo>
                    <a:pt x="9186" y="6351"/>
                    <a:pt x="10412" y="8053"/>
                    <a:pt x="10287" y="8107"/>
                  </a:cubicBezTo>
                  <a:cubicBezTo>
                    <a:pt x="10285" y="8108"/>
                    <a:pt x="10281" y="8108"/>
                    <a:pt x="10278" y="8108"/>
                  </a:cubicBezTo>
                  <a:cubicBezTo>
                    <a:pt x="10102" y="8108"/>
                    <a:pt x="8718" y="6908"/>
                    <a:pt x="8718" y="6908"/>
                  </a:cubicBezTo>
                  <a:cubicBezTo>
                    <a:pt x="8718" y="6908"/>
                    <a:pt x="7772" y="8888"/>
                    <a:pt x="8003" y="11020"/>
                  </a:cubicBezTo>
                  <a:cubicBezTo>
                    <a:pt x="8203" y="12874"/>
                    <a:pt x="9449" y="14409"/>
                    <a:pt x="9975" y="14844"/>
                  </a:cubicBezTo>
                  <a:cubicBezTo>
                    <a:pt x="9968" y="14869"/>
                    <a:pt x="9963" y="14895"/>
                    <a:pt x="9954" y="14920"/>
                  </a:cubicBezTo>
                  <a:cubicBezTo>
                    <a:pt x="9846" y="15292"/>
                    <a:pt x="9758" y="15680"/>
                    <a:pt x="9668" y="16076"/>
                  </a:cubicBezTo>
                  <a:cubicBezTo>
                    <a:pt x="9618" y="16273"/>
                    <a:pt x="9581" y="16474"/>
                    <a:pt x="9543" y="16676"/>
                  </a:cubicBezTo>
                  <a:cubicBezTo>
                    <a:pt x="9505" y="16877"/>
                    <a:pt x="9466" y="17080"/>
                    <a:pt x="9428" y="17282"/>
                  </a:cubicBezTo>
                  <a:cubicBezTo>
                    <a:pt x="9361" y="17689"/>
                    <a:pt x="9308" y="18098"/>
                    <a:pt x="9247" y="18499"/>
                  </a:cubicBezTo>
                  <a:cubicBezTo>
                    <a:pt x="9207" y="18903"/>
                    <a:pt x="9167" y="19301"/>
                    <a:pt x="9129" y="19685"/>
                  </a:cubicBezTo>
                  <a:cubicBezTo>
                    <a:pt x="9108" y="20073"/>
                    <a:pt x="9088" y="20445"/>
                    <a:pt x="9068" y="20800"/>
                  </a:cubicBezTo>
                  <a:cubicBezTo>
                    <a:pt x="9065" y="20888"/>
                    <a:pt x="9058" y="20976"/>
                    <a:pt x="9057" y="21061"/>
                  </a:cubicBezTo>
                  <a:cubicBezTo>
                    <a:pt x="9055" y="21132"/>
                    <a:pt x="9055" y="21201"/>
                    <a:pt x="9055" y="21271"/>
                  </a:cubicBezTo>
                  <a:cubicBezTo>
                    <a:pt x="9038" y="21187"/>
                    <a:pt x="9020" y="21102"/>
                    <a:pt x="9000" y="21018"/>
                  </a:cubicBezTo>
                  <a:cubicBezTo>
                    <a:pt x="8940" y="20800"/>
                    <a:pt x="8895" y="20577"/>
                    <a:pt x="8826" y="20366"/>
                  </a:cubicBezTo>
                  <a:cubicBezTo>
                    <a:pt x="8763" y="20152"/>
                    <a:pt x="8699" y="19944"/>
                    <a:pt x="8627" y="19744"/>
                  </a:cubicBezTo>
                  <a:cubicBezTo>
                    <a:pt x="8560" y="19542"/>
                    <a:pt x="8484" y="19354"/>
                    <a:pt x="8414" y="19172"/>
                  </a:cubicBezTo>
                  <a:cubicBezTo>
                    <a:pt x="8366" y="19055"/>
                    <a:pt x="8318" y="18944"/>
                    <a:pt x="8271" y="18836"/>
                  </a:cubicBezTo>
                  <a:cubicBezTo>
                    <a:pt x="10260" y="16589"/>
                    <a:pt x="8274" y="13235"/>
                    <a:pt x="8097" y="13028"/>
                  </a:cubicBezTo>
                  <a:cubicBezTo>
                    <a:pt x="8080" y="13007"/>
                    <a:pt x="8049" y="12998"/>
                    <a:pt x="8007" y="12998"/>
                  </a:cubicBezTo>
                  <a:cubicBezTo>
                    <a:pt x="7601" y="12998"/>
                    <a:pt x="6156" y="13856"/>
                    <a:pt x="5967" y="13856"/>
                  </a:cubicBezTo>
                  <a:cubicBezTo>
                    <a:pt x="5965" y="13856"/>
                    <a:pt x="5963" y="13856"/>
                    <a:pt x="5962" y="13856"/>
                  </a:cubicBezTo>
                  <a:cubicBezTo>
                    <a:pt x="5776" y="13837"/>
                    <a:pt x="6872" y="12456"/>
                    <a:pt x="6815" y="12228"/>
                  </a:cubicBezTo>
                  <a:cubicBezTo>
                    <a:pt x="6758" y="12000"/>
                    <a:pt x="5328" y="10362"/>
                    <a:pt x="5102" y="10202"/>
                  </a:cubicBezTo>
                  <a:cubicBezTo>
                    <a:pt x="5089" y="10192"/>
                    <a:pt x="5072" y="10187"/>
                    <a:pt x="5053" y="10187"/>
                  </a:cubicBezTo>
                  <a:cubicBezTo>
                    <a:pt x="4772" y="10187"/>
                    <a:pt x="3965" y="11205"/>
                    <a:pt x="3739" y="11205"/>
                  </a:cubicBezTo>
                  <a:cubicBezTo>
                    <a:pt x="3733" y="11205"/>
                    <a:pt x="3727" y="11205"/>
                    <a:pt x="3722" y="11203"/>
                  </a:cubicBezTo>
                  <a:cubicBezTo>
                    <a:pt x="3513" y="11138"/>
                    <a:pt x="4325" y="9577"/>
                    <a:pt x="4157" y="9456"/>
                  </a:cubicBezTo>
                  <a:cubicBezTo>
                    <a:pt x="2641" y="8369"/>
                    <a:pt x="1396" y="8089"/>
                    <a:pt x="697" y="8089"/>
                  </a:cubicBezTo>
                  <a:cubicBezTo>
                    <a:pt x="224" y="8089"/>
                    <a:pt x="0" y="8217"/>
                    <a:pt x="112" y="8311"/>
                  </a:cubicBezTo>
                  <a:cubicBezTo>
                    <a:pt x="3829" y="11433"/>
                    <a:pt x="7969" y="19144"/>
                    <a:pt x="7969" y="19144"/>
                  </a:cubicBezTo>
                  <a:cubicBezTo>
                    <a:pt x="8002" y="19114"/>
                    <a:pt x="8032" y="19082"/>
                    <a:pt x="8064" y="19052"/>
                  </a:cubicBezTo>
                  <a:cubicBezTo>
                    <a:pt x="8088" y="19124"/>
                    <a:pt x="8114" y="19196"/>
                    <a:pt x="8138" y="19273"/>
                  </a:cubicBezTo>
                  <a:cubicBezTo>
                    <a:pt x="8195" y="19453"/>
                    <a:pt x="8256" y="19643"/>
                    <a:pt x="8307" y="19843"/>
                  </a:cubicBezTo>
                  <a:cubicBezTo>
                    <a:pt x="8363" y="20041"/>
                    <a:pt x="8410" y="20248"/>
                    <a:pt x="8457" y="20460"/>
                  </a:cubicBezTo>
                  <a:cubicBezTo>
                    <a:pt x="8509" y="20669"/>
                    <a:pt x="8538" y="20888"/>
                    <a:pt x="8580" y="21102"/>
                  </a:cubicBezTo>
                  <a:cubicBezTo>
                    <a:pt x="8617" y="21319"/>
                    <a:pt x="8641" y="21537"/>
                    <a:pt x="8672" y="21750"/>
                  </a:cubicBezTo>
                  <a:cubicBezTo>
                    <a:pt x="8692" y="21964"/>
                    <a:pt x="8711" y="22175"/>
                    <a:pt x="8729" y="22379"/>
                  </a:cubicBezTo>
                  <a:cubicBezTo>
                    <a:pt x="8742" y="22583"/>
                    <a:pt x="8746" y="22782"/>
                    <a:pt x="8755" y="22969"/>
                  </a:cubicBezTo>
                  <a:cubicBezTo>
                    <a:pt x="8767" y="23156"/>
                    <a:pt x="8755" y="23335"/>
                    <a:pt x="8756" y="23498"/>
                  </a:cubicBezTo>
                  <a:cubicBezTo>
                    <a:pt x="8753" y="23662"/>
                    <a:pt x="8757" y="23811"/>
                    <a:pt x="8746" y="23944"/>
                  </a:cubicBezTo>
                  <a:cubicBezTo>
                    <a:pt x="8738" y="24076"/>
                    <a:pt x="8731" y="24193"/>
                    <a:pt x="8723" y="24288"/>
                  </a:cubicBezTo>
                  <a:cubicBezTo>
                    <a:pt x="8712" y="24478"/>
                    <a:pt x="8705" y="24585"/>
                    <a:pt x="8705" y="24585"/>
                  </a:cubicBezTo>
                  <a:lnTo>
                    <a:pt x="8704" y="24604"/>
                  </a:lnTo>
                  <a:cubicBezTo>
                    <a:pt x="8704" y="24612"/>
                    <a:pt x="8704" y="24619"/>
                    <a:pt x="8704" y="24626"/>
                  </a:cubicBezTo>
                  <a:cubicBezTo>
                    <a:pt x="8704" y="24696"/>
                    <a:pt x="8796" y="24738"/>
                    <a:pt x="8911" y="24755"/>
                  </a:cubicBezTo>
                  <a:cubicBezTo>
                    <a:pt x="8903" y="24785"/>
                    <a:pt x="8901" y="24804"/>
                    <a:pt x="8901" y="24804"/>
                  </a:cubicBezTo>
                  <a:cubicBezTo>
                    <a:pt x="8879" y="24902"/>
                    <a:pt x="9112" y="24986"/>
                    <a:pt x="9278" y="24986"/>
                  </a:cubicBezTo>
                  <a:cubicBezTo>
                    <a:pt x="9360" y="24986"/>
                    <a:pt x="9425" y="24966"/>
                    <a:pt x="9435" y="24917"/>
                  </a:cubicBezTo>
                  <a:cubicBezTo>
                    <a:pt x="9437" y="24914"/>
                    <a:pt x="9437" y="24911"/>
                    <a:pt x="9437" y="24909"/>
                  </a:cubicBezTo>
                  <a:lnTo>
                    <a:pt x="9439" y="24892"/>
                  </a:lnTo>
                  <a:cubicBezTo>
                    <a:pt x="9439" y="24892"/>
                    <a:pt x="9471" y="24721"/>
                    <a:pt x="9522" y="24422"/>
                  </a:cubicBezTo>
                  <a:cubicBezTo>
                    <a:pt x="9549" y="24273"/>
                    <a:pt x="9580" y="24092"/>
                    <a:pt x="9617" y="23885"/>
                  </a:cubicBezTo>
                  <a:cubicBezTo>
                    <a:pt x="9632" y="23780"/>
                    <a:pt x="9659" y="23671"/>
                    <a:pt x="9688" y="23556"/>
                  </a:cubicBezTo>
                  <a:cubicBezTo>
                    <a:pt x="9714" y="23441"/>
                    <a:pt x="9743" y="23319"/>
                    <a:pt x="9774" y="23193"/>
                  </a:cubicBezTo>
                  <a:cubicBezTo>
                    <a:pt x="9834" y="22941"/>
                    <a:pt x="9893" y="22664"/>
                    <a:pt x="9985" y="22381"/>
                  </a:cubicBezTo>
                  <a:cubicBezTo>
                    <a:pt x="10028" y="22237"/>
                    <a:pt x="10072" y="22091"/>
                    <a:pt x="10117" y="21941"/>
                  </a:cubicBezTo>
                  <a:cubicBezTo>
                    <a:pt x="10161" y="21791"/>
                    <a:pt x="10206" y="21638"/>
                    <a:pt x="10265" y="21486"/>
                  </a:cubicBezTo>
                  <a:cubicBezTo>
                    <a:pt x="10320" y="21332"/>
                    <a:pt x="10375" y="21176"/>
                    <a:pt x="10432" y="21018"/>
                  </a:cubicBezTo>
                  <a:cubicBezTo>
                    <a:pt x="10489" y="20861"/>
                    <a:pt x="10544" y="20699"/>
                    <a:pt x="10612" y="20543"/>
                  </a:cubicBezTo>
                  <a:cubicBezTo>
                    <a:pt x="10679" y="20386"/>
                    <a:pt x="10744" y="20226"/>
                    <a:pt x="10810" y="20067"/>
                  </a:cubicBezTo>
                  <a:lnTo>
                    <a:pt x="10911" y="19826"/>
                  </a:lnTo>
                  <a:lnTo>
                    <a:pt x="11023" y="19590"/>
                  </a:lnTo>
                  <a:cubicBezTo>
                    <a:pt x="11098" y="19433"/>
                    <a:pt x="11172" y="19276"/>
                    <a:pt x="11246" y="19118"/>
                  </a:cubicBezTo>
                  <a:cubicBezTo>
                    <a:pt x="11319" y="18961"/>
                    <a:pt x="11406" y="18812"/>
                    <a:pt x="11484" y="18659"/>
                  </a:cubicBezTo>
                  <a:cubicBezTo>
                    <a:pt x="11565" y="18509"/>
                    <a:pt x="11641" y="18356"/>
                    <a:pt x="11725" y="18210"/>
                  </a:cubicBezTo>
                  <a:cubicBezTo>
                    <a:pt x="11810" y="18065"/>
                    <a:pt x="11894" y="17922"/>
                    <a:pt x="11976" y="17780"/>
                  </a:cubicBezTo>
                  <a:cubicBezTo>
                    <a:pt x="12055" y="17638"/>
                    <a:pt x="12140" y="17501"/>
                    <a:pt x="12227" y="17369"/>
                  </a:cubicBezTo>
                  <a:cubicBezTo>
                    <a:pt x="12310" y="17237"/>
                    <a:pt x="12394" y="17107"/>
                    <a:pt x="12473" y="16980"/>
                  </a:cubicBezTo>
                  <a:cubicBezTo>
                    <a:pt x="12646" y="16735"/>
                    <a:pt x="12800" y="16495"/>
                    <a:pt x="12958" y="16287"/>
                  </a:cubicBezTo>
                  <a:cubicBezTo>
                    <a:pt x="12990" y="16246"/>
                    <a:pt x="13016" y="16209"/>
                    <a:pt x="13046" y="16169"/>
                  </a:cubicBezTo>
                  <a:cubicBezTo>
                    <a:pt x="13138" y="16259"/>
                    <a:pt x="13209" y="16300"/>
                    <a:pt x="13209" y="16300"/>
                  </a:cubicBezTo>
                  <a:cubicBezTo>
                    <a:pt x="17033" y="12642"/>
                    <a:pt x="22877" y="11128"/>
                    <a:pt x="22891" y="10632"/>
                  </a:cubicBezTo>
                  <a:cubicBezTo>
                    <a:pt x="22905" y="10181"/>
                    <a:pt x="20587" y="9623"/>
                    <a:pt x="19895" y="9623"/>
                  </a:cubicBezTo>
                  <a:cubicBezTo>
                    <a:pt x="19825" y="9623"/>
                    <a:pt x="19772" y="9628"/>
                    <a:pt x="19740" y="9641"/>
                  </a:cubicBezTo>
                  <a:cubicBezTo>
                    <a:pt x="19387" y="9774"/>
                    <a:pt x="19229" y="11435"/>
                    <a:pt x="19154" y="11452"/>
                  </a:cubicBezTo>
                  <a:cubicBezTo>
                    <a:pt x="19154" y="11453"/>
                    <a:pt x="19153" y="11453"/>
                    <a:pt x="19153" y="11453"/>
                  </a:cubicBezTo>
                  <a:cubicBezTo>
                    <a:pt x="19078" y="11453"/>
                    <a:pt x="18966" y="9599"/>
                    <a:pt x="18875" y="9554"/>
                  </a:cubicBezTo>
                  <a:cubicBezTo>
                    <a:pt x="18873" y="9553"/>
                    <a:pt x="18869" y="9552"/>
                    <a:pt x="18864" y="9552"/>
                  </a:cubicBezTo>
                  <a:cubicBezTo>
                    <a:pt x="18655" y="9552"/>
                    <a:pt x="16035" y="10481"/>
                    <a:pt x="15961" y="10627"/>
                  </a:cubicBezTo>
                  <a:cubicBezTo>
                    <a:pt x="15885" y="10778"/>
                    <a:pt x="15930" y="12239"/>
                    <a:pt x="15866" y="12256"/>
                  </a:cubicBezTo>
                  <a:cubicBezTo>
                    <a:pt x="15865" y="12257"/>
                    <a:pt x="15865" y="12257"/>
                    <a:pt x="15864" y="12257"/>
                  </a:cubicBezTo>
                  <a:cubicBezTo>
                    <a:pt x="15798" y="12257"/>
                    <a:pt x="15591" y="11551"/>
                    <a:pt x="15447" y="11262"/>
                  </a:cubicBezTo>
                  <a:cubicBezTo>
                    <a:pt x="15433" y="11236"/>
                    <a:pt x="15402" y="11223"/>
                    <a:pt x="15357" y="11223"/>
                  </a:cubicBezTo>
                  <a:cubicBezTo>
                    <a:pt x="14915" y="11223"/>
                    <a:pt x="13091" y="12477"/>
                    <a:pt x="12690" y="14040"/>
                  </a:cubicBezTo>
                  <a:cubicBezTo>
                    <a:pt x="12418" y="15098"/>
                    <a:pt x="12678" y="15709"/>
                    <a:pt x="12917" y="16022"/>
                  </a:cubicBezTo>
                  <a:cubicBezTo>
                    <a:pt x="12878" y="16072"/>
                    <a:pt x="12841" y="16117"/>
                    <a:pt x="12801" y="16168"/>
                  </a:cubicBezTo>
                  <a:cubicBezTo>
                    <a:pt x="12632" y="16372"/>
                    <a:pt x="12469" y="16607"/>
                    <a:pt x="12285" y="16850"/>
                  </a:cubicBezTo>
                  <a:cubicBezTo>
                    <a:pt x="12200" y="16975"/>
                    <a:pt x="12110" y="17104"/>
                    <a:pt x="12020" y="17234"/>
                  </a:cubicBezTo>
                  <a:cubicBezTo>
                    <a:pt x="11929" y="17365"/>
                    <a:pt x="11838" y="17499"/>
                    <a:pt x="11750" y="17641"/>
                  </a:cubicBezTo>
                  <a:cubicBezTo>
                    <a:pt x="11662" y="17781"/>
                    <a:pt x="11572" y="17923"/>
                    <a:pt x="11481" y="18068"/>
                  </a:cubicBezTo>
                  <a:cubicBezTo>
                    <a:pt x="11390" y="18212"/>
                    <a:pt x="11308" y="18364"/>
                    <a:pt x="11220" y="18514"/>
                  </a:cubicBezTo>
                  <a:cubicBezTo>
                    <a:pt x="11135" y="18666"/>
                    <a:pt x="11041" y="18815"/>
                    <a:pt x="10962" y="18971"/>
                  </a:cubicBezTo>
                  <a:cubicBezTo>
                    <a:pt x="10880" y="19128"/>
                    <a:pt x="10799" y="19286"/>
                    <a:pt x="10717" y="19442"/>
                  </a:cubicBezTo>
                  <a:lnTo>
                    <a:pt x="10595" y="19678"/>
                  </a:lnTo>
                  <a:lnTo>
                    <a:pt x="10483" y="19918"/>
                  </a:lnTo>
                  <a:cubicBezTo>
                    <a:pt x="10409" y="20078"/>
                    <a:pt x="10337" y="20238"/>
                    <a:pt x="10263" y="20397"/>
                  </a:cubicBezTo>
                  <a:cubicBezTo>
                    <a:pt x="10187" y="20553"/>
                    <a:pt x="10124" y="20715"/>
                    <a:pt x="10062" y="20874"/>
                  </a:cubicBezTo>
                  <a:cubicBezTo>
                    <a:pt x="9998" y="21032"/>
                    <a:pt x="9934" y="21190"/>
                    <a:pt x="9873" y="21344"/>
                  </a:cubicBezTo>
                  <a:cubicBezTo>
                    <a:pt x="9808" y="21497"/>
                    <a:pt x="9756" y="21652"/>
                    <a:pt x="9705" y="21804"/>
                  </a:cubicBezTo>
                  <a:cubicBezTo>
                    <a:pt x="9653" y="21955"/>
                    <a:pt x="9604" y="22104"/>
                    <a:pt x="9554" y="22249"/>
                  </a:cubicBezTo>
                  <a:cubicBezTo>
                    <a:pt x="9517" y="22349"/>
                    <a:pt x="9486" y="22449"/>
                    <a:pt x="9456" y="22547"/>
                  </a:cubicBezTo>
                  <a:cubicBezTo>
                    <a:pt x="9441" y="22318"/>
                    <a:pt x="9442" y="22067"/>
                    <a:pt x="9435" y="21795"/>
                  </a:cubicBezTo>
                  <a:cubicBezTo>
                    <a:pt x="9431" y="21642"/>
                    <a:pt x="9429" y="21483"/>
                    <a:pt x="9425" y="21319"/>
                  </a:cubicBezTo>
                  <a:cubicBezTo>
                    <a:pt x="9424" y="21237"/>
                    <a:pt x="9422" y="21153"/>
                    <a:pt x="9421" y="21068"/>
                  </a:cubicBezTo>
                  <a:cubicBezTo>
                    <a:pt x="9421" y="20983"/>
                    <a:pt x="9425" y="20896"/>
                    <a:pt x="9427" y="20808"/>
                  </a:cubicBezTo>
                  <a:cubicBezTo>
                    <a:pt x="9438" y="20458"/>
                    <a:pt x="9449" y="20090"/>
                    <a:pt x="9462" y="19708"/>
                  </a:cubicBezTo>
                  <a:cubicBezTo>
                    <a:pt x="9490" y="19327"/>
                    <a:pt x="9522" y="18934"/>
                    <a:pt x="9551" y="18533"/>
                  </a:cubicBezTo>
                  <a:cubicBezTo>
                    <a:pt x="9602" y="18136"/>
                    <a:pt x="9646" y="17730"/>
                    <a:pt x="9703" y="17326"/>
                  </a:cubicBezTo>
                  <a:cubicBezTo>
                    <a:pt x="9737" y="17125"/>
                    <a:pt x="9770" y="16924"/>
                    <a:pt x="9804" y="16724"/>
                  </a:cubicBezTo>
                  <a:cubicBezTo>
                    <a:pt x="9836" y="16524"/>
                    <a:pt x="9869" y="16324"/>
                    <a:pt x="9913" y="16127"/>
                  </a:cubicBezTo>
                  <a:cubicBezTo>
                    <a:pt x="9995" y="15734"/>
                    <a:pt x="10072" y="15347"/>
                    <a:pt x="10171" y="14977"/>
                  </a:cubicBezTo>
                  <a:cubicBezTo>
                    <a:pt x="10174" y="14971"/>
                    <a:pt x="10175" y="14964"/>
                    <a:pt x="10177" y="14957"/>
                  </a:cubicBezTo>
                  <a:cubicBezTo>
                    <a:pt x="10646" y="14603"/>
                    <a:pt x="16195" y="49"/>
                    <a:pt x="15775" y="3"/>
                  </a:cubicBezTo>
                  <a:cubicBezTo>
                    <a:pt x="15761" y="1"/>
                    <a:pt x="15746" y="0"/>
                    <a:pt x="15729"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 name="Google Shape;432;p7"/>
          <p:cNvGrpSpPr/>
          <p:nvPr/>
        </p:nvGrpSpPr>
        <p:grpSpPr>
          <a:xfrm>
            <a:off x="7984000" y="-189200"/>
            <a:ext cx="941750" cy="1293500"/>
            <a:chOff x="1064600" y="709975"/>
            <a:chExt cx="941750" cy="1293500"/>
          </a:xfrm>
        </p:grpSpPr>
        <p:sp>
          <p:nvSpPr>
            <p:cNvPr id="433" name="Google Shape;433;p7"/>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7"/>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7"/>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7"/>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7"/>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7"/>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7"/>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7"/>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7"/>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7"/>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7"/>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7"/>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7"/>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7"/>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7"/>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7"/>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7"/>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7"/>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7"/>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7"/>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7"/>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7"/>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7"/>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7"/>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7"/>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7"/>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7"/>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7"/>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7"/>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 name="Google Shape;462;p7"/>
          <p:cNvGrpSpPr/>
          <p:nvPr/>
        </p:nvGrpSpPr>
        <p:grpSpPr>
          <a:xfrm>
            <a:off x="8222175" y="1216375"/>
            <a:ext cx="921825" cy="1071900"/>
            <a:chOff x="3528525" y="3224300"/>
            <a:chExt cx="921825" cy="1071900"/>
          </a:xfrm>
        </p:grpSpPr>
        <p:sp>
          <p:nvSpPr>
            <p:cNvPr id="463" name="Google Shape;463;p7"/>
            <p:cNvSpPr/>
            <p:nvPr/>
          </p:nvSpPr>
          <p:spPr>
            <a:xfrm>
              <a:off x="3800450" y="3224300"/>
              <a:ext cx="649900" cy="943800"/>
            </a:xfrm>
            <a:custGeom>
              <a:avLst/>
              <a:gdLst/>
              <a:ahLst/>
              <a:cxnLst/>
              <a:rect l="l" t="t" r="r" b="b"/>
              <a:pathLst>
                <a:path w="25996" h="37752" extrusionOk="0">
                  <a:moveTo>
                    <a:pt x="705" y="1"/>
                  </a:moveTo>
                  <a:cubicBezTo>
                    <a:pt x="705" y="1"/>
                    <a:pt x="0" y="2577"/>
                    <a:pt x="1811" y="7661"/>
                  </a:cubicBezTo>
                  <a:lnTo>
                    <a:pt x="4078" y="7037"/>
                  </a:lnTo>
                  <a:lnTo>
                    <a:pt x="4078" y="7037"/>
                  </a:lnTo>
                  <a:lnTo>
                    <a:pt x="2079" y="8383"/>
                  </a:lnTo>
                  <a:cubicBezTo>
                    <a:pt x="2355" y="9100"/>
                    <a:pt x="2681" y="9863"/>
                    <a:pt x="3063" y="10672"/>
                  </a:cubicBezTo>
                  <a:lnTo>
                    <a:pt x="5250" y="9897"/>
                  </a:lnTo>
                  <a:lnTo>
                    <a:pt x="3351" y="11265"/>
                  </a:lnTo>
                  <a:cubicBezTo>
                    <a:pt x="3936" y="12453"/>
                    <a:pt x="4641" y="13733"/>
                    <a:pt x="5489" y="15106"/>
                  </a:cubicBezTo>
                  <a:lnTo>
                    <a:pt x="12141" y="11655"/>
                  </a:lnTo>
                  <a:lnTo>
                    <a:pt x="6498" y="16682"/>
                  </a:lnTo>
                  <a:cubicBezTo>
                    <a:pt x="10234" y="22309"/>
                    <a:pt x="16274" y="29342"/>
                    <a:pt x="25995" y="37752"/>
                  </a:cubicBezTo>
                  <a:lnTo>
                    <a:pt x="25995" y="25583"/>
                  </a:lnTo>
                  <a:cubicBezTo>
                    <a:pt x="25995" y="25583"/>
                    <a:pt x="20497" y="3226"/>
                    <a:pt x="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7"/>
            <p:cNvSpPr/>
            <p:nvPr/>
          </p:nvSpPr>
          <p:spPr>
            <a:xfrm>
              <a:off x="3818075" y="3224300"/>
              <a:ext cx="629800" cy="630325"/>
            </a:xfrm>
            <a:custGeom>
              <a:avLst/>
              <a:gdLst/>
              <a:ahLst/>
              <a:cxnLst/>
              <a:rect l="l" t="t" r="r" b="b"/>
              <a:pathLst>
                <a:path w="25192" h="25213" extrusionOk="0">
                  <a:moveTo>
                    <a:pt x="0" y="1"/>
                  </a:moveTo>
                  <a:lnTo>
                    <a:pt x="0" y="1"/>
                  </a:lnTo>
                  <a:cubicBezTo>
                    <a:pt x="17658" y="4691"/>
                    <a:pt x="25184" y="25193"/>
                    <a:pt x="25191" y="25213"/>
                  </a:cubicBezTo>
                  <a:cubicBezTo>
                    <a:pt x="24372" y="22295"/>
                    <a:pt x="18289" y="298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7"/>
            <p:cNvSpPr/>
            <p:nvPr/>
          </p:nvSpPr>
          <p:spPr>
            <a:xfrm>
              <a:off x="3528525" y="3606425"/>
              <a:ext cx="921825" cy="561675"/>
            </a:xfrm>
            <a:custGeom>
              <a:avLst/>
              <a:gdLst/>
              <a:ahLst/>
              <a:cxnLst/>
              <a:rect l="l" t="t" r="r" b="b"/>
              <a:pathLst>
                <a:path w="36873" h="22467" extrusionOk="0">
                  <a:moveTo>
                    <a:pt x="7539" y="1"/>
                  </a:moveTo>
                  <a:cubicBezTo>
                    <a:pt x="5130" y="1"/>
                    <a:pt x="2612" y="347"/>
                    <a:pt x="0" y="1135"/>
                  </a:cubicBezTo>
                  <a:cubicBezTo>
                    <a:pt x="0" y="1135"/>
                    <a:pt x="441" y="6232"/>
                    <a:pt x="2712" y="9181"/>
                  </a:cubicBezTo>
                  <a:lnTo>
                    <a:pt x="4326" y="7512"/>
                  </a:lnTo>
                  <a:lnTo>
                    <a:pt x="6305" y="9181"/>
                  </a:lnTo>
                  <a:lnTo>
                    <a:pt x="9311" y="5826"/>
                  </a:lnTo>
                  <a:lnTo>
                    <a:pt x="6964" y="10665"/>
                  </a:lnTo>
                  <a:cubicBezTo>
                    <a:pt x="6964" y="10665"/>
                    <a:pt x="9384" y="12351"/>
                    <a:pt x="10850" y="12790"/>
                  </a:cubicBezTo>
                  <a:lnTo>
                    <a:pt x="14588" y="6633"/>
                  </a:lnTo>
                  <a:lnTo>
                    <a:pt x="14588" y="6633"/>
                  </a:lnTo>
                  <a:cubicBezTo>
                    <a:pt x="14588" y="6634"/>
                    <a:pt x="13782" y="11838"/>
                    <a:pt x="12682" y="13230"/>
                  </a:cubicBezTo>
                  <a:cubicBezTo>
                    <a:pt x="12682" y="13230"/>
                    <a:pt x="25950" y="20707"/>
                    <a:pt x="36872" y="22467"/>
                  </a:cubicBezTo>
                  <a:lnTo>
                    <a:pt x="36872" y="18361"/>
                  </a:lnTo>
                  <a:cubicBezTo>
                    <a:pt x="36872" y="18361"/>
                    <a:pt x="25085" y="1"/>
                    <a:pt x="7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7"/>
            <p:cNvSpPr/>
            <p:nvPr/>
          </p:nvSpPr>
          <p:spPr>
            <a:xfrm>
              <a:off x="3528525" y="3606425"/>
              <a:ext cx="921825" cy="459025"/>
            </a:xfrm>
            <a:custGeom>
              <a:avLst/>
              <a:gdLst/>
              <a:ahLst/>
              <a:cxnLst/>
              <a:rect l="l" t="t" r="r" b="b"/>
              <a:pathLst>
                <a:path w="36873" h="18361" extrusionOk="0">
                  <a:moveTo>
                    <a:pt x="7539" y="1"/>
                  </a:moveTo>
                  <a:cubicBezTo>
                    <a:pt x="5130" y="1"/>
                    <a:pt x="2612" y="347"/>
                    <a:pt x="0" y="1135"/>
                  </a:cubicBezTo>
                  <a:cubicBezTo>
                    <a:pt x="1909" y="829"/>
                    <a:pt x="3752" y="688"/>
                    <a:pt x="5527" y="688"/>
                  </a:cubicBezTo>
                  <a:cubicBezTo>
                    <a:pt x="25441" y="688"/>
                    <a:pt x="36872" y="18361"/>
                    <a:pt x="36872" y="18361"/>
                  </a:cubicBezTo>
                  <a:cubicBezTo>
                    <a:pt x="36872" y="18361"/>
                    <a:pt x="25085" y="1"/>
                    <a:pt x="7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7"/>
            <p:cNvSpPr/>
            <p:nvPr/>
          </p:nvSpPr>
          <p:spPr>
            <a:xfrm>
              <a:off x="3651325" y="3949525"/>
              <a:ext cx="799025" cy="346675"/>
            </a:xfrm>
            <a:custGeom>
              <a:avLst/>
              <a:gdLst/>
              <a:ahLst/>
              <a:cxnLst/>
              <a:rect l="l" t="t" r="r" b="b"/>
              <a:pathLst>
                <a:path w="31961" h="13867" extrusionOk="0">
                  <a:moveTo>
                    <a:pt x="13437" y="0"/>
                  </a:moveTo>
                  <a:cubicBezTo>
                    <a:pt x="9421" y="0"/>
                    <a:pt x="4921" y="643"/>
                    <a:pt x="111" y="2393"/>
                  </a:cubicBezTo>
                  <a:cubicBezTo>
                    <a:pt x="75" y="2407"/>
                    <a:pt x="38" y="2418"/>
                    <a:pt x="1" y="2432"/>
                  </a:cubicBezTo>
                  <a:cubicBezTo>
                    <a:pt x="1" y="2432"/>
                    <a:pt x="673" y="6596"/>
                    <a:pt x="7889" y="9900"/>
                  </a:cubicBezTo>
                  <a:lnTo>
                    <a:pt x="10482" y="5730"/>
                  </a:lnTo>
                  <a:lnTo>
                    <a:pt x="9148" y="10438"/>
                  </a:lnTo>
                  <a:cubicBezTo>
                    <a:pt x="10674" y="11051"/>
                    <a:pt x="12452" y="11621"/>
                    <a:pt x="14525" y="12113"/>
                  </a:cubicBezTo>
                  <a:lnTo>
                    <a:pt x="15981" y="6934"/>
                  </a:lnTo>
                  <a:lnTo>
                    <a:pt x="15981" y="6934"/>
                  </a:lnTo>
                  <a:lnTo>
                    <a:pt x="15749" y="12388"/>
                  </a:lnTo>
                  <a:cubicBezTo>
                    <a:pt x="16251" y="12494"/>
                    <a:pt x="16767" y="12596"/>
                    <a:pt x="17301" y="12693"/>
                  </a:cubicBezTo>
                  <a:lnTo>
                    <a:pt x="17886" y="10349"/>
                  </a:lnTo>
                  <a:lnTo>
                    <a:pt x="18735" y="12934"/>
                  </a:lnTo>
                  <a:cubicBezTo>
                    <a:pt x="20089" y="13145"/>
                    <a:pt x="21540" y="13326"/>
                    <a:pt x="23095" y="13471"/>
                  </a:cubicBezTo>
                  <a:lnTo>
                    <a:pt x="23751" y="11154"/>
                  </a:lnTo>
                  <a:lnTo>
                    <a:pt x="24241" y="13570"/>
                  </a:lnTo>
                  <a:cubicBezTo>
                    <a:pt x="26581" y="13755"/>
                    <a:pt x="29147" y="13860"/>
                    <a:pt x="31960" y="13867"/>
                  </a:cubicBezTo>
                  <a:lnTo>
                    <a:pt x="31960" y="6399"/>
                  </a:lnTo>
                  <a:lnTo>
                    <a:pt x="31960" y="4925"/>
                  </a:lnTo>
                  <a:cubicBezTo>
                    <a:pt x="31960" y="4925"/>
                    <a:pt x="24553" y="0"/>
                    <a:pt x="1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7"/>
            <p:cNvSpPr/>
            <p:nvPr/>
          </p:nvSpPr>
          <p:spPr>
            <a:xfrm>
              <a:off x="3654100" y="3949525"/>
              <a:ext cx="796250" cy="160000"/>
            </a:xfrm>
            <a:custGeom>
              <a:avLst/>
              <a:gdLst/>
              <a:ahLst/>
              <a:cxnLst/>
              <a:rect l="l" t="t" r="r" b="b"/>
              <a:pathLst>
                <a:path w="31850" h="6400" extrusionOk="0">
                  <a:moveTo>
                    <a:pt x="13326" y="0"/>
                  </a:moveTo>
                  <a:cubicBezTo>
                    <a:pt x="9310" y="0"/>
                    <a:pt x="4810" y="643"/>
                    <a:pt x="0" y="2393"/>
                  </a:cubicBezTo>
                  <a:cubicBezTo>
                    <a:pt x="793" y="2117"/>
                    <a:pt x="5762" y="482"/>
                    <a:pt x="12073" y="482"/>
                  </a:cubicBezTo>
                  <a:cubicBezTo>
                    <a:pt x="14535" y="482"/>
                    <a:pt x="17200" y="731"/>
                    <a:pt x="19902" y="1406"/>
                  </a:cubicBezTo>
                  <a:cubicBezTo>
                    <a:pt x="24646" y="2591"/>
                    <a:pt x="28777" y="4590"/>
                    <a:pt x="31849" y="6399"/>
                  </a:cubicBezTo>
                  <a:lnTo>
                    <a:pt x="31849" y="4925"/>
                  </a:lnTo>
                  <a:cubicBezTo>
                    <a:pt x="31849" y="4925"/>
                    <a:pt x="24442" y="0"/>
                    <a:pt x="133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 name="Google Shape;469;p7"/>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471" name="Google Shape;471;p7"/>
          <p:cNvSpPr txBox="1">
            <a:spLocks noGrp="1"/>
          </p:cNvSpPr>
          <p:nvPr>
            <p:ph type="subTitle" idx="1"/>
          </p:nvPr>
        </p:nvSpPr>
        <p:spPr>
          <a:xfrm rot="-237">
            <a:off x="720000" y="1758669"/>
            <a:ext cx="4345800" cy="21039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cxnSp>
        <p:nvCxnSpPr>
          <p:cNvPr id="472" name="Google Shape;472;p7"/>
          <p:cNvCxnSpPr/>
          <p:nvPr/>
        </p:nvCxnSpPr>
        <p:spPr>
          <a:xfrm>
            <a:off x="845052" y="1104300"/>
            <a:ext cx="397200" cy="0"/>
          </a:xfrm>
          <a:prstGeom prst="straightConnector1">
            <a:avLst/>
          </a:prstGeom>
          <a:noFill/>
          <a:ln w="28575" cap="rnd" cmpd="sng">
            <a:solidFill>
              <a:schemeClr val="accent5"/>
            </a:solidFill>
            <a:prstDash val="solid"/>
            <a:round/>
            <a:headEnd type="none" w="med" len="med"/>
            <a:tailEnd type="none" w="med" len="med"/>
          </a:ln>
        </p:spPr>
      </p:cxnSp>
      <p:sp>
        <p:nvSpPr>
          <p:cNvPr id="473" name="Google Shape;473;p7"/>
          <p:cNvSpPr/>
          <p:nvPr/>
        </p:nvSpPr>
        <p:spPr>
          <a:xfrm flipH="1">
            <a:off x="6286961" y="4109771"/>
            <a:ext cx="2038844" cy="919160"/>
          </a:xfrm>
          <a:custGeom>
            <a:avLst/>
            <a:gdLst/>
            <a:ahLst/>
            <a:cxnLst/>
            <a:rect l="l" t="t" r="r" b="b"/>
            <a:pathLst>
              <a:path w="63171" h="28479" extrusionOk="0">
                <a:moveTo>
                  <a:pt x="51305" y="0"/>
                </a:moveTo>
                <a:cubicBezTo>
                  <a:pt x="50891" y="0"/>
                  <a:pt x="50497" y="163"/>
                  <a:pt x="50231" y="485"/>
                </a:cubicBezTo>
                <a:cubicBezTo>
                  <a:pt x="49927" y="852"/>
                  <a:pt x="49862" y="1343"/>
                  <a:pt x="50002" y="1801"/>
                </a:cubicBezTo>
                <a:cubicBezTo>
                  <a:pt x="48174" y="2590"/>
                  <a:pt x="46693" y="3862"/>
                  <a:pt x="45389" y="3987"/>
                </a:cubicBezTo>
                <a:cubicBezTo>
                  <a:pt x="45254" y="4000"/>
                  <a:pt x="45111" y="4006"/>
                  <a:pt x="44958" y="4006"/>
                </a:cubicBezTo>
                <a:cubicBezTo>
                  <a:pt x="42891" y="4006"/>
                  <a:pt x="39217" y="2907"/>
                  <a:pt x="35164" y="2907"/>
                </a:cubicBezTo>
                <a:cubicBezTo>
                  <a:pt x="32701" y="2907"/>
                  <a:pt x="30099" y="3313"/>
                  <a:pt x="27632" y="4616"/>
                </a:cubicBezTo>
                <a:cubicBezTo>
                  <a:pt x="22685" y="7228"/>
                  <a:pt x="20754" y="14478"/>
                  <a:pt x="22346" y="21571"/>
                </a:cubicBezTo>
                <a:cubicBezTo>
                  <a:pt x="21380" y="22361"/>
                  <a:pt x="20098" y="23039"/>
                  <a:pt x="18362" y="23039"/>
                </a:cubicBezTo>
                <a:cubicBezTo>
                  <a:pt x="17797" y="23039"/>
                  <a:pt x="17183" y="22967"/>
                  <a:pt x="16516" y="22804"/>
                </a:cubicBezTo>
                <a:cubicBezTo>
                  <a:pt x="14454" y="22298"/>
                  <a:pt x="11721" y="21936"/>
                  <a:pt x="9120" y="21936"/>
                </a:cubicBezTo>
                <a:cubicBezTo>
                  <a:pt x="5362" y="21936"/>
                  <a:pt x="1879" y="22692"/>
                  <a:pt x="1094" y="24867"/>
                </a:cubicBezTo>
                <a:cubicBezTo>
                  <a:pt x="1" y="27896"/>
                  <a:pt x="2189" y="28479"/>
                  <a:pt x="7319" y="28479"/>
                </a:cubicBezTo>
                <a:cubicBezTo>
                  <a:pt x="8832" y="28479"/>
                  <a:pt x="10600" y="28428"/>
                  <a:pt x="12616" y="28374"/>
                </a:cubicBezTo>
                <a:cubicBezTo>
                  <a:pt x="17377" y="28248"/>
                  <a:pt x="21112" y="26079"/>
                  <a:pt x="23549" y="24100"/>
                </a:cubicBezTo>
                <a:cubicBezTo>
                  <a:pt x="23558" y="24110"/>
                  <a:pt x="23567" y="24120"/>
                  <a:pt x="23576" y="24129"/>
                </a:cubicBezTo>
                <a:cubicBezTo>
                  <a:pt x="24607" y="25460"/>
                  <a:pt x="26733" y="26333"/>
                  <a:pt x="28993" y="26832"/>
                </a:cubicBezTo>
                <a:cubicBezTo>
                  <a:pt x="30587" y="27202"/>
                  <a:pt x="32237" y="27367"/>
                  <a:pt x="33654" y="27367"/>
                </a:cubicBezTo>
                <a:cubicBezTo>
                  <a:pt x="33924" y="27367"/>
                  <a:pt x="34187" y="27361"/>
                  <a:pt x="34438" y="27349"/>
                </a:cubicBezTo>
                <a:cubicBezTo>
                  <a:pt x="34607" y="27343"/>
                  <a:pt x="34771" y="27333"/>
                  <a:pt x="34926" y="27322"/>
                </a:cubicBezTo>
                <a:cubicBezTo>
                  <a:pt x="36326" y="27212"/>
                  <a:pt x="37925" y="27192"/>
                  <a:pt x="39589" y="27192"/>
                </a:cubicBezTo>
                <a:cubicBezTo>
                  <a:pt x="40524" y="27192"/>
                  <a:pt x="41480" y="27198"/>
                  <a:pt x="42431" y="27198"/>
                </a:cubicBezTo>
                <a:cubicBezTo>
                  <a:pt x="44622" y="27198"/>
                  <a:pt x="46791" y="27165"/>
                  <a:pt x="48643" y="26946"/>
                </a:cubicBezTo>
                <a:cubicBezTo>
                  <a:pt x="48643" y="24442"/>
                  <a:pt x="46021" y="23495"/>
                  <a:pt x="43602" y="23495"/>
                </a:cubicBezTo>
                <a:cubicBezTo>
                  <a:pt x="43602" y="23495"/>
                  <a:pt x="46034" y="20985"/>
                  <a:pt x="45092" y="18633"/>
                </a:cubicBezTo>
                <a:lnTo>
                  <a:pt x="46780" y="17989"/>
                </a:lnTo>
                <a:cubicBezTo>
                  <a:pt x="47372" y="17764"/>
                  <a:pt x="47996" y="17651"/>
                  <a:pt x="48623" y="17651"/>
                </a:cubicBezTo>
                <a:cubicBezTo>
                  <a:pt x="48960" y="17651"/>
                  <a:pt x="49297" y="17684"/>
                  <a:pt x="49631" y="17749"/>
                </a:cubicBezTo>
                <a:cubicBezTo>
                  <a:pt x="50012" y="17824"/>
                  <a:pt x="50433" y="17868"/>
                  <a:pt x="50904" y="17868"/>
                </a:cubicBezTo>
                <a:cubicBezTo>
                  <a:pt x="52361" y="17868"/>
                  <a:pt x="54309" y="17444"/>
                  <a:pt x="57141" y="16184"/>
                </a:cubicBezTo>
                <a:cubicBezTo>
                  <a:pt x="58170" y="15727"/>
                  <a:pt x="60386" y="15103"/>
                  <a:pt x="61876" y="14868"/>
                </a:cubicBezTo>
                <a:cubicBezTo>
                  <a:pt x="63171" y="14663"/>
                  <a:pt x="62439" y="12709"/>
                  <a:pt x="60202" y="12709"/>
                </a:cubicBezTo>
                <a:cubicBezTo>
                  <a:pt x="59864" y="12709"/>
                  <a:pt x="59492" y="12754"/>
                  <a:pt x="59087" y="12856"/>
                </a:cubicBezTo>
                <a:cubicBezTo>
                  <a:pt x="58289" y="13057"/>
                  <a:pt x="57512" y="13240"/>
                  <a:pt x="56820" y="13240"/>
                </a:cubicBezTo>
                <a:cubicBezTo>
                  <a:pt x="56712" y="13240"/>
                  <a:pt x="56607" y="13236"/>
                  <a:pt x="56504" y="13226"/>
                </a:cubicBezTo>
                <a:cubicBezTo>
                  <a:pt x="55220" y="13110"/>
                  <a:pt x="55243" y="11261"/>
                  <a:pt x="56303" y="10527"/>
                </a:cubicBezTo>
                <a:cubicBezTo>
                  <a:pt x="57892" y="9426"/>
                  <a:pt x="60596" y="9193"/>
                  <a:pt x="61513" y="7060"/>
                </a:cubicBezTo>
                <a:cubicBezTo>
                  <a:pt x="61630" y="7019"/>
                  <a:pt x="61741" y="6971"/>
                  <a:pt x="61833" y="6919"/>
                </a:cubicBezTo>
                <a:cubicBezTo>
                  <a:pt x="62408" y="6593"/>
                  <a:pt x="62305" y="5631"/>
                  <a:pt x="61522" y="5013"/>
                </a:cubicBezTo>
                <a:cubicBezTo>
                  <a:pt x="60540" y="3373"/>
                  <a:pt x="57113" y="1120"/>
                  <a:pt x="53368" y="1120"/>
                </a:cubicBezTo>
                <a:cubicBezTo>
                  <a:pt x="53240" y="1120"/>
                  <a:pt x="53111" y="1123"/>
                  <a:pt x="52982" y="1128"/>
                </a:cubicBezTo>
                <a:cubicBezTo>
                  <a:pt x="52835" y="851"/>
                  <a:pt x="52638" y="598"/>
                  <a:pt x="52413" y="411"/>
                </a:cubicBezTo>
                <a:cubicBezTo>
                  <a:pt x="52081" y="136"/>
                  <a:pt x="51684" y="0"/>
                  <a:pt x="51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 name="Google Shape;474;p7"/>
          <p:cNvGrpSpPr/>
          <p:nvPr/>
        </p:nvGrpSpPr>
        <p:grpSpPr>
          <a:xfrm rot="-5400000">
            <a:off x="-450525" y="4242650"/>
            <a:ext cx="1712225" cy="1046525"/>
            <a:chOff x="3182725" y="919500"/>
            <a:chExt cx="1712225" cy="1046525"/>
          </a:xfrm>
        </p:grpSpPr>
        <p:sp>
          <p:nvSpPr>
            <p:cNvPr id="475" name="Google Shape;475;p7"/>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7"/>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7"/>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7"/>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7"/>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 name="Google Shape;480;p7"/>
          <p:cNvGrpSpPr/>
          <p:nvPr/>
        </p:nvGrpSpPr>
        <p:grpSpPr>
          <a:xfrm>
            <a:off x="3586825" y="4291425"/>
            <a:ext cx="1122450" cy="948975"/>
            <a:chOff x="2539325" y="3750750"/>
            <a:chExt cx="1122450" cy="948975"/>
          </a:xfrm>
        </p:grpSpPr>
        <p:sp>
          <p:nvSpPr>
            <p:cNvPr id="481" name="Google Shape;481;p7"/>
            <p:cNvSpPr/>
            <p:nvPr/>
          </p:nvSpPr>
          <p:spPr>
            <a:xfrm>
              <a:off x="3065750" y="3750750"/>
              <a:ext cx="247050" cy="736675"/>
            </a:xfrm>
            <a:custGeom>
              <a:avLst/>
              <a:gdLst/>
              <a:ahLst/>
              <a:cxnLst/>
              <a:rect l="l" t="t" r="r" b="b"/>
              <a:pathLst>
                <a:path w="9882" h="29467" extrusionOk="0">
                  <a:moveTo>
                    <a:pt x="5533" y="0"/>
                  </a:moveTo>
                  <a:cubicBezTo>
                    <a:pt x="5288" y="0"/>
                    <a:pt x="3622" y="1536"/>
                    <a:pt x="2256" y="4246"/>
                  </a:cubicBezTo>
                  <a:cubicBezTo>
                    <a:pt x="2354" y="4307"/>
                    <a:pt x="2452" y="4369"/>
                    <a:pt x="2547" y="4436"/>
                  </a:cubicBezTo>
                  <a:cubicBezTo>
                    <a:pt x="2987" y="4742"/>
                    <a:pt x="3873" y="5384"/>
                    <a:pt x="3725" y="6036"/>
                  </a:cubicBezTo>
                  <a:cubicBezTo>
                    <a:pt x="3718" y="6066"/>
                    <a:pt x="3687" y="6085"/>
                    <a:pt x="3658" y="6085"/>
                  </a:cubicBezTo>
                  <a:cubicBezTo>
                    <a:pt x="3638" y="6085"/>
                    <a:pt x="3618" y="6076"/>
                    <a:pt x="3608" y="6055"/>
                  </a:cubicBezTo>
                  <a:cubicBezTo>
                    <a:pt x="3301" y="5459"/>
                    <a:pt x="2595" y="5125"/>
                    <a:pt x="1964" y="4860"/>
                  </a:cubicBezTo>
                  <a:cubicBezTo>
                    <a:pt x="778" y="7481"/>
                    <a:pt x="1" y="11050"/>
                    <a:pt x="1033" y="15286"/>
                  </a:cubicBezTo>
                  <a:cubicBezTo>
                    <a:pt x="1045" y="15286"/>
                    <a:pt x="1056" y="15286"/>
                    <a:pt x="1068" y="15286"/>
                  </a:cubicBezTo>
                  <a:cubicBezTo>
                    <a:pt x="1492" y="15286"/>
                    <a:pt x="1938" y="15231"/>
                    <a:pt x="2360" y="15231"/>
                  </a:cubicBezTo>
                  <a:cubicBezTo>
                    <a:pt x="2497" y="15231"/>
                    <a:pt x="2631" y="15237"/>
                    <a:pt x="2761" y="15252"/>
                  </a:cubicBezTo>
                  <a:cubicBezTo>
                    <a:pt x="2785" y="15255"/>
                    <a:pt x="2804" y="15283"/>
                    <a:pt x="2804" y="15306"/>
                  </a:cubicBezTo>
                  <a:cubicBezTo>
                    <a:pt x="2805" y="15822"/>
                    <a:pt x="1780" y="15900"/>
                    <a:pt x="1440" y="15947"/>
                  </a:cubicBezTo>
                  <a:cubicBezTo>
                    <a:pt x="1363" y="15958"/>
                    <a:pt x="1285" y="15966"/>
                    <a:pt x="1209" y="15975"/>
                  </a:cubicBezTo>
                  <a:cubicBezTo>
                    <a:pt x="3735" y="25307"/>
                    <a:pt x="6953" y="26428"/>
                    <a:pt x="7988" y="29466"/>
                  </a:cubicBezTo>
                  <a:cubicBezTo>
                    <a:pt x="7988" y="29466"/>
                    <a:pt x="9881" y="26977"/>
                    <a:pt x="9481" y="21492"/>
                  </a:cubicBezTo>
                  <a:lnTo>
                    <a:pt x="9481" y="21492"/>
                  </a:lnTo>
                  <a:cubicBezTo>
                    <a:pt x="9138" y="21645"/>
                    <a:pt x="8791" y="21788"/>
                    <a:pt x="8436" y="21918"/>
                  </a:cubicBezTo>
                  <a:cubicBezTo>
                    <a:pt x="8419" y="21925"/>
                    <a:pt x="8401" y="21928"/>
                    <a:pt x="8385" y="21928"/>
                  </a:cubicBezTo>
                  <a:cubicBezTo>
                    <a:pt x="8237" y="21928"/>
                    <a:pt x="8144" y="21686"/>
                    <a:pt x="8299" y="21616"/>
                  </a:cubicBezTo>
                  <a:cubicBezTo>
                    <a:pt x="8689" y="21438"/>
                    <a:pt x="9069" y="21241"/>
                    <a:pt x="9443" y="21032"/>
                  </a:cubicBezTo>
                  <a:cubicBezTo>
                    <a:pt x="9430" y="20899"/>
                    <a:pt x="9418" y="20764"/>
                    <a:pt x="9402" y="20627"/>
                  </a:cubicBezTo>
                  <a:cubicBezTo>
                    <a:pt x="9072" y="20866"/>
                    <a:pt x="8710" y="21055"/>
                    <a:pt x="8299" y="21093"/>
                  </a:cubicBezTo>
                  <a:cubicBezTo>
                    <a:pt x="8297" y="21093"/>
                    <a:pt x="8296" y="21093"/>
                    <a:pt x="8295" y="21093"/>
                  </a:cubicBezTo>
                  <a:cubicBezTo>
                    <a:pt x="8249" y="21093"/>
                    <a:pt x="8236" y="21029"/>
                    <a:pt x="8272" y="21004"/>
                  </a:cubicBezTo>
                  <a:cubicBezTo>
                    <a:pt x="8656" y="20743"/>
                    <a:pt x="9008" y="20457"/>
                    <a:pt x="9342" y="20150"/>
                  </a:cubicBezTo>
                  <a:cubicBezTo>
                    <a:pt x="9245" y="19405"/>
                    <a:pt x="9107" y="18613"/>
                    <a:pt x="8919" y="17773"/>
                  </a:cubicBezTo>
                  <a:cubicBezTo>
                    <a:pt x="8824" y="17347"/>
                    <a:pt x="8730" y="16928"/>
                    <a:pt x="8636" y="16511"/>
                  </a:cubicBezTo>
                  <a:cubicBezTo>
                    <a:pt x="8342" y="16684"/>
                    <a:pt x="8009" y="16837"/>
                    <a:pt x="7685" y="16837"/>
                  </a:cubicBezTo>
                  <a:cubicBezTo>
                    <a:pt x="7612" y="16837"/>
                    <a:pt x="7540" y="16830"/>
                    <a:pt x="7470" y="16813"/>
                  </a:cubicBezTo>
                  <a:cubicBezTo>
                    <a:pt x="7383" y="16793"/>
                    <a:pt x="7379" y="16688"/>
                    <a:pt x="7441" y="16638"/>
                  </a:cubicBezTo>
                  <a:cubicBezTo>
                    <a:pt x="7780" y="16373"/>
                    <a:pt x="8150" y="16165"/>
                    <a:pt x="8507" y="15930"/>
                  </a:cubicBezTo>
                  <a:cubicBezTo>
                    <a:pt x="6880" y="8668"/>
                    <a:pt x="6354" y="2815"/>
                    <a:pt x="5563" y="19"/>
                  </a:cubicBezTo>
                  <a:cubicBezTo>
                    <a:pt x="5559" y="7"/>
                    <a:pt x="5549" y="0"/>
                    <a:pt x="5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7"/>
            <p:cNvSpPr/>
            <p:nvPr/>
          </p:nvSpPr>
          <p:spPr>
            <a:xfrm>
              <a:off x="3195225" y="3861950"/>
              <a:ext cx="90200" cy="529750"/>
            </a:xfrm>
            <a:custGeom>
              <a:avLst/>
              <a:gdLst/>
              <a:ahLst/>
              <a:cxnLst/>
              <a:rect l="l" t="t" r="r" b="b"/>
              <a:pathLst>
                <a:path w="3608" h="21190" extrusionOk="0">
                  <a:moveTo>
                    <a:pt x="251" y="1"/>
                  </a:moveTo>
                  <a:cubicBezTo>
                    <a:pt x="223" y="1"/>
                    <a:pt x="194" y="20"/>
                    <a:pt x="192" y="57"/>
                  </a:cubicBezTo>
                  <a:cubicBezTo>
                    <a:pt x="1" y="3563"/>
                    <a:pt x="352" y="7057"/>
                    <a:pt x="817" y="10529"/>
                  </a:cubicBezTo>
                  <a:cubicBezTo>
                    <a:pt x="1284" y="14002"/>
                    <a:pt x="1681" y="17457"/>
                    <a:pt x="1955" y="20951"/>
                  </a:cubicBezTo>
                  <a:cubicBezTo>
                    <a:pt x="1966" y="21100"/>
                    <a:pt x="2101" y="21189"/>
                    <a:pt x="2227" y="21189"/>
                  </a:cubicBezTo>
                  <a:cubicBezTo>
                    <a:pt x="2328" y="21189"/>
                    <a:pt x="2422" y="21132"/>
                    <a:pt x="2444" y="21003"/>
                  </a:cubicBezTo>
                  <a:cubicBezTo>
                    <a:pt x="3608" y="14009"/>
                    <a:pt x="588" y="7010"/>
                    <a:pt x="304" y="54"/>
                  </a:cubicBezTo>
                  <a:cubicBezTo>
                    <a:pt x="304" y="18"/>
                    <a:pt x="278"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7"/>
            <p:cNvSpPr/>
            <p:nvPr/>
          </p:nvSpPr>
          <p:spPr>
            <a:xfrm>
              <a:off x="2769075" y="3941200"/>
              <a:ext cx="516775" cy="639050"/>
            </a:xfrm>
            <a:custGeom>
              <a:avLst/>
              <a:gdLst/>
              <a:ahLst/>
              <a:cxnLst/>
              <a:rect l="l" t="t" r="r" b="b"/>
              <a:pathLst>
                <a:path w="20671" h="25562" extrusionOk="0">
                  <a:moveTo>
                    <a:pt x="1" y="1"/>
                  </a:moveTo>
                  <a:lnTo>
                    <a:pt x="1" y="1"/>
                  </a:lnTo>
                  <a:cubicBezTo>
                    <a:pt x="572" y="3728"/>
                    <a:pt x="1553" y="6928"/>
                    <a:pt x="2788" y="9674"/>
                  </a:cubicBezTo>
                  <a:cubicBezTo>
                    <a:pt x="3575" y="10319"/>
                    <a:pt x="4378" y="10957"/>
                    <a:pt x="5181" y="11612"/>
                  </a:cubicBezTo>
                  <a:cubicBezTo>
                    <a:pt x="5310" y="11718"/>
                    <a:pt x="5212" y="11884"/>
                    <a:pt x="5081" y="11884"/>
                  </a:cubicBezTo>
                  <a:cubicBezTo>
                    <a:pt x="5052" y="11884"/>
                    <a:pt x="5022" y="11875"/>
                    <a:pt x="4992" y="11856"/>
                  </a:cubicBezTo>
                  <a:cubicBezTo>
                    <a:pt x="4437" y="11496"/>
                    <a:pt x="3870" y="11132"/>
                    <a:pt x="3303" y="10756"/>
                  </a:cubicBezTo>
                  <a:lnTo>
                    <a:pt x="3303" y="10756"/>
                  </a:lnTo>
                  <a:cubicBezTo>
                    <a:pt x="3551" y="11255"/>
                    <a:pt x="3806" y="11738"/>
                    <a:pt x="4070" y="12206"/>
                  </a:cubicBezTo>
                  <a:cubicBezTo>
                    <a:pt x="4979" y="12500"/>
                    <a:pt x="5916" y="12738"/>
                    <a:pt x="6761" y="13132"/>
                  </a:cubicBezTo>
                  <a:cubicBezTo>
                    <a:pt x="6897" y="13196"/>
                    <a:pt x="6924" y="13434"/>
                    <a:pt x="6757" y="13482"/>
                  </a:cubicBezTo>
                  <a:cubicBezTo>
                    <a:pt x="6500" y="13556"/>
                    <a:pt x="6230" y="13587"/>
                    <a:pt x="5954" y="13587"/>
                  </a:cubicBezTo>
                  <a:cubicBezTo>
                    <a:pt x="5576" y="13587"/>
                    <a:pt x="5187" y="13528"/>
                    <a:pt x="4802" y="13438"/>
                  </a:cubicBezTo>
                  <a:lnTo>
                    <a:pt x="4802" y="13438"/>
                  </a:lnTo>
                  <a:cubicBezTo>
                    <a:pt x="11087" y="23458"/>
                    <a:pt x="20671" y="25562"/>
                    <a:pt x="20671" y="25562"/>
                  </a:cubicBezTo>
                  <a:cubicBezTo>
                    <a:pt x="19881" y="20513"/>
                    <a:pt x="18055" y="16346"/>
                    <a:pt x="15799" y="12945"/>
                  </a:cubicBezTo>
                  <a:cubicBezTo>
                    <a:pt x="14837" y="13481"/>
                    <a:pt x="13864" y="14063"/>
                    <a:pt x="12840" y="14425"/>
                  </a:cubicBezTo>
                  <a:cubicBezTo>
                    <a:pt x="12827" y="14430"/>
                    <a:pt x="12815" y="14432"/>
                    <a:pt x="12803" y="14432"/>
                  </a:cubicBezTo>
                  <a:cubicBezTo>
                    <a:pt x="12719" y="14432"/>
                    <a:pt x="12680" y="14325"/>
                    <a:pt x="12747" y="14261"/>
                  </a:cubicBezTo>
                  <a:cubicBezTo>
                    <a:pt x="13518" y="13526"/>
                    <a:pt x="14462" y="12925"/>
                    <a:pt x="15391" y="12341"/>
                  </a:cubicBezTo>
                  <a:cubicBezTo>
                    <a:pt x="12856" y="8701"/>
                    <a:pt x="9845" y="5985"/>
                    <a:pt x="7161" y="4040"/>
                  </a:cubicBezTo>
                  <a:cubicBezTo>
                    <a:pt x="6796" y="4844"/>
                    <a:pt x="6425" y="5643"/>
                    <a:pt x="6028" y="6429"/>
                  </a:cubicBezTo>
                  <a:cubicBezTo>
                    <a:pt x="5989" y="6506"/>
                    <a:pt x="5925" y="6539"/>
                    <a:pt x="5862" y="6539"/>
                  </a:cubicBezTo>
                  <a:cubicBezTo>
                    <a:pt x="5745" y="6539"/>
                    <a:pt x="5631" y="6427"/>
                    <a:pt x="5681" y="6276"/>
                  </a:cubicBezTo>
                  <a:cubicBezTo>
                    <a:pt x="5973" y="5394"/>
                    <a:pt x="6245" y="4492"/>
                    <a:pt x="6533" y="3593"/>
                  </a:cubicBezTo>
                  <a:cubicBezTo>
                    <a:pt x="2892" y="1067"/>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7"/>
            <p:cNvSpPr/>
            <p:nvPr/>
          </p:nvSpPr>
          <p:spPr>
            <a:xfrm>
              <a:off x="2769300" y="3942325"/>
              <a:ext cx="516550" cy="637925"/>
            </a:xfrm>
            <a:custGeom>
              <a:avLst/>
              <a:gdLst/>
              <a:ahLst/>
              <a:cxnLst/>
              <a:rect l="l" t="t" r="r" b="b"/>
              <a:pathLst>
                <a:path w="20662" h="25517" extrusionOk="0">
                  <a:moveTo>
                    <a:pt x="0" y="1"/>
                  </a:moveTo>
                  <a:lnTo>
                    <a:pt x="0" y="1"/>
                  </a:lnTo>
                  <a:cubicBezTo>
                    <a:pt x="104" y="677"/>
                    <a:pt x="226" y="1331"/>
                    <a:pt x="356" y="1973"/>
                  </a:cubicBezTo>
                  <a:cubicBezTo>
                    <a:pt x="1937" y="3786"/>
                    <a:pt x="3399" y="5709"/>
                    <a:pt x="5121" y="7379"/>
                  </a:cubicBezTo>
                  <a:cubicBezTo>
                    <a:pt x="7440" y="9628"/>
                    <a:pt x="9745" y="11905"/>
                    <a:pt x="11870" y="14339"/>
                  </a:cubicBezTo>
                  <a:cubicBezTo>
                    <a:pt x="13854" y="16612"/>
                    <a:pt x="15606" y="19105"/>
                    <a:pt x="16995" y="21784"/>
                  </a:cubicBezTo>
                  <a:cubicBezTo>
                    <a:pt x="17496" y="22752"/>
                    <a:pt x="17938" y="23749"/>
                    <a:pt x="18342" y="24760"/>
                  </a:cubicBezTo>
                  <a:cubicBezTo>
                    <a:pt x="19764" y="25318"/>
                    <a:pt x="20662" y="25517"/>
                    <a:pt x="20662" y="25517"/>
                  </a:cubicBezTo>
                  <a:cubicBezTo>
                    <a:pt x="19872" y="20468"/>
                    <a:pt x="18046" y="16301"/>
                    <a:pt x="15790" y="12900"/>
                  </a:cubicBezTo>
                  <a:cubicBezTo>
                    <a:pt x="14828" y="13436"/>
                    <a:pt x="13855" y="14018"/>
                    <a:pt x="12831" y="14380"/>
                  </a:cubicBezTo>
                  <a:cubicBezTo>
                    <a:pt x="12818" y="14385"/>
                    <a:pt x="12806" y="14387"/>
                    <a:pt x="12794" y="14387"/>
                  </a:cubicBezTo>
                  <a:cubicBezTo>
                    <a:pt x="12710" y="14387"/>
                    <a:pt x="12671" y="14280"/>
                    <a:pt x="12738" y="14216"/>
                  </a:cubicBezTo>
                  <a:cubicBezTo>
                    <a:pt x="13509" y="13481"/>
                    <a:pt x="14453" y="12880"/>
                    <a:pt x="15382" y="12296"/>
                  </a:cubicBezTo>
                  <a:cubicBezTo>
                    <a:pt x="12847" y="8656"/>
                    <a:pt x="9836" y="5940"/>
                    <a:pt x="7152" y="3995"/>
                  </a:cubicBezTo>
                  <a:cubicBezTo>
                    <a:pt x="6787" y="4799"/>
                    <a:pt x="6416" y="5598"/>
                    <a:pt x="6019" y="6384"/>
                  </a:cubicBezTo>
                  <a:cubicBezTo>
                    <a:pt x="5980" y="6461"/>
                    <a:pt x="5916" y="6494"/>
                    <a:pt x="5853" y="6494"/>
                  </a:cubicBezTo>
                  <a:cubicBezTo>
                    <a:pt x="5736" y="6494"/>
                    <a:pt x="5622" y="6382"/>
                    <a:pt x="5672" y="6231"/>
                  </a:cubicBezTo>
                  <a:cubicBezTo>
                    <a:pt x="5964" y="5349"/>
                    <a:pt x="6236" y="4447"/>
                    <a:pt x="6524" y="3548"/>
                  </a:cubicBezTo>
                  <a:cubicBezTo>
                    <a:pt x="4784" y="2340"/>
                    <a:pt x="3220" y="1470"/>
                    <a:pt x="2056" y="887"/>
                  </a:cubicBezTo>
                  <a:cubicBezTo>
                    <a:pt x="1366" y="595"/>
                    <a:pt x="678" y="30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7"/>
            <p:cNvSpPr/>
            <p:nvPr/>
          </p:nvSpPr>
          <p:spPr>
            <a:xfrm>
              <a:off x="2848025" y="4058250"/>
              <a:ext cx="376600" cy="478100"/>
            </a:xfrm>
            <a:custGeom>
              <a:avLst/>
              <a:gdLst/>
              <a:ahLst/>
              <a:cxnLst/>
              <a:rect l="l" t="t" r="r" b="b"/>
              <a:pathLst>
                <a:path w="15064" h="19124" extrusionOk="0">
                  <a:moveTo>
                    <a:pt x="232" y="1"/>
                  </a:moveTo>
                  <a:cubicBezTo>
                    <a:pt x="104" y="1"/>
                    <a:pt x="1" y="185"/>
                    <a:pt x="77" y="316"/>
                  </a:cubicBezTo>
                  <a:cubicBezTo>
                    <a:pt x="1994" y="3630"/>
                    <a:pt x="4972" y="6026"/>
                    <a:pt x="7702" y="8631"/>
                  </a:cubicBezTo>
                  <a:cubicBezTo>
                    <a:pt x="10788" y="11578"/>
                    <a:pt x="13680" y="14942"/>
                    <a:pt x="14948" y="19086"/>
                  </a:cubicBezTo>
                  <a:cubicBezTo>
                    <a:pt x="14956" y="19113"/>
                    <a:pt x="14975" y="19124"/>
                    <a:pt x="14996" y="19124"/>
                  </a:cubicBezTo>
                  <a:cubicBezTo>
                    <a:pt x="15029" y="19124"/>
                    <a:pt x="15064" y="19097"/>
                    <a:pt x="15061" y="19058"/>
                  </a:cubicBezTo>
                  <a:cubicBezTo>
                    <a:pt x="14789" y="14949"/>
                    <a:pt x="12346" y="11692"/>
                    <a:pt x="9601" y="8814"/>
                  </a:cubicBezTo>
                  <a:cubicBezTo>
                    <a:pt x="6662" y="5736"/>
                    <a:pt x="3369" y="3040"/>
                    <a:pt x="345" y="53"/>
                  </a:cubicBezTo>
                  <a:cubicBezTo>
                    <a:pt x="308" y="16"/>
                    <a:pt x="269" y="1"/>
                    <a:pt x="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7"/>
            <p:cNvSpPr/>
            <p:nvPr/>
          </p:nvSpPr>
          <p:spPr>
            <a:xfrm>
              <a:off x="2539325" y="4317150"/>
              <a:ext cx="820850" cy="340800"/>
            </a:xfrm>
            <a:custGeom>
              <a:avLst/>
              <a:gdLst/>
              <a:ahLst/>
              <a:cxnLst/>
              <a:rect l="l" t="t" r="r" b="b"/>
              <a:pathLst>
                <a:path w="32834" h="13632" extrusionOk="0">
                  <a:moveTo>
                    <a:pt x="6761" y="0"/>
                  </a:moveTo>
                  <a:cubicBezTo>
                    <a:pt x="4650" y="0"/>
                    <a:pt x="2398" y="175"/>
                    <a:pt x="1" y="564"/>
                  </a:cubicBezTo>
                  <a:cubicBezTo>
                    <a:pt x="1" y="564"/>
                    <a:pt x="2038" y="3155"/>
                    <a:pt x="5810" y="6031"/>
                  </a:cubicBezTo>
                  <a:cubicBezTo>
                    <a:pt x="6629" y="5442"/>
                    <a:pt x="7458" y="4868"/>
                    <a:pt x="8262" y="4280"/>
                  </a:cubicBezTo>
                  <a:cubicBezTo>
                    <a:pt x="8305" y="4248"/>
                    <a:pt x="8350" y="4235"/>
                    <a:pt x="8392" y="4235"/>
                  </a:cubicBezTo>
                  <a:cubicBezTo>
                    <a:pt x="8555" y="4235"/>
                    <a:pt x="8679" y="4437"/>
                    <a:pt x="8530" y="4585"/>
                  </a:cubicBezTo>
                  <a:cubicBezTo>
                    <a:pt x="7862" y="5247"/>
                    <a:pt x="7169" y="5889"/>
                    <a:pt x="6470" y="6524"/>
                  </a:cubicBezTo>
                  <a:cubicBezTo>
                    <a:pt x="9334" y="8617"/>
                    <a:pt x="13093" y="10789"/>
                    <a:pt x="17634" y="12172"/>
                  </a:cubicBezTo>
                  <a:cubicBezTo>
                    <a:pt x="17922" y="11034"/>
                    <a:pt x="18224" y="9876"/>
                    <a:pt x="18718" y="8848"/>
                  </a:cubicBezTo>
                  <a:cubicBezTo>
                    <a:pt x="18739" y="8805"/>
                    <a:pt x="18779" y="8784"/>
                    <a:pt x="18817" y="8784"/>
                  </a:cubicBezTo>
                  <a:cubicBezTo>
                    <a:pt x="18868" y="8784"/>
                    <a:pt x="18917" y="8820"/>
                    <a:pt x="18915" y="8889"/>
                  </a:cubicBezTo>
                  <a:cubicBezTo>
                    <a:pt x="18884" y="10050"/>
                    <a:pt x="18611" y="11234"/>
                    <a:pt x="18382" y="12391"/>
                  </a:cubicBezTo>
                  <a:cubicBezTo>
                    <a:pt x="21123" y="13158"/>
                    <a:pt x="24134" y="13632"/>
                    <a:pt x="27395" y="13632"/>
                  </a:cubicBezTo>
                  <a:cubicBezTo>
                    <a:pt x="29138" y="13632"/>
                    <a:pt x="30952" y="13496"/>
                    <a:pt x="32834" y="13198"/>
                  </a:cubicBezTo>
                  <a:cubicBezTo>
                    <a:pt x="32834" y="13198"/>
                    <a:pt x="27537" y="4131"/>
                    <a:pt x="15265" y="1029"/>
                  </a:cubicBezTo>
                  <a:lnTo>
                    <a:pt x="15265" y="1029"/>
                  </a:lnTo>
                  <a:cubicBezTo>
                    <a:pt x="15643" y="1655"/>
                    <a:pt x="15931" y="2329"/>
                    <a:pt x="15954" y="3005"/>
                  </a:cubicBezTo>
                  <a:cubicBezTo>
                    <a:pt x="15957" y="3124"/>
                    <a:pt x="15856" y="3187"/>
                    <a:pt x="15754" y="3187"/>
                  </a:cubicBezTo>
                  <a:cubicBezTo>
                    <a:pt x="15696" y="3187"/>
                    <a:pt x="15637" y="3167"/>
                    <a:pt x="15598" y="3124"/>
                  </a:cubicBezTo>
                  <a:cubicBezTo>
                    <a:pt x="14919" y="2393"/>
                    <a:pt x="14367" y="1517"/>
                    <a:pt x="13769" y="689"/>
                  </a:cubicBezTo>
                  <a:cubicBezTo>
                    <a:pt x="13206" y="574"/>
                    <a:pt x="12630" y="473"/>
                    <a:pt x="12041" y="384"/>
                  </a:cubicBezTo>
                  <a:lnTo>
                    <a:pt x="12041" y="384"/>
                  </a:lnTo>
                  <a:cubicBezTo>
                    <a:pt x="12609" y="839"/>
                    <a:pt x="13168" y="1297"/>
                    <a:pt x="13716" y="1742"/>
                  </a:cubicBezTo>
                  <a:cubicBezTo>
                    <a:pt x="13850" y="1852"/>
                    <a:pt x="13762" y="2047"/>
                    <a:pt x="13624" y="2047"/>
                  </a:cubicBezTo>
                  <a:cubicBezTo>
                    <a:pt x="13595" y="2047"/>
                    <a:pt x="13563" y="2038"/>
                    <a:pt x="13531" y="2017"/>
                  </a:cubicBezTo>
                  <a:cubicBezTo>
                    <a:pt x="12599" y="1413"/>
                    <a:pt x="11686" y="806"/>
                    <a:pt x="10769" y="218"/>
                  </a:cubicBezTo>
                  <a:cubicBezTo>
                    <a:pt x="9493" y="77"/>
                    <a:pt x="8158" y="0"/>
                    <a:pt x="6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7"/>
            <p:cNvSpPr/>
            <p:nvPr/>
          </p:nvSpPr>
          <p:spPr>
            <a:xfrm>
              <a:off x="2683500" y="4372275"/>
              <a:ext cx="611825" cy="236725"/>
            </a:xfrm>
            <a:custGeom>
              <a:avLst/>
              <a:gdLst/>
              <a:ahLst/>
              <a:cxnLst/>
              <a:rect l="l" t="t" r="r" b="b"/>
              <a:pathLst>
                <a:path w="24473" h="9469" extrusionOk="0">
                  <a:moveTo>
                    <a:pt x="347" y="1"/>
                  </a:moveTo>
                  <a:cubicBezTo>
                    <a:pt x="159" y="1"/>
                    <a:pt x="1" y="258"/>
                    <a:pt x="208" y="365"/>
                  </a:cubicBezTo>
                  <a:cubicBezTo>
                    <a:pt x="4245" y="2460"/>
                    <a:pt x="8074" y="4929"/>
                    <a:pt x="12176" y="6907"/>
                  </a:cubicBezTo>
                  <a:cubicBezTo>
                    <a:pt x="15093" y="8314"/>
                    <a:pt x="18174" y="9468"/>
                    <a:pt x="21364" y="9468"/>
                  </a:cubicBezTo>
                  <a:cubicBezTo>
                    <a:pt x="22368" y="9468"/>
                    <a:pt x="23382" y="9354"/>
                    <a:pt x="24406" y="9097"/>
                  </a:cubicBezTo>
                  <a:cubicBezTo>
                    <a:pt x="24470" y="9080"/>
                    <a:pt x="24472" y="8971"/>
                    <a:pt x="24399" y="8971"/>
                  </a:cubicBezTo>
                  <a:cubicBezTo>
                    <a:pt x="24398" y="8971"/>
                    <a:pt x="24398" y="8971"/>
                    <a:pt x="24397" y="8971"/>
                  </a:cubicBezTo>
                  <a:cubicBezTo>
                    <a:pt x="24307" y="8972"/>
                    <a:pt x="24217" y="8973"/>
                    <a:pt x="24127" y="8973"/>
                  </a:cubicBezTo>
                  <a:cubicBezTo>
                    <a:pt x="19590" y="8973"/>
                    <a:pt x="15303" y="7163"/>
                    <a:pt x="11365" y="5032"/>
                  </a:cubicBezTo>
                  <a:cubicBezTo>
                    <a:pt x="7813" y="3111"/>
                    <a:pt x="4392" y="867"/>
                    <a:pt x="388" y="5"/>
                  </a:cubicBezTo>
                  <a:cubicBezTo>
                    <a:pt x="375" y="2"/>
                    <a:pt x="361"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7"/>
            <p:cNvSpPr/>
            <p:nvPr/>
          </p:nvSpPr>
          <p:spPr>
            <a:xfrm>
              <a:off x="3221150" y="3992500"/>
              <a:ext cx="440625" cy="707225"/>
            </a:xfrm>
            <a:custGeom>
              <a:avLst/>
              <a:gdLst/>
              <a:ahLst/>
              <a:cxnLst/>
              <a:rect l="l" t="t" r="r" b="b"/>
              <a:pathLst>
                <a:path w="17625" h="28289" extrusionOk="0">
                  <a:moveTo>
                    <a:pt x="14656" y="0"/>
                  </a:moveTo>
                  <a:cubicBezTo>
                    <a:pt x="13696" y="0"/>
                    <a:pt x="12570" y="84"/>
                    <a:pt x="11381" y="342"/>
                  </a:cubicBezTo>
                  <a:cubicBezTo>
                    <a:pt x="11342" y="1395"/>
                    <a:pt x="11433" y="2457"/>
                    <a:pt x="11714" y="3535"/>
                  </a:cubicBezTo>
                  <a:cubicBezTo>
                    <a:pt x="11743" y="3651"/>
                    <a:pt x="11653" y="3722"/>
                    <a:pt x="11562" y="3722"/>
                  </a:cubicBezTo>
                  <a:cubicBezTo>
                    <a:pt x="11498" y="3722"/>
                    <a:pt x="11433" y="3687"/>
                    <a:pt x="11408" y="3608"/>
                  </a:cubicBezTo>
                  <a:cubicBezTo>
                    <a:pt x="11096" y="2650"/>
                    <a:pt x="10889" y="1570"/>
                    <a:pt x="10829" y="474"/>
                  </a:cubicBezTo>
                  <a:cubicBezTo>
                    <a:pt x="10238" y="627"/>
                    <a:pt x="9637" y="827"/>
                    <a:pt x="9036" y="1082"/>
                  </a:cubicBezTo>
                  <a:cubicBezTo>
                    <a:pt x="8966" y="1777"/>
                    <a:pt x="8924" y="2474"/>
                    <a:pt x="8976" y="3204"/>
                  </a:cubicBezTo>
                  <a:cubicBezTo>
                    <a:pt x="9070" y="4483"/>
                    <a:pt x="9328" y="5753"/>
                    <a:pt x="9372" y="7034"/>
                  </a:cubicBezTo>
                  <a:cubicBezTo>
                    <a:pt x="9373" y="7065"/>
                    <a:pt x="9346" y="7084"/>
                    <a:pt x="9319" y="7084"/>
                  </a:cubicBezTo>
                  <a:cubicBezTo>
                    <a:pt x="9301" y="7084"/>
                    <a:pt x="9284" y="7076"/>
                    <a:pt x="9274" y="7058"/>
                  </a:cubicBezTo>
                  <a:cubicBezTo>
                    <a:pt x="8585" y="5790"/>
                    <a:pt x="8367" y="4229"/>
                    <a:pt x="8255" y="2807"/>
                  </a:cubicBezTo>
                  <a:cubicBezTo>
                    <a:pt x="8222" y="2388"/>
                    <a:pt x="8185" y="1942"/>
                    <a:pt x="8168" y="1489"/>
                  </a:cubicBezTo>
                  <a:cubicBezTo>
                    <a:pt x="6762" y="2222"/>
                    <a:pt x="5393" y="3294"/>
                    <a:pt x="4221" y="4843"/>
                  </a:cubicBezTo>
                  <a:cubicBezTo>
                    <a:pt x="4315" y="5178"/>
                    <a:pt x="4415" y="5512"/>
                    <a:pt x="4534" y="5847"/>
                  </a:cubicBezTo>
                  <a:cubicBezTo>
                    <a:pt x="5087" y="7404"/>
                    <a:pt x="5946" y="9033"/>
                    <a:pt x="6087" y="10697"/>
                  </a:cubicBezTo>
                  <a:cubicBezTo>
                    <a:pt x="6092" y="10763"/>
                    <a:pt x="6041" y="10796"/>
                    <a:pt x="5987" y="10796"/>
                  </a:cubicBezTo>
                  <a:cubicBezTo>
                    <a:pt x="5949" y="10796"/>
                    <a:pt x="5910" y="10779"/>
                    <a:pt x="5890" y="10745"/>
                  </a:cubicBezTo>
                  <a:cubicBezTo>
                    <a:pt x="4954" y="9218"/>
                    <a:pt x="4244" y="7384"/>
                    <a:pt x="3647" y="5664"/>
                  </a:cubicBezTo>
                  <a:cubicBezTo>
                    <a:pt x="3010" y="6655"/>
                    <a:pt x="2447" y="7812"/>
                    <a:pt x="1991" y="9166"/>
                  </a:cubicBezTo>
                  <a:cubicBezTo>
                    <a:pt x="2152" y="9577"/>
                    <a:pt x="2311" y="9988"/>
                    <a:pt x="2484" y="10382"/>
                  </a:cubicBezTo>
                  <a:cubicBezTo>
                    <a:pt x="3034" y="11643"/>
                    <a:pt x="3725" y="12760"/>
                    <a:pt x="4436" y="13928"/>
                  </a:cubicBezTo>
                  <a:cubicBezTo>
                    <a:pt x="4454" y="13957"/>
                    <a:pt x="4427" y="13989"/>
                    <a:pt x="4398" y="13989"/>
                  </a:cubicBezTo>
                  <a:cubicBezTo>
                    <a:pt x="4392" y="13989"/>
                    <a:pt x="4385" y="13988"/>
                    <a:pt x="4378" y="13984"/>
                  </a:cubicBezTo>
                  <a:cubicBezTo>
                    <a:pt x="3172" y="13269"/>
                    <a:pt x="2518" y="11911"/>
                    <a:pt x="1917" y="10694"/>
                  </a:cubicBezTo>
                  <a:cubicBezTo>
                    <a:pt x="1836" y="10533"/>
                    <a:pt x="1754" y="10370"/>
                    <a:pt x="1672" y="10209"/>
                  </a:cubicBezTo>
                  <a:cubicBezTo>
                    <a:pt x="1653" y="10275"/>
                    <a:pt x="1634" y="10339"/>
                    <a:pt x="1615" y="10407"/>
                  </a:cubicBezTo>
                  <a:cubicBezTo>
                    <a:pt x="1259" y="11739"/>
                    <a:pt x="1022" y="12985"/>
                    <a:pt x="884" y="14149"/>
                  </a:cubicBezTo>
                  <a:cubicBezTo>
                    <a:pt x="1072" y="14412"/>
                    <a:pt x="1266" y="14668"/>
                    <a:pt x="1479" y="14918"/>
                  </a:cubicBezTo>
                  <a:cubicBezTo>
                    <a:pt x="1953" y="15475"/>
                    <a:pt x="2762" y="16160"/>
                    <a:pt x="3003" y="16856"/>
                  </a:cubicBezTo>
                  <a:cubicBezTo>
                    <a:pt x="3018" y="16900"/>
                    <a:pt x="2976" y="16949"/>
                    <a:pt x="2932" y="16949"/>
                  </a:cubicBezTo>
                  <a:cubicBezTo>
                    <a:pt x="2926" y="16949"/>
                    <a:pt x="2919" y="16948"/>
                    <a:pt x="2912" y="16945"/>
                  </a:cubicBezTo>
                  <a:cubicBezTo>
                    <a:pt x="2130" y="16648"/>
                    <a:pt x="1368" y="15658"/>
                    <a:pt x="798" y="14977"/>
                  </a:cubicBezTo>
                  <a:lnTo>
                    <a:pt x="798" y="14977"/>
                  </a:lnTo>
                  <a:cubicBezTo>
                    <a:pt x="0" y="24608"/>
                    <a:pt x="6024" y="28289"/>
                    <a:pt x="6024" y="28289"/>
                  </a:cubicBezTo>
                  <a:cubicBezTo>
                    <a:pt x="6024" y="28289"/>
                    <a:pt x="4797" y="20280"/>
                    <a:pt x="8005" y="13673"/>
                  </a:cubicBezTo>
                  <a:cubicBezTo>
                    <a:pt x="11741" y="5979"/>
                    <a:pt x="17625" y="282"/>
                    <a:pt x="17625" y="282"/>
                  </a:cubicBezTo>
                  <a:cubicBezTo>
                    <a:pt x="17625" y="282"/>
                    <a:pt x="16421" y="0"/>
                    <a:pt x="14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5472857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5"/>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1" y="273845"/>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0844042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489"/>
        <p:cNvGrpSpPr/>
        <p:nvPr/>
      </p:nvGrpSpPr>
      <p:grpSpPr>
        <a:xfrm>
          <a:off x="0" y="0"/>
          <a:ext cx="0" cy="0"/>
          <a:chOff x="0" y="0"/>
          <a:chExt cx="0" cy="0"/>
        </a:xfrm>
      </p:grpSpPr>
      <p:grpSp>
        <p:nvGrpSpPr>
          <p:cNvPr id="490" name="Google Shape;490;p8"/>
          <p:cNvGrpSpPr/>
          <p:nvPr/>
        </p:nvGrpSpPr>
        <p:grpSpPr>
          <a:xfrm>
            <a:off x="73951" y="147120"/>
            <a:ext cx="8571651" cy="4995589"/>
            <a:chOff x="73951" y="147120"/>
            <a:chExt cx="8571651" cy="4995589"/>
          </a:xfrm>
        </p:grpSpPr>
        <p:sp>
          <p:nvSpPr>
            <p:cNvPr id="491" name="Google Shape;491;p8"/>
            <p:cNvSpPr/>
            <p:nvPr/>
          </p:nvSpPr>
          <p:spPr>
            <a:xfrm>
              <a:off x="5916375" y="1851850"/>
              <a:ext cx="1698243" cy="3186010"/>
            </a:xfrm>
            <a:custGeom>
              <a:avLst/>
              <a:gdLst/>
              <a:ahLst/>
              <a:cxnLst/>
              <a:rect l="l" t="t" r="r" b="b"/>
              <a:pathLst>
                <a:path w="14475" h="27156" extrusionOk="0">
                  <a:moveTo>
                    <a:pt x="6140" y="1"/>
                  </a:moveTo>
                  <a:cubicBezTo>
                    <a:pt x="6124" y="1"/>
                    <a:pt x="6116" y="1"/>
                    <a:pt x="6116" y="1"/>
                  </a:cubicBezTo>
                  <a:cubicBezTo>
                    <a:pt x="6341" y="1012"/>
                    <a:pt x="6846" y="2526"/>
                    <a:pt x="6846" y="2526"/>
                  </a:cubicBezTo>
                  <a:cubicBezTo>
                    <a:pt x="5881" y="2285"/>
                    <a:pt x="5042" y="2186"/>
                    <a:pt x="4315" y="2186"/>
                  </a:cubicBezTo>
                  <a:cubicBezTo>
                    <a:pt x="984" y="2186"/>
                    <a:pt x="1" y="4266"/>
                    <a:pt x="1" y="4266"/>
                  </a:cubicBezTo>
                  <a:cubicBezTo>
                    <a:pt x="1102" y="3995"/>
                    <a:pt x="2340" y="3906"/>
                    <a:pt x="3428" y="3896"/>
                  </a:cubicBezTo>
                  <a:cubicBezTo>
                    <a:pt x="3914" y="3553"/>
                    <a:pt x="4460" y="3280"/>
                    <a:pt x="4987" y="3054"/>
                  </a:cubicBezTo>
                  <a:cubicBezTo>
                    <a:pt x="4996" y="3050"/>
                    <a:pt x="5005" y="3048"/>
                    <a:pt x="5014" y="3048"/>
                  </a:cubicBezTo>
                  <a:cubicBezTo>
                    <a:pt x="5062" y="3048"/>
                    <a:pt x="5089" y="3111"/>
                    <a:pt x="5041" y="3146"/>
                  </a:cubicBezTo>
                  <a:cubicBezTo>
                    <a:pt x="4708" y="3400"/>
                    <a:pt x="4355" y="3641"/>
                    <a:pt x="4017" y="3897"/>
                  </a:cubicBezTo>
                  <a:cubicBezTo>
                    <a:pt x="5353" y="3918"/>
                    <a:pt x="6341" y="4042"/>
                    <a:pt x="6341" y="4042"/>
                  </a:cubicBezTo>
                  <a:cubicBezTo>
                    <a:pt x="1403" y="7127"/>
                    <a:pt x="2245" y="10325"/>
                    <a:pt x="2245" y="10325"/>
                  </a:cubicBezTo>
                  <a:cubicBezTo>
                    <a:pt x="3179" y="10097"/>
                    <a:pt x="4032" y="9276"/>
                    <a:pt x="4712" y="8382"/>
                  </a:cubicBezTo>
                  <a:cubicBezTo>
                    <a:pt x="4770" y="7816"/>
                    <a:pt x="4820" y="7249"/>
                    <a:pt x="4851" y="6675"/>
                  </a:cubicBezTo>
                  <a:cubicBezTo>
                    <a:pt x="4853" y="6644"/>
                    <a:pt x="4878" y="6628"/>
                    <a:pt x="4901" y="6628"/>
                  </a:cubicBezTo>
                  <a:cubicBezTo>
                    <a:pt x="4925" y="6628"/>
                    <a:pt x="4948" y="6644"/>
                    <a:pt x="4949" y="6675"/>
                  </a:cubicBezTo>
                  <a:cubicBezTo>
                    <a:pt x="4959" y="7100"/>
                    <a:pt x="4987" y="7542"/>
                    <a:pt x="5000" y="7986"/>
                  </a:cubicBezTo>
                  <a:cubicBezTo>
                    <a:pt x="5082" y="7867"/>
                    <a:pt x="5162" y="7749"/>
                    <a:pt x="5237" y="7633"/>
                  </a:cubicBezTo>
                  <a:cubicBezTo>
                    <a:pt x="5261" y="7236"/>
                    <a:pt x="5272" y="6835"/>
                    <a:pt x="5257" y="6424"/>
                  </a:cubicBezTo>
                  <a:cubicBezTo>
                    <a:pt x="5256" y="6402"/>
                    <a:pt x="5270" y="6392"/>
                    <a:pt x="5285" y="6392"/>
                  </a:cubicBezTo>
                  <a:cubicBezTo>
                    <a:pt x="5301" y="6392"/>
                    <a:pt x="5319" y="6403"/>
                    <a:pt x="5322" y="6424"/>
                  </a:cubicBezTo>
                  <a:cubicBezTo>
                    <a:pt x="5360" y="6710"/>
                    <a:pt x="5403" y="7011"/>
                    <a:pt x="5437" y="7315"/>
                  </a:cubicBezTo>
                  <a:cubicBezTo>
                    <a:pt x="6003" y="6389"/>
                    <a:pt x="6341" y="5613"/>
                    <a:pt x="6341" y="5613"/>
                  </a:cubicBezTo>
                  <a:lnTo>
                    <a:pt x="6341" y="5613"/>
                  </a:lnTo>
                  <a:cubicBezTo>
                    <a:pt x="4938" y="9540"/>
                    <a:pt x="6341" y="13242"/>
                    <a:pt x="6341" y="13242"/>
                  </a:cubicBezTo>
                  <a:cubicBezTo>
                    <a:pt x="7458" y="12072"/>
                    <a:pt x="8045" y="10481"/>
                    <a:pt x="8354" y="9109"/>
                  </a:cubicBezTo>
                  <a:lnTo>
                    <a:pt x="8354" y="9109"/>
                  </a:lnTo>
                  <a:cubicBezTo>
                    <a:pt x="8405" y="14529"/>
                    <a:pt x="8401" y="23179"/>
                    <a:pt x="7929" y="27156"/>
                  </a:cubicBezTo>
                  <a:lnTo>
                    <a:pt x="10074" y="27156"/>
                  </a:lnTo>
                  <a:cubicBezTo>
                    <a:pt x="10074" y="27156"/>
                    <a:pt x="9966" y="15171"/>
                    <a:pt x="9175" y="7911"/>
                  </a:cubicBezTo>
                  <a:lnTo>
                    <a:pt x="9175" y="7911"/>
                  </a:lnTo>
                  <a:cubicBezTo>
                    <a:pt x="9365" y="8403"/>
                    <a:pt x="9584" y="8842"/>
                    <a:pt x="9816" y="9235"/>
                  </a:cubicBezTo>
                  <a:cubicBezTo>
                    <a:pt x="9775" y="8827"/>
                    <a:pt x="9761" y="8417"/>
                    <a:pt x="9785" y="8005"/>
                  </a:cubicBezTo>
                  <a:cubicBezTo>
                    <a:pt x="9786" y="7977"/>
                    <a:pt x="9807" y="7963"/>
                    <a:pt x="9827" y="7963"/>
                  </a:cubicBezTo>
                  <a:cubicBezTo>
                    <a:pt x="9847" y="7963"/>
                    <a:pt x="9868" y="7977"/>
                    <a:pt x="9870" y="8005"/>
                  </a:cubicBezTo>
                  <a:cubicBezTo>
                    <a:pt x="9920" y="8657"/>
                    <a:pt x="10081" y="9282"/>
                    <a:pt x="10258" y="9904"/>
                  </a:cubicBezTo>
                  <a:cubicBezTo>
                    <a:pt x="11403" y="11470"/>
                    <a:pt x="12680" y="12064"/>
                    <a:pt x="12680" y="12064"/>
                  </a:cubicBezTo>
                  <a:cubicBezTo>
                    <a:pt x="12625" y="9876"/>
                    <a:pt x="10548" y="5949"/>
                    <a:pt x="10548" y="5949"/>
                  </a:cubicBezTo>
                  <a:lnTo>
                    <a:pt x="10548" y="5949"/>
                  </a:lnTo>
                  <a:cubicBezTo>
                    <a:pt x="10865" y="6276"/>
                    <a:pt x="11171" y="6544"/>
                    <a:pt x="11461" y="6764"/>
                  </a:cubicBezTo>
                  <a:cubicBezTo>
                    <a:pt x="11332" y="6388"/>
                    <a:pt x="11188" y="6020"/>
                    <a:pt x="11033" y="5654"/>
                  </a:cubicBezTo>
                  <a:cubicBezTo>
                    <a:pt x="11010" y="5602"/>
                    <a:pt x="11051" y="5555"/>
                    <a:pt x="11093" y="5555"/>
                  </a:cubicBezTo>
                  <a:cubicBezTo>
                    <a:pt x="11111" y="5555"/>
                    <a:pt x="11130" y="5565"/>
                    <a:pt x="11143" y="5589"/>
                  </a:cubicBezTo>
                  <a:cubicBezTo>
                    <a:pt x="11390" y="6025"/>
                    <a:pt x="11705" y="6551"/>
                    <a:pt x="11946" y="7099"/>
                  </a:cubicBezTo>
                  <a:cubicBezTo>
                    <a:pt x="12981" y="7744"/>
                    <a:pt x="13689" y="7744"/>
                    <a:pt x="13689" y="7744"/>
                  </a:cubicBezTo>
                  <a:cubicBezTo>
                    <a:pt x="13465" y="4209"/>
                    <a:pt x="10155" y="3200"/>
                    <a:pt x="10155" y="3200"/>
                  </a:cubicBezTo>
                  <a:cubicBezTo>
                    <a:pt x="13970" y="2695"/>
                    <a:pt x="14475" y="900"/>
                    <a:pt x="14475" y="900"/>
                  </a:cubicBezTo>
                  <a:lnTo>
                    <a:pt x="14475" y="900"/>
                  </a:lnTo>
                  <a:cubicBezTo>
                    <a:pt x="9481" y="1124"/>
                    <a:pt x="8977" y="3200"/>
                    <a:pt x="8977" y="3200"/>
                  </a:cubicBezTo>
                  <a:cubicBezTo>
                    <a:pt x="8294" y="99"/>
                    <a:pt x="6380" y="1"/>
                    <a:pt x="6140"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8"/>
            <p:cNvSpPr/>
            <p:nvPr/>
          </p:nvSpPr>
          <p:spPr>
            <a:xfrm flipH="1">
              <a:off x="1214374" y="147120"/>
              <a:ext cx="2584801" cy="4849247"/>
            </a:xfrm>
            <a:custGeom>
              <a:avLst/>
              <a:gdLst/>
              <a:ahLst/>
              <a:cxnLst/>
              <a:rect l="l" t="t" r="r" b="b"/>
              <a:pathLst>
                <a:path w="14475" h="27156" extrusionOk="0">
                  <a:moveTo>
                    <a:pt x="6140" y="1"/>
                  </a:moveTo>
                  <a:cubicBezTo>
                    <a:pt x="6124" y="1"/>
                    <a:pt x="6116" y="1"/>
                    <a:pt x="6116" y="1"/>
                  </a:cubicBezTo>
                  <a:cubicBezTo>
                    <a:pt x="6341" y="1012"/>
                    <a:pt x="6846" y="2526"/>
                    <a:pt x="6846" y="2526"/>
                  </a:cubicBezTo>
                  <a:cubicBezTo>
                    <a:pt x="5881" y="2285"/>
                    <a:pt x="5042" y="2186"/>
                    <a:pt x="4315" y="2186"/>
                  </a:cubicBezTo>
                  <a:cubicBezTo>
                    <a:pt x="984" y="2186"/>
                    <a:pt x="1" y="4266"/>
                    <a:pt x="1" y="4266"/>
                  </a:cubicBezTo>
                  <a:cubicBezTo>
                    <a:pt x="1102" y="3995"/>
                    <a:pt x="2340" y="3906"/>
                    <a:pt x="3428" y="3896"/>
                  </a:cubicBezTo>
                  <a:cubicBezTo>
                    <a:pt x="3914" y="3553"/>
                    <a:pt x="4460" y="3280"/>
                    <a:pt x="4987" y="3054"/>
                  </a:cubicBezTo>
                  <a:cubicBezTo>
                    <a:pt x="4996" y="3050"/>
                    <a:pt x="5005" y="3048"/>
                    <a:pt x="5014" y="3048"/>
                  </a:cubicBezTo>
                  <a:cubicBezTo>
                    <a:pt x="5062" y="3048"/>
                    <a:pt x="5089" y="3111"/>
                    <a:pt x="5041" y="3146"/>
                  </a:cubicBezTo>
                  <a:cubicBezTo>
                    <a:pt x="4708" y="3400"/>
                    <a:pt x="4355" y="3641"/>
                    <a:pt x="4017" y="3897"/>
                  </a:cubicBezTo>
                  <a:cubicBezTo>
                    <a:pt x="5353" y="3918"/>
                    <a:pt x="6341" y="4042"/>
                    <a:pt x="6341" y="4042"/>
                  </a:cubicBezTo>
                  <a:cubicBezTo>
                    <a:pt x="1403" y="7127"/>
                    <a:pt x="2245" y="10325"/>
                    <a:pt x="2245" y="10325"/>
                  </a:cubicBezTo>
                  <a:cubicBezTo>
                    <a:pt x="3179" y="10097"/>
                    <a:pt x="4032" y="9276"/>
                    <a:pt x="4712" y="8382"/>
                  </a:cubicBezTo>
                  <a:cubicBezTo>
                    <a:pt x="4770" y="7816"/>
                    <a:pt x="4820" y="7249"/>
                    <a:pt x="4851" y="6675"/>
                  </a:cubicBezTo>
                  <a:cubicBezTo>
                    <a:pt x="4853" y="6644"/>
                    <a:pt x="4878" y="6628"/>
                    <a:pt x="4901" y="6628"/>
                  </a:cubicBezTo>
                  <a:cubicBezTo>
                    <a:pt x="4925" y="6628"/>
                    <a:pt x="4948" y="6644"/>
                    <a:pt x="4949" y="6675"/>
                  </a:cubicBezTo>
                  <a:cubicBezTo>
                    <a:pt x="4959" y="7100"/>
                    <a:pt x="4987" y="7542"/>
                    <a:pt x="5000" y="7986"/>
                  </a:cubicBezTo>
                  <a:cubicBezTo>
                    <a:pt x="5082" y="7867"/>
                    <a:pt x="5162" y="7749"/>
                    <a:pt x="5237" y="7633"/>
                  </a:cubicBezTo>
                  <a:cubicBezTo>
                    <a:pt x="5261" y="7236"/>
                    <a:pt x="5272" y="6835"/>
                    <a:pt x="5257" y="6424"/>
                  </a:cubicBezTo>
                  <a:cubicBezTo>
                    <a:pt x="5256" y="6402"/>
                    <a:pt x="5270" y="6392"/>
                    <a:pt x="5285" y="6392"/>
                  </a:cubicBezTo>
                  <a:cubicBezTo>
                    <a:pt x="5301" y="6392"/>
                    <a:pt x="5319" y="6403"/>
                    <a:pt x="5322" y="6424"/>
                  </a:cubicBezTo>
                  <a:cubicBezTo>
                    <a:pt x="5360" y="6710"/>
                    <a:pt x="5403" y="7011"/>
                    <a:pt x="5437" y="7315"/>
                  </a:cubicBezTo>
                  <a:cubicBezTo>
                    <a:pt x="6003" y="6389"/>
                    <a:pt x="6341" y="5613"/>
                    <a:pt x="6341" y="5613"/>
                  </a:cubicBezTo>
                  <a:lnTo>
                    <a:pt x="6341" y="5613"/>
                  </a:lnTo>
                  <a:cubicBezTo>
                    <a:pt x="4938" y="9540"/>
                    <a:pt x="6341" y="13242"/>
                    <a:pt x="6341" y="13242"/>
                  </a:cubicBezTo>
                  <a:cubicBezTo>
                    <a:pt x="7458" y="12072"/>
                    <a:pt x="8045" y="10481"/>
                    <a:pt x="8354" y="9109"/>
                  </a:cubicBezTo>
                  <a:lnTo>
                    <a:pt x="8354" y="9109"/>
                  </a:lnTo>
                  <a:cubicBezTo>
                    <a:pt x="8405" y="14529"/>
                    <a:pt x="8401" y="23179"/>
                    <a:pt x="7929" y="27156"/>
                  </a:cubicBezTo>
                  <a:lnTo>
                    <a:pt x="10074" y="27156"/>
                  </a:lnTo>
                  <a:cubicBezTo>
                    <a:pt x="10074" y="27156"/>
                    <a:pt x="9966" y="15171"/>
                    <a:pt x="9175" y="7911"/>
                  </a:cubicBezTo>
                  <a:lnTo>
                    <a:pt x="9175" y="7911"/>
                  </a:lnTo>
                  <a:cubicBezTo>
                    <a:pt x="9365" y="8403"/>
                    <a:pt x="9584" y="8842"/>
                    <a:pt x="9816" y="9235"/>
                  </a:cubicBezTo>
                  <a:cubicBezTo>
                    <a:pt x="9775" y="8827"/>
                    <a:pt x="9761" y="8417"/>
                    <a:pt x="9785" y="8005"/>
                  </a:cubicBezTo>
                  <a:cubicBezTo>
                    <a:pt x="9786" y="7977"/>
                    <a:pt x="9807" y="7963"/>
                    <a:pt x="9827" y="7963"/>
                  </a:cubicBezTo>
                  <a:cubicBezTo>
                    <a:pt x="9847" y="7963"/>
                    <a:pt x="9868" y="7977"/>
                    <a:pt x="9870" y="8005"/>
                  </a:cubicBezTo>
                  <a:cubicBezTo>
                    <a:pt x="9920" y="8657"/>
                    <a:pt x="10081" y="9282"/>
                    <a:pt x="10258" y="9904"/>
                  </a:cubicBezTo>
                  <a:cubicBezTo>
                    <a:pt x="11403" y="11470"/>
                    <a:pt x="12680" y="12064"/>
                    <a:pt x="12680" y="12064"/>
                  </a:cubicBezTo>
                  <a:cubicBezTo>
                    <a:pt x="12625" y="9876"/>
                    <a:pt x="10548" y="5949"/>
                    <a:pt x="10548" y="5949"/>
                  </a:cubicBezTo>
                  <a:lnTo>
                    <a:pt x="10548" y="5949"/>
                  </a:lnTo>
                  <a:cubicBezTo>
                    <a:pt x="10865" y="6276"/>
                    <a:pt x="11171" y="6544"/>
                    <a:pt x="11461" y="6764"/>
                  </a:cubicBezTo>
                  <a:cubicBezTo>
                    <a:pt x="11332" y="6388"/>
                    <a:pt x="11188" y="6020"/>
                    <a:pt x="11033" y="5654"/>
                  </a:cubicBezTo>
                  <a:cubicBezTo>
                    <a:pt x="11010" y="5602"/>
                    <a:pt x="11051" y="5555"/>
                    <a:pt x="11093" y="5555"/>
                  </a:cubicBezTo>
                  <a:cubicBezTo>
                    <a:pt x="11111" y="5555"/>
                    <a:pt x="11130" y="5565"/>
                    <a:pt x="11143" y="5589"/>
                  </a:cubicBezTo>
                  <a:cubicBezTo>
                    <a:pt x="11390" y="6025"/>
                    <a:pt x="11705" y="6551"/>
                    <a:pt x="11946" y="7099"/>
                  </a:cubicBezTo>
                  <a:cubicBezTo>
                    <a:pt x="12981" y="7744"/>
                    <a:pt x="13689" y="7744"/>
                    <a:pt x="13689" y="7744"/>
                  </a:cubicBezTo>
                  <a:cubicBezTo>
                    <a:pt x="13465" y="4209"/>
                    <a:pt x="10155" y="3200"/>
                    <a:pt x="10155" y="3200"/>
                  </a:cubicBezTo>
                  <a:cubicBezTo>
                    <a:pt x="13970" y="2695"/>
                    <a:pt x="14475" y="900"/>
                    <a:pt x="14475" y="900"/>
                  </a:cubicBezTo>
                  <a:lnTo>
                    <a:pt x="14475" y="900"/>
                  </a:lnTo>
                  <a:cubicBezTo>
                    <a:pt x="9481" y="1124"/>
                    <a:pt x="8977" y="3200"/>
                    <a:pt x="8977" y="3200"/>
                  </a:cubicBezTo>
                  <a:cubicBezTo>
                    <a:pt x="8294" y="99"/>
                    <a:pt x="6380" y="1"/>
                    <a:pt x="6140"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 name="Google Shape;493;p8"/>
            <p:cNvGrpSpPr/>
            <p:nvPr/>
          </p:nvGrpSpPr>
          <p:grpSpPr>
            <a:xfrm flipH="1">
              <a:off x="7337199" y="3520517"/>
              <a:ext cx="1308403" cy="1622149"/>
              <a:chOff x="3142600" y="2043400"/>
              <a:chExt cx="556625" cy="690100"/>
            </a:xfrm>
          </p:grpSpPr>
          <p:sp>
            <p:nvSpPr>
              <p:cNvPr id="494" name="Google Shape;494;p8"/>
              <p:cNvSpPr/>
              <p:nvPr/>
            </p:nvSpPr>
            <p:spPr>
              <a:xfrm>
                <a:off x="3178925" y="2419750"/>
                <a:ext cx="245650" cy="313750"/>
              </a:xfrm>
              <a:custGeom>
                <a:avLst/>
                <a:gdLst/>
                <a:ahLst/>
                <a:cxnLst/>
                <a:rect l="l" t="t" r="r" b="b"/>
                <a:pathLst>
                  <a:path w="9826" h="12550" extrusionOk="0">
                    <a:moveTo>
                      <a:pt x="1024" y="1"/>
                    </a:moveTo>
                    <a:cubicBezTo>
                      <a:pt x="334" y="1"/>
                      <a:pt x="1" y="208"/>
                      <a:pt x="137" y="290"/>
                    </a:cubicBezTo>
                    <a:cubicBezTo>
                      <a:pt x="3572" y="2351"/>
                      <a:pt x="7944" y="8098"/>
                      <a:pt x="7944" y="8098"/>
                    </a:cubicBezTo>
                    <a:cubicBezTo>
                      <a:pt x="7969" y="8069"/>
                      <a:pt x="7988" y="8039"/>
                      <a:pt x="8011" y="8010"/>
                    </a:cubicBezTo>
                    <a:cubicBezTo>
                      <a:pt x="8041" y="8066"/>
                      <a:pt x="8071" y="8122"/>
                      <a:pt x="8100" y="8181"/>
                    </a:cubicBezTo>
                    <a:cubicBezTo>
                      <a:pt x="8170" y="8322"/>
                      <a:pt x="8244" y="8468"/>
                      <a:pt x="8312" y="8624"/>
                    </a:cubicBezTo>
                    <a:cubicBezTo>
                      <a:pt x="8383" y="8778"/>
                      <a:pt x="8449" y="8941"/>
                      <a:pt x="8514" y="9107"/>
                    </a:cubicBezTo>
                    <a:cubicBezTo>
                      <a:pt x="8584" y="9271"/>
                      <a:pt x="8636" y="9446"/>
                      <a:pt x="8699" y="9615"/>
                    </a:cubicBezTo>
                    <a:cubicBezTo>
                      <a:pt x="8755" y="9786"/>
                      <a:pt x="8804" y="9961"/>
                      <a:pt x="8856" y="10131"/>
                    </a:cubicBezTo>
                    <a:cubicBezTo>
                      <a:pt x="8900" y="10302"/>
                      <a:pt x="8944" y="10472"/>
                      <a:pt x="8985" y="10637"/>
                    </a:cubicBezTo>
                    <a:cubicBezTo>
                      <a:pt x="9022" y="10801"/>
                      <a:pt x="9052" y="10963"/>
                      <a:pt x="9083" y="11115"/>
                    </a:cubicBezTo>
                    <a:cubicBezTo>
                      <a:pt x="9117" y="11265"/>
                      <a:pt x="9130" y="11411"/>
                      <a:pt x="9152" y="11544"/>
                    </a:cubicBezTo>
                    <a:cubicBezTo>
                      <a:pt x="9171" y="11677"/>
                      <a:pt x="9194" y="11799"/>
                      <a:pt x="9202" y="11909"/>
                    </a:cubicBezTo>
                    <a:cubicBezTo>
                      <a:pt x="9212" y="12018"/>
                      <a:pt x="9220" y="12113"/>
                      <a:pt x="9228" y="12192"/>
                    </a:cubicBezTo>
                    <a:cubicBezTo>
                      <a:pt x="9243" y="12348"/>
                      <a:pt x="9252" y="12437"/>
                      <a:pt x="9252" y="12437"/>
                    </a:cubicBezTo>
                    <a:lnTo>
                      <a:pt x="9253" y="12452"/>
                    </a:lnTo>
                    <a:cubicBezTo>
                      <a:pt x="9253" y="12459"/>
                      <a:pt x="9255" y="12464"/>
                      <a:pt x="9256" y="12471"/>
                    </a:cubicBezTo>
                    <a:cubicBezTo>
                      <a:pt x="9265" y="12526"/>
                      <a:pt x="9343" y="12549"/>
                      <a:pt x="9437" y="12549"/>
                    </a:cubicBezTo>
                    <a:cubicBezTo>
                      <a:pt x="9605" y="12549"/>
                      <a:pt x="9825" y="12476"/>
                      <a:pt x="9809" y="12379"/>
                    </a:cubicBezTo>
                    <a:cubicBezTo>
                      <a:pt x="9809" y="12379"/>
                      <a:pt x="9793" y="12286"/>
                      <a:pt x="9766" y="12124"/>
                    </a:cubicBezTo>
                    <a:cubicBezTo>
                      <a:pt x="9754" y="12043"/>
                      <a:pt x="9737" y="11944"/>
                      <a:pt x="9718" y="11832"/>
                    </a:cubicBezTo>
                    <a:cubicBezTo>
                      <a:pt x="9701" y="11719"/>
                      <a:pt x="9668" y="11592"/>
                      <a:pt x="9640" y="11455"/>
                    </a:cubicBezTo>
                    <a:cubicBezTo>
                      <a:pt x="9606" y="11319"/>
                      <a:pt x="9582" y="11167"/>
                      <a:pt x="9535" y="11013"/>
                    </a:cubicBezTo>
                    <a:cubicBezTo>
                      <a:pt x="9493" y="10858"/>
                      <a:pt x="9450" y="10694"/>
                      <a:pt x="9399" y="10525"/>
                    </a:cubicBezTo>
                    <a:cubicBezTo>
                      <a:pt x="9344" y="10359"/>
                      <a:pt x="9287" y="10186"/>
                      <a:pt x="9229" y="10012"/>
                    </a:cubicBezTo>
                    <a:cubicBezTo>
                      <a:pt x="9162" y="9840"/>
                      <a:pt x="9100" y="9664"/>
                      <a:pt x="9029" y="9491"/>
                    </a:cubicBezTo>
                    <a:cubicBezTo>
                      <a:pt x="8953" y="9321"/>
                      <a:pt x="8886" y="9147"/>
                      <a:pt x="8802" y="8982"/>
                    </a:cubicBezTo>
                    <a:cubicBezTo>
                      <a:pt x="8723" y="8816"/>
                      <a:pt x="8645" y="8655"/>
                      <a:pt x="8560" y="8502"/>
                    </a:cubicBezTo>
                    <a:cubicBezTo>
                      <a:pt x="8479" y="8346"/>
                      <a:pt x="8392" y="8201"/>
                      <a:pt x="8312" y="8064"/>
                    </a:cubicBezTo>
                    <a:cubicBezTo>
                      <a:pt x="8258" y="7974"/>
                      <a:pt x="8204" y="7889"/>
                      <a:pt x="8151" y="7808"/>
                    </a:cubicBezTo>
                    <a:cubicBezTo>
                      <a:pt x="9481" y="5717"/>
                      <a:pt x="7427" y="3243"/>
                      <a:pt x="7255" y="3096"/>
                    </a:cubicBezTo>
                    <a:cubicBezTo>
                      <a:pt x="7244" y="3086"/>
                      <a:pt x="7227" y="3081"/>
                      <a:pt x="7207" y="3081"/>
                    </a:cubicBezTo>
                    <a:cubicBezTo>
                      <a:pt x="6912" y="3081"/>
                      <a:pt x="5765" y="4041"/>
                      <a:pt x="5622" y="4050"/>
                    </a:cubicBezTo>
                    <a:cubicBezTo>
                      <a:pt x="5622" y="4050"/>
                      <a:pt x="5621" y="4050"/>
                      <a:pt x="5621" y="4050"/>
                    </a:cubicBezTo>
                    <a:cubicBezTo>
                      <a:pt x="5474" y="4050"/>
                      <a:pt x="6183" y="2790"/>
                      <a:pt x="6107" y="2612"/>
                    </a:cubicBezTo>
                    <a:cubicBezTo>
                      <a:pt x="6030" y="2432"/>
                      <a:pt x="4654" y="1285"/>
                      <a:pt x="4450" y="1183"/>
                    </a:cubicBezTo>
                    <a:cubicBezTo>
                      <a:pt x="4441" y="1179"/>
                      <a:pt x="4431" y="1177"/>
                      <a:pt x="4421" y="1177"/>
                    </a:cubicBezTo>
                    <a:cubicBezTo>
                      <a:pt x="4196" y="1177"/>
                      <a:pt x="3639" y="2177"/>
                      <a:pt x="3461" y="2177"/>
                    </a:cubicBezTo>
                    <a:cubicBezTo>
                      <a:pt x="3459" y="2177"/>
                      <a:pt x="3456" y="2177"/>
                      <a:pt x="3454" y="2177"/>
                    </a:cubicBezTo>
                    <a:cubicBezTo>
                      <a:pt x="3276" y="2151"/>
                      <a:pt x="3735" y="775"/>
                      <a:pt x="3582" y="698"/>
                    </a:cubicBezTo>
                    <a:cubicBezTo>
                      <a:pt x="2505" y="159"/>
                      <a:pt x="1628" y="1"/>
                      <a:pt x="1024"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8"/>
              <p:cNvSpPr/>
              <p:nvPr/>
            </p:nvSpPr>
            <p:spPr>
              <a:xfrm>
                <a:off x="3142600" y="2043400"/>
                <a:ext cx="556625" cy="683350"/>
              </a:xfrm>
              <a:custGeom>
                <a:avLst/>
                <a:gdLst/>
                <a:ahLst/>
                <a:cxnLst/>
                <a:rect l="l" t="t" r="r" b="b"/>
                <a:pathLst>
                  <a:path w="22265" h="27334" extrusionOk="0">
                    <a:moveTo>
                      <a:pt x="10641" y="16600"/>
                    </a:moveTo>
                    <a:cubicBezTo>
                      <a:pt x="10705" y="16695"/>
                      <a:pt x="10753" y="16755"/>
                      <a:pt x="10781" y="16773"/>
                    </a:cubicBezTo>
                    <a:cubicBezTo>
                      <a:pt x="10784" y="16780"/>
                      <a:pt x="10785" y="16787"/>
                      <a:pt x="10788" y="16794"/>
                    </a:cubicBezTo>
                    <a:cubicBezTo>
                      <a:pt x="10936" y="17196"/>
                      <a:pt x="11059" y="17621"/>
                      <a:pt x="11190" y="18050"/>
                    </a:cubicBezTo>
                    <a:cubicBezTo>
                      <a:pt x="11258" y="18265"/>
                      <a:pt x="11313" y="18484"/>
                      <a:pt x="11370" y="18704"/>
                    </a:cubicBezTo>
                    <a:cubicBezTo>
                      <a:pt x="11426" y="18925"/>
                      <a:pt x="11483" y="19145"/>
                      <a:pt x="11541" y="19366"/>
                    </a:cubicBezTo>
                    <a:cubicBezTo>
                      <a:pt x="11545" y="19389"/>
                      <a:pt x="11550" y="19410"/>
                      <a:pt x="11555" y="19431"/>
                    </a:cubicBezTo>
                    <a:cubicBezTo>
                      <a:pt x="11494" y="19311"/>
                      <a:pt x="11433" y="19189"/>
                      <a:pt x="11374" y="19070"/>
                    </a:cubicBezTo>
                    <a:cubicBezTo>
                      <a:pt x="11296" y="18907"/>
                      <a:pt x="11211" y="18749"/>
                      <a:pt x="11126" y="18598"/>
                    </a:cubicBezTo>
                    <a:cubicBezTo>
                      <a:pt x="11042" y="18445"/>
                      <a:pt x="10961" y="18296"/>
                      <a:pt x="10880" y="18150"/>
                    </a:cubicBezTo>
                    <a:cubicBezTo>
                      <a:pt x="10709" y="17866"/>
                      <a:pt x="10557" y="17592"/>
                      <a:pt x="10397" y="17351"/>
                    </a:cubicBezTo>
                    <a:cubicBezTo>
                      <a:pt x="10359" y="17291"/>
                      <a:pt x="10323" y="17237"/>
                      <a:pt x="10286" y="17180"/>
                    </a:cubicBezTo>
                    <a:cubicBezTo>
                      <a:pt x="10410" y="17048"/>
                      <a:pt x="10542" y="16860"/>
                      <a:pt x="10641" y="16600"/>
                    </a:cubicBezTo>
                    <a:close/>
                    <a:moveTo>
                      <a:pt x="22184" y="0"/>
                    </a:moveTo>
                    <a:cubicBezTo>
                      <a:pt x="21607" y="0"/>
                      <a:pt x="17298" y="1627"/>
                      <a:pt x="16951" y="2712"/>
                    </a:cubicBezTo>
                    <a:cubicBezTo>
                      <a:pt x="16569" y="3911"/>
                      <a:pt x="17998" y="5978"/>
                      <a:pt x="17998" y="5978"/>
                    </a:cubicBezTo>
                    <a:cubicBezTo>
                      <a:pt x="17998" y="5978"/>
                      <a:pt x="16234" y="4140"/>
                      <a:pt x="15966" y="4140"/>
                    </a:cubicBezTo>
                    <a:cubicBezTo>
                      <a:pt x="15963" y="4140"/>
                      <a:pt x="15959" y="4140"/>
                      <a:pt x="15956" y="4141"/>
                    </a:cubicBezTo>
                    <a:cubicBezTo>
                      <a:pt x="15726" y="4192"/>
                      <a:pt x="13098" y="8198"/>
                      <a:pt x="13404" y="8709"/>
                    </a:cubicBezTo>
                    <a:cubicBezTo>
                      <a:pt x="13710" y="9219"/>
                      <a:pt x="15803" y="10572"/>
                      <a:pt x="15803" y="10572"/>
                    </a:cubicBezTo>
                    <a:cubicBezTo>
                      <a:pt x="15803" y="10572"/>
                      <a:pt x="14520" y="10453"/>
                      <a:pt x="13821" y="10453"/>
                    </a:cubicBezTo>
                    <a:cubicBezTo>
                      <a:pt x="13549" y="10453"/>
                      <a:pt x="13365" y="10471"/>
                      <a:pt x="13379" y="10521"/>
                    </a:cubicBezTo>
                    <a:cubicBezTo>
                      <a:pt x="13427" y="10691"/>
                      <a:pt x="13753" y="11987"/>
                      <a:pt x="15118" y="12903"/>
                    </a:cubicBezTo>
                    <a:cubicBezTo>
                      <a:pt x="15087" y="12995"/>
                      <a:pt x="15056" y="13087"/>
                      <a:pt x="15023" y="13182"/>
                    </a:cubicBezTo>
                    <a:cubicBezTo>
                      <a:pt x="14869" y="13600"/>
                      <a:pt x="14755" y="14055"/>
                      <a:pt x="14618" y="14520"/>
                    </a:cubicBezTo>
                    <a:cubicBezTo>
                      <a:pt x="14584" y="14638"/>
                      <a:pt x="14551" y="14756"/>
                      <a:pt x="14517" y="14873"/>
                    </a:cubicBezTo>
                    <a:cubicBezTo>
                      <a:pt x="14483" y="14992"/>
                      <a:pt x="14458" y="15114"/>
                      <a:pt x="14428" y="15235"/>
                    </a:cubicBezTo>
                    <a:cubicBezTo>
                      <a:pt x="14370" y="15479"/>
                      <a:pt x="14310" y="15724"/>
                      <a:pt x="14251" y="15972"/>
                    </a:cubicBezTo>
                    <a:cubicBezTo>
                      <a:pt x="14222" y="16097"/>
                      <a:pt x="14188" y="16220"/>
                      <a:pt x="14164" y="16346"/>
                    </a:cubicBezTo>
                    <a:cubicBezTo>
                      <a:pt x="14139" y="16472"/>
                      <a:pt x="14113" y="16599"/>
                      <a:pt x="14087" y="16725"/>
                    </a:cubicBezTo>
                    <a:cubicBezTo>
                      <a:pt x="14038" y="16979"/>
                      <a:pt x="13987" y="17232"/>
                      <a:pt x="13936" y="17486"/>
                    </a:cubicBezTo>
                    <a:cubicBezTo>
                      <a:pt x="13844" y="17997"/>
                      <a:pt x="13763" y="18508"/>
                      <a:pt x="13683" y="19012"/>
                    </a:cubicBezTo>
                    <a:cubicBezTo>
                      <a:pt x="13649" y="19265"/>
                      <a:pt x="13617" y="19516"/>
                      <a:pt x="13583" y="19763"/>
                    </a:cubicBezTo>
                    <a:cubicBezTo>
                      <a:pt x="13567" y="19888"/>
                      <a:pt x="13550" y="20011"/>
                      <a:pt x="13533" y="20133"/>
                    </a:cubicBezTo>
                    <a:cubicBezTo>
                      <a:pt x="13520" y="20256"/>
                      <a:pt x="13508" y="20377"/>
                      <a:pt x="13495" y="20499"/>
                    </a:cubicBezTo>
                    <a:cubicBezTo>
                      <a:pt x="13468" y="20740"/>
                      <a:pt x="13442" y="20978"/>
                      <a:pt x="13418" y="21211"/>
                    </a:cubicBezTo>
                    <a:cubicBezTo>
                      <a:pt x="13394" y="21443"/>
                      <a:pt x="13379" y="21671"/>
                      <a:pt x="13359" y="21894"/>
                    </a:cubicBezTo>
                    <a:cubicBezTo>
                      <a:pt x="13319" y="22338"/>
                      <a:pt x="13296" y="22759"/>
                      <a:pt x="13272" y="23147"/>
                    </a:cubicBezTo>
                    <a:cubicBezTo>
                      <a:pt x="13250" y="23537"/>
                      <a:pt x="13237" y="23893"/>
                      <a:pt x="13224" y="24211"/>
                    </a:cubicBezTo>
                    <a:cubicBezTo>
                      <a:pt x="13224" y="24211"/>
                      <a:pt x="13224" y="24212"/>
                      <a:pt x="13224" y="24212"/>
                    </a:cubicBezTo>
                    <a:cubicBezTo>
                      <a:pt x="13196" y="24084"/>
                      <a:pt x="13166" y="23955"/>
                      <a:pt x="13135" y="23822"/>
                    </a:cubicBezTo>
                    <a:cubicBezTo>
                      <a:pt x="13098" y="23652"/>
                      <a:pt x="13058" y="23478"/>
                      <a:pt x="13004" y="23303"/>
                    </a:cubicBezTo>
                    <a:cubicBezTo>
                      <a:pt x="12953" y="23129"/>
                      <a:pt x="12904" y="22952"/>
                      <a:pt x="12851" y="22772"/>
                    </a:cubicBezTo>
                    <a:cubicBezTo>
                      <a:pt x="12800" y="22592"/>
                      <a:pt x="12751" y="22410"/>
                      <a:pt x="12685" y="22230"/>
                    </a:cubicBezTo>
                    <a:cubicBezTo>
                      <a:pt x="12623" y="22050"/>
                      <a:pt x="12561" y="21868"/>
                      <a:pt x="12498" y="21686"/>
                    </a:cubicBezTo>
                    <a:lnTo>
                      <a:pt x="12405" y="21412"/>
                    </a:lnTo>
                    <a:lnTo>
                      <a:pt x="12297" y="21143"/>
                    </a:lnTo>
                    <a:cubicBezTo>
                      <a:pt x="12274" y="21083"/>
                      <a:pt x="12251" y="21025"/>
                      <a:pt x="12227" y="20967"/>
                    </a:cubicBezTo>
                    <a:cubicBezTo>
                      <a:pt x="12206" y="20855"/>
                      <a:pt x="12186" y="20743"/>
                      <a:pt x="12164" y="20629"/>
                    </a:cubicBezTo>
                    <a:cubicBezTo>
                      <a:pt x="12059" y="20187"/>
                      <a:pt x="11958" y="19738"/>
                      <a:pt x="11843" y="19291"/>
                    </a:cubicBezTo>
                    <a:cubicBezTo>
                      <a:pt x="11781" y="19068"/>
                      <a:pt x="11718" y="18846"/>
                      <a:pt x="11656" y="18625"/>
                    </a:cubicBezTo>
                    <a:cubicBezTo>
                      <a:pt x="11594" y="18403"/>
                      <a:pt x="11533" y="18184"/>
                      <a:pt x="11459" y="17968"/>
                    </a:cubicBezTo>
                    <a:cubicBezTo>
                      <a:pt x="11317" y="17537"/>
                      <a:pt x="11182" y="17112"/>
                      <a:pt x="11025" y="16709"/>
                    </a:cubicBezTo>
                    <a:cubicBezTo>
                      <a:pt x="11014" y="16681"/>
                      <a:pt x="11004" y="16654"/>
                      <a:pt x="10994" y="16626"/>
                    </a:cubicBezTo>
                    <a:cubicBezTo>
                      <a:pt x="11537" y="16088"/>
                      <a:pt x="12776" y="14256"/>
                      <a:pt x="12819" y="12170"/>
                    </a:cubicBezTo>
                    <a:cubicBezTo>
                      <a:pt x="12865" y="9769"/>
                      <a:pt x="11618" y="7657"/>
                      <a:pt x="11618" y="7657"/>
                    </a:cubicBezTo>
                    <a:cubicBezTo>
                      <a:pt x="11618" y="7657"/>
                      <a:pt x="10176" y="9147"/>
                      <a:pt x="9994" y="9147"/>
                    </a:cubicBezTo>
                    <a:cubicBezTo>
                      <a:pt x="9991" y="9147"/>
                      <a:pt x="9988" y="9146"/>
                      <a:pt x="9986" y="9145"/>
                    </a:cubicBezTo>
                    <a:cubicBezTo>
                      <a:pt x="9843" y="9097"/>
                      <a:pt x="11042" y="7081"/>
                      <a:pt x="11090" y="6890"/>
                    </a:cubicBezTo>
                    <a:cubicBezTo>
                      <a:pt x="11139" y="6697"/>
                      <a:pt x="9794" y="4681"/>
                      <a:pt x="9794" y="4681"/>
                    </a:cubicBezTo>
                    <a:cubicBezTo>
                      <a:pt x="9794" y="4681"/>
                      <a:pt x="7896" y="6896"/>
                      <a:pt x="7563" y="6896"/>
                    </a:cubicBezTo>
                    <a:cubicBezTo>
                      <a:pt x="7553" y="6896"/>
                      <a:pt x="7544" y="6894"/>
                      <a:pt x="7537" y="6890"/>
                    </a:cubicBezTo>
                    <a:cubicBezTo>
                      <a:pt x="7298" y="6745"/>
                      <a:pt x="8881" y="4777"/>
                      <a:pt x="8881" y="4777"/>
                    </a:cubicBezTo>
                    <a:cubicBezTo>
                      <a:pt x="8881" y="4777"/>
                      <a:pt x="7537" y="1850"/>
                      <a:pt x="6529" y="1705"/>
                    </a:cubicBezTo>
                    <a:cubicBezTo>
                      <a:pt x="6529" y="1705"/>
                      <a:pt x="5531" y="3341"/>
                      <a:pt x="5344" y="3341"/>
                    </a:cubicBezTo>
                    <a:cubicBezTo>
                      <a:pt x="5338" y="3341"/>
                      <a:pt x="5334" y="3339"/>
                      <a:pt x="5330" y="3337"/>
                    </a:cubicBezTo>
                    <a:cubicBezTo>
                      <a:pt x="5185" y="3240"/>
                      <a:pt x="5618" y="1560"/>
                      <a:pt x="5569" y="1369"/>
                    </a:cubicBezTo>
                    <a:cubicBezTo>
                      <a:pt x="5525" y="1191"/>
                      <a:pt x="3819" y="639"/>
                      <a:pt x="3196" y="639"/>
                    </a:cubicBezTo>
                    <a:cubicBezTo>
                      <a:pt x="3149" y="639"/>
                      <a:pt x="3108" y="642"/>
                      <a:pt x="3074" y="649"/>
                    </a:cubicBezTo>
                    <a:cubicBezTo>
                      <a:pt x="2781" y="708"/>
                      <a:pt x="5725" y="7016"/>
                      <a:pt x="8066" y="11724"/>
                    </a:cubicBezTo>
                    <a:cubicBezTo>
                      <a:pt x="7877" y="12020"/>
                      <a:pt x="7574" y="12759"/>
                      <a:pt x="7501" y="12759"/>
                    </a:cubicBezTo>
                    <a:cubicBezTo>
                      <a:pt x="7500" y="12759"/>
                      <a:pt x="7499" y="12758"/>
                      <a:pt x="7498" y="12758"/>
                    </a:cubicBezTo>
                    <a:cubicBezTo>
                      <a:pt x="7432" y="12731"/>
                      <a:pt x="7644" y="11147"/>
                      <a:pt x="7577" y="10976"/>
                    </a:cubicBezTo>
                    <a:cubicBezTo>
                      <a:pt x="7513" y="10807"/>
                      <a:pt x="4716" y="9483"/>
                      <a:pt x="4535" y="9483"/>
                    </a:cubicBezTo>
                    <a:cubicBezTo>
                      <a:pt x="4532" y="9483"/>
                      <a:pt x="4530" y="9484"/>
                      <a:pt x="4529" y="9484"/>
                    </a:cubicBezTo>
                    <a:cubicBezTo>
                      <a:pt x="4423" y="9524"/>
                      <a:pt x="4098" y="11518"/>
                      <a:pt x="4016" y="11518"/>
                    </a:cubicBezTo>
                    <a:cubicBezTo>
                      <a:pt x="4015" y="11518"/>
                      <a:pt x="4015" y="11517"/>
                      <a:pt x="4014" y="11517"/>
                    </a:cubicBezTo>
                    <a:cubicBezTo>
                      <a:pt x="3935" y="11490"/>
                      <a:pt x="3948" y="9667"/>
                      <a:pt x="3578" y="9483"/>
                    </a:cubicBezTo>
                    <a:cubicBezTo>
                      <a:pt x="3512" y="9451"/>
                      <a:pt x="3361" y="9435"/>
                      <a:pt x="3157" y="9435"/>
                    </a:cubicBezTo>
                    <a:cubicBezTo>
                      <a:pt x="2201" y="9435"/>
                      <a:pt x="73" y="9764"/>
                      <a:pt x="40" y="10210"/>
                    </a:cubicBezTo>
                    <a:cubicBezTo>
                      <a:pt x="0" y="10752"/>
                      <a:pt x="6188" y="13047"/>
                      <a:pt x="9938" y="17449"/>
                    </a:cubicBezTo>
                    <a:cubicBezTo>
                      <a:pt x="9938" y="17449"/>
                      <a:pt x="10018" y="17412"/>
                      <a:pt x="10129" y="17325"/>
                    </a:cubicBezTo>
                    <a:cubicBezTo>
                      <a:pt x="10157" y="17370"/>
                      <a:pt x="10184" y="17417"/>
                      <a:pt x="10211" y="17463"/>
                    </a:cubicBezTo>
                    <a:cubicBezTo>
                      <a:pt x="10362" y="17707"/>
                      <a:pt x="10502" y="17984"/>
                      <a:pt x="10662" y="18270"/>
                    </a:cubicBezTo>
                    <a:cubicBezTo>
                      <a:pt x="10734" y="18416"/>
                      <a:pt x="10810" y="18567"/>
                      <a:pt x="10888" y="18721"/>
                    </a:cubicBezTo>
                    <a:cubicBezTo>
                      <a:pt x="10966" y="18874"/>
                      <a:pt x="11044" y="19032"/>
                      <a:pt x="11114" y="19196"/>
                    </a:cubicBezTo>
                    <a:cubicBezTo>
                      <a:pt x="11188" y="19358"/>
                      <a:pt x="11263" y="19524"/>
                      <a:pt x="11340" y="19691"/>
                    </a:cubicBezTo>
                    <a:cubicBezTo>
                      <a:pt x="11414" y="19858"/>
                      <a:pt x="11480" y="20032"/>
                      <a:pt x="11551" y="20205"/>
                    </a:cubicBezTo>
                    <a:cubicBezTo>
                      <a:pt x="11619" y="20381"/>
                      <a:pt x="11697" y="20553"/>
                      <a:pt x="11758" y="20733"/>
                    </a:cubicBezTo>
                    <a:cubicBezTo>
                      <a:pt x="11805" y="20865"/>
                      <a:pt x="11853" y="20998"/>
                      <a:pt x="11900" y="21131"/>
                    </a:cubicBezTo>
                    <a:cubicBezTo>
                      <a:pt x="11948" y="21425"/>
                      <a:pt x="11996" y="21715"/>
                      <a:pt x="12043" y="21998"/>
                    </a:cubicBezTo>
                    <a:cubicBezTo>
                      <a:pt x="12094" y="22423"/>
                      <a:pt x="12144" y="22833"/>
                      <a:pt x="12189" y="23221"/>
                    </a:cubicBezTo>
                    <a:cubicBezTo>
                      <a:pt x="12200" y="23319"/>
                      <a:pt x="12215" y="23414"/>
                      <a:pt x="12222" y="23509"/>
                    </a:cubicBezTo>
                    <a:cubicBezTo>
                      <a:pt x="12229" y="23604"/>
                      <a:pt x="12234" y="23697"/>
                      <a:pt x="12242" y="23790"/>
                    </a:cubicBezTo>
                    <a:cubicBezTo>
                      <a:pt x="12254" y="23974"/>
                      <a:pt x="12266" y="24151"/>
                      <a:pt x="12278" y="24321"/>
                    </a:cubicBezTo>
                    <a:cubicBezTo>
                      <a:pt x="12298" y="24663"/>
                      <a:pt x="12331" y="24975"/>
                      <a:pt x="12329" y="25253"/>
                    </a:cubicBezTo>
                    <a:cubicBezTo>
                      <a:pt x="12335" y="25531"/>
                      <a:pt x="12339" y="25772"/>
                      <a:pt x="12344" y="25972"/>
                    </a:cubicBezTo>
                    <a:cubicBezTo>
                      <a:pt x="12351" y="26370"/>
                      <a:pt x="12356" y="26597"/>
                      <a:pt x="12356" y="26597"/>
                    </a:cubicBezTo>
                    <a:lnTo>
                      <a:pt x="12356" y="26611"/>
                    </a:lnTo>
                    <a:cubicBezTo>
                      <a:pt x="12356" y="26612"/>
                      <a:pt x="12356" y="26614"/>
                      <a:pt x="12356" y="26615"/>
                    </a:cubicBezTo>
                    <a:cubicBezTo>
                      <a:pt x="12359" y="26676"/>
                      <a:pt x="12463" y="26705"/>
                      <a:pt x="12573" y="26705"/>
                    </a:cubicBezTo>
                    <a:cubicBezTo>
                      <a:pt x="12701" y="26705"/>
                      <a:pt x="12837" y="26666"/>
                      <a:pt x="12834" y="26595"/>
                    </a:cubicBezTo>
                    <a:cubicBezTo>
                      <a:pt x="12834" y="26595"/>
                      <a:pt x="12824" y="26364"/>
                      <a:pt x="12807" y="25960"/>
                    </a:cubicBezTo>
                    <a:cubicBezTo>
                      <a:pt x="12799" y="25757"/>
                      <a:pt x="12789" y="25512"/>
                      <a:pt x="12777" y="25231"/>
                    </a:cubicBezTo>
                    <a:cubicBezTo>
                      <a:pt x="12772" y="24949"/>
                      <a:pt x="12732" y="24633"/>
                      <a:pt x="12704" y="24289"/>
                    </a:cubicBezTo>
                    <a:cubicBezTo>
                      <a:pt x="12692" y="24164"/>
                      <a:pt x="12680" y="24035"/>
                      <a:pt x="12668" y="23903"/>
                    </a:cubicBezTo>
                    <a:lnTo>
                      <a:pt x="12668" y="23903"/>
                    </a:lnTo>
                    <a:cubicBezTo>
                      <a:pt x="12670" y="23910"/>
                      <a:pt x="12671" y="23919"/>
                      <a:pt x="12673" y="23927"/>
                    </a:cubicBezTo>
                    <a:cubicBezTo>
                      <a:pt x="12705" y="24094"/>
                      <a:pt x="12736" y="24259"/>
                      <a:pt x="12766" y="24419"/>
                    </a:cubicBezTo>
                    <a:cubicBezTo>
                      <a:pt x="12836" y="24738"/>
                      <a:pt x="12868" y="25044"/>
                      <a:pt x="12906" y="25326"/>
                    </a:cubicBezTo>
                    <a:cubicBezTo>
                      <a:pt x="12925" y="25467"/>
                      <a:pt x="12943" y="25601"/>
                      <a:pt x="12960" y="25729"/>
                    </a:cubicBezTo>
                    <a:cubicBezTo>
                      <a:pt x="12977" y="25858"/>
                      <a:pt x="12994" y="25979"/>
                      <a:pt x="13000" y="26095"/>
                    </a:cubicBezTo>
                    <a:cubicBezTo>
                      <a:pt x="13017" y="26325"/>
                      <a:pt x="13031" y="26526"/>
                      <a:pt x="13043" y="26690"/>
                    </a:cubicBezTo>
                    <a:cubicBezTo>
                      <a:pt x="13067" y="27021"/>
                      <a:pt x="13079" y="27209"/>
                      <a:pt x="13079" y="27209"/>
                    </a:cubicBezTo>
                    <a:lnTo>
                      <a:pt x="13081" y="27228"/>
                    </a:lnTo>
                    <a:cubicBezTo>
                      <a:pt x="13082" y="27232"/>
                      <a:pt x="13082" y="27235"/>
                      <a:pt x="13082" y="27238"/>
                    </a:cubicBezTo>
                    <a:cubicBezTo>
                      <a:pt x="13090" y="27304"/>
                      <a:pt x="13192" y="27333"/>
                      <a:pt x="13309" y="27333"/>
                    </a:cubicBezTo>
                    <a:cubicBezTo>
                      <a:pt x="13482" y="27333"/>
                      <a:pt x="13687" y="27271"/>
                      <a:pt x="13676" y="27174"/>
                    </a:cubicBezTo>
                    <a:cubicBezTo>
                      <a:pt x="13676" y="27174"/>
                      <a:pt x="13655" y="26980"/>
                      <a:pt x="13620" y="26641"/>
                    </a:cubicBezTo>
                    <a:cubicBezTo>
                      <a:pt x="13600" y="26472"/>
                      <a:pt x="13578" y="26266"/>
                      <a:pt x="13553" y="26031"/>
                    </a:cubicBezTo>
                    <a:cubicBezTo>
                      <a:pt x="13550" y="26006"/>
                      <a:pt x="13546" y="25979"/>
                      <a:pt x="13543" y="25952"/>
                    </a:cubicBezTo>
                    <a:lnTo>
                      <a:pt x="13543" y="25952"/>
                    </a:lnTo>
                    <a:cubicBezTo>
                      <a:pt x="13572" y="25954"/>
                      <a:pt x="13601" y="25955"/>
                      <a:pt x="13631" y="25955"/>
                    </a:cubicBezTo>
                    <a:cubicBezTo>
                      <a:pt x="13904" y="25955"/>
                      <a:pt x="14208" y="25868"/>
                      <a:pt x="14198" y="25716"/>
                    </a:cubicBezTo>
                    <a:lnTo>
                      <a:pt x="14198" y="25709"/>
                    </a:lnTo>
                    <a:cubicBezTo>
                      <a:pt x="14198" y="25709"/>
                      <a:pt x="14194" y="25647"/>
                      <a:pt x="14187" y="25528"/>
                    </a:cubicBezTo>
                    <a:cubicBezTo>
                      <a:pt x="14180" y="25412"/>
                      <a:pt x="14170" y="25240"/>
                      <a:pt x="14161" y="25017"/>
                    </a:cubicBezTo>
                    <a:cubicBezTo>
                      <a:pt x="14150" y="24796"/>
                      <a:pt x="14146" y="24525"/>
                      <a:pt x="14137" y="24216"/>
                    </a:cubicBezTo>
                    <a:cubicBezTo>
                      <a:pt x="14133" y="23906"/>
                      <a:pt x="14127" y="23556"/>
                      <a:pt x="14130" y="23173"/>
                    </a:cubicBezTo>
                    <a:cubicBezTo>
                      <a:pt x="14133" y="22791"/>
                      <a:pt x="14134" y="22376"/>
                      <a:pt x="14153" y="21938"/>
                    </a:cubicBezTo>
                    <a:cubicBezTo>
                      <a:pt x="14160" y="21720"/>
                      <a:pt x="14164" y="21494"/>
                      <a:pt x="14175" y="21265"/>
                    </a:cubicBezTo>
                    <a:cubicBezTo>
                      <a:pt x="14188" y="21035"/>
                      <a:pt x="14201" y="20799"/>
                      <a:pt x="14214" y="20561"/>
                    </a:cubicBezTo>
                    <a:cubicBezTo>
                      <a:pt x="14221" y="20441"/>
                      <a:pt x="14228" y="20320"/>
                      <a:pt x="14235" y="20200"/>
                    </a:cubicBezTo>
                    <a:cubicBezTo>
                      <a:pt x="14245" y="20078"/>
                      <a:pt x="14255" y="19956"/>
                      <a:pt x="14265" y="19834"/>
                    </a:cubicBezTo>
                    <a:cubicBezTo>
                      <a:pt x="14285" y="19589"/>
                      <a:pt x="14304" y="19339"/>
                      <a:pt x="14326" y="19090"/>
                    </a:cubicBezTo>
                    <a:cubicBezTo>
                      <a:pt x="14378" y="18589"/>
                      <a:pt x="14432" y="18082"/>
                      <a:pt x="14497" y="17575"/>
                    </a:cubicBezTo>
                    <a:cubicBezTo>
                      <a:pt x="14534" y="17323"/>
                      <a:pt x="14571" y="17069"/>
                      <a:pt x="14608" y="16818"/>
                    </a:cubicBezTo>
                    <a:cubicBezTo>
                      <a:pt x="14626" y="16692"/>
                      <a:pt x="14645" y="16566"/>
                      <a:pt x="14663" y="16441"/>
                    </a:cubicBezTo>
                    <a:cubicBezTo>
                      <a:pt x="14682" y="16316"/>
                      <a:pt x="14708" y="16193"/>
                      <a:pt x="14730" y="16068"/>
                    </a:cubicBezTo>
                    <a:cubicBezTo>
                      <a:pt x="14777" y="15822"/>
                      <a:pt x="14822" y="15576"/>
                      <a:pt x="14867" y="15334"/>
                    </a:cubicBezTo>
                    <a:cubicBezTo>
                      <a:pt x="14890" y="15213"/>
                      <a:pt x="14910" y="15092"/>
                      <a:pt x="14937" y="14974"/>
                    </a:cubicBezTo>
                    <a:cubicBezTo>
                      <a:pt x="14964" y="14855"/>
                      <a:pt x="14991" y="14737"/>
                      <a:pt x="15018" y="14621"/>
                    </a:cubicBezTo>
                    <a:cubicBezTo>
                      <a:pt x="15131" y="14156"/>
                      <a:pt x="15219" y="13699"/>
                      <a:pt x="15351" y="13280"/>
                    </a:cubicBezTo>
                    <a:cubicBezTo>
                      <a:pt x="15406" y="13085"/>
                      <a:pt x="15460" y="12897"/>
                      <a:pt x="15512" y="12713"/>
                    </a:cubicBezTo>
                    <a:cubicBezTo>
                      <a:pt x="16325" y="10977"/>
                      <a:pt x="19868" y="2968"/>
                      <a:pt x="22233" y="57"/>
                    </a:cubicBezTo>
                    <a:cubicBezTo>
                      <a:pt x="22264" y="18"/>
                      <a:pt x="22245" y="0"/>
                      <a:pt x="22184"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 name="Google Shape;496;p8"/>
            <p:cNvGrpSpPr/>
            <p:nvPr/>
          </p:nvGrpSpPr>
          <p:grpSpPr>
            <a:xfrm>
              <a:off x="73951" y="2677326"/>
              <a:ext cx="1988543" cy="2465382"/>
              <a:chOff x="3142600" y="2043400"/>
              <a:chExt cx="556625" cy="690100"/>
            </a:xfrm>
          </p:grpSpPr>
          <p:sp>
            <p:nvSpPr>
              <p:cNvPr id="497" name="Google Shape;497;p8"/>
              <p:cNvSpPr/>
              <p:nvPr/>
            </p:nvSpPr>
            <p:spPr>
              <a:xfrm>
                <a:off x="3178925" y="2419750"/>
                <a:ext cx="245650" cy="313750"/>
              </a:xfrm>
              <a:custGeom>
                <a:avLst/>
                <a:gdLst/>
                <a:ahLst/>
                <a:cxnLst/>
                <a:rect l="l" t="t" r="r" b="b"/>
                <a:pathLst>
                  <a:path w="9826" h="12550" extrusionOk="0">
                    <a:moveTo>
                      <a:pt x="1024" y="1"/>
                    </a:moveTo>
                    <a:cubicBezTo>
                      <a:pt x="334" y="1"/>
                      <a:pt x="1" y="208"/>
                      <a:pt x="137" y="290"/>
                    </a:cubicBezTo>
                    <a:cubicBezTo>
                      <a:pt x="3572" y="2351"/>
                      <a:pt x="7944" y="8098"/>
                      <a:pt x="7944" y="8098"/>
                    </a:cubicBezTo>
                    <a:cubicBezTo>
                      <a:pt x="7969" y="8069"/>
                      <a:pt x="7988" y="8039"/>
                      <a:pt x="8011" y="8010"/>
                    </a:cubicBezTo>
                    <a:cubicBezTo>
                      <a:pt x="8041" y="8066"/>
                      <a:pt x="8071" y="8122"/>
                      <a:pt x="8100" y="8181"/>
                    </a:cubicBezTo>
                    <a:cubicBezTo>
                      <a:pt x="8170" y="8322"/>
                      <a:pt x="8244" y="8468"/>
                      <a:pt x="8312" y="8624"/>
                    </a:cubicBezTo>
                    <a:cubicBezTo>
                      <a:pt x="8383" y="8778"/>
                      <a:pt x="8449" y="8941"/>
                      <a:pt x="8514" y="9107"/>
                    </a:cubicBezTo>
                    <a:cubicBezTo>
                      <a:pt x="8584" y="9271"/>
                      <a:pt x="8636" y="9446"/>
                      <a:pt x="8699" y="9615"/>
                    </a:cubicBezTo>
                    <a:cubicBezTo>
                      <a:pt x="8755" y="9786"/>
                      <a:pt x="8804" y="9961"/>
                      <a:pt x="8856" y="10131"/>
                    </a:cubicBezTo>
                    <a:cubicBezTo>
                      <a:pt x="8900" y="10302"/>
                      <a:pt x="8944" y="10472"/>
                      <a:pt x="8985" y="10637"/>
                    </a:cubicBezTo>
                    <a:cubicBezTo>
                      <a:pt x="9022" y="10801"/>
                      <a:pt x="9052" y="10963"/>
                      <a:pt x="9083" y="11115"/>
                    </a:cubicBezTo>
                    <a:cubicBezTo>
                      <a:pt x="9117" y="11265"/>
                      <a:pt x="9130" y="11411"/>
                      <a:pt x="9152" y="11544"/>
                    </a:cubicBezTo>
                    <a:cubicBezTo>
                      <a:pt x="9171" y="11677"/>
                      <a:pt x="9194" y="11799"/>
                      <a:pt x="9202" y="11909"/>
                    </a:cubicBezTo>
                    <a:cubicBezTo>
                      <a:pt x="9212" y="12018"/>
                      <a:pt x="9220" y="12113"/>
                      <a:pt x="9228" y="12192"/>
                    </a:cubicBezTo>
                    <a:cubicBezTo>
                      <a:pt x="9243" y="12348"/>
                      <a:pt x="9252" y="12437"/>
                      <a:pt x="9252" y="12437"/>
                    </a:cubicBezTo>
                    <a:lnTo>
                      <a:pt x="9253" y="12452"/>
                    </a:lnTo>
                    <a:cubicBezTo>
                      <a:pt x="9253" y="12459"/>
                      <a:pt x="9255" y="12464"/>
                      <a:pt x="9256" y="12471"/>
                    </a:cubicBezTo>
                    <a:cubicBezTo>
                      <a:pt x="9265" y="12526"/>
                      <a:pt x="9343" y="12549"/>
                      <a:pt x="9437" y="12549"/>
                    </a:cubicBezTo>
                    <a:cubicBezTo>
                      <a:pt x="9605" y="12549"/>
                      <a:pt x="9825" y="12476"/>
                      <a:pt x="9809" y="12379"/>
                    </a:cubicBezTo>
                    <a:cubicBezTo>
                      <a:pt x="9809" y="12379"/>
                      <a:pt x="9793" y="12286"/>
                      <a:pt x="9766" y="12124"/>
                    </a:cubicBezTo>
                    <a:cubicBezTo>
                      <a:pt x="9754" y="12043"/>
                      <a:pt x="9737" y="11944"/>
                      <a:pt x="9718" y="11832"/>
                    </a:cubicBezTo>
                    <a:cubicBezTo>
                      <a:pt x="9701" y="11719"/>
                      <a:pt x="9668" y="11592"/>
                      <a:pt x="9640" y="11455"/>
                    </a:cubicBezTo>
                    <a:cubicBezTo>
                      <a:pt x="9606" y="11319"/>
                      <a:pt x="9582" y="11167"/>
                      <a:pt x="9535" y="11013"/>
                    </a:cubicBezTo>
                    <a:cubicBezTo>
                      <a:pt x="9493" y="10858"/>
                      <a:pt x="9450" y="10694"/>
                      <a:pt x="9399" y="10525"/>
                    </a:cubicBezTo>
                    <a:cubicBezTo>
                      <a:pt x="9344" y="10359"/>
                      <a:pt x="9287" y="10186"/>
                      <a:pt x="9229" y="10012"/>
                    </a:cubicBezTo>
                    <a:cubicBezTo>
                      <a:pt x="9162" y="9840"/>
                      <a:pt x="9100" y="9664"/>
                      <a:pt x="9029" y="9491"/>
                    </a:cubicBezTo>
                    <a:cubicBezTo>
                      <a:pt x="8953" y="9321"/>
                      <a:pt x="8886" y="9147"/>
                      <a:pt x="8802" y="8982"/>
                    </a:cubicBezTo>
                    <a:cubicBezTo>
                      <a:pt x="8723" y="8816"/>
                      <a:pt x="8645" y="8655"/>
                      <a:pt x="8560" y="8502"/>
                    </a:cubicBezTo>
                    <a:cubicBezTo>
                      <a:pt x="8479" y="8346"/>
                      <a:pt x="8392" y="8201"/>
                      <a:pt x="8312" y="8064"/>
                    </a:cubicBezTo>
                    <a:cubicBezTo>
                      <a:pt x="8258" y="7974"/>
                      <a:pt x="8204" y="7889"/>
                      <a:pt x="8151" y="7808"/>
                    </a:cubicBezTo>
                    <a:cubicBezTo>
                      <a:pt x="9481" y="5717"/>
                      <a:pt x="7427" y="3243"/>
                      <a:pt x="7255" y="3096"/>
                    </a:cubicBezTo>
                    <a:cubicBezTo>
                      <a:pt x="7244" y="3086"/>
                      <a:pt x="7227" y="3081"/>
                      <a:pt x="7207" y="3081"/>
                    </a:cubicBezTo>
                    <a:cubicBezTo>
                      <a:pt x="6912" y="3081"/>
                      <a:pt x="5765" y="4041"/>
                      <a:pt x="5622" y="4050"/>
                    </a:cubicBezTo>
                    <a:cubicBezTo>
                      <a:pt x="5622" y="4050"/>
                      <a:pt x="5621" y="4050"/>
                      <a:pt x="5621" y="4050"/>
                    </a:cubicBezTo>
                    <a:cubicBezTo>
                      <a:pt x="5474" y="4050"/>
                      <a:pt x="6183" y="2790"/>
                      <a:pt x="6107" y="2612"/>
                    </a:cubicBezTo>
                    <a:cubicBezTo>
                      <a:pt x="6030" y="2432"/>
                      <a:pt x="4654" y="1285"/>
                      <a:pt x="4450" y="1183"/>
                    </a:cubicBezTo>
                    <a:cubicBezTo>
                      <a:pt x="4441" y="1179"/>
                      <a:pt x="4431" y="1177"/>
                      <a:pt x="4421" y="1177"/>
                    </a:cubicBezTo>
                    <a:cubicBezTo>
                      <a:pt x="4196" y="1177"/>
                      <a:pt x="3639" y="2177"/>
                      <a:pt x="3461" y="2177"/>
                    </a:cubicBezTo>
                    <a:cubicBezTo>
                      <a:pt x="3459" y="2177"/>
                      <a:pt x="3456" y="2177"/>
                      <a:pt x="3454" y="2177"/>
                    </a:cubicBezTo>
                    <a:cubicBezTo>
                      <a:pt x="3276" y="2151"/>
                      <a:pt x="3735" y="775"/>
                      <a:pt x="3582" y="698"/>
                    </a:cubicBezTo>
                    <a:cubicBezTo>
                      <a:pt x="2505" y="159"/>
                      <a:pt x="1628" y="1"/>
                      <a:pt x="1024"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8"/>
              <p:cNvSpPr/>
              <p:nvPr/>
            </p:nvSpPr>
            <p:spPr>
              <a:xfrm>
                <a:off x="3142600" y="2043400"/>
                <a:ext cx="556625" cy="683350"/>
              </a:xfrm>
              <a:custGeom>
                <a:avLst/>
                <a:gdLst/>
                <a:ahLst/>
                <a:cxnLst/>
                <a:rect l="l" t="t" r="r" b="b"/>
                <a:pathLst>
                  <a:path w="22265" h="27334" extrusionOk="0">
                    <a:moveTo>
                      <a:pt x="10641" y="16600"/>
                    </a:moveTo>
                    <a:cubicBezTo>
                      <a:pt x="10705" y="16695"/>
                      <a:pt x="10753" y="16755"/>
                      <a:pt x="10781" y="16773"/>
                    </a:cubicBezTo>
                    <a:cubicBezTo>
                      <a:pt x="10784" y="16780"/>
                      <a:pt x="10785" y="16787"/>
                      <a:pt x="10788" y="16794"/>
                    </a:cubicBezTo>
                    <a:cubicBezTo>
                      <a:pt x="10936" y="17196"/>
                      <a:pt x="11059" y="17621"/>
                      <a:pt x="11190" y="18050"/>
                    </a:cubicBezTo>
                    <a:cubicBezTo>
                      <a:pt x="11258" y="18265"/>
                      <a:pt x="11313" y="18484"/>
                      <a:pt x="11370" y="18704"/>
                    </a:cubicBezTo>
                    <a:cubicBezTo>
                      <a:pt x="11426" y="18925"/>
                      <a:pt x="11483" y="19145"/>
                      <a:pt x="11541" y="19366"/>
                    </a:cubicBezTo>
                    <a:cubicBezTo>
                      <a:pt x="11545" y="19389"/>
                      <a:pt x="11550" y="19410"/>
                      <a:pt x="11555" y="19431"/>
                    </a:cubicBezTo>
                    <a:cubicBezTo>
                      <a:pt x="11494" y="19311"/>
                      <a:pt x="11433" y="19189"/>
                      <a:pt x="11374" y="19070"/>
                    </a:cubicBezTo>
                    <a:cubicBezTo>
                      <a:pt x="11296" y="18907"/>
                      <a:pt x="11211" y="18749"/>
                      <a:pt x="11126" y="18598"/>
                    </a:cubicBezTo>
                    <a:cubicBezTo>
                      <a:pt x="11042" y="18445"/>
                      <a:pt x="10961" y="18296"/>
                      <a:pt x="10880" y="18150"/>
                    </a:cubicBezTo>
                    <a:cubicBezTo>
                      <a:pt x="10709" y="17866"/>
                      <a:pt x="10557" y="17592"/>
                      <a:pt x="10397" y="17351"/>
                    </a:cubicBezTo>
                    <a:cubicBezTo>
                      <a:pt x="10359" y="17291"/>
                      <a:pt x="10323" y="17237"/>
                      <a:pt x="10286" y="17180"/>
                    </a:cubicBezTo>
                    <a:cubicBezTo>
                      <a:pt x="10410" y="17048"/>
                      <a:pt x="10542" y="16860"/>
                      <a:pt x="10641" y="16600"/>
                    </a:cubicBezTo>
                    <a:close/>
                    <a:moveTo>
                      <a:pt x="22184" y="0"/>
                    </a:moveTo>
                    <a:cubicBezTo>
                      <a:pt x="21607" y="0"/>
                      <a:pt x="17298" y="1627"/>
                      <a:pt x="16951" y="2712"/>
                    </a:cubicBezTo>
                    <a:cubicBezTo>
                      <a:pt x="16569" y="3911"/>
                      <a:pt x="17998" y="5978"/>
                      <a:pt x="17998" y="5978"/>
                    </a:cubicBezTo>
                    <a:cubicBezTo>
                      <a:pt x="17998" y="5978"/>
                      <a:pt x="16234" y="4140"/>
                      <a:pt x="15966" y="4140"/>
                    </a:cubicBezTo>
                    <a:cubicBezTo>
                      <a:pt x="15963" y="4140"/>
                      <a:pt x="15959" y="4140"/>
                      <a:pt x="15956" y="4141"/>
                    </a:cubicBezTo>
                    <a:cubicBezTo>
                      <a:pt x="15726" y="4192"/>
                      <a:pt x="13098" y="8198"/>
                      <a:pt x="13404" y="8709"/>
                    </a:cubicBezTo>
                    <a:cubicBezTo>
                      <a:pt x="13710" y="9219"/>
                      <a:pt x="15803" y="10572"/>
                      <a:pt x="15803" y="10572"/>
                    </a:cubicBezTo>
                    <a:cubicBezTo>
                      <a:pt x="15803" y="10572"/>
                      <a:pt x="14520" y="10453"/>
                      <a:pt x="13821" y="10453"/>
                    </a:cubicBezTo>
                    <a:cubicBezTo>
                      <a:pt x="13549" y="10453"/>
                      <a:pt x="13365" y="10471"/>
                      <a:pt x="13379" y="10521"/>
                    </a:cubicBezTo>
                    <a:cubicBezTo>
                      <a:pt x="13427" y="10691"/>
                      <a:pt x="13753" y="11987"/>
                      <a:pt x="15118" y="12903"/>
                    </a:cubicBezTo>
                    <a:cubicBezTo>
                      <a:pt x="15087" y="12995"/>
                      <a:pt x="15056" y="13087"/>
                      <a:pt x="15023" y="13182"/>
                    </a:cubicBezTo>
                    <a:cubicBezTo>
                      <a:pt x="14869" y="13600"/>
                      <a:pt x="14755" y="14055"/>
                      <a:pt x="14618" y="14520"/>
                    </a:cubicBezTo>
                    <a:cubicBezTo>
                      <a:pt x="14584" y="14638"/>
                      <a:pt x="14551" y="14756"/>
                      <a:pt x="14517" y="14873"/>
                    </a:cubicBezTo>
                    <a:cubicBezTo>
                      <a:pt x="14483" y="14992"/>
                      <a:pt x="14458" y="15114"/>
                      <a:pt x="14428" y="15235"/>
                    </a:cubicBezTo>
                    <a:cubicBezTo>
                      <a:pt x="14370" y="15479"/>
                      <a:pt x="14310" y="15724"/>
                      <a:pt x="14251" y="15972"/>
                    </a:cubicBezTo>
                    <a:cubicBezTo>
                      <a:pt x="14222" y="16097"/>
                      <a:pt x="14188" y="16220"/>
                      <a:pt x="14164" y="16346"/>
                    </a:cubicBezTo>
                    <a:cubicBezTo>
                      <a:pt x="14139" y="16472"/>
                      <a:pt x="14113" y="16599"/>
                      <a:pt x="14087" y="16725"/>
                    </a:cubicBezTo>
                    <a:cubicBezTo>
                      <a:pt x="14038" y="16979"/>
                      <a:pt x="13987" y="17232"/>
                      <a:pt x="13936" y="17486"/>
                    </a:cubicBezTo>
                    <a:cubicBezTo>
                      <a:pt x="13844" y="17997"/>
                      <a:pt x="13763" y="18508"/>
                      <a:pt x="13683" y="19012"/>
                    </a:cubicBezTo>
                    <a:cubicBezTo>
                      <a:pt x="13649" y="19265"/>
                      <a:pt x="13617" y="19516"/>
                      <a:pt x="13583" y="19763"/>
                    </a:cubicBezTo>
                    <a:cubicBezTo>
                      <a:pt x="13567" y="19888"/>
                      <a:pt x="13550" y="20011"/>
                      <a:pt x="13533" y="20133"/>
                    </a:cubicBezTo>
                    <a:cubicBezTo>
                      <a:pt x="13520" y="20256"/>
                      <a:pt x="13508" y="20377"/>
                      <a:pt x="13495" y="20499"/>
                    </a:cubicBezTo>
                    <a:cubicBezTo>
                      <a:pt x="13468" y="20740"/>
                      <a:pt x="13442" y="20978"/>
                      <a:pt x="13418" y="21211"/>
                    </a:cubicBezTo>
                    <a:cubicBezTo>
                      <a:pt x="13394" y="21443"/>
                      <a:pt x="13379" y="21671"/>
                      <a:pt x="13359" y="21894"/>
                    </a:cubicBezTo>
                    <a:cubicBezTo>
                      <a:pt x="13319" y="22338"/>
                      <a:pt x="13296" y="22759"/>
                      <a:pt x="13272" y="23147"/>
                    </a:cubicBezTo>
                    <a:cubicBezTo>
                      <a:pt x="13250" y="23537"/>
                      <a:pt x="13237" y="23893"/>
                      <a:pt x="13224" y="24211"/>
                    </a:cubicBezTo>
                    <a:cubicBezTo>
                      <a:pt x="13224" y="24211"/>
                      <a:pt x="13224" y="24212"/>
                      <a:pt x="13224" y="24212"/>
                    </a:cubicBezTo>
                    <a:cubicBezTo>
                      <a:pt x="13196" y="24084"/>
                      <a:pt x="13166" y="23955"/>
                      <a:pt x="13135" y="23822"/>
                    </a:cubicBezTo>
                    <a:cubicBezTo>
                      <a:pt x="13098" y="23652"/>
                      <a:pt x="13058" y="23478"/>
                      <a:pt x="13004" y="23303"/>
                    </a:cubicBezTo>
                    <a:cubicBezTo>
                      <a:pt x="12953" y="23129"/>
                      <a:pt x="12904" y="22952"/>
                      <a:pt x="12851" y="22772"/>
                    </a:cubicBezTo>
                    <a:cubicBezTo>
                      <a:pt x="12800" y="22592"/>
                      <a:pt x="12751" y="22410"/>
                      <a:pt x="12685" y="22230"/>
                    </a:cubicBezTo>
                    <a:cubicBezTo>
                      <a:pt x="12623" y="22050"/>
                      <a:pt x="12561" y="21868"/>
                      <a:pt x="12498" y="21686"/>
                    </a:cubicBezTo>
                    <a:lnTo>
                      <a:pt x="12405" y="21412"/>
                    </a:lnTo>
                    <a:lnTo>
                      <a:pt x="12297" y="21143"/>
                    </a:lnTo>
                    <a:cubicBezTo>
                      <a:pt x="12274" y="21083"/>
                      <a:pt x="12251" y="21025"/>
                      <a:pt x="12227" y="20967"/>
                    </a:cubicBezTo>
                    <a:cubicBezTo>
                      <a:pt x="12206" y="20855"/>
                      <a:pt x="12186" y="20743"/>
                      <a:pt x="12164" y="20629"/>
                    </a:cubicBezTo>
                    <a:cubicBezTo>
                      <a:pt x="12059" y="20187"/>
                      <a:pt x="11958" y="19738"/>
                      <a:pt x="11843" y="19291"/>
                    </a:cubicBezTo>
                    <a:cubicBezTo>
                      <a:pt x="11781" y="19068"/>
                      <a:pt x="11718" y="18846"/>
                      <a:pt x="11656" y="18625"/>
                    </a:cubicBezTo>
                    <a:cubicBezTo>
                      <a:pt x="11594" y="18403"/>
                      <a:pt x="11533" y="18184"/>
                      <a:pt x="11459" y="17968"/>
                    </a:cubicBezTo>
                    <a:cubicBezTo>
                      <a:pt x="11317" y="17537"/>
                      <a:pt x="11182" y="17112"/>
                      <a:pt x="11025" y="16709"/>
                    </a:cubicBezTo>
                    <a:cubicBezTo>
                      <a:pt x="11014" y="16681"/>
                      <a:pt x="11004" y="16654"/>
                      <a:pt x="10994" y="16626"/>
                    </a:cubicBezTo>
                    <a:cubicBezTo>
                      <a:pt x="11537" y="16088"/>
                      <a:pt x="12776" y="14256"/>
                      <a:pt x="12819" y="12170"/>
                    </a:cubicBezTo>
                    <a:cubicBezTo>
                      <a:pt x="12865" y="9769"/>
                      <a:pt x="11618" y="7657"/>
                      <a:pt x="11618" y="7657"/>
                    </a:cubicBezTo>
                    <a:cubicBezTo>
                      <a:pt x="11618" y="7657"/>
                      <a:pt x="10176" y="9147"/>
                      <a:pt x="9994" y="9147"/>
                    </a:cubicBezTo>
                    <a:cubicBezTo>
                      <a:pt x="9991" y="9147"/>
                      <a:pt x="9988" y="9146"/>
                      <a:pt x="9986" y="9145"/>
                    </a:cubicBezTo>
                    <a:cubicBezTo>
                      <a:pt x="9843" y="9097"/>
                      <a:pt x="11042" y="7081"/>
                      <a:pt x="11090" y="6890"/>
                    </a:cubicBezTo>
                    <a:cubicBezTo>
                      <a:pt x="11139" y="6697"/>
                      <a:pt x="9794" y="4681"/>
                      <a:pt x="9794" y="4681"/>
                    </a:cubicBezTo>
                    <a:cubicBezTo>
                      <a:pt x="9794" y="4681"/>
                      <a:pt x="7896" y="6896"/>
                      <a:pt x="7563" y="6896"/>
                    </a:cubicBezTo>
                    <a:cubicBezTo>
                      <a:pt x="7553" y="6896"/>
                      <a:pt x="7544" y="6894"/>
                      <a:pt x="7537" y="6890"/>
                    </a:cubicBezTo>
                    <a:cubicBezTo>
                      <a:pt x="7298" y="6745"/>
                      <a:pt x="8881" y="4777"/>
                      <a:pt x="8881" y="4777"/>
                    </a:cubicBezTo>
                    <a:cubicBezTo>
                      <a:pt x="8881" y="4777"/>
                      <a:pt x="7537" y="1850"/>
                      <a:pt x="6529" y="1705"/>
                    </a:cubicBezTo>
                    <a:cubicBezTo>
                      <a:pt x="6529" y="1705"/>
                      <a:pt x="5531" y="3341"/>
                      <a:pt x="5344" y="3341"/>
                    </a:cubicBezTo>
                    <a:cubicBezTo>
                      <a:pt x="5338" y="3341"/>
                      <a:pt x="5334" y="3339"/>
                      <a:pt x="5330" y="3337"/>
                    </a:cubicBezTo>
                    <a:cubicBezTo>
                      <a:pt x="5185" y="3240"/>
                      <a:pt x="5618" y="1560"/>
                      <a:pt x="5569" y="1369"/>
                    </a:cubicBezTo>
                    <a:cubicBezTo>
                      <a:pt x="5525" y="1191"/>
                      <a:pt x="3819" y="639"/>
                      <a:pt x="3196" y="639"/>
                    </a:cubicBezTo>
                    <a:cubicBezTo>
                      <a:pt x="3149" y="639"/>
                      <a:pt x="3108" y="642"/>
                      <a:pt x="3074" y="649"/>
                    </a:cubicBezTo>
                    <a:cubicBezTo>
                      <a:pt x="2781" y="708"/>
                      <a:pt x="5725" y="7016"/>
                      <a:pt x="8066" y="11724"/>
                    </a:cubicBezTo>
                    <a:cubicBezTo>
                      <a:pt x="7877" y="12020"/>
                      <a:pt x="7574" y="12759"/>
                      <a:pt x="7501" y="12759"/>
                    </a:cubicBezTo>
                    <a:cubicBezTo>
                      <a:pt x="7500" y="12759"/>
                      <a:pt x="7499" y="12758"/>
                      <a:pt x="7498" y="12758"/>
                    </a:cubicBezTo>
                    <a:cubicBezTo>
                      <a:pt x="7432" y="12731"/>
                      <a:pt x="7644" y="11147"/>
                      <a:pt x="7577" y="10976"/>
                    </a:cubicBezTo>
                    <a:cubicBezTo>
                      <a:pt x="7513" y="10807"/>
                      <a:pt x="4716" y="9483"/>
                      <a:pt x="4535" y="9483"/>
                    </a:cubicBezTo>
                    <a:cubicBezTo>
                      <a:pt x="4532" y="9483"/>
                      <a:pt x="4530" y="9484"/>
                      <a:pt x="4529" y="9484"/>
                    </a:cubicBezTo>
                    <a:cubicBezTo>
                      <a:pt x="4423" y="9524"/>
                      <a:pt x="4098" y="11518"/>
                      <a:pt x="4016" y="11518"/>
                    </a:cubicBezTo>
                    <a:cubicBezTo>
                      <a:pt x="4015" y="11518"/>
                      <a:pt x="4015" y="11517"/>
                      <a:pt x="4014" y="11517"/>
                    </a:cubicBezTo>
                    <a:cubicBezTo>
                      <a:pt x="3935" y="11490"/>
                      <a:pt x="3948" y="9667"/>
                      <a:pt x="3578" y="9483"/>
                    </a:cubicBezTo>
                    <a:cubicBezTo>
                      <a:pt x="3512" y="9451"/>
                      <a:pt x="3361" y="9435"/>
                      <a:pt x="3157" y="9435"/>
                    </a:cubicBezTo>
                    <a:cubicBezTo>
                      <a:pt x="2201" y="9435"/>
                      <a:pt x="73" y="9764"/>
                      <a:pt x="40" y="10210"/>
                    </a:cubicBezTo>
                    <a:cubicBezTo>
                      <a:pt x="0" y="10752"/>
                      <a:pt x="6188" y="13047"/>
                      <a:pt x="9938" y="17449"/>
                    </a:cubicBezTo>
                    <a:cubicBezTo>
                      <a:pt x="9938" y="17449"/>
                      <a:pt x="10018" y="17412"/>
                      <a:pt x="10129" y="17325"/>
                    </a:cubicBezTo>
                    <a:cubicBezTo>
                      <a:pt x="10157" y="17370"/>
                      <a:pt x="10184" y="17417"/>
                      <a:pt x="10211" y="17463"/>
                    </a:cubicBezTo>
                    <a:cubicBezTo>
                      <a:pt x="10362" y="17707"/>
                      <a:pt x="10502" y="17984"/>
                      <a:pt x="10662" y="18270"/>
                    </a:cubicBezTo>
                    <a:cubicBezTo>
                      <a:pt x="10734" y="18416"/>
                      <a:pt x="10810" y="18567"/>
                      <a:pt x="10888" y="18721"/>
                    </a:cubicBezTo>
                    <a:cubicBezTo>
                      <a:pt x="10966" y="18874"/>
                      <a:pt x="11044" y="19032"/>
                      <a:pt x="11114" y="19196"/>
                    </a:cubicBezTo>
                    <a:cubicBezTo>
                      <a:pt x="11188" y="19358"/>
                      <a:pt x="11263" y="19524"/>
                      <a:pt x="11340" y="19691"/>
                    </a:cubicBezTo>
                    <a:cubicBezTo>
                      <a:pt x="11414" y="19858"/>
                      <a:pt x="11480" y="20032"/>
                      <a:pt x="11551" y="20205"/>
                    </a:cubicBezTo>
                    <a:cubicBezTo>
                      <a:pt x="11619" y="20381"/>
                      <a:pt x="11697" y="20553"/>
                      <a:pt x="11758" y="20733"/>
                    </a:cubicBezTo>
                    <a:cubicBezTo>
                      <a:pt x="11805" y="20865"/>
                      <a:pt x="11853" y="20998"/>
                      <a:pt x="11900" y="21131"/>
                    </a:cubicBezTo>
                    <a:cubicBezTo>
                      <a:pt x="11948" y="21425"/>
                      <a:pt x="11996" y="21715"/>
                      <a:pt x="12043" y="21998"/>
                    </a:cubicBezTo>
                    <a:cubicBezTo>
                      <a:pt x="12094" y="22423"/>
                      <a:pt x="12144" y="22833"/>
                      <a:pt x="12189" y="23221"/>
                    </a:cubicBezTo>
                    <a:cubicBezTo>
                      <a:pt x="12200" y="23319"/>
                      <a:pt x="12215" y="23414"/>
                      <a:pt x="12222" y="23509"/>
                    </a:cubicBezTo>
                    <a:cubicBezTo>
                      <a:pt x="12229" y="23604"/>
                      <a:pt x="12234" y="23697"/>
                      <a:pt x="12242" y="23790"/>
                    </a:cubicBezTo>
                    <a:cubicBezTo>
                      <a:pt x="12254" y="23974"/>
                      <a:pt x="12266" y="24151"/>
                      <a:pt x="12278" y="24321"/>
                    </a:cubicBezTo>
                    <a:cubicBezTo>
                      <a:pt x="12298" y="24663"/>
                      <a:pt x="12331" y="24975"/>
                      <a:pt x="12329" y="25253"/>
                    </a:cubicBezTo>
                    <a:cubicBezTo>
                      <a:pt x="12335" y="25531"/>
                      <a:pt x="12339" y="25772"/>
                      <a:pt x="12344" y="25972"/>
                    </a:cubicBezTo>
                    <a:cubicBezTo>
                      <a:pt x="12351" y="26370"/>
                      <a:pt x="12356" y="26597"/>
                      <a:pt x="12356" y="26597"/>
                    </a:cubicBezTo>
                    <a:lnTo>
                      <a:pt x="12356" y="26611"/>
                    </a:lnTo>
                    <a:cubicBezTo>
                      <a:pt x="12356" y="26612"/>
                      <a:pt x="12356" y="26614"/>
                      <a:pt x="12356" y="26615"/>
                    </a:cubicBezTo>
                    <a:cubicBezTo>
                      <a:pt x="12359" y="26676"/>
                      <a:pt x="12463" y="26705"/>
                      <a:pt x="12573" y="26705"/>
                    </a:cubicBezTo>
                    <a:cubicBezTo>
                      <a:pt x="12701" y="26705"/>
                      <a:pt x="12837" y="26666"/>
                      <a:pt x="12834" y="26595"/>
                    </a:cubicBezTo>
                    <a:cubicBezTo>
                      <a:pt x="12834" y="26595"/>
                      <a:pt x="12824" y="26364"/>
                      <a:pt x="12807" y="25960"/>
                    </a:cubicBezTo>
                    <a:cubicBezTo>
                      <a:pt x="12799" y="25757"/>
                      <a:pt x="12789" y="25512"/>
                      <a:pt x="12777" y="25231"/>
                    </a:cubicBezTo>
                    <a:cubicBezTo>
                      <a:pt x="12772" y="24949"/>
                      <a:pt x="12732" y="24633"/>
                      <a:pt x="12704" y="24289"/>
                    </a:cubicBezTo>
                    <a:cubicBezTo>
                      <a:pt x="12692" y="24164"/>
                      <a:pt x="12680" y="24035"/>
                      <a:pt x="12668" y="23903"/>
                    </a:cubicBezTo>
                    <a:lnTo>
                      <a:pt x="12668" y="23903"/>
                    </a:lnTo>
                    <a:cubicBezTo>
                      <a:pt x="12670" y="23910"/>
                      <a:pt x="12671" y="23919"/>
                      <a:pt x="12673" y="23927"/>
                    </a:cubicBezTo>
                    <a:cubicBezTo>
                      <a:pt x="12705" y="24094"/>
                      <a:pt x="12736" y="24259"/>
                      <a:pt x="12766" y="24419"/>
                    </a:cubicBezTo>
                    <a:cubicBezTo>
                      <a:pt x="12836" y="24738"/>
                      <a:pt x="12868" y="25044"/>
                      <a:pt x="12906" y="25326"/>
                    </a:cubicBezTo>
                    <a:cubicBezTo>
                      <a:pt x="12925" y="25467"/>
                      <a:pt x="12943" y="25601"/>
                      <a:pt x="12960" y="25729"/>
                    </a:cubicBezTo>
                    <a:cubicBezTo>
                      <a:pt x="12977" y="25858"/>
                      <a:pt x="12994" y="25979"/>
                      <a:pt x="13000" y="26095"/>
                    </a:cubicBezTo>
                    <a:cubicBezTo>
                      <a:pt x="13017" y="26325"/>
                      <a:pt x="13031" y="26526"/>
                      <a:pt x="13043" y="26690"/>
                    </a:cubicBezTo>
                    <a:cubicBezTo>
                      <a:pt x="13067" y="27021"/>
                      <a:pt x="13079" y="27209"/>
                      <a:pt x="13079" y="27209"/>
                    </a:cubicBezTo>
                    <a:lnTo>
                      <a:pt x="13081" y="27228"/>
                    </a:lnTo>
                    <a:cubicBezTo>
                      <a:pt x="13082" y="27232"/>
                      <a:pt x="13082" y="27235"/>
                      <a:pt x="13082" y="27238"/>
                    </a:cubicBezTo>
                    <a:cubicBezTo>
                      <a:pt x="13090" y="27304"/>
                      <a:pt x="13192" y="27333"/>
                      <a:pt x="13309" y="27333"/>
                    </a:cubicBezTo>
                    <a:cubicBezTo>
                      <a:pt x="13482" y="27333"/>
                      <a:pt x="13687" y="27271"/>
                      <a:pt x="13676" y="27174"/>
                    </a:cubicBezTo>
                    <a:cubicBezTo>
                      <a:pt x="13676" y="27174"/>
                      <a:pt x="13655" y="26980"/>
                      <a:pt x="13620" y="26641"/>
                    </a:cubicBezTo>
                    <a:cubicBezTo>
                      <a:pt x="13600" y="26472"/>
                      <a:pt x="13578" y="26266"/>
                      <a:pt x="13553" y="26031"/>
                    </a:cubicBezTo>
                    <a:cubicBezTo>
                      <a:pt x="13550" y="26006"/>
                      <a:pt x="13546" y="25979"/>
                      <a:pt x="13543" y="25952"/>
                    </a:cubicBezTo>
                    <a:lnTo>
                      <a:pt x="13543" y="25952"/>
                    </a:lnTo>
                    <a:cubicBezTo>
                      <a:pt x="13572" y="25954"/>
                      <a:pt x="13601" y="25955"/>
                      <a:pt x="13631" y="25955"/>
                    </a:cubicBezTo>
                    <a:cubicBezTo>
                      <a:pt x="13904" y="25955"/>
                      <a:pt x="14208" y="25868"/>
                      <a:pt x="14198" y="25716"/>
                    </a:cubicBezTo>
                    <a:lnTo>
                      <a:pt x="14198" y="25709"/>
                    </a:lnTo>
                    <a:cubicBezTo>
                      <a:pt x="14198" y="25709"/>
                      <a:pt x="14194" y="25647"/>
                      <a:pt x="14187" y="25528"/>
                    </a:cubicBezTo>
                    <a:cubicBezTo>
                      <a:pt x="14180" y="25412"/>
                      <a:pt x="14170" y="25240"/>
                      <a:pt x="14161" y="25017"/>
                    </a:cubicBezTo>
                    <a:cubicBezTo>
                      <a:pt x="14150" y="24796"/>
                      <a:pt x="14146" y="24525"/>
                      <a:pt x="14137" y="24216"/>
                    </a:cubicBezTo>
                    <a:cubicBezTo>
                      <a:pt x="14133" y="23906"/>
                      <a:pt x="14127" y="23556"/>
                      <a:pt x="14130" y="23173"/>
                    </a:cubicBezTo>
                    <a:cubicBezTo>
                      <a:pt x="14133" y="22791"/>
                      <a:pt x="14134" y="22376"/>
                      <a:pt x="14153" y="21938"/>
                    </a:cubicBezTo>
                    <a:cubicBezTo>
                      <a:pt x="14160" y="21720"/>
                      <a:pt x="14164" y="21494"/>
                      <a:pt x="14175" y="21265"/>
                    </a:cubicBezTo>
                    <a:cubicBezTo>
                      <a:pt x="14188" y="21035"/>
                      <a:pt x="14201" y="20799"/>
                      <a:pt x="14214" y="20561"/>
                    </a:cubicBezTo>
                    <a:cubicBezTo>
                      <a:pt x="14221" y="20441"/>
                      <a:pt x="14228" y="20320"/>
                      <a:pt x="14235" y="20200"/>
                    </a:cubicBezTo>
                    <a:cubicBezTo>
                      <a:pt x="14245" y="20078"/>
                      <a:pt x="14255" y="19956"/>
                      <a:pt x="14265" y="19834"/>
                    </a:cubicBezTo>
                    <a:cubicBezTo>
                      <a:pt x="14285" y="19589"/>
                      <a:pt x="14304" y="19339"/>
                      <a:pt x="14326" y="19090"/>
                    </a:cubicBezTo>
                    <a:cubicBezTo>
                      <a:pt x="14378" y="18589"/>
                      <a:pt x="14432" y="18082"/>
                      <a:pt x="14497" y="17575"/>
                    </a:cubicBezTo>
                    <a:cubicBezTo>
                      <a:pt x="14534" y="17323"/>
                      <a:pt x="14571" y="17069"/>
                      <a:pt x="14608" y="16818"/>
                    </a:cubicBezTo>
                    <a:cubicBezTo>
                      <a:pt x="14626" y="16692"/>
                      <a:pt x="14645" y="16566"/>
                      <a:pt x="14663" y="16441"/>
                    </a:cubicBezTo>
                    <a:cubicBezTo>
                      <a:pt x="14682" y="16316"/>
                      <a:pt x="14708" y="16193"/>
                      <a:pt x="14730" y="16068"/>
                    </a:cubicBezTo>
                    <a:cubicBezTo>
                      <a:pt x="14777" y="15822"/>
                      <a:pt x="14822" y="15576"/>
                      <a:pt x="14867" y="15334"/>
                    </a:cubicBezTo>
                    <a:cubicBezTo>
                      <a:pt x="14890" y="15213"/>
                      <a:pt x="14910" y="15092"/>
                      <a:pt x="14937" y="14974"/>
                    </a:cubicBezTo>
                    <a:cubicBezTo>
                      <a:pt x="14964" y="14855"/>
                      <a:pt x="14991" y="14737"/>
                      <a:pt x="15018" y="14621"/>
                    </a:cubicBezTo>
                    <a:cubicBezTo>
                      <a:pt x="15131" y="14156"/>
                      <a:pt x="15219" y="13699"/>
                      <a:pt x="15351" y="13280"/>
                    </a:cubicBezTo>
                    <a:cubicBezTo>
                      <a:pt x="15406" y="13085"/>
                      <a:pt x="15460" y="12897"/>
                      <a:pt x="15512" y="12713"/>
                    </a:cubicBezTo>
                    <a:cubicBezTo>
                      <a:pt x="16325" y="10977"/>
                      <a:pt x="19868" y="2968"/>
                      <a:pt x="22233" y="57"/>
                    </a:cubicBezTo>
                    <a:cubicBezTo>
                      <a:pt x="22264" y="18"/>
                      <a:pt x="22245" y="0"/>
                      <a:pt x="22184"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499" name="Google Shape;499;p8"/>
          <p:cNvCxnSpPr/>
          <p:nvPr/>
        </p:nvCxnSpPr>
        <p:spPr>
          <a:xfrm>
            <a:off x="4373402" y="3771750"/>
            <a:ext cx="397200" cy="0"/>
          </a:xfrm>
          <a:prstGeom prst="straightConnector1">
            <a:avLst/>
          </a:prstGeom>
          <a:noFill/>
          <a:ln w="28575" cap="rnd" cmpd="sng">
            <a:solidFill>
              <a:schemeClr val="accent5"/>
            </a:solidFill>
            <a:prstDash val="solid"/>
            <a:round/>
            <a:headEnd type="none" w="med" len="med"/>
            <a:tailEnd type="none" w="med" len="med"/>
          </a:ln>
        </p:spPr>
      </p:cxnSp>
      <p:cxnSp>
        <p:nvCxnSpPr>
          <p:cNvPr id="500" name="Google Shape;500;p8"/>
          <p:cNvCxnSpPr/>
          <p:nvPr/>
        </p:nvCxnSpPr>
        <p:spPr>
          <a:xfrm>
            <a:off x="4373402" y="1371750"/>
            <a:ext cx="397200" cy="0"/>
          </a:xfrm>
          <a:prstGeom prst="straightConnector1">
            <a:avLst/>
          </a:prstGeom>
          <a:noFill/>
          <a:ln w="28575" cap="rnd" cmpd="sng">
            <a:solidFill>
              <a:schemeClr val="accent5"/>
            </a:solidFill>
            <a:prstDash val="solid"/>
            <a:round/>
            <a:headEnd type="none" w="med" len="med"/>
            <a:tailEnd type="none" w="med" len="med"/>
          </a:ln>
        </p:spPr>
      </p:cxnSp>
      <p:grpSp>
        <p:nvGrpSpPr>
          <p:cNvPr id="501" name="Google Shape;501;p8"/>
          <p:cNvGrpSpPr/>
          <p:nvPr/>
        </p:nvGrpSpPr>
        <p:grpSpPr>
          <a:xfrm>
            <a:off x="4571988" y="-136281"/>
            <a:ext cx="2717815" cy="1661149"/>
            <a:chOff x="3182725" y="919500"/>
            <a:chExt cx="1712225" cy="1046525"/>
          </a:xfrm>
        </p:grpSpPr>
        <p:sp>
          <p:nvSpPr>
            <p:cNvPr id="502" name="Google Shape;502;p8"/>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8"/>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8"/>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8"/>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8"/>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 name="Google Shape;507;p8"/>
          <p:cNvGrpSpPr/>
          <p:nvPr/>
        </p:nvGrpSpPr>
        <p:grpSpPr>
          <a:xfrm>
            <a:off x="8094563" y="320650"/>
            <a:ext cx="1122414" cy="1305145"/>
            <a:chOff x="3528525" y="3224300"/>
            <a:chExt cx="921825" cy="1071900"/>
          </a:xfrm>
        </p:grpSpPr>
        <p:sp>
          <p:nvSpPr>
            <p:cNvPr id="508" name="Google Shape;508;p8"/>
            <p:cNvSpPr/>
            <p:nvPr/>
          </p:nvSpPr>
          <p:spPr>
            <a:xfrm>
              <a:off x="3800450" y="3224300"/>
              <a:ext cx="649900" cy="943800"/>
            </a:xfrm>
            <a:custGeom>
              <a:avLst/>
              <a:gdLst/>
              <a:ahLst/>
              <a:cxnLst/>
              <a:rect l="l" t="t" r="r" b="b"/>
              <a:pathLst>
                <a:path w="25996" h="37752" extrusionOk="0">
                  <a:moveTo>
                    <a:pt x="705" y="1"/>
                  </a:moveTo>
                  <a:cubicBezTo>
                    <a:pt x="705" y="1"/>
                    <a:pt x="0" y="2577"/>
                    <a:pt x="1811" y="7661"/>
                  </a:cubicBezTo>
                  <a:lnTo>
                    <a:pt x="4078" y="7037"/>
                  </a:lnTo>
                  <a:lnTo>
                    <a:pt x="4078" y="7037"/>
                  </a:lnTo>
                  <a:lnTo>
                    <a:pt x="2079" y="8383"/>
                  </a:lnTo>
                  <a:cubicBezTo>
                    <a:pt x="2355" y="9100"/>
                    <a:pt x="2681" y="9863"/>
                    <a:pt x="3063" y="10672"/>
                  </a:cubicBezTo>
                  <a:lnTo>
                    <a:pt x="5250" y="9897"/>
                  </a:lnTo>
                  <a:lnTo>
                    <a:pt x="3351" y="11265"/>
                  </a:lnTo>
                  <a:cubicBezTo>
                    <a:pt x="3936" y="12453"/>
                    <a:pt x="4641" y="13733"/>
                    <a:pt x="5489" y="15106"/>
                  </a:cubicBezTo>
                  <a:lnTo>
                    <a:pt x="12141" y="11655"/>
                  </a:lnTo>
                  <a:lnTo>
                    <a:pt x="6498" y="16682"/>
                  </a:lnTo>
                  <a:cubicBezTo>
                    <a:pt x="10234" y="22309"/>
                    <a:pt x="16274" y="29342"/>
                    <a:pt x="25995" y="37752"/>
                  </a:cubicBezTo>
                  <a:lnTo>
                    <a:pt x="25995" y="25583"/>
                  </a:lnTo>
                  <a:cubicBezTo>
                    <a:pt x="25995" y="25583"/>
                    <a:pt x="20497" y="3226"/>
                    <a:pt x="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8"/>
            <p:cNvSpPr/>
            <p:nvPr/>
          </p:nvSpPr>
          <p:spPr>
            <a:xfrm>
              <a:off x="3818075" y="3224300"/>
              <a:ext cx="629800" cy="630325"/>
            </a:xfrm>
            <a:custGeom>
              <a:avLst/>
              <a:gdLst/>
              <a:ahLst/>
              <a:cxnLst/>
              <a:rect l="l" t="t" r="r" b="b"/>
              <a:pathLst>
                <a:path w="25192" h="25213" extrusionOk="0">
                  <a:moveTo>
                    <a:pt x="0" y="1"/>
                  </a:moveTo>
                  <a:lnTo>
                    <a:pt x="0" y="1"/>
                  </a:lnTo>
                  <a:cubicBezTo>
                    <a:pt x="17658" y="4691"/>
                    <a:pt x="25184" y="25193"/>
                    <a:pt x="25191" y="25213"/>
                  </a:cubicBezTo>
                  <a:cubicBezTo>
                    <a:pt x="24372" y="22295"/>
                    <a:pt x="18289" y="298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8"/>
            <p:cNvSpPr/>
            <p:nvPr/>
          </p:nvSpPr>
          <p:spPr>
            <a:xfrm>
              <a:off x="3528525" y="3606425"/>
              <a:ext cx="921825" cy="561675"/>
            </a:xfrm>
            <a:custGeom>
              <a:avLst/>
              <a:gdLst/>
              <a:ahLst/>
              <a:cxnLst/>
              <a:rect l="l" t="t" r="r" b="b"/>
              <a:pathLst>
                <a:path w="36873" h="22467" extrusionOk="0">
                  <a:moveTo>
                    <a:pt x="7539" y="1"/>
                  </a:moveTo>
                  <a:cubicBezTo>
                    <a:pt x="5130" y="1"/>
                    <a:pt x="2612" y="347"/>
                    <a:pt x="0" y="1135"/>
                  </a:cubicBezTo>
                  <a:cubicBezTo>
                    <a:pt x="0" y="1135"/>
                    <a:pt x="441" y="6232"/>
                    <a:pt x="2712" y="9181"/>
                  </a:cubicBezTo>
                  <a:lnTo>
                    <a:pt x="4326" y="7512"/>
                  </a:lnTo>
                  <a:lnTo>
                    <a:pt x="6305" y="9181"/>
                  </a:lnTo>
                  <a:lnTo>
                    <a:pt x="9311" y="5826"/>
                  </a:lnTo>
                  <a:lnTo>
                    <a:pt x="6964" y="10665"/>
                  </a:lnTo>
                  <a:cubicBezTo>
                    <a:pt x="6964" y="10665"/>
                    <a:pt x="9384" y="12351"/>
                    <a:pt x="10850" y="12790"/>
                  </a:cubicBezTo>
                  <a:lnTo>
                    <a:pt x="14588" y="6633"/>
                  </a:lnTo>
                  <a:lnTo>
                    <a:pt x="14588" y="6633"/>
                  </a:lnTo>
                  <a:cubicBezTo>
                    <a:pt x="14588" y="6634"/>
                    <a:pt x="13782" y="11838"/>
                    <a:pt x="12682" y="13230"/>
                  </a:cubicBezTo>
                  <a:cubicBezTo>
                    <a:pt x="12682" y="13230"/>
                    <a:pt x="25950" y="20707"/>
                    <a:pt x="36872" y="22467"/>
                  </a:cubicBezTo>
                  <a:lnTo>
                    <a:pt x="36872" y="18361"/>
                  </a:lnTo>
                  <a:cubicBezTo>
                    <a:pt x="36872" y="18361"/>
                    <a:pt x="25085" y="1"/>
                    <a:pt x="7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8"/>
            <p:cNvSpPr/>
            <p:nvPr/>
          </p:nvSpPr>
          <p:spPr>
            <a:xfrm>
              <a:off x="3528525" y="3606425"/>
              <a:ext cx="921825" cy="459025"/>
            </a:xfrm>
            <a:custGeom>
              <a:avLst/>
              <a:gdLst/>
              <a:ahLst/>
              <a:cxnLst/>
              <a:rect l="l" t="t" r="r" b="b"/>
              <a:pathLst>
                <a:path w="36873" h="18361" extrusionOk="0">
                  <a:moveTo>
                    <a:pt x="7539" y="1"/>
                  </a:moveTo>
                  <a:cubicBezTo>
                    <a:pt x="5130" y="1"/>
                    <a:pt x="2612" y="347"/>
                    <a:pt x="0" y="1135"/>
                  </a:cubicBezTo>
                  <a:cubicBezTo>
                    <a:pt x="1909" y="829"/>
                    <a:pt x="3752" y="688"/>
                    <a:pt x="5527" y="688"/>
                  </a:cubicBezTo>
                  <a:cubicBezTo>
                    <a:pt x="25441" y="688"/>
                    <a:pt x="36872" y="18361"/>
                    <a:pt x="36872" y="18361"/>
                  </a:cubicBezTo>
                  <a:cubicBezTo>
                    <a:pt x="36872" y="18361"/>
                    <a:pt x="25085" y="1"/>
                    <a:pt x="7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8"/>
            <p:cNvSpPr/>
            <p:nvPr/>
          </p:nvSpPr>
          <p:spPr>
            <a:xfrm>
              <a:off x="3651325" y="3949525"/>
              <a:ext cx="799025" cy="346675"/>
            </a:xfrm>
            <a:custGeom>
              <a:avLst/>
              <a:gdLst/>
              <a:ahLst/>
              <a:cxnLst/>
              <a:rect l="l" t="t" r="r" b="b"/>
              <a:pathLst>
                <a:path w="31961" h="13867" extrusionOk="0">
                  <a:moveTo>
                    <a:pt x="13437" y="0"/>
                  </a:moveTo>
                  <a:cubicBezTo>
                    <a:pt x="9421" y="0"/>
                    <a:pt x="4921" y="643"/>
                    <a:pt x="111" y="2393"/>
                  </a:cubicBezTo>
                  <a:cubicBezTo>
                    <a:pt x="75" y="2407"/>
                    <a:pt x="38" y="2418"/>
                    <a:pt x="1" y="2432"/>
                  </a:cubicBezTo>
                  <a:cubicBezTo>
                    <a:pt x="1" y="2432"/>
                    <a:pt x="673" y="6596"/>
                    <a:pt x="7889" y="9900"/>
                  </a:cubicBezTo>
                  <a:lnTo>
                    <a:pt x="10482" y="5730"/>
                  </a:lnTo>
                  <a:lnTo>
                    <a:pt x="9148" y="10438"/>
                  </a:lnTo>
                  <a:cubicBezTo>
                    <a:pt x="10674" y="11051"/>
                    <a:pt x="12452" y="11621"/>
                    <a:pt x="14525" y="12113"/>
                  </a:cubicBezTo>
                  <a:lnTo>
                    <a:pt x="15981" y="6934"/>
                  </a:lnTo>
                  <a:lnTo>
                    <a:pt x="15981" y="6934"/>
                  </a:lnTo>
                  <a:lnTo>
                    <a:pt x="15749" y="12388"/>
                  </a:lnTo>
                  <a:cubicBezTo>
                    <a:pt x="16251" y="12494"/>
                    <a:pt x="16767" y="12596"/>
                    <a:pt x="17301" y="12693"/>
                  </a:cubicBezTo>
                  <a:lnTo>
                    <a:pt x="17886" y="10349"/>
                  </a:lnTo>
                  <a:lnTo>
                    <a:pt x="18735" y="12934"/>
                  </a:lnTo>
                  <a:cubicBezTo>
                    <a:pt x="20089" y="13145"/>
                    <a:pt x="21540" y="13326"/>
                    <a:pt x="23095" y="13471"/>
                  </a:cubicBezTo>
                  <a:lnTo>
                    <a:pt x="23751" y="11154"/>
                  </a:lnTo>
                  <a:lnTo>
                    <a:pt x="24241" y="13570"/>
                  </a:lnTo>
                  <a:cubicBezTo>
                    <a:pt x="26581" y="13755"/>
                    <a:pt x="29147" y="13860"/>
                    <a:pt x="31960" y="13867"/>
                  </a:cubicBezTo>
                  <a:lnTo>
                    <a:pt x="31960" y="6399"/>
                  </a:lnTo>
                  <a:lnTo>
                    <a:pt x="31960" y="4925"/>
                  </a:lnTo>
                  <a:cubicBezTo>
                    <a:pt x="31960" y="4925"/>
                    <a:pt x="24553" y="0"/>
                    <a:pt x="1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8"/>
            <p:cNvSpPr/>
            <p:nvPr/>
          </p:nvSpPr>
          <p:spPr>
            <a:xfrm>
              <a:off x="3654100" y="3949525"/>
              <a:ext cx="796250" cy="160000"/>
            </a:xfrm>
            <a:custGeom>
              <a:avLst/>
              <a:gdLst/>
              <a:ahLst/>
              <a:cxnLst/>
              <a:rect l="l" t="t" r="r" b="b"/>
              <a:pathLst>
                <a:path w="31850" h="6400" extrusionOk="0">
                  <a:moveTo>
                    <a:pt x="13326" y="0"/>
                  </a:moveTo>
                  <a:cubicBezTo>
                    <a:pt x="9310" y="0"/>
                    <a:pt x="4810" y="643"/>
                    <a:pt x="0" y="2393"/>
                  </a:cubicBezTo>
                  <a:cubicBezTo>
                    <a:pt x="793" y="2117"/>
                    <a:pt x="5762" y="482"/>
                    <a:pt x="12073" y="482"/>
                  </a:cubicBezTo>
                  <a:cubicBezTo>
                    <a:pt x="14535" y="482"/>
                    <a:pt x="17200" y="731"/>
                    <a:pt x="19902" y="1406"/>
                  </a:cubicBezTo>
                  <a:cubicBezTo>
                    <a:pt x="24646" y="2591"/>
                    <a:pt x="28777" y="4590"/>
                    <a:pt x="31849" y="6399"/>
                  </a:cubicBezTo>
                  <a:lnTo>
                    <a:pt x="31849" y="4925"/>
                  </a:lnTo>
                  <a:cubicBezTo>
                    <a:pt x="31849" y="4925"/>
                    <a:pt x="24442" y="0"/>
                    <a:pt x="133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 name="Google Shape;514;p8"/>
          <p:cNvGrpSpPr/>
          <p:nvPr/>
        </p:nvGrpSpPr>
        <p:grpSpPr>
          <a:xfrm rot="5400000">
            <a:off x="-169050" y="933875"/>
            <a:ext cx="1122450" cy="948975"/>
            <a:chOff x="2539325" y="3750750"/>
            <a:chExt cx="1122450" cy="948975"/>
          </a:xfrm>
        </p:grpSpPr>
        <p:sp>
          <p:nvSpPr>
            <p:cNvPr id="515" name="Google Shape;515;p8"/>
            <p:cNvSpPr/>
            <p:nvPr/>
          </p:nvSpPr>
          <p:spPr>
            <a:xfrm>
              <a:off x="3065750" y="3750750"/>
              <a:ext cx="247050" cy="736675"/>
            </a:xfrm>
            <a:custGeom>
              <a:avLst/>
              <a:gdLst/>
              <a:ahLst/>
              <a:cxnLst/>
              <a:rect l="l" t="t" r="r" b="b"/>
              <a:pathLst>
                <a:path w="9882" h="29467" extrusionOk="0">
                  <a:moveTo>
                    <a:pt x="5533" y="0"/>
                  </a:moveTo>
                  <a:cubicBezTo>
                    <a:pt x="5288" y="0"/>
                    <a:pt x="3622" y="1536"/>
                    <a:pt x="2256" y="4246"/>
                  </a:cubicBezTo>
                  <a:cubicBezTo>
                    <a:pt x="2354" y="4307"/>
                    <a:pt x="2452" y="4369"/>
                    <a:pt x="2547" y="4436"/>
                  </a:cubicBezTo>
                  <a:cubicBezTo>
                    <a:pt x="2987" y="4742"/>
                    <a:pt x="3873" y="5384"/>
                    <a:pt x="3725" y="6036"/>
                  </a:cubicBezTo>
                  <a:cubicBezTo>
                    <a:pt x="3718" y="6066"/>
                    <a:pt x="3687" y="6085"/>
                    <a:pt x="3658" y="6085"/>
                  </a:cubicBezTo>
                  <a:cubicBezTo>
                    <a:pt x="3638" y="6085"/>
                    <a:pt x="3618" y="6076"/>
                    <a:pt x="3608" y="6055"/>
                  </a:cubicBezTo>
                  <a:cubicBezTo>
                    <a:pt x="3301" y="5459"/>
                    <a:pt x="2595" y="5125"/>
                    <a:pt x="1964" y="4860"/>
                  </a:cubicBezTo>
                  <a:cubicBezTo>
                    <a:pt x="778" y="7481"/>
                    <a:pt x="1" y="11050"/>
                    <a:pt x="1033" y="15286"/>
                  </a:cubicBezTo>
                  <a:cubicBezTo>
                    <a:pt x="1045" y="15286"/>
                    <a:pt x="1056" y="15286"/>
                    <a:pt x="1068" y="15286"/>
                  </a:cubicBezTo>
                  <a:cubicBezTo>
                    <a:pt x="1492" y="15286"/>
                    <a:pt x="1938" y="15231"/>
                    <a:pt x="2360" y="15231"/>
                  </a:cubicBezTo>
                  <a:cubicBezTo>
                    <a:pt x="2497" y="15231"/>
                    <a:pt x="2631" y="15237"/>
                    <a:pt x="2761" y="15252"/>
                  </a:cubicBezTo>
                  <a:cubicBezTo>
                    <a:pt x="2785" y="15255"/>
                    <a:pt x="2804" y="15283"/>
                    <a:pt x="2804" y="15306"/>
                  </a:cubicBezTo>
                  <a:cubicBezTo>
                    <a:pt x="2805" y="15822"/>
                    <a:pt x="1780" y="15900"/>
                    <a:pt x="1440" y="15947"/>
                  </a:cubicBezTo>
                  <a:cubicBezTo>
                    <a:pt x="1363" y="15958"/>
                    <a:pt x="1285" y="15966"/>
                    <a:pt x="1209" y="15975"/>
                  </a:cubicBezTo>
                  <a:cubicBezTo>
                    <a:pt x="3735" y="25307"/>
                    <a:pt x="6953" y="26428"/>
                    <a:pt x="7988" y="29466"/>
                  </a:cubicBezTo>
                  <a:cubicBezTo>
                    <a:pt x="7988" y="29466"/>
                    <a:pt x="9881" y="26977"/>
                    <a:pt x="9481" y="21492"/>
                  </a:cubicBezTo>
                  <a:lnTo>
                    <a:pt x="9481" y="21492"/>
                  </a:lnTo>
                  <a:cubicBezTo>
                    <a:pt x="9138" y="21645"/>
                    <a:pt x="8791" y="21788"/>
                    <a:pt x="8436" y="21918"/>
                  </a:cubicBezTo>
                  <a:cubicBezTo>
                    <a:pt x="8419" y="21925"/>
                    <a:pt x="8401" y="21928"/>
                    <a:pt x="8385" y="21928"/>
                  </a:cubicBezTo>
                  <a:cubicBezTo>
                    <a:pt x="8237" y="21928"/>
                    <a:pt x="8144" y="21686"/>
                    <a:pt x="8299" y="21616"/>
                  </a:cubicBezTo>
                  <a:cubicBezTo>
                    <a:pt x="8689" y="21438"/>
                    <a:pt x="9069" y="21241"/>
                    <a:pt x="9443" y="21032"/>
                  </a:cubicBezTo>
                  <a:cubicBezTo>
                    <a:pt x="9430" y="20899"/>
                    <a:pt x="9418" y="20764"/>
                    <a:pt x="9402" y="20627"/>
                  </a:cubicBezTo>
                  <a:cubicBezTo>
                    <a:pt x="9072" y="20866"/>
                    <a:pt x="8710" y="21055"/>
                    <a:pt x="8299" y="21093"/>
                  </a:cubicBezTo>
                  <a:cubicBezTo>
                    <a:pt x="8297" y="21093"/>
                    <a:pt x="8296" y="21093"/>
                    <a:pt x="8295" y="21093"/>
                  </a:cubicBezTo>
                  <a:cubicBezTo>
                    <a:pt x="8249" y="21093"/>
                    <a:pt x="8236" y="21029"/>
                    <a:pt x="8272" y="21004"/>
                  </a:cubicBezTo>
                  <a:cubicBezTo>
                    <a:pt x="8656" y="20743"/>
                    <a:pt x="9008" y="20457"/>
                    <a:pt x="9342" y="20150"/>
                  </a:cubicBezTo>
                  <a:cubicBezTo>
                    <a:pt x="9245" y="19405"/>
                    <a:pt x="9107" y="18613"/>
                    <a:pt x="8919" y="17773"/>
                  </a:cubicBezTo>
                  <a:cubicBezTo>
                    <a:pt x="8824" y="17347"/>
                    <a:pt x="8730" y="16928"/>
                    <a:pt x="8636" y="16511"/>
                  </a:cubicBezTo>
                  <a:cubicBezTo>
                    <a:pt x="8342" y="16684"/>
                    <a:pt x="8009" y="16837"/>
                    <a:pt x="7685" y="16837"/>
                  </a:cubicBezTo>
                  <a:cubicBezTo>
                    <a:pt x="7612" y="16837"/>
                    <a:pt x="7540" y="16830"/>
                    <a:pt x="7470" y="16813"/>
                  </a:cubicBezTo>
                  <a:cubicBezTo>
                    <a:pt x="7383" y="16793"/>
                    <a:pt x="7379" y="16688"/>
                    <a:pt x="7441" y="16638"/>
                  </a:cubicBezTo>
                  <a:cubicBezTo>
                    <a:pt x="7780" y="16373"/>
                    <a:pt x="8150" y="16165"/>
                    <a:pt x="8507" y="15930"/>
                  </a:cubicBezTo>
                  <a:cubicBezTo>
                    <a:pt x="6880" y="8668"/>
                    <a:pt x="6354" y="2815"/>
                    <a:pt x="5563" y="19"/>
                  </a:cubicBezTo>
                  <a:cubicBezTo>
                    <a:pt x="5559" y="7"/>
                    <a:pt x="5549" y="0"/>
                    <a:pt x="5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8"/>
            <p:cNvSpPr/>
            <p:nvPr/>
          </p:nvSpPr>
          <p:spPr>
            <a:xfrm>
              <a:off x="3195225" y="3861950"/>
              <a:ext cx="90200" cy="529750"/>
            </a:xfrm>
            <a:custGeom>
              <a:avLst/>
              <a:gdLst/>
              <a:ahLst/>
              <a:cxnLst/>
              <a:rect l="l" t="t" r="r" b="b"/>
              <a:pathLst>
                <a:path w="3608" h="21190" extrusionOk="0">
                  <a:moveTo>
                    <a:pt x="251" y="1"/>
                  </a:moveTo>
                  <a:cubicBezTo>
                    <a:pt x="223" y="1"/>
                    <a:pt x="194" y="20"/>
                    <a:pt x="192" y="57"/>
                  </a:cubicBezTo>
                  <a:cubicBezTo>
                    <a:pt x="1" y="3563"/>
                    <a:pt x="352" y="7057"/>
                    <a:pt x="817" y="10529"/>
                  </a:cubicBezTo>
                  <a:cubicBezTo>
                    <a:pt x="1284" y="14002"/>
                    <a:pt x="1681" y="17457"/>
                    <a:pt x="1955" y="20951"/>
                  </a:cubicBezTo>
                  <a:cubicBezTo>
                    <a:pt x="1966" y="21100"/>
                    <a:pt x="2101" y="21189"/>
                    <a:pt x="2227" y="21189"/>
                  </a:cubicBezTo>
                  <a:cubicBezTo>
                    <a:pt x="2328" y="21189"/>
                    <a:pt x="2422" y="21132"/>
                    <a:pt x="2444" y="21003"/>
                  </a:cubicBezTo>
                  <a:cubicBezTo>
                    <a:pt x="3608" y="14009"/>
                    <a:pt x="588" y="7010"/>
                    <a:pt x="304" y="54"/>
                  </a:cubicBezTo>
                  <a:cubicBezTo>
                    <a:pt x="304" y="18"/>
                    <a:pt x="278"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8"/>
            <p:cNvSpPr/>
            <p:nvPr/>
          </p:nvSpPr>
          <p:spPr>
            <a:xfrm>
              <a:off x="2769075" y="3941200"/>
              <a:ext cx="516775" cy="639050"/>
            </a:xfrm>
            <a:custGeom>
              <a:avLst/>
              <a:gdLst/>
              <a:ahLst/>
              <a:cxnLst/>
              <a:rect l="l" t="t" r="r" b="b"/>
              <a:pathLst>
                <a:path w="20671" h="25562" extrusionOk="0">
                  <a:moveTo>
                    <a:pt x="1" y="1"/>
                  </a:moveTo>
                  <a:lnTo>
                    <a:pt x="1" y="1"/>
                  </a:lnTo>
                  <a:cubicBezTo>
                    <a:pt x="572" y="3728"/>
                    <a:pt x="1553" y="6928"/>
                    <a:pt x="2788" y="9674"/>
                  </a:cubicBezTo>
                  <a:cubicBezTo>
                    <a:pt x="3575" y="10319"/>
                    <a:pt x="4378" y="10957"/>
                    <a:pt x="5181" y="11612"/>
                  </a:cubicBezTo>
                  <a:cubicBezTo>
                    <a:pt x="5310" y="11718"/>
                    <a:pt x="5212" y="11884"/>
                    <a:pt x="5081" y="11884"/>
                  </a:cubicBezTo>
                  <a:cubicBezTo>
                    <a:pt x="5052" y="11884"/>
                    <a:pt x="5022" y="11875"/>
                    <a:pt x="4992" y="11856"/>
                  </a:cubicBezTo>
                  <a:cubicBezTo>
                    <a:pt x="4437" y="11496"/>
                    <a:pt x="3870" y="11132"/>
                    <a:pt x="3303" y="10756"/>
                  </a:cubicBezTo>
                  <a:lnTo>
                    <a:pt x="3303" y="10756"/>
                  </a:lnTo>
                  <a:cubicBezTo>
                    <a:pt x="3551" y="11255"/>
                    <a:pt x="3806" y="11738"/>
                    <a:pt x="4070" y="12206"/>
                  </a:cubicBezTo>
                  <a:cubicBezTo>
                    <a:pt x="4979" y="12500"/>
                    <a:pt x="5916" y="12738"/>
                    <a:pt x="6761" y="13132"/>
                  </a:cubicBezTo>
                  <a:cubicBezTo>
                    <a:pt x="6897" y="13196"/>
                    <a:pt x="6924" y="13434"/>
                    <a:pt x="6757" y="13482"/>
                  </a:cubicBezTo>
                  <a:cubicBezTo>
                    <a:pt x="6500" y="13556"/>
                    <a:pt x="6230" y="13587"/>
                    <a:pt x="5954" y="13587"/>
                  </a:cubicBezTo>
                  <a:cubicBezTo>
                    <a:pt x="5576" y="13587"/>
                    <a:pt x="5187" y="13528"/>
                    <a:pt x="4802" y="13438"/>
                  </a:cubicBezTo>
                  <a:lnTo>
                    <a:pt x="4802" y="13438"/>
                  </a:lnTo>
                  <a:cubicBezTo>
                    <a:pt x="11087" y="23458"/>
                    <a:pt x="20671" y="25562"/>
                    <a:pt x="20671" y="25562"/>
                  </a:cubicBezTo>
                  <a:cubicBezTo>
                    <a:pt x="19881" y="20513"/>
                    <a:pt x="18055" y="16346"/>
                    <a:pt x="15799" y="12945"/>
                  </a:cubicBezTo>
                  <a:cubicBezTo>
                    <a:pt x="14837" y="13481"/>
                    <a:pt x="13864" y="14063"/>
                    <a:pt x="12840" y="14425"/>
                  </a:cubicBezTo>
                  <a:cubicBezTo>
                    <a:pt x="12827" y="14430"/>
                    <a:pt x="12815" y="14432"/>
                    <a:pt x="12803" y="14432"/>
                  </a:cubicBezTo>
                  <a:cubicBezTo>
                    <a:pt x="12719" y="14432"/>
                    <a:pt x="12680" y="14325"/>
                    <a:pt x="12747" y="14261"/>
                  </a:cubicBezTo>
                  <a:cubicBezTo>
                    <a:pt x="13518" y="13526"/>
                    <a:pt x="14462" y="12925"/>
                    <a:pt x="15391" y="12341"/>
                  </a:cubicBezTo>
                  <a:cubicBezTo>
                    <a:pt x="12856" y="8701"/>
                    <a:pt x="9845" y="5985"/>
                    <a:pt x="7161" y="4040"/>
                  </a:cubicBezTo>
                  <a:cubicBezTo>
                    <a:pt x="6796" y="4844"/>
                    <a:pt x="6425" y="5643"/>
                    <a:pt x="6028" y="6429"/>
                  </a:cubicBezTo>
                  <a:cubicBezTo>
                    <a:pt x="5989" y="6506"/>
                    <a:pt x="5925" y="6539"/>
                    <a:pt x="5862" y="6539"/>
                  </a:cubicBezTo>
                  <a:cubicBezTo>
                    <a:pt x="5745" y="6539"/>
                    <a:pt x="5631" y="6427"/>
                    <a:pt x="5681" y="6276"/>
                  </a:cubicBezTo>
                  <a:cubicBezTo>
                    <a:pt x="5973" y="5394"/>
                    <a:pt x="6245" y="4492"/>
                    <a:pt x="6533" y="3593"/>
                  </a:cubicBezTo>
                  <a:cubicBezTo>
                    <a:pt x="2892" y="1067"/>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8"/>
            <p:cNvSpPr/>
            <p:nvPr/>
          </p:nvSpPr>
          <p:spPr>
            <a:xfrm>
              <a:off x="2769300" y="3942325"/>
              <a:ext cx="516550" cy="637925"/>
            </a:xfrm>
            <a:custGeom>
              <a:avLst/>
              <a:gdLst/>
              <a:ahLst/>
              <a:cxnLst/>
              <a:rect l="l" t="t" r="r" b="b"/>
              <a:pathLst>
                <a:path w="20662" h="25517" extrusionOk="0">
                  <a:moveTo>
                    <a:pt x="0" y="1"/>
                  </a:moveTo>
                  <a:lnTo>
                    <a:pt x="0" y="1"/>
                  </a:lnTo>
                  <a:cubicBezTo>
                    <a:pt x="104" y="677"/>
                    <a:pt x="226" y="1331"/>
                    <a:pt x="356" y="1973"/>
                  </a:cubicBezTo>
                  <a:cubicBezTo>
                    <a:pt x="1937" y="3786"/>
                    <a:pt x="3399" y="5709"/>
                    <a:pt x="5121" y="7379"/>
                  </a:cubicBezTo>
                  <a:cubicBezTo>
                    <a:pt x="7440" y="9628"/>
                    <a:pt x="9745" y="11905"/>
                    <a:pt x="11870" y="14339"/>
                  </a:cubicBezTo>
                  <a:cubicBezTo>
                    <a:pt x="13854" y="16612"/>
                    <a:pt x="15606" y="19105"/>
                    <a:pt x="16995" y="21784"/>
                  </a:cubicBezTo>
                  <a:cubicBezTo>
                    <a:pt x="17496" y="22752"/>
                    <a:pt x="17938" y="23749"/>
                    <a:pt x="18342" y="24760"/>
                  </a:cubicBezTo>
                  <a:cubicBezTo>
                    <a:pt x="19764" y="25318"/>
                    <a:pt x="20662" y="25517"/>
                    <a:pt x="20662" y="25517"/>
                  </a:cubicBezTo>
                  <a:cubicBezTo>
                    <a:pt x="19872" y="20468"/>
                    <a:pt x="18046" y="16301"/>
                    <a:pt x="15790" y="12900"/>
                  </a:cubicBezTo>
                  <a:cubicBezTo>
                    <a:pt x="14828" y="13436"/>
                    <a:pt x="13855" y="14018"/>
                    <a:pt x="12831" y="14380"/>
                  </a:cubicBezTo>
                  <a:cubicBezTo>
                    <a:pt x="12818" y="14385"/>
                    <a:pt x="12806" y="14387"/>
                    <a:pt x="12794" y="14387"/>
                  </a:cubicBezTo>
                  <a:cubicBezTo>
                    <a:pt x="12710" y="14387"/>
                    <a:pt x="12671" y="14280"/>
                    <a:pt x="12738" y="14216"/>
                  </a:cubicBezTo>
                  <a:cubicBezTo>
                    <a:pt x="13509" y="13481"/>
                    <a:pt x="14453" y="12880"/>
                    <a:pt x="15382" y="12296"/>
                  </a:cubicBezTo>
                  <a:cubicBezTo>
                    <a:pt x="12847" y="8656"/>
                    <a:pt x="9836" y="5940"/>
                    <a:pt x="7152" y="3995"/>
                  </a:cubicBezTo>
                  <a:cubicBezTo>
                    <a:pt x="6787" y="4799"/>
                    <a:pt x="6416" y="5598"/>
                    <a:pt x="6019" y="6384"/>
                  </a:cubicBezTo>
                  <a:cubicBezTo>
                    <a:pt x="5980" y="6461"/>
                    <a:pt x="5916" y="6494"/>
                    <a:pt x="5853" y="6494"/>
                  </a:cubicBezTo>
                  <a:cubicBezTo>
                    <a:pt x="5736" y="6494"/>
                    <a:pt x="5622" y="6382"/>
                    <a:pt x="5672" y="6231"/>
                  </a:cubicBezTo>
                  <a:cubicBezTo>
                    <a:pt x="5964" y="5349"/>
                    <a:pt x="6236" y="4447"/>
                    <a:pt x="6524" y="3548"/>
                  </a:cubicBezTo>
                  <a:cubicBezTo>
                    <a:pt x="4784" y="2340"/>
                    <a:pt x="3220" y="1470"/>
                    <a:pt x="2056" y="887"/>
                  </a:cubicBezTo>
                  <a:cubicBezTo>
                    <a:pt x="1366" y="595"/>
                    <a:pt x="678" y="30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8"/>
            <p:cNvSpPr/>
            <p:nvPr/>
          </p:nvSpPr>
          <p:spPr>
            <a:xfrm>
              <a:off x="2848025" y="4058250"/>
              <a:ext cx="376600" cy="478100"/>
            </a:xfrm>
            <a:custGeom>
              <a:avLst/>
              <a:gdLst/>
              <a:ahLst/>
              <a:cxnLst/>
              <a:rect l="l" t="t" r="r" b="b"/>
              <a:pathLst>
                <a:path w="15064" h="19124" extrusionOk="0">
                  <a:moveTo>
                    <a:pt x="232" y="1"/>
                  </a:moveTo>
                  <a:cubicBezTo>
                    <a:pt x="104" y="1"/>
                    <a:pt x="1" y="185"/>
                    <a:pt x="77" y="316"/>
                  </a:cubicBezTo>
                  <a:cubicBezTo>
                    <a:pt x="1994" y="3630"/>
                    <a:pt x="4972" y="6026"/>
                    <a:pt x="7702" y="8631"/>
                  </a:cubicBezTo>
                  <a:cubicBezTo>
                    <a:pt x="10788" y="11578"/>
                    <a:pt x="13680" y="14942"/>
                    <a:pt x="14948" y="19086"/>
                  </a:cubicBezTo>
                  <a:cubicBezTo>
                    <a:pt x="14956" y="19113"/>
                    <a:pt x="14975" y="19124"/>
                    <a:pt x="14996" y="19124"/>
                  </a:cubicBezTo>
                  <a:cubicBezTo>
                    <a:pt x="15029" y="19124"/>
                    <a:pt x="15064" y="19097"/>
                    <a:pt x="15061" y="19058"/>
                  </a:cubicBezTo>
                  <a:cubicBezTo>
                    <a:pt x="14789" y="14949"/>
                    <a:pt x="12346" y="11692"/>
                    <a:pt x="9601" y="8814"/>
                  </a:cubicBezTo>
                  <a:cubicBezTo>
                    <a:pt x="6662" y="5736"/>
                    <a:pt x="3369" y="3040"/>
                    <a:pt x="345" y="53"/>
                  </a:cubicBezTo>
                  <a:cubicBezTo>
                    <a:pt x="308" y="16"/>
                    <a:pt x="269" y="1"/>
                    <a:pt x="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8"/>
            <p:cNvSpPr/>
            <p:nvPr/>
          </p:nvSpPr>
          <p:spPr>
            <a:xfrm>
              <a:off x="2539325" y="4317150"/>
              <a:ext cx="820850" cy="340800"/>
            </a:xfrm>
            <a:custGeom>
              <a:avLst/>
              <a:gdLst/>
              <a:ahLst/>
              <a:cxnLst/>
              <a:rect l="l" t="t" r="r" b="b"/>
              <a:pathLst>
                <a:path w="32834" h="13632" extrusionOk="0">
                  <a:moveTo>
                    <a:pt x="6761" y="0"/>
                  </a:moveTo>
                  <a:cubicBezTo>
                    <a:pt x="4650" y="0"/>
                    <a:pt x="2398" y="175"/>
                    <a:pt x="1" y="564"/>
                  </a:cubicBezTo>
                  <a:cubicBezTo>
                    <a:pt x="1" y="564"/>
                    <a:pt x="2038" y="3155"/>
                    <a:pt x="5810" y="6031"/>
                  </a:cubicBezTo>
                  <a:cubicBezTo>
                    <a:pt x="6629" y="5442"/>
                    <a:pt x="7458" y="4868"/>
                    <a:pt x="8262" y="4280"/>
                  </a:cubicBezTo>
                  <a:cubicBezTo>
                    <a:pt x="8305" y="4248"/>
                    <a:pt x="8350" y="4235"/>
                    <a:pt x="8392" y="4235"/>
                  </a:cubicBezTo>
                  <a:cubicBezTo>
                    <a:pt x="8555" y="4235"/>
                    <a:pt x="8679" y="4437"/>
                    <a:pt x="8530" y="4585"/>
                  </a:cubicBezTo>
                  <a:cubicBezTo>
                    <a:pt x="7862" y="5247"/>
                    <a:pt x="7169" y="5889"/>
                    <a:pt x="6470" y="6524"/>
                  </a:cubicBezTo>
                  <a:cubicBezTo>
                    <a:pt x="9334" y="8617"/>
                    <a:pt x="13093" y="10789"/>
                    <a:pt x="17634" y="12172"/>
                  </a:cubicBezTo>
                  <a:cubicBezTo>
                    <a:pt x="17922" y="11034"/>
                    <a:pt x="18224" y="9876"/>
                    <a:pt x="18718" y="8848"/>
                  </a:cubicBezTo>
                  <a:cubicBezTo>
                    <a:pt x="18739" y="8805"/>
                    <a:pt x="18779" y="8784"/>
                    <a:pt x="18817" y="8784"/>
                  </a:cubicBezTo>
                  <a:cubicBezTo>
                    <a:pt x="18868" y="8784"/>
                    <a:pt x="18917" y="8820"/>
                    <a:pt x="18915" y="8889"/>
                  </a:cubicBezTo>
                  <a:cubicBezTo>
                    <a:pt x="18884" y="10050"/>
                    <a:pt x="18611" y="11234"/>
                    <a:pt x="18382" y="12391"/>
                  </a:cubicBezTo>
                  <a:cubicBezTo>
                    <a:pt x="21123" y="13158"/>
                    <a:pt x="24134" y="13632"/>
                    <a:pt x="27395" y="13632"/>
                  </a:cubicBezTo>
                  <a:cubicBezTo>
                    <a:pt x="29138" y="13632"/>
                    <a:pt x="30952" y="13496"/>
                    <a:pt x="32834" y="13198"/>
                  </a:cubicBezTo>
                  <a:cubicBezTo>
                    <a:pt x="32834" y="13198"/>
                    <a:pt x="27537" y="4131"/>
                    <a:pt x="15265" y="1029"/>
                  </a:cubicBezTo>
                  <a:lnTo>
                    <a:pt x="15265" y="1029"/>
                  </a:lnTo>
                  <a:cubicBezTo>
                    <a:pt x="15643" y="1655"/>
                    <a:pt x="15931" y="2329"/>
                    <a:pt x="15954" y="3005"/>
                  </a:cubicBezTo>
                  <a:cubicBezTo>
                    <a:pt x="15957" y="3124"/>
                    <a:pt x="15856" y="3187"/>
                    <a:pt x="15754" y="3187"/>
                  </a:cubicBezTo>
                  <a:cubicBezTo>
                    <a:pt x="15696" y="3187"/>
                    <a:pt x="15637" y="3167"/>
                    <a:pt x="15598" y="3124"/>
                  </a:cubicBezTo>
                  <a:cubicBezTo>
                    <a:pt x="14919" y="2393"/>
                    <a:pt x="14367" y="1517"/>
                    <a:pt x="13769" y="689"/>
                  </a:cubicBezTo>
                  <a:cubicBezTo>
                    <a:pt x="13206" y="574"/>
                    <a:pt x="12630" y="473"/>
                    <a:pt x="12041" y="384"/>
                  </a:cubicBezTo>
                  <a:lnTo>
                    <a:pt x="12041" y="384"/>
                  </a:lnTo>
                  <a:cubicBezTo>
                    <a:pt x="12609" y="839"/>
                    <a:pt x="13168" y="1297"/>
                    <a:pt x="13716" y="1742"/>
                  </a:cubicBezTo>
                  <a:cubicBezTo>
                    <a:pt x="13850" y="1852"/>
                    <a:pt x="13762" y="2047"/>
                    <a:pt x="13624" y="2047"/>
                  </a:cubicBezTo>
                  <a:cubicBezTo>
                    <a:pt x="13595" y="2047"/>
                    <a:pt x="13563" y="2038"/>
                    <a:pt x="13531" y="2017"/>
                  </a:cubicBezTo>
                  <a:cubicBezTo>
                    <a:pt x="12599" y="1413"/>
                    <a:pt x="11686" y="806"/>
                    <a:pt x="10769" y="218"/>
                  </a:cubicBezTo>
                  <a:cubicBezTo>
                    <a:pt x="9493" y="77"/>
                    <a:pt x="8158" y="0"/>
                    <a:pt x="6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8"/>
            <p:cNvSpPr/>
            <p:nvPr/>
          </p:nvSpPr>
          <p:spPr>
            <a:xfrm>
              <a:off x="2683500" y="4372275"/>
              <a:ext cx="611825" cy="236725"/>
            </a:xfrm>
            <a:custGeom>
              <a:avLst/>
              <a:gdLst/>
              <a:ahLst/>
              <a:cxnLst/>
              <a:rect l="l" t="t" r="r" b="b"/>
              <a:pathLst>
                <a:path w="24473" h="9469" extrusionOk="0">
                  <a:moveTo>
                    <a:pt x="347" y="1"/>
                  </a:moveTo>
                  <a:cubicBezTo>
                    <a:pt x="159" y="1"/>
                    <a:pt x="1" y="258"/>
                    <a:pt x="208" y="365"/>
                  </a:cubicBezTo>
                  <a:cubicBezTo>
                    <a:pt x="4245" y="2460"/>
                    <a:pt x="8074" y="4929"/>
                    <a:pt x="12176" y="6907"/>
                  </a:cubicBezTo>
                  <a:cubicBezTo>
                    <a:pt x="15093" y="8314"/>
                    <a:pt x="18174" y="9468"/>
                    <a:pt x="21364" y="9468"/>
                  </a:cubicBezTo>
                  <a:cubicBezTo>
                    <a:pt x="22368" y="9468"/>
                    <a:pt x="23382" y="9354"/>
                    <a:pt x="24406" y="9097"/>
                  </a:cubicBezTo>
                  <a:cubicBezTo>
                    <a:pt x="24470" y="9080"/>
                    <a:pt x="24472" y="8971"/>
                    <a:pt x="24399" y="8971"/>
                  </a:cubicBezTo>
                  <a:cubicBezTo>
                    <a:pt x="24398" y="8971"/>
                    <a:pt x="24398" y="8971"/>
                    <a:pt x="24397" y="8971"/>
                  </a:cubicBezTo>
                  <a:cubicBezTo>
                    <a:pt x="24307" y="8972"/>
                    <a:pt x="24217" y="8973"/>
                    <a:pt x="24127" y="8973"/>
                  </a:cubicBezTo>
                  <a:cubicBezTo>
                    <a:pt x="19590" y="8973"/>
                    <a:pt x="15303" y="7163"/>
                    <a:pt x="11365" y="5032"/>
                  </a:cubicBezTo>
                  <a:cubicBezTo>
                    <a:pt x="7813" y="3111"/>
                    <a:pt x="4392" y="867"/>
                    <a:pt x="388" y="5"/>
                  </a:cubicBezTo>
                  <a:cubicBezTo>
                    <a:pt x="375" y="2"/>
                    <a:pt x="361"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8"/>
            <p:cNvSpPr/>
            <p:nvPr/>
          </p:nvSpPr>
          <p:spPr>
            <a:xfrm>
              <a:off x="3221150" y="3992500"/>
              <a:ext cx="440625" cy="707225"/>
            </a:xfrm>
            <a:custGeom>
              <a:avLst/>
              <a:gdLst/>
              <a:ahLst/>
              <a:cxnLst/>
              <a:rect l="l" t="t" r="r" b="b"/>
              <a:pathLst>
                <a:path w="17625" h="28289" extrusionOk="0">
                  <a:moveTo>
                    <a:pt x="14656" y="0"/>
                  </a:moveTo>
                  <a:cubicBezTo>
                    <a:pt x="13696" y="0"/>
                    <a:pt x="12570" y="84"/>
                    <a:pt x="11381" y="342"/>
                  </a:cubicBezTo>
                  <a:cubicBezTo>
                    <a:pt x="11342" y="1395"/>
                    <a:pt x="11433" y="2457"/>
                    <a:pt x="11714" y="3535"/>
                  </a:cubicBezTo>
                  <a:cubicBezTo>
                    <a:pt x="11743" y="3651"/>
                    <a:pt x="11653" y="3722"/>
                    <a:pt x="11562" y="3722"/>
                  </a:cubicBezTo>
                  <a:cubicBezTo>
                    <a:pt x="11498" y="3722"/>
                    <a:pt x="11433" y="3687"/>
                    <a:pt x="11408" y="3608"/>
                  </a:cubicBezTo>
                  <a:cubicBezTo>
                    <a:pt x="11096" y="2650"/>
                    <a:pt x="10889" y="1570"/>
                    <a:pt x="10829" y="474"/>
                  </a:cubicBezTo>
                  <a:cubicBezTo>
                    <a:pt x="10238" y="627"/>
                    <a:pt x="9637" y="827"/>
                    <a:pt x="9036" y="1082"/>
                  </a:cubicBezTo>
                  <a:cubicBezTo>
                    <a:pt x="8966" y="1777"/>
                    <a:pt x="8924" y="2474"/>
                    <a:pt x="8976" y="3204"/>
                  </a:cubicBezTo>
                  <a:cubicBezTo>
                    <a:pt x="9070" y="4483"/>
                    <a:pt x="9328" y="5753"/>
                    <a:pt x="9372" y="7034"/>
                  </a:cubicBezTo>
                  <a:cubicBezTo>
                    <a:pt x="9373" y="7065"/>
                    <a:pt x="9346" y="7084"/>
                    <a:pt x="9319" y="7084"/>
                  </a:cubicBezTo>
                  <a:cubicBezTo>
                    <a:pt x="9301" y="7084"/>
                    <a:pt x="9284" y="7076"/>
                    <a:pt x="9274" y="7058"/>
                  </a:cubicBezTo>
                  <a:cubicBezTo>
                    <a:pt x="8585" y="5790"/>
                    <a:pt x="8367" y="4229"/>
                    <a:pt x="8255" y="2807"/>
                  </a:cubicBezTo>
                  <a:cubicBezTo>
                    <a:pt x="8222" y="2388"/>
                    <a:pt x="8185" y="1942"/>
                    <a:pt x="8168" y="1489"/>
                  </a:cubicBezTo>
                  <a:cubicBezTo>
                    <a:pt x="6762" y="2222"/>
                    <a:pt x="5393" y="3294"/>
                    <a:pt x="4221" y="4843"/>
                  </a:cubicBezTo>
                  <a:cubicBezTo>
                    <a:pt x="4315" y="5178"/>
                    <a:pt x="4415" y="5512"/>
                    <a:pt x="4534" y="5847"/>
                  </a:cubicBezTo>
                  <a:cubicBezTo>
                    <a:pt x="5087" y="7404"/>
                    <a:pt x="5946" y="9033"/>
                    <a:pt x="6087" y="10697"/>
                  </a:cubicBezTo>
                  <a:cubicBezTo>
                    <a:pt x="6092" y="10763"/>
                    <a:pt x="6041" y="10796"/>
                    <a:pt x="5987" y="10796"/>
                  </a:cubicBezTo>
                  <a:cubicBezTo>
                    <a:pt x="5949" y="10796"/>
                    <a:pt x="5910" y="10779"/>
                    <a:pt x="5890" y="10745"/>
                  </a:cubicBezTo>
                  <a:cubicBezTo>
                    <a:pt x="4954" y="9218"/>
                    <a:pt x="4244" y="7384"/>
                    <a:pt x="3647" y="5664"/>
                  </a:cubicBezTo>
                  <a:cubicBezTo>
                    <a:pt x="3010" y="6655"/>
                    <a:pt x="2447" y="7812"/>
                    <a:pt x="1991" y="9166"/>
                  </a:cubicBezTo>
                  <a:cubicBezTo>
                    <a:pt x="2152" y="9577"/>
                    <a:pt x="2311" y="9988"/>
                    <a:pt x="2484" y="10382"/>
                  </a:cubicBezTo>
                  <a:cubicBezTo>
                    <a:pt x="3034" y="11643"/>
                    <a:pt x="3725" y="12760"/>
                    <a:pt x="4436" y="13928"/>
                  </a:cubicBezTo>
                  <a:cubicBezTo>
                    <a:pt x="4454" y="13957"/>
                    <a:pt x="4427" y="13989"/>
                    <a:pt x="4398" y="13989"/>
                  </a:cubicBezTo>
                  <a:cubicBezTo>
                    <a:pt x="4392" y="13989"/>
                    <a:pt x="4385" y="13988"/>
                    <a:pt x="4378" y="13984"/>
                  </a:cubicBezTo>
                  <a:cubicBezTo>
                    <a:pt x="3172" y="13269"/>
                    <a:pt x="2518" y="11911"/>
                    <a:pt x="1917" y="10694"/>
                  </a:cubicBezTo>
                  <a:cubicBezTo>
                    <a:pt x="1836" y="10533"/>
                    <a:pt x="1754" y="10370"/>
                    <a:pt x="1672" y="10209"/>
                  </a:cubicBezTo>
                  <a:cubicBezTo>
                    <a:pt x="1653" y="10275"/>
                    <a:pt x="1634" y="10339"/>
                    <a:pt x="1615" y="10407"/>
                  </a:cubicBezTo>
                  <a:cubicBezTo>
                    <a:pt x="1259" y="11739"/>
                    <a:pt x="1022" y="12985"/>
                    <a:pt x="884" y="14149"/>
                  </a:cubicBezTo>
                  <a:cubicBezTo>
                    <a:pt x="1072" y="14412"/>
                    <a:pt x="1266" y="14668"/>
                    <a:pt x="1479" y="14918"/>
                  </a:cubicBezTo>
                  <a:cubicBezTo>
                    <a:pt x="1953" y="15475"/>
                    <a:pt x="2762" y="16160"/>
                    <a:pt x="3003" y="16856"/>
                  </a:cubicBezTo>
                  <a:cubicBezTo>
                    <a:pt x="3018" y="16900"/>
                    <a:pt x="2976" y="16949"/>
                    <a:pt x="2932" y="16949"/>
                  </a:cubicBezTo>
                  <a:cubicBezTo>
                    <a:pt x="2926" y="16949"/>
                    <a:pt x="2919" y="16948"/>
                    <a:pt x="2912" y="16945"/>
                  </a:cubicBezTo>
                  <a:cubicBezTo>
                    <a:pt x="2130" y="16648"/>
                    <a:pt x="1368" y="15658"/>
                    <a:pt x="798" y="14977"/>
                  </a:cubicBezTo>
                  <a:lnTo>
                    <a:pt x="798" y="14977"/>
                  </a:lnTo>
                  <a:cubicBezTo>
                    <a:pt x="0" y="24608"/>
                    <a:pt x="6024" y="28289"/>
                    <a:pt x="6024" y="28289"/>
                  </a:cubicBezTo>
                  <a:cubicBezTo>
                    <a:pt x="6024" y="28289"/>
                    <a:pt x="4797" y="20280"/>
                    <a:pt x="8005" y="13673"/>
                  </a:cubicBezTo>
                  <a:cubicBezTo>
                    <a:pt x="11741" y="5979"/>
                    <a:pt x="17625" y="282"/>
                    <a:pt x="17625" y="282"/>
                  </a:cubicBezTo>
                  <a:cubicBezTo>
                    <a:pt x="17625" y="282"/>
                    <a:pt x="16421" y="0"/>
                    <a:pt x="14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 name="Google Shape;523;p8"/>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8"/>
          <p:cNvSpPr txBox="1">
            <a:spLocks noGrp="1"/>
          </p:cNvSpPr>
          <p:nvPr>
            <p:ph type="title"/>
          </p:nvPr>
        </p:nvSpPr>
        <p:spPr>
          <a:xfrm>
            <a:off x="866673" y="1371750"/>
            <a:ext cx="7425000" cy="24000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7900"/>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a:endParaRPr/>
          </a:p>
        </p:txBody>
      </p:sp>
      <p:grpSp>
        <p:nvGrpSpPr>
          <p:cNvPr id="525" name="Google Shape;525;p8"/>
          <p:cNvGrpSpPr/>
          <p:nvPr/>
        </p:nvGrpSpPr>
        <p:grpSpPr>
          <a:xfrm rot="5400000">
            <a:off x="8142875" y="3454100"/>
            <a:ext cx="941750" cy="1293500"/>
            <a:chOff x="1064600" y="709975"/>
            <a:chExt cx="941750" cy="1293500"/>
          </a:xfrm>
        </p:grpSpPr>
        <p:sp>
          <p:nvSpPr>
            <p:cNvPr id="526" name="Google Shape;526;p8"/>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8"/>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8"/>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8"/>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8"/>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8"/>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8"/>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8"/>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8"/>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8"/>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8"/>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8"/>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8"/>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8"/>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8"/>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8"/>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8"/>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8"/>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8"/>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8"/>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8"/>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8"/>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8"/>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8"/>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8"/>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8"/>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8"/>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8"/>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8"/>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 name="Google Shape;555;p8"/>
          <p:cNvGrpSpPr/>
          <p:nvPr/>
        </p:nvGrpSpPr>
        <p:grpSpPr>
          <a:xfrm rot="10800000">
            <a:off x="642453" y="4175097"/>
            <a:ext cx="1163300" cy="1288600"/>
            <a:chOff x="1797975" y="820925"/>
            <a:chExt cx="833250" cy="923000"/>
          </a:xfrm>
        </p:grpSpPr>
        <p:sp>
          <p:nvSpPr>
            <p:cNvPr id="556" name="Google Shape;556;p8"/>
            <p:cNvSpPr/>
            <p:nvPr/>
          </p:nvSpPr>
          <p:spPr>
            <a:xfrm>
              <a:off x="2189925" y="820925"/>
              <a:ext cx="441300" cy="923000"/>
            </a:xfrm>
            <a:custGeom>
              <a:avLst/>
              <a:gdLst/>
              <a:ahLst/>
              <a:cxnLst/>
              <a:rect l="l" t="t" r="r" b="b"/>
              <a:pathLst>
                <a:path w="17652" h="36920" extrusionOk="0">
                  <a:moveTo>
                    <a:pt x="16810" y="1"/>
                  </a:moveTo>
                  <a:lnTo>
                    <a:pt x="9745" y="7168"/>
                  </a:lnTo>
                  <a:cubicBezTo>
                    <a:pt x="9745" y="7168"/>
                    <a:pt x="0" y="23529"/>
                    <a:pt x="9785" y="36920"/>
                  </a:cubicBezTo>
                  <a:cubicBezTo>
                    <a:pt x="9785" y="36920"/>
                    <a:pt x="11697" y="35812"/>
                    <a:pt x="13581" y="31766"/>
                  </a:cubicBezTo>
                  <a:lnTo>
                    <a:pt x="11886" y="30817"/>
                  </a:lnTo>
                  <a:lnTo>
                    <a:pt x="13844" y="31186"/>
                  </a:lnTo>
                  <a:cubicBezTo>
                    <a:pt x="14097" y="30602"/>
                    <a:pt x="14348" y="29964"/>
                    <a:pt x="14594" y="29266"/>
                  </a:cubicBezTo>
                  <a:lnTo>
                    <a:pt x="12854" y="28453"/>
                  </a:lnTo>
                  <a:lnTo>
                    <a:pt x="14769" y="28750"/>
                  </a:lnTo>
                  <a:cubicBezTo>
                    <a:pt x="15113" y="27711"/>
                    <a:pt x="15441" y="26547"/>
                    <a:pt x="15739" y="25247"/>
                  </a:cubicBezTo>
                  <a:lnTo>
                    <a:pt x="9817" y="23415"/>
                  </a:lnTo>
                  <a:lnTo>
                    <a:pt x="16060" y="23733"/>
                  </a:lnTo>
                  <a:cubicBezTo>
                    <a:pt x="17126" y="18248"/>
                    <a:pt x="17652" y="10599"/>
                    <a:pt x="168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8"/>
            <p:cNvSpPr/>
            <p:nvPr/>
          </p:nvSpPr>
          <p:spPr>
            <a:xfrm>
              <a:off x="2208525" y="1007025"/>
              <a:ext cx="226025" cy="736900"/>
            </a:xfrm>
            <a:custGeom>
              <a:avLst/>
              <a:gdLst/>
              <a:ahLst/>
              <a:cxnLst/>
              <a:rect l="l" t="t" r="r" b="b"/>
              <a:pathLst>
                <a:path w="9041" h="29476" extrusionOk="0">
                  <a:moveTo>
                    <a:pt x="8845" y="0"/>
                  </a:moveTo>
                  <a:cubicBezTo>
                    <a:pt x="7633" y="2193"/>
                    <a:pt x="1" y="17101"/>
                    <a:pt x="9041" y="29476"/>
                  </a:cubicBezTo>
                  <a:cubicBezTo>
                    <a:pt x="1365" y="16462"/>
                    <a:pt x="8838" y="16"/>
                    <a:pt x="88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8"/>
            <p:cNvSpPr/>
            <p:nvPr/>
          </p:nvSpPr>
          <p:spPr>
            <a:xfrm>
              <a:off x="1797975" y="984975"/>
              <a:ext cx="636300" cy="654900"/>
            </a:xfrm>
            <a:custGeom>
              <a:avLst/>
              <a:gdLst/>
              <a:ahLst/>
              <a:cxnLst/>
              <a:rect l="l" t="t" r="r" b="b"/>
              <a:pathLst>
                <a:path w="25452" h="26196" extrusionOk="0">
                  <a:moveTo>
                    <a:pt x="22162" y="0"/>
                  </a:moveTo>
                  <a:cubicBezTo>
                    <a:pt x="22162" y="0"/>
                    <a:pt x="1" y="7333"/>
                    <a:pt x="782" y="25998"/>
                  </a:cubicBezTo>
                  <a:cubicBezTo>
                    <a:pt x="782" y="25998"/>
                    <a:pt x="1971" y="26196"/>
                    <a:pt x="3510" y="26196"/>
                  </a:cubicBezTo>
                  <a:cubicBezTo>
                    <a:pt x="4855" y="26196"/>
                    <a:pt x="6466" y="26045"/>
                    <a:pt x="7786" y="25479"/>
                  </a:cubicBezTo>
                  <a:lnTo>
                    <a:pt x="6780" y="23843"/>
                  </a:lnTo>
                  <a:lnTo>
                    <a:pt x="8524" y="22601"/>
                  </a:lnTo>
                  <a:lnTo>
                    <a:pt x="6454" y="19503"/>
                  </a:lnTo>
                  <a:lnTo>
                    <a:pt x="6454" y="19503"/>
                  </a:lnTo>
                  <a:lnTo>
                    <a:pt x="9847" y="22377"/>
                  </a:lnTo>
                  <a:cubicBezTo>
                    <a:pt x="9847" y="22377"/>
                    <a:pt x="11696" y="20786"/>
                    <a:pt x="12350" y="19702"/>
                  </a:cubicBezTo>
                  <a:lnTo>
                    <a:pt x="8186" y="15441"/>
                  </a:lnTo>
                  <a:lnTo>
                    <a:pt x="8186" y="15441"/>
                  </a:lnTo>
                  <a:cubicBezTo>
                    <a:pt x="8186" y="15441"/>
                    <a:pt x="12189" y="17157"/>
                    <a:pt x="13078" y="18325"/>
                  </a:cubicBezTo>
                  <a:cubicBezTo>
                    <a:pt x="13078" y="18325"/>
                    <a:pt x="21796" y="9233"/>
                    <a:pt x="25451" y="844"/>
                  </a:cubicBezTo>
                  <a:lnTo>
                    <a:pt x="221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8"/>
            <p:cNvSpPr/>
            <p:nvPr/>
          </p:nvSpPr>
          <p:spPr>
            <a:xfrm>
              <a:off x="1797975" y="984975"/>
              <a:ext cx="554050" cy="649950"/>
            </a:xfrm>
            <a:custGeom>
              <a:avLst/>
              <a:gdLst/>
              <a:ahLst/>
              <a:cxnLst/>
              <a:rect l="l" t="t" r="r" b="b"/>
              <a:pathLst>
                <a:path w="22162" h="25998" extrusionOk="0">
                  <a:moveTo>
                    <a:pt x="22162" y="0"/>
                  </a:moveTo>
                  <a:cubicBezTo>
                    <a:pt x="22158" y="2"/>
                    <a:pt x="1" y="7335"/>
                    <a:pt x="782" y="25998"/>
                  </a:cubicBezTo>
                  <a:cubicBezTo>
                    <a:pt x="2579" y="6556"/>
                    <a:pt x="22158" y="1"/>
                    <a:pt x="22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 name="Google Shape;560;p8"/>
          <p:cNvGrpSpPr/>
          <p:nvPr/>
        </p:nvGrpSpPr>
        <p:grpSpPr>
          <a:xfrm>
            <a:off x="3972450" y="4469335"/>
            <a:ext cx="1308425" cy="798500"/>
            <a:chOff x="3054450" y="3932350"/>
            <a:chExt cx="1308425" cy="798500"/>
          </a:xfrm>
        </p:grpSpPr>
        <p:sp>
          <p:nvSpPr>
            <p:cNvPr id="561" name="Google Shape;561;p8"/>
            <p:cNvSpPr/>
            <p:nvPr/>
          </p:nvSpPr>
          <p:spPr>
            <a:xfrm>
              <a:off x="3498775" y="3932350"/>
              <a:ext cx="316050" cy="788400"/>
            </a:xfrm>
            <a:custGeom>
              <a:avLst/>
              <a:gdLst/>
              <a:ahLst/>
              <a:cxnLst/>
              <a:rect l="l" t="t" r="r" b="b"/>
              <a:pathLst>
                <a:path w="12642" h="31536" extrusionOk="0">
                  <a:moveTo>
                    <a:pt x="8658" y="1"/>
                  </a:moveTo>
                  <a:cubicBezTo>
                    <a:pt x="7826" y="1"/>
                    <a:pt x="7423" y="4106"/>
                    <a:pt x="6749" y="4473"/>
                  </a:cubicBezTo>
                  <a:cubicBezTo>
                    <a:pt x="6721" y="4489"/>
                    <a:pt x="6697" y="4496"/>
                    <a:pt x="6677" y="4496"/>
                  </a:cubicBezTo>
                  <a:cubicBezTo>
                    <a:pt x="6241" y="4496"/>
                    <a:pt x="7831" y="876"/>
                    <a:pt x="7070" y="876"/>
                  </a:cubicBezTo>
                  <a:cubicBezTo>
                    <a:pt x="7027" y="876"/>
                    <a:pt x="6977" y="887"/>
                    <a:pt x="6918" y="912"/>
                  </a:cubicBezTo>
                  <a:cubicBezTo>
                    <a:pt x="5772" y="1388"/>
                    <a:pt x="4036" y="4235"/>
                    <a:pt x="3649" y="5531"/>
                  </a:cubicBezTo>
                  <a:cubicBezTo>
                    <a:pt x="3260" y="6828"/>
                    <a:pt x="5395" y="12811"/>
                    <a:pt x="4932" y="12954"/>
                  </a:cubicBezTo>
                  <a:cubicBezTo>
                    <a:pt x="4922" y="12957"/>
                    <a:pt x="4913" y="12959"/>
                    <a:pt x="4903" y="12959"/>
                  </a:cubicBezTo>
                  <a:cubicBezTo>
                    <a:pt x="4406" y="12959"/>
                    <a:pt x="2891" y="9551"/>
                    <a:pt x="2330" y="9377"/>
                  </a:cubicBezTo>
                  <a:cubicBezTo>
                    <a:pt x="2306" y="9370"/>
                    <a:pt x="2281" y="9366"/>
                    <a:pt x="2255" y="9366"/>
                  </a:cubicBezTo>
                  <a:cubicBezTo>
                    <a:pt x="1679" y="9366"/>
                    <a:pt x="821" y="11242"/>
                    <a:pt x="707" y="13141"/>
                  </a:cubicBezTo>
                  <a:cubicBezTo>
                    <a:pt x="588" y="15126"/>
                    <a:pt x="3484" y="16468"/>
                    <a:pt x="3372" y="17035"/>
                  </a:cubicBezTo>
                  <a:cubicBezTo>
                    <a:pt x="3359" y="17101"/>
                    <a:pt x="3318" y="17130"/>
                    <a:pt x="3254" y="17130"/>
                  </a:cubicBezTo>
                  <a:cubicBezTo>
                    <a:pt x="2870" y="17130"/>
                    <a:pt x="1671" y="16083"/>
                    <a:pt x="974" y="16083"/>
                  </a:cubicBezTo>
                  <a:cubicBezTo>
                    <a:pt x="808" y="16083"/>
                    <a:pt x="670" y="16143"/>
                    <a:pt x="579" y="16290"/>
                  </a:cubicBezTo>
                  <a:cubicBezTo>
                    <a:pt x="43" y="17158"/>
                    <a:pt x="1" y="19085"/>
                    <a:pt x="131" y="21614"/>
                  </a:cubicBezTo>
                  <a:cubicBezTo>
                    <a:pt x="260" y="24145"/>
                    <a:pt x="4131" y="30849"/>
                    <a:pt x="4131" y="30849"/>
                  </a:cubicBezTo>
                  <a:lnTo>
                    <a:pt x="6332" y="31536"/>
                  </a:lnTo>
                  <a:cubicBezTo>
                    <a:pt x="6332" y="31536"/>
                    <a:pt x="11656" y="20371"/>
                    <a:pt x="12016" y="18798"/>
                  </a:cubicBezTo>
                  <a:cubicBezTo>
                    <a:pt x="12376" y="17225"/>
                    <a:pt x="12642" y="15043"/>
                    <a:pt x="11818" y="14807"/>
                  </a:cubicBezTo>
                  <a:cubicBezTo>
                    <a:pt x="11801" y="14803"/>
                    <a:pt x="11784" y="14800"/>
                    <a:pt x="11766" y="14800"/>
                  </a:cubicBezTo>
                  <a:cubicBezTo>
                    <a:pt x="10956" y="14800"/>
                    <a:pt x="8448" y="19312"/>
                    <a:pt x="7691" y="19312"/>
                  </a:cubicBezTo>
                  <a:cubicBezTo>
                    <a:pt x="7613" y="19312"/>
                    <a:pt x="7553" y="19263"/>
                    <a:pt x="7516" y="19157"/>
                  </a:cubicBezTo>
                  <a:cubicBezTo>
                    <a:pt x="7114" y="17999"/>
                    <a:pt x="11235" y="12998"/>
                    <a:pt x="11408" y="12014"/>
                  </a:cubicBezTo>
                  <a:cubicBezTo>
                    <a:pt x="11581" y="11030"/>
                    <a:pt x="11971" y="7848"/>
                    <a:pt x="11105" y="7509"/>
                  </a:cubicBezTo>
                  <a:cubicBezTo>
                    <a:pt x="11081" y="7500"/>
                    <a:pt x="11057" y="7495"/>
                    <a:pt x="11032" y="7495"/>
                  </a:cubicBezTo>
                  <a:cubicBezTo>
                    <a:pt x="10203" y="7495"/>
                    <a:pt x="8532" y="12439"/>
                    <a:pt x="7846" y="12439"/>
                  </a:cubicBezTo>
                  <a:cubicBezTo>
                    <a:pt x="7788" y="12439"/>
                    <a:pt x="7736" y="12403"/>
                    <a:pt x="7694" y="12326"/>
                  </a:cubicBezTo>
                  <a:cubicBezTo>
                    <a:pt x="7129" y="11314"/>
                    <a:pt x="9680" y="4504"/>
                    <a:pt x="9651" y="3145"/>
                  </a:cubicBezTo>
                  <a:cubicBezTo>
                    <a:pt x="9625" y="1785"/>
                    <a:pt x="9606" y="250"/>
                    <a:pt x="8727" y="10"/>
                  </a:cubicBezTo>
                  <a:cubicBezTo>
                    <a:pt x="8704" y="4"/>
                    <a:pt x="8680" y="1"/>
                    <a:pt x="86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8"/>
            <p:cNvSpPr/>
            <p:nvPr/>
          </p:nvSpPr>
          <p:spPr>
            <a:xfrm>
              <a:off x="3621375" y="4062225"/>
              <a:ext cx="44675" cy="623275"/>
            </a:xfrm>
            <a:custGeom>
              <a:avLst/>
              <a:gdLst/>
              <a:ahLst/>
              <a:cxnLst/>
              <a:rect l="l" t="t" r="r" b="b"/>
              <a:pathLst>
                <a:path w="1787" h="24931" extrusionOk="0">
                  <a:moveTo>
                    <a:pt x="1730" y="1"/>
                  </a:moveTo>
                  <a:cubicBezTo>
                    <a:pt x="1705" y="1"/>
                    <a:pt x="1681" y="14"/>
                    <a:pt x="1677" y="42"/>
                  </a:cubicBezTo>
                  <a:cubicBezTo>
                    <a:pt x="907" y="4211"/>
                    <a:pt x="307" y="8413"/>
                    <a:pt x="157" y="12654"/>
                  </a:cubicBezTo>
                  <a:cubicBezTo>
                    <a:pt x="80" y="14831"/>
                    <a:pt x="1" y="17051"/>
                    <a:pt x="150" y="19228"/>
                  </a:cubicBezTo>
                  <a:cubicBezTo>
                    <a:pt x="276" y="21058"/>
                    <a:pt x="307" y="23036"/>
                    <a:pt x="912" y="24785"/>
                  </a:cubicBezTo>
                  <a:cubicBezTo>
                    <a:pt x="945" y="24882"/>
                    <a:pt x="1033" y="24930"/>
                    <a:pt x="1119" y="24930"/>
                  </a:cubicBezTo>
                  <a:cubicBezTo>
                    <a:pt x="1208" y="24930"/>
                    <a:pt x="1296" y="24878"/>
                    <a:pt x="1321" y="24771"/>
                  </a:cubicBezTo>
                  <a:cubicBezTo>
                    <a:pt x="1770" y="22844"/>
                    <a:pt x="1715" y="20643"/>
                    <a:pt x="1692" y="18671"/>
                  </a:cubicBezTo>
                  <a:cubicBezTo>
                    <a:pt x="1668" y="16647"/>
                    <a:pt x="1682" y="14624"/>
                    <a:pt x="1705" y="12601"/>
                  </a:cubicBezTo>
                  <a:cubicBezTo>
                    <a:pt x="1749" y="8419"/>
                    <a:pt x="1682" y="4235"/>
                    <a:pt x="1786" y="52"/>
                  </a:cubicBezTo>
                  <a:cubicBezTo>
                    <a:pt x="1787" y="19"/>
                    <a:pt x="1758" y="1"/>
                    <a:pt x="17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8"/>
            <p:cNvSpPr/>
            <p:nvPr/>
          </p:nvSpPr>
          <p:spPr>
            <a:xfrm>
              <a:off x="3054450" y="4297050"/>
              <a:ext cx="604675" cy="433800"/>
            </a:xfrm>
            <a:custGeom>
              <a:avLst/>
              <a:gdLst/>
              <a:ahLst/>
              <a:cxnLst/>
              <a:rect l="l" t="t" r="r" b="b"/>
              <a:pathLst>
                <a:path w="24187" h="17352" extrusionOk="0">
                  <a:moveTo>
                    <a:pt x="10616" y="1"/>
                  </a:moveTo>
                  <a:cubicBezTo>
                    <a:pt x="9404" y="1"/>
                    <a:pt x="8038" y="244"/>
                    <a:pt x="8114" y="509"/>
                  </a:cubicBezTo>
                  <a:cubicBezTo>
                    <a:pt x="8219" y="873"/>
                    <a:pt x="10506" y="4007"/>
                    <a:pt x="9907" y="4007"/>
                  </a:cubicBezTo>
                  <a:cubicBezTo>
                    <a:pt x="9888" y="4007"/>
                    <a:pt x="9866" y="4004"/>
                    <a:pt x="9841" y="3998"/>
                  </a:cubicBezTo>
                  <a:cubicBezTo>
                    <a:pt x="9030" y="3789"/>
                    <a:pt x="7267" y="633"/>
                    <a:pt x="6366" y="568"/>
                  </a:cubicBezTo>
                  <a:cubicBezTo>
                    <a:pt x="6341" y="566"/>
                    <a:pt x="6311" y="565"/>
                    <a:pt x="6279" y="565"/>
                  </a:cubicBezTo>
                  <a:cubicBezTo>
                    <a:pt x="5166" y="565"/>
                    <a:pt x="154" y="1598"/>
                    <a:pt x="78" y="2060"/>
                  </a:cubicBezTo>
                  <a:cubicBezTo>
                    <a:pt x="0" y="2536"/>
                    <a:pt x="5397" y="4054"/>
                    <a:pt x="11087" y="5848"/>
                  </a:cubicBezTo>
                  <a:cubicBezTo>
                    <a:pt x="16777" y="7641"/>
                    <a:pt x="22797" y="14589"/>
                    <a:pt x="24186" y="17352"/>
                  </a:cubicBezTo>
                  <a:cubicBezTo>
                    <a:pt x="24186" y="17352"/>
                    <a:pt x="19984" y="672"/>
                    <a:pt x="13362" y="425"/>
                  </a:cubicBezTo>
                  <a:cubicBezTo>
                    <a:pt x="13360" y="425"/>
                    <a:pt x="13359" y="425"/>
                    <a:pt x="13357" y="425"/>
                  </a:cubicBezTo>
                  <a:cubicBezTo>
                    <a:pt x="12727" y="425"/>
                    <a:pt x="16110" y="5658"/>
                    <a:pt x="15474" y="5658"/>
                  </a:cubicBezTo>
                  <a:cubicBezTo>
                    <a:pt x="15462" y="5658"/>
                    <a:pt x="15448" y="5656"/>
                    <a:pt x="15433" y="5652"/>
                  </a:cubicBezTo>
                  <a:cubicBezTo>
                    <a:pt x="14621" y="5444"/>
                    <a:pt x="13079" y="482"/>
                    <a:pt x="11934" y="143"/>
                  </a:cubicBezTo>
                  <a:cubicBezTo>
                    <a:pt x="11597" y="43"/>
                    <a:pt x="11120" y="1"/>
                    <a:pt x="10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8"/>
            <p:cNvSpPr/>
            <p:nvPr/>
          </p:nvSpPr>
          <p:spPr>
            <a:xfrm>
              <a:off x="3619725" y="4258700"/>
              <a:ext cx="743150" cy="417675"/>
            </a:xfrm>
            <a:custGeom>
              <a:avLst/>
              <a:gdLst/>
              <a:ahLst/>
              <a:cxnLst/>
              <a:rect l="l" t="t" r="r" b="b"/>
              <a:pathLst>
                <a:path w="29726" h="16707" extrusionOk="0">
                  <a:moveTo>
                    <a:pt x="23376" y="0"/>
                  </a:moveTo>
                  <a:cubicBezTo>
                    <a:pt x="23076" y="0"/>
                    <a:pt x="22815" y="22"/>
                    <a:pt x="22617" y="70"/>
                  </a:cubicBezTo>
                  <a:cubicBezTo>
                    <a:pt x="21257" y="401"/>
                    <a:pt x="18287" y="4854"/>
                    <a:pt x="17070" y="5274"/>
                  </a:cubicBezTo>
                  <a:cubicBezTo>
                    <a:pt x="17014" y="5293"/>
                    <a:pt x="16970" y="5302"/>
                    <a:pt x="16936" y="5302"/>
                  </a:cubicBezTo>
                  <a:cubicBezTo>
                    <a:pt x="16227" y="5302"/>
                    <a:pt x="20009" y="1312"/>
                    <a:pt x="19941" y="682"/>
                  </a:cubicBezTo>
                  <a:cubicBezTo>
                    <a:pt x="19925" y="527"/>
                    <a:pt x="19631" y="462"/>
                    <a:pt x="19179" y="462"/>
                  </a:cubicBezTo>
                  <a:cubicBezTo>
                    <a:pt x="17702" y="462"/>
                    <a:pt x="14533" y="1152"/>
                    <a:pt x="13825" y="1647"/>
                  </a:cubicBezTo>
                  <a:cubicBezTo>
                    <a:pt x="12900" y="2294"/>
                    <a:pt x="11446" y="5418"/>
                    <a:pt x="10682" y="6579"/>
                  </a:cubicBezTo>
                  <a:cubicBezTo>
                    <a:pt x="10245" y="7242"/>
                    <a:pt x="9661" y="7679"/>
                    <a:pt x="9418" y="7679"/>
                  </a:cubicBezTo>
                  <a:cubicBezTo>
                    <a:pt x="9235" y="7679"/>
                    <a:pt x="9244" y="7432"/>
                    <a:pt x="9651" y="6850"/>
                  </a:cubicBezTo>
                  <a:cubicBezTo>
                    <a:pt x="10432" y="5730"/>
                    <a:pt x="11609" y="1982"/>
                    <a:pt x="10706" y="1982"/>
                  </a:cubicBezTo>
                  <a:cubicBezTo>
                    <a:pt x="10516" y="1982"/>
                    <a:pt x="10233" y="2148"/>
                    <a:pt x="9835" y="2540"/>
                  </a:cubicBezTo>
                  <a:cubicBezTo>
                    <a:pt x="9365" y="3002"/>
                    <a:pt x="6519" y="5522"/>
                    <a:pt x="5779" y="6612"/>
                  </a:cubicBezTo>
                  <a:cubicBezTo>
                    <a:pt x="0" y="13881"/>
                    <a:pt x="942" y="16683"/>
                    <a:pt x="942" y="16683"/>
                  </a:cubicBezTo>
                  <a:cubicBezTo>
                    <a:pt x="1121" y="16699"/>
                    <a:pt x="1304" y="16706"/>
                    <a:pt x="1489" y="16706"/>
                  </a:cubicBezTo>
                  <a:cubicBezTo>
                    <a:pt x="3899" y="16706"/>
                    <a:pt x="6701" y="15408"/>
                    <a:pt x="6369" y="14674"/>
                  </a:cubicBezTo>
                  <a:cubicBezTo>
                    <a:pt x="6010" y="13881"/>
                    <a:pt x="5310" y="11350"/>
                    <a:pt x="5685" y="11291"/>
                  </a:cubicBezTo>
                  <a:cubicBezTo>
                    <a:pt x="5692" y="11290"/>
                    <a:pt x="5698" y="11289"/>
                    <a:pt x="5705" y="11289"/>
                  </a:cubicBezTo>
                  <a:cubicBezTo>
                    <a:pt x="6077" y="11289"/>
                    <a:pt x="6492" y="12979"/>
                    <a:pt x="8748" y="13692"/>
                  </a:cubicBezTo>
                  <a:cubicBezTo>
                    <a:pt x="9283" y="13862"/>
                    <a:pt x="9847" y="13933"/>
                    <a:pt x="10408" y="13933"/>
                  </a:cubicBezTo>
                  <a:cubicBezTo>
                    <a:pt x="12251" y="13933"/>
                    <a:pt x="14071" y="13168"/>
                    <a:pt x="14813" y="12635"/>
                  </a:cubicBezTo>
                  <a:cubicBezTo>
                    <a:pt x="15783" y="11940"/>
                    <a:pt x="10874" y="9458"/>
                    <a:pt x="10010" y="9062"/>
                  </a:cubicBezTo>
                  <a:cubicBezTo>
                    <a:pt x="9145" y="8665"/>
                    <a:pt x="10648" y="8377"/>
                    <a:pt x="11924" y="8347"/>
                  </a:cubicBezTo>
                  <a:cubicBezTo>
                    <a:pt x="11931" y="8347"/>
                    <a:pt x="11939" y="8347"/>
                    <a:pt x="11947" y="8347"/>
                  </a:cubicBezTo>
                  <a:cubicBezTo>
                    <a:pt x="13218" y="8347"/>
                    <a:pt x="14766" y="10799"/>
                    <a:pt x="17294" y="11841"/>
                  </a:cubicBezTo>
                  <a:cubicBezTo>
                    <a:pt x="17775" y="12039"/>
                    <a:pt x="18299" y="12124"/>
                    <a:pt x="18837" y="12124"/>
                  </a:cubicBezTo>
                  <a:cubicBezTo>
                    <a:pt x="21145" y="12124"/>
                    <a:pt x="23705" y="10556"/>
                    <a:pt x="24172" y="9621"/>
                  </a:cubicBezTo>
                  <a:cubicBezTo>
                    <a:pt x="24749" y="8465"/>
                    <a:pt x="19468" y="7605"/>
                    <a:pt x="18414" y="7215"/>
                  </a:cubicBezTo>
                  <a:cubicBezTo>
                    <a:pt x="17359" y="6825"/>
                    <a:pt x="18996" y="6249"/>
                    <a:pt x="20649" y="6146"/>
                  </a:cubicBezTo>
                  <a:cubicBezTo>
                    <a:pt x="20686" y="6143"/>
                    <a:pt x="20725" y="6142"/>
                    <a:pt x="20765" y="6142"/>
                  </a:cubicBezTo>
                  <a:cubicBezTo>
                    <a:pt x="22313" y="6142"/>
                    <a:pt x="25604" y="7865"/>
                    <a:pt x="27479" y="7865"/>
                  </a:cubicBezTo>
                  <a:cubicBezTo>
                    <a:pt x="27683" y="7865"/>
                    <a:pt x="27870" y="7844"/>
                    <a:pt x="28037" y="7799"/>
                  </a:cubicBezTo>
                  <a:cubicBezTo>
                    <a:pt x="29695" y="7348"/>
                    <a:pt x="29726" y="2284"/>
                    <a:pt x="28994" y="2284"/>
                  </a:cubicBezTo>
                  <a:cubicBezTo>
                    <a:pt x="28961" y="2284"/>
                    <a:pt x="28926" y="2295"/>
                    <a:pt x="28890" y="2316"/>
                  </a:cubicBezTo>
                  <a:cubicBezTo>
                    <a:pt x="28057" y="2818"/>
                    <a:pt x="24382" y="4647"/>
                    <a:pt x="23531" y="4675"/>
                  </a:cubicBezTo>
                  <a:cubicBezTo>
                    <a:pt x="23526" y="4676"/>
                    <a:pt x="23521" y="4676"/>
                    <a:pt x="23517" y="4676"/>
                  </a:cubicBezTo>
                  <a:cubicBezTo>
                    <a:pt x="22743" y="4676"/>
                    <a:pt x="28179" y="2242"/>
                    <a:pt x="28198" y="1441"/>
                  </a:cubicBezTo>
                  <a:cubicBezTo>
                    <a:pt x="28215" y="754"/>
                    <a:pt x="25126" y="0"/>
                    <a:pt x="23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8"/>
            <p:cNvSpPr/>
            <p:nvPr/>
          </p:nvSpPr>
          <p:spPr>
            <a:xfrm>
              <a:off x="3638600" y="4387450"/>
              <a:ext cx="535850" cy="293575"/>
            </a:xfrm>
            <a:custGeom>
              <a:avLst/>
              <a:gdLst/>
              <a:ahLst/>
              <a:cxnLst/>
              <a:rect l="l" t="t" r="r" b="b"/>
              <a:pathLst>
                <a:path w="21434" h="11743" extrusionOk="0">
                  <a:moveTo>
                    <a:pt x="21378" y="0"/>
                  </a:moveTo>
                  <a:cubicBezTo>
                    <a:pt x="21376" y="0"/>
                    <a:pt x="21374" y="0"/>
                    <a:pt x="21372" y="0"/>
                  </a:cubicBezTo>
                  <a:cubicBezTo>
                    <a:pt x="19005" y="214"/>
                    <a:pt x="16631" y="501"/>
                    <a:pt x="14308" y="1024"/>
                  </a:cubicBezTo>
                  <a:cubicBezTo>
                    <a:pt x="12033" y="1536"/>
                    <a:pt x="9618" y="1992"/>
                    <a:pt x="7475" y="2939"/>
                  </a:cubicBezTo>
                  <a:cubicBezTo>
                    <a:pt x="5669" y="3738"/>
                    <a:pt x="4149" y="4788"/>
                    <a:pt x="2885" y="6321"/>
                  </a:cubicBezTo>
                  <a:cubicBezTo>
                    <a:pt x="1783" y="7656"/>
                    <a:pt x="262" y="9434"/>
                    <a:pt x="39" y="11202"/>
                  </a:cubicBezTo>
                  <a:cubicBezTo>
                    <a:pt x="0" y="11514"/>
                    <a:pt x="220" y="11743"/>
                    <a:pt x="473" y="11743"/>
                  </a:cubicBezTo>
                  <a:cubicBezTo>
                    <a:pt x="580" y="11743"/>
                    <a:pt x="693" y="11702"/>
                    <a:pt x="795" y="11609"/>
                  </a:cubicBezTo>
                  <a:cubicBezTo>
                    <a:pt x="2075" y="10441"/>
                    <a:pt x="2748" y="8584"/>
                    <a:pt x="3884" y="7255"/>
                  </a:cubicBezTo>
                  <a:cubicBezTo>
                    <a:pt x="5133" y="5792"/>
                    <a:pt x="6584" y="4523"/>
                    <a:pt x="8325" y="3678"/>
                  </a:cubicBezTo>
                  <a:cubicBezTo>
                    <a:pt x="12369" y="1716"/>
                    <a:pt x="16957" y="749"/>
                    <a:pt x="21375" y="93"/>
                  </a:cubicBezTo>
                  <a:cubicBezTo>
                    <a:pt x="21432" y="84"/>
                    <a:pt x="21433" y="0"/>
                    <a:pt x="21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 name="Google Shape;566;p8"/>
          <p:cNvGrpSpPr/>
          <p:nvPr/>
        </p:nvGrpSpPr>
        <p:grpSpPr>
          <a:xfrm>
            <a:off x="1546225" y="4231325"/>
            <a:ext cx="826650" cy="1041725"/>
            <a:chOff x="2030500" y="3653500"/>
            <a:chExt cx="826650" cy="1041725"/>
          </a:xfrm>
        </p:grpSpPr>
        <p:sp>
          <p:nvSpPr>
            <p:cNvPr id="567" name="Google Shape;567;p8"/>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8"/>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8"/>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8"/>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8"/>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8"/>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8"/>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8"/>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8"/>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8"/>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8"/>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8"/>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8"/>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8"/>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8"/>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8"/>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8"/>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8"/>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8"/>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8"/>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8"/>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8"/>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8"/>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8"/>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8"/>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8"/>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8"/>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8"/>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8"/>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8843228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596"/>
        <p:cNvGrpSpPr/>
        <p:nvPr/>
      </p:nvGrpSpPr>
      <p:grpSpPr>
        <a:xfrm>
          <a:off x="0" y="0"/>
          <a:ext cx="0" cy="0"/>
          <a:chOff x="0" y="0"/>
          <a:chExt cx="0" cy="0"/>
        </a:xfrm>
      </p:grpSpPr>
      <p:grpSp>
        <p:nvGrpSpPr>
          <p:cNvPr id="597" name="Google Shape;597;p9"/>
          <p:cNvGrpSpPr/>
          <p:nvPr/>
        </p:nvGrpSpPr>
        <p:grpSpPr>
          <a:xfrm>
            <a:off x="388162" y="855482"/>
            <a:ext cx="5957726" cy="4160122"/>
            <a:chOff x="388162" y="855482"/>
            <a:chExt cx="5957726" cy="4160122"/>
          </a:xfrm>
        </p:grpSpPr>
        <p:sp>
          <p:nvSpPr>
            <p:cNvPr id="598" name="Google Shape;598;p9"/>
            <p:cNvSpPr/>
            <p:nvPr/>
          </p:nvSpPr>
          <p:spPr>
            <a:xfrm>
              <a:off x="3856726" y="855482"/>
              <a:ext cx="2489161" cy="4115928"/>
            </a:xfrm>
            <a:custGeom>
              <a:avLst/>
              <a:gdLst/>
              <a:ahLst/>
              <a:cxnLst/>
              <a:rect l="l" t="t" r="r" b="b"/>
              <a:pathLst>
                <a:path w="18334" h="30316" extrusionOk="0">
                  <a:moveTo>
                    <a:pt x="9010" y="1"/>
                  </a:moveTo>
                  <a:cubicBezTo>
                    <a:pt x="9010" y="1"/>
                    <a:pt x="6549" y="897"/>
                    <a:pt x="7313" y="4986"/>
                  </a:cubicBezTo>
                  <a:cubicBezTo>
                    <a:pt x="7313" y="4986"/>
                    <a:pt x="6625" y="4062"/>
                    <a:pt x="4489" y="4062"/>
                  </a:cubicBezTo>
                  <a:cubicBezTo>
                    <a:pt x="3401" y="4062"/>
                    <a:pt x="1939" y="4302"/>
                    <a:pt x="0" y="5024"/>
                  </a:cubicBezTo>
                  <a:cubicBezTo>
                    <a:pt x="0" y="5024"/>
                    <a:pt x="782" y="6000"/>
                    <a:pt x="3028" y="6000"/>
                  </a:cubicBezTo>
                  <a:cubicBezTo>
                    <a:pt x="3820" y="6000"/>
                    <a:pt x="4795" y="5879"/>
                    <a:pt x="5982" y="5550"/>
                  </a:cubicBezTo>
                  <a:lnTo>
                    <a:pt x="5982" y="5550"/>
                  </a:lnTo>
                  <a:cubicBezTo>
                    <a:pt x="5981" y="5550"/>
                    <a:pt x="2728" y="8278"/>
                    <a:pt x="4170" y="12378"/>
                  </a:cubicBezTo>
                  <a:cubicBezTo>
                    <a:pt x="4170" y="12378"/>
                    <a:pt x="4971" y="12036"/>
                    <a:pt x="5830" y="10813"/>
                  </a:cubicBezTo>
                  <a:cubicBezTo>
                    <a:pt x="5840" y="10078"/>
                    <a:pt x="5943" y="9334"/>
                    <a:pt x="6011" y="8721"/>
                  </a:cubicBezTo>
                  <a:cubicBezTo>
                    <a:pt x="6017" y="8675"/>
                    <a:pt x="6048" y="8654"/>
                    <a:pt x="6082" y="8654"/>
                  </a:cubicBezTo>
                  <a:cubicBezTo>
                    <a:pt x="6124" y="8654"/>
                    <a:pt x="6169" y="8686"/>
                    <a:pt x="6169" y="8741"/>
                  </a:cubicBezTo>
                  <a:cubicBezTo>
                    <a:pt x="6167" y="9230"/>
                    <a:pt x="6183" y="9715"/>
                    <a:pt x="6217" y="10202"/>
                  </a:cubicBezTo>
                  <a:cubicBezTo>
                    <a:pt x="6438" y="9815"/>
                    <a:pt x="6655" y="9367"/>
                    <a:pt x="6856" y="8843"/>
                  </a:cubicBezTo>
                  <a:lnTo>
                    <a:pt x="6856" y="8843"/>
                  </a:lnTo>
                  <a:cubicBezTo>
                    <a:pt x="6856" y="8844"/>
                    <a:pt x="6396" y="14274"/>
                    <a:pt x="7382" y="16772"/>
                  </a:cubicBezTo>
                  <a:cubicBezTo>
                    <a:pt x="7382" y="16772"/>
                    <a:pt x="8539" y="15487"/>
                    <a:pt x="9081" y="13170"/>
                  </a:cubicBezTo>
                  <a:cubicBezTo>
                    <a:pt x="8983" y="12384"/>
                    <a:pt x="8865" y="11601"/>
                    <a:pt x="8609" y="10840"/>
                  </a:cubicBezTo>
                  <a:cubicBezTo>
                    <a:pt x="8594" y="10798"/>
                    <a:pt x="8626" y="10768"/>
                    <a:pt x="8659" y="10768"/>
                  </a:cubicBezTo>
                  <a:cubicBezTo>
                    <a:pt x="8677" y="10768"/>
                    <a:pt x="8695" y="10777"/>
                    <a:pt x="8705" y="10798"/>
                  </a:cubicBezTo>
                  <a:cubicBezTo>
                    <a:pt x="8931" y="11252"/>
                    <a:pt x="9111" y="11723"/>
                    <a:pt x="9260" y="12205"/>
                  </a:cubicBezTo>
                  <a:cubicBezTo>
                    <a:pt x="9411" y="11076"/>
                    <a:pt x="9403" y="9759"/>
                    <a:pt x="9082" y="8272"/>
                  </a:cubicBezTo>
                  <a:lnTo>
                    <a:pt x="9082" y="8272"/>
                  </a:lnTo>
                  <a:cubicBezTo>
                    <a:pt x="9082" y="8272"/>
                    <a:pt x="9238" y="8651"/>
                    <a:pt x="9543" y="9235"/>
                  </a:cubicBezTo>
                  <a:cubicBezTo>
                    <a:pt x="10666" y="13759"/>
                    <a:pt x="12428" y="22861"/>
                    <a:pt x="10730" y="30316"/>
                  </a:cubicBezTo>
                  <a:lnTo>
                    <a:pt x="13591" y="30316"/>
                  </a:lnTo>
                  <a:cubicBezTo>
                    <a:pt x="13591" y="30316"/>
                    <a:pt x="13608" y="20241"/>
                    <a:pt x="11279" y="11928"/>
                  </a:cubicBezTo>
                  <a:lnTo>
                    <a:pt x="11279" y="11928"/>
                  </a:lnTo>
                  <a:cubicBezTo>
                    <a:pt x="12247" y="13155"/>
                    <a:pt x="13529" y="14383"/>
                    <a:pt x="15108" y="15062"/>
                  </a:cubicBezTo>
                  <a:cubicBezTo>
                    <a:pt x="15108" y="15062"/>
                    <a:pt x="14915" y="10207"/>
                    <a:pt x="11447" y="6444"/>
                  </a:cubicBezTo>
                  <a:lnTo>
                    <a:pt x="11447" y="6444"/>
                  </a:lnTo>
                  <a:cubicBezTo>
                    <a:pt x="11448" y="6445"/>
                    <a:pt x="12200" y="7161"/>
                    <a:pt x="13285" y="7935"/>
                  </a:cubicBezTo>
                  <a:cubicBezTo>
                    <a:pt x="13177" y="7574"/>
                    <a:pt x="13082" y="7214"/>
                    <a:pt x="12987" y="6873"/>
                  </a:cubicBezTo>
                  <a:cubicBezTo>
                    <a:pt x="12979" y="6841"/>
                    <a:pt x="13004" y="6817"/>
                    <a:pt x="13027" y="6817"/>
                  </a:cubicBezTo>
                  <a:cubicBezTo>
                    <a:pt x="13040" y="6817"/>
                    <a:pt x="13053" y="6824"/>
                    <a:pt x="13059" y="6841"/>
                  </a:cubicBezTo>
                  <a:cubicBezTo>
                    <a:pt x="13241" y="7314"/>
                    <a:pt x="13445" y="7760"/>
                    <a:pt x="13663" y="8198"/>
                  </a:cubicBezTo>
                  <a:cubicBezTo>
                    <a:pt x="13805" y="8293"/>
                    <a:pt x="13950" y="8388"/>
                    <a:pt x="14100" y="8482"/>
                  </a:cubicBezTo>
                  <a:cubicBezTo>
                    <a:pt x="13901" y="7974"/>
                    <a:pt x="13723" y="7462"/>
                    <a:pt x="13530" y="6978"/>
                  </a:cubicBezTo>
                  <a:cubicBezTo>
                    <a:pt x="13512" y="6932"/>
                    <a:pt x="13549" y="6897"/>
                    <a:pt x="13586" y="6897"/>
                  </a:cubicBezTo>
                  <a:cubicBezTo>
                    <a:pt x="13607" y="6897"/>
                    <a:pt x="13627" y="6907"/>
                    <a:pt x="13639" y="6931"/>
                  </a:cubicBezTo>
                  <a:cubicBezTo>
                    <a:pt x="13950" y="7565"/>
                    <a:pt x="14279" y="8180"/>
                    <a:pt x="14615" y="8791"/>
                  </a:cubicBezTo>
                  <a:cubicBezTo>
                    <a:pt x="15643" y="9377"/>
                    <a:pt x="16787" y="9843"/>
                    <a:pt x="17827" y="9843"/>
                  </a:cubicBezTo>
                  <a:cubicBezTo>
                    <a:pt x="17999" y="9843"/>
                    <a:pt x="18168" y="9830"/>
                    <a:pt x="18333" y="9803"/>
                  </a:cubicBezTo>
                  <a:cubicBezTo>
                    <a:pt x="18333" y="9803"/>
                    <a:pt x="17749" y="5787"/>
                    <a:pt x="10694" y="4671"/>
                  </a:cubicBezTo>
                  <a:cubicBezTo>
                    <a:pt x="10694" y="4671"/>
                    <a:pt x="11751" y="4058"/>
                    <a:pt x="13249" y="3395"/>
                  </a:cubicBezTo>
                  <a:cubicBezTo>
                    <a:pt x="12745" y="3266"/>
                    <a:pt x="12230" y="3162"/>
                    <a:pt x="11732" y="3038"/>
                  </a:cubicBezTo>
                  <a:cubicBezTo>
                    <a:pt x="11649" y="3016"/>
                    <a:pt x="11663" y="2906"/>
                    <a:pt x="11749" y="2906"/>
                  </a:cubicBezTo>
                  <a:cubicBezTo>
                    <a:pt x="12452" y="2909"/>
                    <a:pt x="13200" y="2954"/>
                    <a:pt x="13914" y="3110"/>
                  </a:cubicBezTo>
                  <a:cubicBezTo>
                    <a:pt x="15146" y="2599"/>
                    <a:pt x="16587" y="2108"/>
                    <a:pt x="17962" y="1883"/>
                  </a:cubicBezTo>
                  <a:cubicBezTo>
                    <a:pt x="17962" y="1883"/>
                    <a:pt x="16925" y="960"/>
                    <a:pt x="15007" y="960"/>
                  </a:cubicBezTo>
                  <a:cubicBezTo>
                    <a:pt x="13594" y="960"/>
                    <a:pt x="11703" y="1461"/>
                    <a:pt x="9397" y="3202"/>
                  </a:cubicBezTo>
                  <a:cubicBezTo>
                    <a:pt x="9397" y="3202"/>
                    <a:pt x="9241" y="1250"/>
                    <a:pt x="9010"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9"/>
            <p:cNvSpPr/>
            <p:nvPr/>
          </p:nvSpPr>
          <p:spPr>
            <a:xfrm>
              <a:off x="388162" y="2240284"/>
              <a:ext cx="2544284" cy="2775320"/>
            </a:xfrm>
            <a:custGeom>
              <a:avLst/>
              <a:gdLst/>
              <a:ahLst/>
              <a:cxnLst/>
              <a:rect l="l" t="t" r="r" b="b"/>
              <a:pathLst>
                <a:path w="22906" h="24986" extrusionOk="0">
                  <a:moveTo>
                    <a:pt x="15729" y="0"/>
                  </a:moveTo>
                  <a:cubicBezTo>
                    <a:pt x="15231" y="0"/>
                    <a:pt x="13637" y="670"/>
                    <a:pt x="13611" y="839"/>
                  </a:cubicBezTo>
                  <a:cubicBezTo>
                    <a:pt x="13582" y="1013"/>
                    <a:pt x="14098" y="2475"/>
                    <a:pt x="13978" y="2572"/>
                  </a:cubicBezTo>
                  <a:cubicBezTo>
                    <a:pt x="13974" y="2575"/>
                    <a:pt x="13969" y="2576"/>
                    <a:pt x="13963" y="2576"/>
                  </a:cubicBezTo>
                  <a:cubicBezTo>
                    <a:pt x="13788" y="2576"/>
                    <a:pt x="12783" y="1213"/>
                    <a:pt x="12783" y="1213"/>
                  </a:cubicBezTo>
                  <a:cubicBezTo>
                    <a:pt x="11896" y="1420"/>
                    <a:pt x="10928" y="4133"/>
                    <a:pt x="10928" y="4133"/>
                  </a:cubicBezTo>
                  <a:cubicBezTo>
                    <a:pt x="10928" y="4133"/>
                    <a:pt x="12493" y="5760"/>
                    <a:pt x="12291" y="5906"/>
                  </a:cubicBezTo>
                  <a:cubicBezTo>
                    <a:pt x="12283" y="5912"/>
                    <a:pt x="12273" y="5914"/>
                    <a:pt x="12261" y="5914"/>
                  </a:cubicBezTo>
                  <a:cubicBezTo>
                    <a:pt x="11945" y="5914"/>
                    <a:pt x="10109" y="4118"/>
                    <a:pt x="10109" y="4118"/>
                  </a:cubicBezTo>
                  <a:cubicBezTo>
                    <a:pt x="10109" y="4118"/>
                    <a:pt x="9071" y="6017"/>
                    <a:pt x="9129" y="6184"/>
                  </a:cubicBezTo>
                  <a:cubicBezTo>
                    <a:pt x="9186" y="6351"/>
                    <a:pt x="10412" y="8053"/>
                    <a:pt x="10287" y="8107"/>
                  </a:cubicBezTo>
                  <a:cubicBezTo>
                    <a:pt x="10285" y="8108"/>
                    <a:pt x="10281" y="8108"/>
                    <a:pt x="10278" y="8108"/>
                  </a:cubicBezTo>
                  <a:cubicBezTo>
                    <a:pt x="10102" y="8108"/>
                    <a:pt x="8718" y="6908"/>
                    <a:pt x="8718" y="6908"/>
                  </a:cubicBezTo>
                  <a:cubicBezTo>
                    <a:pt x="8718" y="6908"/>
                    <a:pt x="7772" y="8888"/>
                    <a:pt x="8003" y="11020"/>
                  </a:cubicBezTo>
                  <a:cubicBezTo>
                    <a:pt x="8203" y="12874"/>
                    <a:pt x="9449" y="14409"/>
                    <a:pt x="9975" y="14844"/>
                  </a:cubicBezTo>
                  <a:cubicBezTo>
                    <a:pt x="9968" y="14869"/>
                    <a:pt x="9963" y="14895"/>
                    <a:pt x="9954" y="14920"/>
                  </a:cubicBezTo>
                  <a:cubicBezTo>
                    <a:pt x="9846" y="15292"/>
                    <a:pt x="9758" y="15680"/>
                    <a:pt x="9668" y="16076"/>
                  </a:cubicBezTo>
                  <a:cubicBezTo>
                    <a:pt x="9618" y="16273"/>
                    <a:pt x="9581" y="16474"/>
                    <a:pt x="9543" y="16676"/>
                  </a:cubicBezTo>
                  <a:cubicBezTo>
                    <a:pt x="9505" y="16877"/>
                    <a:pt x="9466" y="17080"/>
                    <a:pt x="9428" y="17282"/>
                  </a:cubicBezTo>
                  <a:cubicBezTo>
                    <a:pt x="9361" y="17689"/>
                    <a:pt x="9308" y="18098"/>
                    <a:pt x="9247" y="18499"/>
                  </a:cubicBezTo>
                  <a:cubicBezTo>
                    <a:pt x="9207" y="18903"/>
                    <a:pt x="9167" y="19301"/>
                    <a:pt x="9129" y="19685"/>
                  </a:cubicBezTo>
                  <a:cubicBezTo>
                    <a:pt x="9108" y="20073"/>
                    <a:pt x="9088" y="20445"/>
                    <a:pt x="9068" y="20800"/>
                  </a:cubicBezTo>
                  <a:cubicBezTo>
                    <a:pt x="9065" y="20888"/>
                    <a:pt x="9058" y="20976"/>
                    <a:pt x="9057" y="21061"/>
                  </a:cubicBezTo>
                  <a:cubicBezTo>
                    <a:pt x="9055" y="21132"/>
                    <a:pt x="9055" y="21201"/>
                    <a:pt x="9055" y="21271"/>
                  </a:cubicBezTo>
                  <a:cubicBezTo>
                    <a:pt x="9038" y="21187"/>
                    <a:pt x="9020" y="21102"/>
                    <a:pt x="9000" y="21018"/>
                  </a:cubicBezTo>
                  <a:cubicBezTo>
                    <a:pt x="8940" y="20800"/>
                    <a:pt x="8895" y="20577"/>
                    <a:pt x="8826" y="20366"/>
                  </a:cubicBezTo>
                  <a:cubicBezTo>
                    <a:pt x="8763" y="20152"/>
                    <a:pt x="8699" y="19944"/>
                    <a:pt x="8627" y="19744"/>
                  </a:cubicBezTo>
                  <a:cubicBezTo>
                    <a:pt x="8560" y="19542"/>
                    <a:pt x="8484" y="19354"/>
                    <a:pt x="8414" y="19172"/>
                  </a:cubicBezTo>
                  <a:cubicBezTo>
                    <a:pt x="8366" y="19055"/>
                    <a:pt x="8318" y="18944"/>
                    <a:pt x="8271" y="18836"/>
                  </a:cubicBezTo>
                  <a:cubicBezTo>
                    <a:pt x="10260" y="16589"/>
                    <a:pt x="8274" y="13235"/>
                    <a:pt x="8097" y="13028"/>
                  </a:cubicBezTo>
                  <a:cubicBezTo>
                    <a:pt x="8080" y="13007"/>
                    <a:pt x="8049" y="12998"/>
                    <a:pt x="8007" y="12998"/>
                  </a:cubicBezTo>
                  <a:cubicBezTo>
                    <a:pt x="7601" y="12998"/>
                    <a:pt x="6156" y="13856"/>
                    <a:pt x="5967" y="13856"/>
                  </a:cubicBezTo>
                  <a:cubicBezTo>
                    <a:pt x="5965" y="13856"/>
                    <a:pt x="5963" y="13856"/>
                    <a:pt x="5962" y="13856"/>
                  </a:cubicBezTo>
                  <a:cubicBezTo>
                    <a:pt x="5776" y="13837"/>
                    <a:pt x="6872" y="12456"/>
                    <a:pt x="6815" y="12228"/>
                  </a:cubicBezTo>
                  <a:cubicBezTo>
                    <a:pt x="6758" y="12000"/>
                    <a:pt x="5328" y="10362"/>
                    <a:pt x="5102" y="10202"/>
                  </a:cubicBezTo>
                  <a:cubicBezTo>
                    <a:pt x="5089" y="10192"/>
                    <a:pt x="5072" y="10187"/>
                    <a:pt x="5053" y="10187"/>
                  </a:cubicBezTo>
                  <a:cubicBezTo>
                    <a:pt x="4772" y="10187"/>
                    <a:pt x="3965" y="11205"/>
                    <a:pt x="3739" y="11205"/>
                  </a:cubicBezTo>
                  <a:cubicBezTo>
                    <a:pt x="3733" y="11205"/>
                    <a:pt x="3727" y="11205"/>
                    <a:pt x="3722" y="11203"/>
                  </a:cubicBezTo>
                  <a:cubicBezTo>
                    <a:pt x="3513" y="11138"/>
                    <a:pt x="4325" y="9577"/>
                    <a:pt x="4157" y="9456"/>
                  </a:cubicBezTo>
                  <a:cubicBezTo>
                    <a:pt x="2641" y="8369"/>
                    <a:pt x="1396" y="8089"/>
                    <a:pt x="697" y="8089"/>
                  </a:cubicBezTo>
                  <a:cubicBezTo>
                    <a:pt x="224" y="8089"/>
                    <a:pt x="0" y="8217"/>
                    <a:pt x="112" y="8311"/>
                  </a:cubicBezTo>
                  <a:cubicBezTo>
                    <a:pt x="3829" y="11433"/>
                    <a:pt x="7969" y="19144"/>
                    <a:pt x="7969" y="19144"/>
                  </a:cubicBezTo>
                  <a:cubicBezTo>
                    <a:pt x="8002" y="19114"/>
                    <a:pt x="8032" y="19082"/>
                    <a:pt x="8064" y="19052"/>
                  </a:cubicBezTo>
                  <a:cubicBezTo>
                    <a:pt x="8088" y="19124"/>
                    <a:pt x="8114" y="19196"/>
                    <a:pt x="8138" y="19273"/>
                  </a:cubicBezTo>
                  <a:cubicBezTo>
                    <a:pt x="8195" y="19453"/>
                    <a:pt x="8256" y="19643"/>
                    <a:pt x="8307" y="19843"/>
                  </a:cubicBezTo>
                  <a:cubicBezTo>
                    <a:pt x="8363" y="20041"/>
                    <a:pt x="8410" y="20248"/>
                    <a:pt x="8457" y="20460"/>
                  </a:cubicBezTo>
                  <a:cubicBezTo>
                    <a:pt x="8509" y="20669"/>
                    <a:pt x="8538" y="20888"/>
                    <a:pt x="8580" y="21102"/>
                  </a:cubicBezTo>
                  <a:cubicBezTo>
                    <a:pt x="8617" y="21319"/>
                    <a:pt x="8641" y="21537"/>
                    <a:pt x="8672" y="21750"/>
                  </a:cubicBezTo>
                  <a:cubicBezTo>
                    <a:pt x="8692" y="21964"/>
                    <a:pt x="8711" y="22175"/>
                    <a:pt x="8729" y="22379"/>
                  </a:cubicBezTo>
                  <a:cubicBezTo>
                    <a:pt x="8742" y="22583"/>
                    <a:pt x="8746" y="22782"/>
                    <a:pt x="8755" y="22969"/>
                  </a:cubicBezTo>
                  <a:cubicBezTo>
                    <a:pt x="8767" y="23156"/>
                    <a:pt x="8755" y="23335"/>
                    <a:pt x="8756" y="23498"/>
                  </a:cubicBezTo>
                  <a:cubicBezTo>
                    <a:pt x="8753" y="23662"/>
                    <a:pt x="8757" y="23811"/>
                    <a:pt x="8746" y="23944"/>
                  </a:cubicBezTo>
                  <a:cubicBezTo>
                    <a:pt x="8738" y="24076"/>
                    <a:pt x="8731" y="24193"/>
                    <a:pt x="8723" y="24288"/>
                  </a:cubicBezTo>
                  <a:cubicBezTo>
                    <a:pt x="8712" y="24478"/>
                    <a:pt x="8705" y="24585"/>
                    <a:pt x="8705" y="24585"/>
                  </a:cubicBezTo>
                  <a:lnTo>
                    <a:pt x="8704" y="24604"/>
                  </a:lnTo>
                  <a:cubicBezTo>
                    <a:pt x="8704" y="24612"/>
                    <a:pt x="8704" y="24619"/>
                    <a:pt x="8704" y="24626"/>
                  </a:cubicBezTo>
                  <a:cubicBezTo>
                    <a:pt x="8704" y="24696"/>
                    <a:pt x="8796" y="24738"/>
                    <a:pt x="8911" y="24755"/>
                  </a:cubicBezTo>
                  <a:cubicBezTo>
                    <a:pt x="8903" y="24785"/>
                    <a:pt x="8901" y="24804"/>
                    <a:pt x="8901" y="24804"/>
                  </a:cubicBezTo>
                  <a:cubicBezTo>
                    <a:pt x="8879" y="24902"/>
                    <a:pt x="9112" y="24986"/>
                    <a:pt x="9278" y="24986"/>
                  </a:cubicBezTo>
                  <a:cubicBezTo>
                    <a:pt x="9360" y="24986"/>
                    <a:pt x="9425" y="24966"/>
                    <a:pt x="9435" y="24917"/>
                  </a:cubicBezTo>
                  <a:cubicBezTo>
                    <a:pt x="9437" y="24914"/>
                    <a:pt x="9437" y="24911"/>
                    <a:pt x="9437" y="24909"/>
                  </a:cubicBezTo>
                  <a:lnTo>
                    <a:pt x="9439" y="24892"/>
                  </a:lnTo>
                  <a:cubicBezTo>
                    <a:pt x="9439" y="24892"/>
                    <a:pt x="9471" y="24721"/>
                    <a:pt x="9522" y="24422"/>
                  </a:cubicBezTo>
                  <a:cubicBezTo>
                    <a:pt x="9549" y="24273"/>
                    <a:pt x="9580" y="24092"/>
                    <a:pt x="9617" y="23885"/>
                  </a:cubicBezTo>
                  <a:cubicBezTo>
                    <a:pt x="9632" y="23780"/>
                    <a:pt x="9659" y="23671"/>
                    <a:pt x="9688" y="23556"/>
                  </a:cubicBezTo>
                  <a:cubicBezTo>
                    <a:pt x="9714" y="23441"/>
                    <a:pt x="9743" y="23319"/>
                    <a:pt x="9774" y="23193"/>
                  </a:cubicBezTo>
                  <a:cubicBezTo>
                    <a:pt x="9834" y="22941"/>
                    <a:pt x="9893" y="22664"/>
                    <a:pt x="9985" y="22381"/>
                  </a:cubicBezTo>
                  <a:cubicBezTo>
                    <a:pt x="10028" y="22237"/>
                    <a:pt x="10072" y="22091"/>
                    <a:pt x="10117" y="21941"/>
                  </a:cubicBezTo>
                  <a:cubicBezTo>
                    <a:pt x="10161" y="21791"/>
                    <a:pt x="10206" y="21638"/>
                    <a:pt x="10265" y="21486"/>
                  </a:cubicBezTo>
                  <a:cubicBezTo>
                    <a:pt x="10320" y="21332"/>
                    <a:pt x="10375" y="21176"/>
                    <a:pt x="10432" y="21018"/>
                  </a:cubicBezTo>
                  <a:cubicBezTo>
                    <a:pt x="10489" y="20861"/>
                    <a:pt x="10544" y="20699"/>
                    <a:pt x="10612" y="20543"/>
                  </a:cubicBezTo>
                  <a:cubicBezTo>
                    <a:pt x="10679" y="20386"/>
                    <a:pt x="10744" y="20226"/>
                    <a:pt x="10810" y="20067"/>
                  </a:cubicBezTo>
                  <a:lnTo>
                    <a:pt x="10911" y="19826"/>
                  </a:lnTo>
                  <a:lnTo>
                    <a:pt x="11023" y="19590"/>
                  </a:lnTo>
                  <a:cubicBezTo>
                    <a:pt x="11098" y="19433"/>
                    <a:pt x="11172" y="19276"/>
                    <a:pt x="11246" y="19118"/>
                  </a:cubicBezTo>
                  <a:cubicBezTo>
                    <a:pt x="11319" y="18961"/>
                    <a:pt x="11406" y="18812"/>
                    <a:pt x="11484" y="18659"/>
                  </a:cubicBezTo>
                  <a:cubicBezTo>
                    <a:pt x="11565" y="18509"/>
                    <a:pt x="11641" y="18356"/>
                    <a:pt x="11725" y="18210"/>
                  </a:cubicBezTo>
                  <a:cubicBezTo>
                    <a:pt x="11810" y="18065"/>
                    <a:pt x="11894" y="17922"/>
                    <a:pt x="11976" y="17780"/>
                  </a:cubicBezTo>
                  <a:cubicBezTo>
                    <a:pt x="12055" y="17638"/>
                    <a:pt x="12140" y="17501"/>
                    <a:pt x="12227" y="17369"/>
                  </a:cubicBezTo>
                  <a:cubicBezTo>
                    <a:pt x="12310" y="17237"/>
                    <a:pt x="12394" y="17107"/>
                    <a:pt x="12473" y="16980"/>
                  </a:cubicBezTo>
                  <a:cubicBezTo>
                    <a:pt x="12646" y="16735"/>
                    <a:pt x="12800" y="16495"/>
                    <a:pt x="12958" y="16287"/>
                  </a:cubicBezTo>
                  <a:cubicBezTo>
                    <a:pt x="12990" y="16246"/>
                    <a:pt x="13016" y="16209"/>
                    <a:pt x="13046" y="16169"/>
                  </a:cubicBezTo>
                  <a:cubicBezTo>
                    <a:pt x="13138" y="16259"/>
                    <a:pt x="13209" y="16300"/>
                    <a:pt x="13209" y="16300"/>
                  </a:cubicBezTo>
                  <a:cubicBezTo>
                    <a:pt x="17033" y="12642"/>
                    <a:pt x="22877" y="11128"/>
                    <a:pt x="22891" y="10632"/>
                  </a:cubicBezTo>
                  <a:cubicBezTo>
                    <a:pt x="22905" y="10181"/>
                    <a:pt x="20587" y="9623"/>
                    <a:pt x="19895" y="9623"/>
                  </a:cubicBezTo>
                  <a:cubicBezTo>
                    <a:pt x="19825" y="9623"/>
                    <a:pt x="19772" y="9628"/>
                    <a:pt x="19740" y="9641"/>
                  </a:cubicBezTo>
                  <a:cubicBezTo>
                    <a:pt x="19387" y="9774"/>
                    <a:pt x="19229" y="11435"/>
                    <a:pt x="19154" y="11452"/>
                  </a:cubicBezTo>
                  <a:cubicBezTo>
                    <a:pt x="19154" y="11453"/>
                    <a:pt x="19153" y="11453"/>
                    <a:pt x="19153" y="11453"/>
                  </a:cubicBezTo>
                  <a:cubicBezTo>
                    <a:pt x="19078" y="11453"/>
                    <a:pt x="18966" y="9599"/>
                    <a:pt x="18875" y="9554"/>
                  </a:cubicBezTo>
                  <a:cubicBezTo>
                    <a:pt x="18873" y="9553"/>
                    <a:pt x="18869" y="9552"/>
                    <a:pt x="18864" y="9552"/>
                  </a:cubicBezTo>
                  <a:cubicBezTo>
                    <a:pt x="18655" y="9552"/>
                    <a:pt x="16035" y="10481"/>
                    <a:pt x="15961" y="10627"/>
                  </a:cubicBezTo>
                  <a:cubicBezTo>
                    <a:pt x="15885" y="10778"/>
                    <a:pt x="15930" y="12239"/>
                    <a:pt x="15866" y="12256"/>
                  </a:cubicBezTo>
                  <a:cubicBezTo>
                    <a:pt x="15865" y="12257"/>
                    <a:pt x="15865" y="12257"/>
                    <a:pt x="15864" y="12257"/>
                  </a:cubicBezTo>
                  <a:cubicBezTo>
                    <a:pt x="15798" y="12257"/>
                    <a:pt x="15591" y="11551"/>
                    <a:pt x="15447" y="11262"/>
                  </a:cubicBezTo>
                  <a:cubicBezTo>
                    <a:pt x="15433" y="11236"/>
                    <a:pt x="15402" y="11223"/>
                    <a:pt x="15357" y="11223"/>
                  </a:cubicBezTo>
                  <a:cubicBezTo>
                    <a:pt x="14915" y="11223"/>
                    <a:pt x="13091" y="12477"/>
                    <a:pt x="12690" y="14040"/>
                  </a:cubicBezTo>
                  <a:cubicBezTo>
                    <a:pt x="12418" y="15098"/>
                    <a:pt x="12678" y="15709"/>
                    <a:pt x="12917" y="16022"/>
                  </a:cubicBezTo>
                  <a:cubicBezTo>
                    <a:pt x="12878" y="16072"/>
                    <a:pt x="12841" y="16117"/>
                    <a:pt x="12801" y="16168"/>
                  </a:cubicBezTo>
                  <a:cubicBezTo>
                    <a:pt x="12632" y="16372"/>
                    <a:pt x="12469" y="16607"/>
                    <a:pt x="12285" y="16850"/>
                  </a:cubicBezTo>
                  <a:cubicBezTo>
                    <a:pt x="12200" y="16975"/>
                    <a:pt x="12110" y="17104"/>
                    <a:pt x="12020" y="17234"/>
                  </a:cubicBezTo>
                  <a:cubicBezTo>
                    <a:pt x="11929" y="17365"/>
                    <a:pt x="11838" y="17499"/>
                    <a:pt x="11750" y="17641"/>
                  </a:cubicBezTo>
                  <a:cubicBezTo>
                    <a:pt x="11662" y="17781"/>
                    <a:pt x="11572" y="17923"/>
                    <a:pt x="11481" y="18068"/>
                  </a:cubicBezTo>
                  <a:cubicBezTo>
                    <a:pt x="11390" y="18212"/>
                    <a:pt x="11308" y="18364"/>
                    <a:pt x="11220" y="18514"/>
                  </a:cubicBezTo>
                  <a:cubicBezTo>
                    <a:pt x="11135" y="18666"/>
                    <a:pt x="11041" y="18815"/>
                    <a:pt x="10962" y="18971"/>
                  </a:cubicBezTo>
                  <a:cubicBezTo>
                    <a:pt x="10880" y="19128"/>
                    <a:pt x="10799" y="19286"/>
                    <a:pt x="10717" y="19442"/>
                  </a:cubicBezTo>
                  <a:lnTo>
                    <a:pt x="10595" y="19678"/>
                  </a:lnTo>
                  <a:lnTo>
                    <a:pt x="10483" y="19918"/>
                  </a:lnTo>
                  <a:cubicBezTo>
                    <a:pt x="10409" y="20078"/>
                    <a:pt x="10337" y="20238"/>
                    <a:pt x="10263" y="20397"/>
                  </a:cubicBezTo>
                  <a:cubicBezTo>
                    <a:pt x="10187" y="20553"/>
                    <a:pt x="10124" y="20715"/>
                    <a:pt x="10062" y="20874"/>
                  </a:cubicBezTo>
                  <a:cubicBezTo>
                    <a:pt x="9998" y="21032"/>
                    <a:pt x="9934" y="21190"/>
                    <a:pt x="9873" y="21344"/>
                  </a:cubicBezTo>
                  <a:cubicBezTo>
                    <a:pt x="9808" y="21497"/>
                    <a:pt x="9756" y="21652"/>
                    <a:pt x="9705" y="21804"/>
                  </a:cubicBezTo>
                  <a:cubicBezTo>
                    <a:pt x="9653" y="21955"/>
                    <a:pt x="9604" y="22104"/>
                    <a:pt x="9554" y="22249"/>
                  </a:cubicBezTo>
                  <a:cubicBezTo>
                    <a:pt x="9517" y="22349"/>
                    <a:pt x="9486" y="22449"/>
                    <a:pt x="9456" y="22547"/>
                  </a:cubicBezTo>
                  <a:cubicBezTo>
                    <a:pt x="9441" y="22318"/>
                    <a:pt x="9442" y="22067"/>
                    <a:pt x="9435" y="21795"/>
                  </a:cubicBezTo>
                  <a:cubicBezTo>
                    <a:pt x="9431" y="21642"/>
                    <a:pt x="9429" y="21483"/>
                    <a:pt x="9425" y="21319"/>
                  </a:cubicBezTo>
                  <a:cubicBezTo>
                    <a:pt x="9424" y="21237"/>
                    <a:pt x="9422" y="21153"/>
                    <a:pt x="9421" y="21068"/>
                  </a:cubicBezTo>
                  <a:cubicBezTo>
                    <a:pt x="9421" y="20983"/>
                    <a:pt x="9425" y="20896"/>
                    <a:pt x="9427" y="20808"/>
                  </a:cubicBezTo>
                  <a:cubicBezTo>
                    <a:pt x="9438" y="20458"/>
                    <a:pt x="9449" y="20090"/>
                    <a:pt x="9462" y="19708"/>
                  </a:cubicBezTo>
                  <a:cubicBezTo>
                    <a:pt x="9490" y="19327"/>
                    <a:pt x="9522" y="18934"/>
                    <a:pt x="9551" y="18533"/>
                  </a:cubicBezTo>
                  <a:cubicBezTo>
                    <a:pt x="9602" y="18136"/>
                    <a:pt x="9646" y="17730"/>
                    <a:pt x="9703" y="17326"/>
                  </a:cubicBezTo>
                  <a:cubicBezTo>
                    <a:pt x="9737" y="17125"/>
                    <a:pt x="9770" y="16924"/>
                    <a:pt x="9804" y="16724"/>
                  </a:cubicBezTo>
                  <a:cubicBezTo>
                    <a:pt x="9836" y="16524"/>
                    <a:pt x="9869" y="16324"/>
                    <a:pt x="9913" y="16127"/>
                  </a:cubicBezTo>
                  <a:cubicBezTo>
                    <a:pt x="9995" y="15734"/>
                    <a:pt x="10072" y="15347"/>
                    <a:pt x="10171" y="14977"/>
                  </a:cubicBezTo>
                  <a:cubicBezTo>
                    <a:pt x="10174" y="14971"/>
                    <a:pt x="10175" y="14964"/>
                    <a:pt x="10177" y="14957"/>
                  </a:cubicBezTo>
                  <a:cubicBezTo>
                    <a:pt x="10646" y="14603"/>
                    <a:pt x="16195" y="49"/>
                    <a:pt x="15775" y="3"/>
                  </a:cubicBezTo>
                  <a:cubicBezTo>
                    <a:pt x="15761" y="1"/>
                    <a:pt x="15746" y="0"/>
                    <a:pt x="15729"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 name="Google Shape;600;p9"/>
          <p:cNvGrpSpPr/>
          <p:nvPr/>
        </p:nvGrpSpPr>
        <p:grpSpPr>
          <a:xfrm>
            <a:off x="602350" y="-106750"/>
            <a:ext cx="941750" cy="1293500"/>
            <a:chOff x="1064600" y="709975"/>
            <a:chExt cx="941750" cy="1293500"/>
          </a:xfrm>
        </p:grpSpPr>
        <p:sp>
          <p:nvSpPr>
            <p:cNvPr id="601" name="Google Shape;601;p9"/>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9"/>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9"/>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9"/>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9"/>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9"/>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9"/>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9"/>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9"/>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9"/>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9"/>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9"/>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9"/>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9"/>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9"/>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9"/>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9"/>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9"/>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9"/>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9"/>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9"/>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9"/>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9"/>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9"/>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9"/>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9"/>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9"/>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9"/>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9"/>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0" name="Google Shape;630;p9"/>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9"/>
          <p:cNvSpPr txBox="1">
            <a:spLocks noGrp="1"/>
          </p:cNvSpPr>
          <p:nvPr>
            <p:ph type="title"/>
          </p:nvPr>
        </p:nvSpPr>
        <p:spPr>
          <a:xfrm>
            <a:off x="925925" y="855486"/>
            <a:ext cx="4162800" cy="19878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600"/>
              <a:buNone/>
              <a:defRPr sz="34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32" name="Google Shape;632;p9"/>
          <p:cNvSpPr txBox="1">
            <a:spLocks noGrp="1"/>
          </p:cNvSpPr>
          <p:nvPr>
            <p:ph type="subTitle" idx="1"/>
          </p:nvPr>
        </p:nvSpPr>
        <p:spPr>
          <a:xfrm>
            <a:off x="1236675" y="3071525"/>
            <a:ext cx="3541200" cy="121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633" name="Google Shape;633;p9"/>
          <p:cNvGrpSpPr/>
          <p:nvPr/>
        </p:nvGrpSpPr>
        <p:grpSpPr>
          <a:xfrm>
            <a:off x="-296824" y="4138129"/>
            <a:ext cx="1640360" cy="1141310"/>
            <a:chOff x="1082675" y="3789625"/>
            <a:chExt cx="1290200" cy="897750"/>
          </a:xfrm>
        </p:grpSpPr>
        <p:sp>
          <p:nvSpPr>
            <p:cNvPr id="634" name="Google Shape;634;p9"/>
            <p:cNvSpPr/>
            <p:nvPr/>
          </p:nvSpPr>
          <p:spPr>
            <a:xfrm>
              <a:off x="1557100" y="3856300"/>
              <a:ext cx="513075" cy="800050"/>
            </a:xfrm>
            <a:custGeom>
              <a:avLst/>
              <a:gdLst/>
              <a:ahLst/>
              <a:cxnLst/>
              <a:rect l="l" t="t" r="r" b="b"/>
              <a:pathLst>
                <a:path w="20523" h="32002" extrusionOk="0">
                  <a:moveTo>
                    <a:pt x="18351" y="0"/>
                  </a:moveTo>
                  <a:cubicBezTo>
                    <a:pt x="17466" y="0"/>
                    <a:pt x="16551" y="1259"/>
                    <a:pt x="15722" y="2381"/>
                  </a:cubicBezTo>
                  <a:cubicBezTo>
                    <a:pt x="14795" y="3636"/>
                    <a:pt x="12667" y="11708"/>
                    <a:pt x="11466" y="12283"/>
                  </a:cubicBezTo>
                  <a:cubicBezTo>
                    <a:pt x="11419" y="12306"/>
                    <a:pt x="11378" y="12316"/>
                    <a:pt x="11341" y="12316"/>
                  </a:cubicBezTo>
                  <a:cubicBezTo>
                    <a:pt x="10436" y="12316"/>
                    <a:pt x="12464" y="5752"/>
                    <a:pt x="11466" y="5506"/>
                  </a:cubicBezTo>
                  <a:cubicBezTo>
                    <a:pt x="11427" y="5497"/>
                    <a:pt x="11387" y="5492"/>
                    <a:pt x="11345" y="5492"/>
                  </a:cubicBezTo>
                  <a:cubicBezTo>
                    <a:pt x="10299" y="5492"/>
                    <a:pt x="8666" y="8528"/>
                    <a:pt x="8194" y="9526"/>
                  </a:cubicBezTo>
                  <a:cubicBezTo>
                    <a:pt x="7703" y="10562"/>
                    <a:pt x="8248" y="17981"/>
                    <a:pt x="7102" y="18799"/>
                  </a:cubicBezTo>
                  <a:cubicBezTo>
                    <a:pt x="7042" y="18842"/>
                    <a:pt x="6988" y="18862"/>
                    <a:pt x="6939" y="18862"/>
                  </a:cubicBezTo>
                  <a:cubicBezTo>
                    <a:pt x="6048" y="18862"/>
                    <a:pt x="6835" y="12182"/>
                    <a:pt x="5957" y="11872"/>
                  </a:cubicBezTo>
                  <a:cubicBezTo>
                    <a:pt x="5895" y="11850"/>
                    <a:pt x="5831" y="11840"/>
                    <a:pt x="5767" y="11840"/>
                  </a:cubicBezTo>
                  <a:cubicBezTo>
                    <a:pt x="4871" y="11840"/>
                    <a:pt x="3783" y="13881"/>
                    <a:pt x="3124" y="15479"/>
                  </a:cubicBezTo>
                  <a:cubicBezTo>
                    <a:pt x="2418" y="17192"/>
                    <a:pt x="0" y="31184"/>
                    <a:pt x="0" y="31184"/>
                  </a:cubicBezTo>
                  <a:lnTo>
                    <a:pt x="2520" y="32002"/>
                  </a:lnTo>
                  <a:cubicBezTo>
                    <a:pt x="2520" y="32002"/>
                    <a:pt x="10593" y="28286"/>
                    <a:pt x="12393" y="26000"/>
                  </a:cubicBezTo>
                  <a:cubicBezTo>
                    <a:pt x="14192" y="23716"/>
                    <a:pt x="15430" y="21884"/>
                    <a:pt x="15504" y="20715"/>
                  </a:cubicBezTo>
                  <a:cubicBezTo>
                    <a:pt x="15578" y="19546"/>
                    <a:pt x="12121" y="20163"/>
                    <a:pt x="12393" y="19559"/>
                  </a:cubicBezTo>
                  <a:cubicBezTo>
                    <a:pt x="12664" y="18955"/>
                    <a:pt x="16267" y="19619"/>
                    <a:pt x="17472" y="17681"/>
                  </a:cubicBezTo>
                  <a:cubicBezTo>
                    <a:pt x="18677" y="15743"/>
                    <a:pt x="19104" y="13290"/>
                    <a:pt x="18450" y="13076"/>
                  </a:cubicBezTo>
                  <a:cubicBezTo>
                    <a:pt x="18421" y="13066"/>
                    <a:pt x="18385" y="13062"/>
                    <a:pt x="18343" y="13062"/>
                  </a:cubicBezTo>
                  <a:cubicBezTo>
                    <a:pt x="17541" y="13062"/>
                    <a:pt x="14589" y="14759"/>
                    <a:pt x="13806" y="14759"/>
                  </a:cubicBezTo>
                  <a:cubicBezTo>
                    <a:pt x="13726" y="14759"/>
                    <a:pt x="13668" y="14741"/>
                    <a:pt x="13638" y="14702"/>
                  </a:cubicBezTo>
                  <a:cubicBezTo>
                    <a:pt x="13299" y="14260"/>
                    <a:pt x="19268" y="10071"/>
                    <a:pt x="19764" y="8598"/>
                  </a:cubicBezTo>
                  <a:cubicBezTo>
                    <a:pt x="20261" y="7125"/>
                    <a:pt x="20523" y="3307"/>
                    <a:pt x="19764" y="2102"/>
                  </a:cubicBezTo>
                  <a:cubicBezTo>
                    <a:pt x="19688" y="1982"/>
                    <a:pt x="19610" y="1928"/>
                    <a:pt x="19529" y="1928"/>
                  </a:cubicBezTo>
                  <a:cubicBezTo>
                    <a:pt x="18859" y="1928"/>
                    <a:pt x="18054" y="5633"/>
                    <a:pt x="17653" y="5633"/>
                  </a:cubicBezTo>
                  <a:cubicBezTo>
                    <a:pt x="17620" y="5633"/>
                    <a:pt x="17589" y="5607"/>
                    <a:pt x="17561" y="5550"/>
                  </a:cubicBezTo>
                  <a:cubicBezTo>
                    <a:pt x="17163" y="4738"/>
                    <a:pt x="19649" y="416"/>
                    <a:pt x="18667" y="56"/>
                  </a:cubicBezTo>
                  <a:cubicBezTo>
                    <a:pt x="18562" y="18"/>
                    <a:pt x="18457" y="0"/>
                    <a:pt x="183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9"/>
            <p:cNvSpPr/>
            <p:nvPr/>
          </p:nvSpPr>
          <p:spPr>
            <a:xfrm>
              <a:off x="1583875" y="4013550"/>
              <a:ext cx="404100" cy="595625"/>
            </a:xfrm>
            <a:custGeom>
              <a:avLst/>
              <a:gdLst/>
              <a:ahLst/>
              <a:cxnLst/>
              <a:rect l="l" t="t" r="r" b="b"/>
              <a:pathLst>
                <a:path w="16164" h="23825" extrusionOk="0">
                  <a:moveTo>
                    <a:pt x="16079" y="1"/>
                  </a:moveTo>
                  <a:cubicBezTo>
                    <a:pt x="16061" y="1"/>
                    <a:pt x="16044" y="8"/>
                    <a:pt x="16032" y="26"/>
                  </a:cubicBezTo>
                  <a:cubicBezTo>
                    <a:pt x="13354" y="4013"/>
                    <a:pt x="10517" y="7889"/>
                    <a:pt x="7785" y="11837"/>
                  </a:cubicBezTo>
                  <a:cubicBezTo>
                    <a:pt x="6464" y="13747"/>
                    <a:pt x="5135" y="15652"/>
                    <a:pt x="3771" y="17532"/>
                  </a:cubicBezTo>
                  <a:cubicBezTo>
                    <a:pt x="2441" y="19364"/>
                    <a:pt x="930" y="21390"/>
                    <a:pt x="72" y="23494"/>
                  </a:cubicBezTo>
                  <a:cubicBezTo>
                    <a:pt x="0" y="23669"/>
                    <a:pt x="146" y="23824"/>
                    <a:pt x="304" y="23824"/>
                  </a:cubicBezTo>
                  <a:cubicBezTo>
                    <a:pt x="352" y="23824"/>
                    <a:pt x="402" y="23810"/>
                    <a:pt x="446" y="23778"/>
                  </a:cubicBezTo>
                  <a:cubicBezTo>
                    <a:pt x="2173" y="22541"/>
                    <a:pt x="3515" y="20708"/>
                    <a:pt x="4846" y="19076"/>
                  </a:cubicBezTo>
                  <a:cubicBezTo>
                    <a:pt x="6430" y="17137"/>
                    <a:pt x="7827" y="15003"/>
                    <a:pt x="9200" y="12913"/>
                  </a:cubicBezTo>
                  <a:cubicBezTo>
                    <a:pt x="11871" y="8840"/>
                    <a:pt x="14097" y="4505"/>
                    <a:pt x="16141" y="88"/>
                  </a:cubicBezTo>
                  <a:cubicBezTo>
                    <a:pt x="16163" y="42"/>
                    <a:pt x="16120" y="1"/>
                    <a:pt x="160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9"/>
            <p:cNvSpPr/>
            <p:nvPr/>
          </p:nvSpPr>
          <p:spPr>
            <a:xfrm>
              <a:off x="1548550" y="4406250"/>
              <a:ext cx="824325" cy="281125"/>
            </a:xfrm>
            <a:custGeom>
              <a:avLst/>
              <a:gdLst/>
              <a:ahLst/>
              <a:cxnLst/>
              <a:rect l="l" t="t" r="r" b="b"/>
              <a:pathLst>
                <a:path w="32973" h="11245" extrusionOk="0">
                  <a:moveTo>
                    <a:pt x="18265" y="1"/>
                  </a:moveTo>
                  <a:cubicBezTo>
                    <a:pt x="11109" y="1"/>
                    <a:pt x="1" y="9510"/>
                    <a:pt x="1" y="9510"/>
                  </a:cubicBezTo>
                  <a:cubicBezTo>
                    <a:pt x="2287" y="8294"/>
                    <a:pt x="8360" y="6625"/>
                    <a:pt x="14011" y="6625"/>
                  </a:cubicBezTo>
                  <a:cubicBezTo>
                    <a:pt x="16105" y="6625"/>
                    <a:pt x="18140" y="6854"/>
                    <a:pt x="19904" y="7420"/>
                  </a:cubicBezTo>
                  <a:cubicBezTo>
                    <a:pt x="25780" y="9308"/>
                    <a:pt x="31286" y="11244"/>
                    <a:pt x="32493" y="11244"/>
                  </a:cubicBezTo>
                  <a:cubicBezTo>
                    <a:pt x="32626" y="11244"/>
                    <a:pt x="32706" y="11221"/>
                    <a:pt x="32730" y="11172"/>
                  </a:cubicBezTo>
                  <a:cubicBezTo>
                    <a:pt x="32973" y="10674"/>
                    <a:pt x="28715" y="6142"/>
                    <a:pt x="27827" y="5604"/>
                  </a:cubicBezTo>
                  <a:cubicBezTo>
                    <a:pt x="27710" y="5533"/>
                    <a:pt x="27543" y="5503"/>
                    <a:pt x="27339" y="5503"/>
                  </a:cubicBezTo>
                  <a:cubicBezTo>
                    <a:pt x="26136" y="5503"/>
                    <a:pt x="23656" y="6557"/>
                    <a:pt x="22598" y="6557"/>
                  </a:cubicBezTo>
                  <a:cubicBezTo>
                    <a:pt x="22478" y="6557"/>
                    <a:pt x="22376" y="6543"/>
                    <a:pt x="22297" y="6513"/>
                  </a:cubicBezTo>
                  <a:cubicBezTo>
                    <a:pt x="21398" y="6170"/>
                    <a:pt x="25881" y="4670"/>
                    <a:pt x="26230" y="4389"/>
                  </a:cubicBezTo>
                  <a:cubicBezTo>
                    <a:pt x="26578" y="4110"/>
                    <a:pt x="24194" y="1955"/>
                    <a:pt x="22895" y="1513"/>
                  </a:cubicBezTo>
                  <a:cubicBezTo>
                    <a:pt x="22820" y="1487"/>
                    <a:pt x="22734" y="1475"/>
                    <a:pt x="22637" y="1475"/>
                  </a:cubicBezTo>
                  <a:cubicBezTo>
                    <a:pt x="21137" y="1475"/>
                    <a:pt x="17209" y="4378"/>
                    <a:pt x="16106" y="4378"/>
                  </a:cubicBezTo>
                  <a:cubicBezTo>
                    <a:pt x="16051" y="4378"/>
                    <a:pt x="16003" y="4371"/>
                    <a:pt x="15962" y="4355"/>
                  </a:cubicBezTo>
                  <a:cubicBezTo>
                    <a:pt x="15063" y="4012"/>
                    <a:pt x="22006" y="1247"/>
                    <a:pt x="21368" y="831"/>
                  </a:cubicBezTo>
                  <a:cubicBezTo>
                    <a:pt x="20480" y="250"/>
                    <a:pt x="19425" y="1"/>
                    <a:pt x="182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9"/>
            <p:cNvSpPr/>
            <p:nvPr/>
          </p:nvSpPr>
          <p:spPr>
            <a:xfrm>
              <a:off x="1082675" y="3789625"/>
              <a:ext cx="585750" cy="813275"/>
            </a:xfrm>
            <a:custGeom>
              <a:avLst/>
              <a:gdLst/>
              <a:ahLst/>
              <a:cxnLst/>
              <a:rect l="l" t="t" r="r" b="b"/>
              <a:pathLst>
                <a:path w="23430" h="32531" extrusionOk="0">
                  <a:moveTo>
                    <a:pt x="5766" y="0"/>
                  </a:moveTo>
                  <a:cubicBezTo>
                    <a:pt x="5518" y="0"/>
                    <a:pt x="5340" y="54"/>
                    <a:pt x="5260" y="173"/>
                  </a:cubicBezTo>
                  <a:cubicBezTo>
                    <a:pt x="4769" y="904"/>
                    <a:pt x="7943" y="6340"/>
                    <a:pt x="7571" y="6340"/>
                  </a:cubicBezTo>
                  <a:cubicBezTo>
                    <a:pt x="7553" y="6340"/>
                    <a:pt x="7526" y="6327"/>
                    <a:pt x="7489" y="6299"/>
                  </a:cubicBezTo>
                  <a:cubicBezTo>
                    <a:pt x="6711" y="5708"/>
                    <a:pt x="4481" y="1556"/>
                    <a:pt x="4031" y="534"/>
                  </a:cubicBezTo>
                  <a:cubicBezTo>
                    <a:pt x="3991" y="443"/>
                    <a:pt x="3925" y="400"/>
                    <a:pt x="3839" y="400"/>
                  </a:cubicBezTo>
                  <a:cubicBezTo>
                    <a:pt x="2961" y="400"/>
                    <a:pt x="0" y="4788"/>
                    <a:pt x="1196" y="6238"/>
                  </a:cubicBezTo>
                  <a:cubicBezTo>
                    <a:pt x="2507" y="7829"/>
                    <a:pt x="7736" y="8394"/>
                    <a:pt x="9215" y="9588"/>
                  </a:cubicBezTo>
                  <a:cubicBezTo>
                    <a:pt x="10560" y="10673"/>
                    <a:pt x="11635" y="12116"/>
                    <a:pt x="10878" y="12116"/>
                  </a:cubicBezTo>
                  <a:cubicBezTo>
                    <a:pt x="10803" y="12116"/>
                    <a:pt x="10711" y="12102"/>
                    <a:pt x="10598" y="12072"/>
                  </a:cubicBezTo>
                  <a:cubicBezTo>
                    <a:pt x="9615" y="11808"/>
                    <a:pt x="5972" y="10074"/>
                    <a:pt x="4367" y="10074"/>
                  </a:cubicBezTo>
                  <a:cubicBezTo>
                    <a:pt x="3938" y="10074"/>
                    <a:pt x="3655" y="10198"/>
                    <a:pt x="3607" y="10507"/>
                  </a:cubicBezTo>
                  <a:cubicBezTo>
                    <a:pt x="3382" y="11970"/>
                    <a:pt x="5502" y="16445"/>
                    <a:pt x="8580" y="17149"/>
                  </a:cubicBezTo>
                  <a:cubicBezTo>
                    <a:pt x="9298" y="17314"/>
                    <a:pt x="10017" y="17369"/>
                    <a:pt x="10713" y="17369"/>
                  </a:cubicBezTo>
                  <a:cubicBezTo>
                    <a:pt x="12181" y="17369"/>
                    <a:pt x="13544" y="17121"/>
                    <a:pt x="14569" y="17121"/>
                  </a:cubicBezTo>
                  <a:cubicBezTo>
                    <a:pt x="15140" y="17121"/>
                    <a:pt x="15606" y="17198"/>
                    <a:pt x="15928" y="17437"/>
                  </a:cubicBezTo>
                  <a:cubicBezTo>
                    <a:pt x="17018" y="18249"/>
                    <a:pt x="18146" y="19398"/>
                    <a:pt x="17447" y="19398"/>
                  </a:cubicBezTo>
                  <a:cubicBezTo>
                    <a:pt x="17392" y="19398"/>
                    <a:pt x="17327" y="19391"/>
                    <a:pt x="17249" y="19376"/>
                  </a:cubicBezTo>
                  <a:cubicBezTo>
                    <a:pt x="16599" y="19254"/>
                    <a:pt x="14048" y="18864"/>
                    <a:pt x="12239" y="18864"/>
                  </a:cubicBezTo>
                  <a:cubicBezTo>
                    <a:pt x="11063" y="18864"/>
                    <a:pt x="10201" y="19028"/>
                    <a:pt x="10377" y="19538"/>
                  </a:cubicBezTo>
                  <a:cubicBezTo>
                    <a:pt x="10824" y="20833"/>
                    <a:pt x="12727" y="23711"/>
                    <a:pt x="15359" y="24553"/>
                  </a:cubicBezTo>
                  <a:cubicBezTo>
                    <a:pt x="15996" y="24757"/>
                    <a:pt x="16567" y="24831"/>
                    <a:pt x="17072" y="24831"/>
                  </a:cubicBezTo>
                  <a:cubicBezTo>
                    <a:pt x="18439" y="24831"/>
                    <a:pt x="19318" y="24286"/>
                    <a:pt x="19685" y="24286"/>
                  </a:cubicBezTo>
                  <a:cubicBezTo>
                    <a:pt x="19744" y="24286"/>
                    <a:pt x="19789" y="24300"/>
                    <a:pt x="19821" y="24332"/>
                  </a:cubicBezTo>
                  <a:cubicBezTo>
                    <a:pt x="20134" y="24638"/>
                    <a:pt x="17799" y="26545"/>
                    <a:pt x="16939" y="27049"/>
                  </a:cubicBezTo>
                  <a:cubicBezTo>
                    <a:pt x="16077" y="27553"/>
                    <a:pt x="18191" y="31080"/>
                    <a:pt x="20689" y="32531"/>
                  </a:cubicBezTo>
                  <a:cubicBezTo>
                    <a:pt x="20689" y="32531"/>
                    <a:pt x="23429" y="30530"/>
                    <a:pt x="22837" y="19887"/>
                  </a:cubicBezTo>
                  <a:cubicBezTo>
                    <a:pt x="22866" y="18374"/>
                    <a:pt x="21871" y="14128"/>
                    <a:pt x="21738" y="13382"/>
                  </a:cubicBezTo>
                  <a:cubicBezTo>
                    <a:pt x="21590" y="12557"/>
                    <a:pt x="21372" y="12224"/>
                    <a:pt x="21122" y="12224"/>
                  </a:cubicBezTo>
                  <a:cubicBezTo>
                    <a:pt x="20272" y="12224"/>
                    <a:pt x="19061" y="16075"/>
                    <a:pt x="19051" y="17543"/>
                  </a:cubicBezTo>
                  <a:cubicBezTo>
                    <a:pt x="19047" y="18227"/>
                    <a:pt x="18937" y="18503"/>
                    <a:pt x="18801" y="18503"/>
                  </a:cubicBezTo>
                  <a:cubicBezTo>
                    <a:pt x="18558" y="18503"/>
                    <a:pt x="18231" y="17626"/>
                    <a:pt x="18266" y="16605"/>
                  </a:cubicBezTo>
                  <a:cubicBezTo>
                    <a:pt x="18320" y="15010"/>
                    <a:pt x="19029" y="11117"/>
                    <a:pt x="18592" y="9899"/>
                  </a:cubicBezTo>
                  <a:cubicBezTo>
                    <a:pt x="18181" y="8755"/>
                    <a:pt x="14502" y="4886"/>
                    <a:pt x="13634" y="4886"/>
                  </a:cubicBezTo>
                  <a:cubicBezTo>
                    <a:pt x="13577" y="4886"/>
                    <a:pt x="13532" y="4903"/>
                    <a:pt x="13501" y="4938"/>
                  </a:cubicBezTo>
                  <a:cubicBezTo>
                    <a:pt x="13038" y="5463"/>
                    <a:pt x="13853" y="11284"/>
                    <a:pt x="13318" y="11284"/>
                  </a:cubicBezTo>
                  <a:cubicBezTo>
                    <a:pt x="13271" y="11284"/>
                    <a:pt x="13214" y="11240"/>
                    <a:pt x="13145" y="11143"/>
                  </a:cubicBezTo>
                  <a:cubicBezTo>
                    <a:pt x="12284" y="9944"/>
                    <a:pt x="12454" y="3802"/>
                    <a:pt x="11399" y="2590"/>
                  </a:cubicBezTo>
                  <a:cubicBezTo>
                    <a:pt x="10507" y="1566"/>
                    <a:pt x="7110" y="0"/>
                    <a:pt x="5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9"/>
            <p:cNvSpPr/>
            <p:nvPr/>
          </p:nvSpPr>
          <p:spPr>
            <a:xfrm>
              <a:off x="1292325" y="3981150"/>
              <a:ext cx="340625" cy="624175"/>
            </a:xfrm>
            <a:custGeom>
              <a:avLst/>
              <a:gdLst/>
              <a:ahLst/>
              <a:cxnLst/>
              <a:rect l="l" t="t" r="r" b="b"/>
              <a:pathLst>
                <a:path w="13625" h="24967" extrusionOk="0">
                  <a:moveTo>
                    <a:pt x="70" y="0"/>
                  </a:moveTo>
                  <a:cubicBezTo>
                    <a:pt x="30" y="0"/>
                    <a:pt x="1" y="61"/>
                    <a:pt x="39" y="97"/>
                  </a:cubicBezTo>
                  <a:cubicBezTo>
                    <a:pt x="3744" y="3643"/>
                    <a:pt x="7400" y="7593"/>
                    <a:pt x="9888" y="12114"/>
                  </a:cubicBezTo>
                  <a:cubicBezTo>
                    <a:pt x="10959" y="14059"/>
                    <a:pt x="11476" y="16211"/>
                    <a:pt x="11677" y="18409"/>
                  </a:cubicBezTo>
                  <a:cubicBezTo>
                    <a:pt x="11859" y="20406"/>
                    <a:pt x="11258" y="22595"/>
                    <a:pt x="11683" y="24538"/>
                  </a:cubicBezTo>
                  <a:cubicBezTo>
                    <a:pt x="11745" y="24821"/>
                    <a:pt x="11958" y="24966"/>
                    <a:pt x="12178" y="24966"/>
                  </a:cubicBezTo>
                  <a:cubicBezTo>
                    <a:pt x="12362" y="24966"/>
                    <a:pt x="12550" y="24865"/>
                    <a:pt x="12660" y="24660"/>
                  </a:cubicBezTo>
                  <a:cubicBezTo>
                    <a:pt x="13624" y="22855"/>
                    <a:pt x="13380" y="20180"/>
                    <a:pt x="13233" y="18198"/>
                  </a:cubicBezTo>
                  <a:cubicBezTo>
                    <a:pt x="13064" y="15923"/>
                    <a:pt x="12337" y="13931"/>
                    <a:pt x="11174" y="11985"/>
                  </a:cubicBezTo>
                  <a:cubicBezTo>
                    <a:pt x="9795" y="9677"/>
                    <a:pt x="7834" y="7646"/>
                    <a:pt x="6043" y="5657"/>
                  </a:cubicBezTo>
                  <a:cubicBezTo>
                    <a:pt x="4214" y="3626"/>
                    <a:pt x="2180" y="1784"/>
                    <a:pt x="103" y="13"/>
                  </a:cubicBezTo>
                  <a:cubicBezTo>
                    <a:pt x="92" y="4"/>
                    <a:pt x="81"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39" name="Google Shape;639;p9"/>
          <p:cNvCxnSpPr/>
          <p:nvPr/>
        </p:nvCxnSpPr>
        <p:spPr>
          <a:xfrm>
            <a:off x="2808727" y="2987530"/>
            <a:ext cx="397200" cy="0"/>
          </a:xfrm>
          <a:prstGeom prst="straightConnector1">
            <a:avLst/>
          </a:prstGeom>
          <a:noFill/>
          <a:ln w="28575" cap="rnd" cmpd="sng">
            <a:solidFill>
              <a:schemeClr val="accent5"/>
            </a:solidFill>
            <a:prstDash val="solid"/>
            <a:round/>
            <a:headEnd type="none" w="med" len="med"/>
            <a:tailEnd type="none" w="med" len="med"/>
          </a:ln>
        </p:spPr>
      </p:cxnSp>
    </p:spTree>
    <p:extLst>
      <p:ext uri="{BB962C8B-B14F-4D97-AF65-F5344CB8AC3E}">
        <p14:creationId xmlns:p14="http://schemas.microsoft.com/office/powerpoint/2010/main" val="15962437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6"/>
        </a:solidFill>
        <a:effectLst/>
      </p:bgPr>
    </p:bg>
    <p:spTree>
      <p:nvGrpSpPr>
        <p:cNvPr id="1" name="Shape 640"/>
        <p:cNvGrpSpPr/>
        <p:nvPr/>
      </p:nvGrpSpPr>
      <p:grpSpPr>
        <a:xfrm>
          <a:off x="0" y="0"/>
          <a:ext cx="0" cy="0"/>
          <a:chOff x="0" y="0"/>
          <a:chExt cx="0" cy="0"/>
        </a:xfrm>
      </p:grpSpPr>
      <p:sp>
        <p:nvSpPr>
          <p:cNvPr id="641" name="Google Shape;641;p10"/>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2" name="Google Shape;642;p10"/>
          <p:cNvGrpSpPr/>
          <p:nvPr/>
        </p:nvGrpSpPr>
        <p:grpSpPr>
          <a:xfrm>
            <a:off x="8270097" y="3786783"/>
            <a:ext cx="1330193" cy="1546752"/>
            <a:chOff x="3528525" y="3224300"/>
            <a:chExt cx="921825" cy="1071900"/>
          </a:xfrm>
        </p:grpSpPr>
        <p:sp>
          <p:nvSpPr>
            <p:cNvPr id="643" name="Google Shape;643;p10"/>
            <p:cNvSpPr/>
            <p:nvPr/>
          </p:nvSpPr>
          <p:spPr>
            <a:xfrm>
              <a:off x="3800450" y="3224300"/>
              <a:ext cx="649900" cy="943800"/>
            </a:xfrm>
            <a:custGeom>
              <a:avLst/>
              <a:gdLst/>
              <a:ahLst/>
              <a:cxnLst/>
              <a:rect l="l" t="t" r="r" b="b"/>
              <a:pathLst>
                <a:path w="25996" h="37752" extrusionOk="0">
                  <a:moveTo>
                    <a:pt x="705" y="1"/>
                  </a:moveTo>
                  <a:cubicBezTo>
                    <a:pt x="705" y="1"/>
                    <a:pt x="0" y="2577"/>
                    <a:pt x="1811" y="7661"/>
                  </a:cubicBezTo>
                  <a:lnTo>
                    <a:pt x="4078" y="7037"/>
                  </a:lnTo>
                  <a:lnTo>
                    <a:pt x="4078" y="7037"/>
                  </a:lnTo>
                  <a:lnTo>
                    <a:pt x="2079" y="8383"/>
                  </a:lnTo>
                  <a:cubicBezTo>
                    <a:pt x="2355" y="9100"/>
                    <a:pt x="2681" y="9863"/>
                    <a:pt x="3063" y="10672"/>
                  </a:cubicBezTo>
                  <a:lnTo>
                    <a:pt x="5250" y="9897"/>
                  </a:lnTo>
                  <a:lnTo>
                    <a:pt x="3351" y="11265"/>
                  </a:lnTo>
                  <a:cubicBezTo>
                    <a:pt x="3936" y="12453"/>
                    <a:pt x="4641" y="13733"/>
                    <a:pt x="5489" y="15106"/>
                  </a:cubicBezTo>
                  <a:lnTo>
                    <a:pt x="12141" y="11655"/>
                  </a:lnTo>
                  <a:lnTo>
                    <a:pt x="6498" y="16682"/>
                  </a:lnTo>
                  <a:cubicBezTo>
                    <a:pt x="10234" y="22309"/>
                    <a:pt x="16274" y="29342"/>
                    <a:pt x="25995" y="37752"/>
                  </a:cubicBezTo>
                  <a:lnTo>
                    <a:pt x="25995" y="25583"/>
                  </a:lnTo>
                  <a:cubicBezTo>
                    <a:pt x="25995" y="25583"/>
                    <a:pt x="20497" y="3226"/>
                    <a:pt x="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0"/>
            <p:cNvSpPr/>
            <p:nvPr/>
          </p:nvSpPr>
          <p:spPr>
            <a:xfrm>
              <a:off x="3818075" y="3224300"/>
              <a:ext cx="629800" cy="630325"/>
            </a:xfrm>
            <a:custGeom>
              <a:avLst/>
              <a:gdLst/>
              <a:ahLst/>
              <a:cxnLst/>
              <a:rect l="l" t="t" r="r" b="b"/>
              <a:pathLst>
                <a:path w="25192" h="25213" extrusionOk="0">
                  <a:moveTo>
                    <a:pt x="0" y="1"/>
                  </a:moveTo>
                  <a:lnTo>
                    <a:pt x="0" y="1"/>
                  </a:lnTo>
                  <a:cubicBezTo>
                    <a:pt x="17658" y="4691"/>
                    <a:pt x="25184" y="25193"/>
                    <a:pt x="25191" y="25213"/>
                  </a:cubicBezTo>
                  <a:cubicBezTo>
                    <a:pt x="24372" y="22295"/>
                    <a:pt x="18289" y="298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0"/>
            <p:cNvSpPr/>
            <p:nvPr/>
          </p:nvSpPr>
          <p:spPr>
            <a:xfrm>
              <a:off x="3528525" y="3606425"/>
              <a:ext cx="921825" cy="561675"/>
            </a:xfrm>
            <a:custGeom>
              <a:avLst/>
              <a:gdLst/>
              <a:ahLst/>
              <a:cxnLst/>
              <a:rect l="l" t="t" r="r" b="b"/>
              <a:pathLst>
                <a:path w="36873" h="22467" extrusionOk="0">
                  <a:moveTo>
                    <a:pt x="7539" y="1"/>
                  </a:moveTo>
                  <a:cubicBezTo>
                    <a:pt x="5130" y="1"/>
                    <a:pt x="2612" y="347"/>
                    <a:pt x="0" y="1135"/>
                  </a:cubicBezTo>
                  <a:cubicBezTo>
                    <a:pt x="0" y="1135"/>
                    <a:pt x="441" y="6232"/>
                    <a:pt x="2712" y="9181"/>
                  </a:cubicBezTo>
                  <a:lnTo>
                    <a:pt x="4326" y="7512"/>
                  </a:lnTo>
                  <a:lnTo>
                    <a:pt x="6305" y="9181"/>
                  </a:lnTo>
                  <a:lnTo>
                    <a:pt x="9311" y="5826"/>
                  </a:lnTo>
                  <a:lnTo>
                    <a:pt x="6964" y="10665"/>
                  </a:lnTo>
                  <a:cubicBezTo>
                    <a:pt x="6964" y="10665"/>
                    <a:pt x="9384" y="12351"/>
                    <a:pt x="10850" y="12790"/>
                  </a:cubicBezTo>
                  <a:lnTo>
                    <a:pt x="14588" y="6633"/>
                  </a:lnTo>
                  <a:lnTo>
                    <a:pt x="14588" y="6633"/>
                  </a:lnTo>
                  <a:cubicBezTo>
                    <a:pt x="14588" y="6634"/>
                    <a:pt x="13782" y="11838"/>
                    <a:pt x="12682" y="13230"/>
                  </a:cubicBezTo>
                  <a:cubicBezTo>
                    <a:pt x="12682" y="13230"/>
                    <a:pt x="25950" y="20707"/>
                    <a:pt x="36872" y="22467"/>
                  </a:cubicBezTo>
                  <a:lnTo>
                    <a:pt x="36872" y="18361"/>
                  </a:lnTo>
                  <a:cubicBezTo>
                    <a:pt x="36872" y="18361"/>
                    <a:pt x="25085" y="1"/>
                    <a:pt x="7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0"/>
            <p:cNvSpPr/>
            <p:nvPr/>
          </p:nvSpPr>
          <p:spPr>
            <a:xfrm>
              <a:off x="3528525" y="3606425"/>
              <a:ext cx="921825" cy="459025"/>
            </a:xfrm>
            <a:custGeom>
              <a:avLst/>
              <a:gdLst/>
              <a:ahLst/>
              <a:cxnLst/>
              <a:rect l="l" t="t" r="r" b="b"/>
              <a:pathLst>
                <a:path w="36873" h="18361" extrusionOk="0">
                  <a:moveTo>
                    <a:pt x="7539" y="1"/>
                  </a:moveTo>
                  <a:cubicBezTo>
                    <a:pt x="5130" y="1"/>
                    <a:pt x="2612" y="347"/>
                    <a:pt x="0" y="1135"/>
                  </a:cubicBezTo>
                  <a:cubicBezTo>
                    <a:pt x="1909" y="829"/>
                    <a:pt x="3752" y="688"/>
                    <a:pt x="5527" y="688"/>
                  </a:cubicBezTo>
                  <a:cubicBezTo>
                    <a:pt x="25441" y="688"/>
                    <a:pt x="36872" y="18361"/>
                    <a:pt x="36872" y="18361"/>
                  </a:cubicBezTo>
                  <a:cubicBezTo>
                    <a:pt x="36872" y="18361"/>
                    <a:pt x="25085" y="1"/>
                    <a:pt x="7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0"/>
            <p:cNvSpPr/>
            <p:nvPr/>
          </p:nvSpPr>
          <p:spPr>
            <a:xfrm>
              <a:off x="3651325" y="3949525"/>
              <a:ext cx="799025" cy="346675"/>
            </a:xfrm>
            <a:custGeom>
              <a:avLst/>
              <a:gdLst/>
              <a:ahLst/>
              <a:cxnLst/>
              <a:rect l="l" t="t" r="r" b="b"/>
              <a:pathLst>
                <a:path w="31961" h="13867" extrusionOk="0">
                  <a:moveTo>
                    <a:pt x="13437" y="0"/>
                  </a:moveTo>
                  <a:cubicBezTo>
                    <a:pt x="9421" y="0"/>
                    <a:pt x="4921" y="643"/>
                    <a:pt x="111" y="2393"/>
                  </a:cubicBezTo>
                  <a:cubicBezTo>
                    <a:pt x="75" y="2407"/>
                    <a:pt x="38" y="2418"/>
                    <a:pt x="1" y="2432"/>
                  </a:cubicBezTo>
                  <a:cubicBezTo>
                    <a:pt x="1" y="2432"/>
                    <a:pt x="673" y="6596"/>
                    <a:pt x="7889" y="9900"/>
                  </a:cubicBezTo>
                  <a:lnTo>
                    <a:pt x="10482" y="5730"/>
                  </a:lnTo>
                  <a:lnTo>
                    <a:pt x="9148" y="10438"/>
                  </a:lnTo>
                  <a:cubicBezTo>
                    <a:pt x="10674" y="11051"/>
                    <a:pt x="12452" y="11621"/>
                    <a:pt x="14525" y="12113"/>
                  </a:cubicBezTo>
                  <a:lnTo>
                    <a:pt x="15981" y="6934"/>
                  </a:lnTo>
                  <a:lnTo>
                    <a:pt x="15981" y="6934"/>
                  </a:lnTo>
                  <a:lnTo>
                    <a:pt x="15749" y="12388"/>
                  </a:lnTo>
                  <a:cubicBezTo>
                    <a:pt x="16251" y="12494"/>
                    <a:pt x="16767" y="12596"/>
                    <a:pt x="17301" y="12693"/>
                  </a:cubicBezTo>
                  <a:lnTo>
                    <a:pt x="17886" y="10349"/>
                  </a:lnTo>
                  <a:lnTo>
                    <a:pt x="18735" y="12934"/>
                  </a:lnTo>
                  <a:cubicBezTo>
                    <a:pt x="20089" y="13145"/>
                    <a:pt x="21540" y="13326"/>
                    <a:pt x="23095" y="13471"/>
                  </a:cubicBezTo>
                  <a:lnTo>
                    <a:pt x="23751" y="11154"/>
                  </a:lnTo>
                  <a:lnTo>
                    <a:pt x="24241" y="13570"/>
                  </a:lnTo>
                  <a:cubicBezTo>
                    <a:pt x="26581" y="13755"/>
                    <a:pt x="29147" y="13860"/>
                    <a:pt x="31960" y="13867"/>
                  </a:cubicBezTo>
                  <a:lnTo>
                    <a:pt x="31960" y="6399"/>
                  </a:lnTo>
                  <a:lnTo>
                    <a:pt x="31960" y="4925"/>
                  </a:lnTo>
                  <a:cubicBezTo>
                    <a:pt x="31960" y="4925"/>
                    <a:pt x="24553" y="0"/>
                    <a:pt x="1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0"/>
            <p:cNvSpPr/>
            <p:nvPr/>
          </p:nvSpPr>
          <p:spPr>
            <a:xfrm>
              <a:off x="3654100" y="3949525"/>
              <a:ext cx="796250" cy="160000"/>
            </a:xfrm>
            <a:custGeom>
              <a:avLst/>
              <a:gdLst/>
              <a:ahLst/>
              <a:cxnLst/>
              <a:rect l="l" t="t" r="r" b="b"/>
              <a:pathLst>
                <a:path w="31850" h="6400" extrusionOk="0">
                  <a:moveTo>
                    <a:pt x="13326" y="0"/>
                  </a:moveTo>
                  <a:cubicBezTo>
                    <a:pt x="9310" y="0"/>
                    <a:pt x="4810" y="643"/>
                    <a:pt x="0" y="2393"/>
                  </a:cubicBezTo>
                  <a:cubicBezTo>
                    <a:pt x="793" y="2117"/>
                    <a:pt x="5762" y="482"/>
                    <a:pt x="12073" y="482"/>
                  </a:cubicBezTo>
                  <a:cubicBezTo>
                    <a:pt x="14535" y="482"/>
                    <a:pt x="17200" y="731"/>
                    <a:pt x="19902" y="1406"/>
                  </a:cubicBezTo>
                  <a:cubicBezTo>
                    <a:pt x="24646" y="2591"/>
                    <a:pt x="28777" y="4590"/>
                    <a:pt x="31849" y="6399"/>
                  </a:cubicBezTo>
                  <a:lnTo>
                    <a:pt x="31849" y="4925"/>
                  </a:lnTo>
                  <a:cubicBezTo>
                    <a:pt x="31849" y="4925"/>
                    <a:pt x="24442" y="0"/>
                    <a:pt x="133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 name="Google Shape;649;p10"/>
          <p:cNvGrpSpPr/>
          <p:nvPr/>
        </p:nvGrpSpPr>
        <p:grpSpPr>
          <a:xfrm>
            <a:off x="4252750" y="4509125"/>
            <a:ext cx="1122450" cy="948975"/>
            <a:chOff x="2539325" y="3750750"/>
            <a:chExt cx="1122450" cy="948975"/>
          </a:xfrm>
        </p:grpSpPr>
        <p:sp>
          <p:nvSpPr>
            <p:cNvPr id="650" name="Google Shape;650;p10"/>
            <p:cNvSpPr/>
            <p:nvPr/>
          </p:nvSpPr>
          <p:spPr>
            <a:xfrm>
              <a:off x="3065750" y="3750750"/>
              <a:ext cx="247050" cy="736675"/>
            </a:xfrm>
            <a:custGeom>
              <a:avLst/>
              <a:gdLst/>
              <a:ahLst/>
              <a:cxnLst/>
              <a:rect l="l" t="t" r="r" b="b"/>
              <a:pathLst>
                <a:path w="9882" h="29467" extrusionOk="0">
                  <a:moveTo>
                    <a:pt x="5533" y="0"/>
                  </a:moveTo>
                  <a:cubicBezTo>
                    <a:pt x="5288" y="0"/>
                    <a:pt x="3622" y="1536"/>
                    <a:pt x="2256" y="4246"/>
                  </a:cubicBezTo>
                  <a:cubicBezTo>
                    <a:pt x="2354" y="4307"/>
                    <a:pt x="2452" y="4369"/>
                    <a:pt x="2547" y="4436"/>
                  </a:cubicBezTo>
                  <a:cubicBezTo>
                    <a:pt x="2987" y="4742"/>
                    <a:pt x="3873" y="5384"/>
                    <a:pt x="3725" y="6036"/>
                  </a:cubicBezTo>
                  <a:cubicBezTo>
                    <a:pt x="3718" y="6066"/>
                    <a:pt x="3687" y="6085"/>
                    <a:pt x="3658" y="6085"/>
                  </a:cubicBezTo>
                  <a:cubicBezTo>
                    <a:pt x="3638" y="6085"/>
                    <a:pt x="3618" y="6076"/>
                    <a:pt x="3608" y="6055"/>
                  </a:cubicBezTo>
                  <a:cubicBezTo>
                    <a:pt x="3301" y="5459"/>
                    <a:pt x="2595" y="5125"/>
                    <a:pt x="1964" y="4860"/>
                  </a:cubicBezTo>
                  <a:cubicBezTo>
                    <a:pt x="778" y="7481"/>
                    <a:pt x="1" y="11050"/>
                    <a:pt x="1033" y="15286"/>
                  </a:cubicBezTo>
                  <a:cubicBezTo>
                    <a:pt x="1045" y="15286"/>
                    <a:pt x="1056" y="15286"/>
                    <a:pt x="1068" y="15286"/>
                  </a:cubicBezTo>
                  <a:cubicBezTo>
                    <a:pt x="1492" y="15286"/>
                    <a:pt x="1938" y="15231"/>
                    <a:pt x="2360" y="15231"/>
                  </a:cubicBezTo>
                  <a:cubicBezTo>
                    <a:pt x="2497" y="15231"/>
                    <a:pt x="2631" y="15237"/>
                    <a:pt x="2761" y="15252"/>
                  </a:cubicBezTo>
                  <a:cubicBezTo>
                    <a:pt x="2785" y="15255"/>
                    <a:pt x="2804" y="15283"/>
                    <a:pt x="2804" y="15306"/>
                  </a:cubicBezTo>
                  <a:cubicBezTo>
                    <a:pt x="2805" y="15822"/>
                    <a:pt x="1780" y="15900"/>
                    <a:pt x="1440" y="15947"/>
                  </a:cubicBezTo>
                  <a:cubicBezTo>
                    <a:pt x="1363" y="15958"/>
                    <a:pt x="1285" y="15966"/>
                    <a:pt x="1209" y="15975"/>
                  </a:cubicBezTo>
                  <a:cubicBezTo>
                    <a:pt x="3735" y="25307"/>
                    <a:pt x="6953" y="26428"/>
                    <a:pt x="7988" y="29466"/>
                  </a:cubicBezTo>
                  <a:cubicBezTo>
                    <a:pt x="7988" y="29466"/>
                    <a:pt x="9881" y="26977"/>
                    <a:pt x="9481" y="21492"/>
                  </a:cubicBezTo>
                  <a:lnTo>
                    <a:pt x="9481" y="21492"/>
                  </a:lnTo>
                  <a:cubicBezTo>
                    <a:pt x="9138" y="21645"/>
                    <a:pt x="8791" y="21788"/>
                    <a:pt x="8436" y="21918"/>
                  </a:cubicBezTo>
                  <a:cubicBezTo>
                    <a:pt x="8419" y="21925"/>
                    <a:pt x="8401" y="21928"/>
                    <a:pt x="8385" y="21928"/>
                  </a:cubicBezTo>
                  <a:cubicBezTo>
                    <a:pt x="8237" y="21928"/>
                    <a:pt x="8144" y="21686"/>
                    <a:pt x="8299" y="21616"/>
                  </a:cubicBezTo>
                  <a:cubicBezTo>
                    <a:pt x="8689" y="21438"/>
                    <a:pt x="9069" y="21241"/>
                    <a:pt x="9443" y="21032"/>
                  </a:cubicBezTo>
                  <a:cubicBezTo>
                    <a:pt x="9430" y="20899"/>
                    <a:pt x="9418" y="20764"/>
                    <a:pt x="9402" y="20627"/>
                  </a:cubicBezTo>
                  <a:cubicBezTo>
                    <a:pt x="9072" y="20866"/>
                    <a:pt x="8710" y="21055"/>
                    <a:pt x="8299" y="21093"/>
                  </a:cubicBezTo>
                  <a:cubicBezTo>
                    <a:pt x="8297" y="21093"/>
                    <a:pt x="8296" y="21093"/>
                    <a:pt x="8295" y="21093"/>
                  </a:cubicBezTo>
                  <a:cubicBezTo>
                    <a:pt x="8249" y="21093"/>
                    <a:pt x="8236" y="21029"/>
                    <a:pt x="8272" y="21004"/>
                  </a:cubicBezTo>
                  <a:cubicBezTo>
                    <a:pt x="8656" y="20743"/>
                    <a:pt x="9008" y="20457"/>
                    <a:pt x="9342" y="20150"/>
                  </a:cubicBezTo>
                  <a:cubicBezTo>
                    <a:pt x="9245" y="19405"/>
                    <a:pt x="9107" y="18613"/>
                    <a:pt x="8919" y="17773"/>
                  </a:cubicBezTo>
                  <a:cubicBezTo>
                    <a:pt x="8824" y="17347"/>
                    <a:pt x="8730" y="16928"/>
                    <a:pt x="8636" y="16511"/>
                  </a:cubicBezTo>
                  <a:cubicBezTo>
                    <a:pt x="8342" y="16684"/>
                    <a:pt x="8009" y="16837"/>
                    <a:pt x="7685" y="16837"/>
                  </a:cubicBezTo>
                  <a:cubicBezTo>
                    <a:pt x="7612" y="16837"/>
                    <a:pt x="7540" y="16830"/>
                    <a:pt x="7470" y="16813"/>
                  </a:cubicBezTo>
                  <a:cubicBezTo>
                    <a:pt x="7383" y="16793"/>
                    <a:pt x="7379" y="16688"/>
                    <a:pt x="7441" y="16638"/>
                  </a:cubicBezTo>
                  <a:cubicBezTo>
                    <a:pt x="7780" y="16373"/>
                    <a:pt x="8150" y="16165"/>
                    <a:pt x="8507" y="15930"/>
                  </a:cubicBezTo>
                  <a:cubicBezTo>
                    <a:pt x="6880" y="8668"/>
                    <a:pt x="6354" y="2815"/>
                    <a:pt x="5563" y="19"/>
                  </a:cubicBezTo>
                  <a:cubicBezTo>
                    <a:pt x="5559" y="7"/>
                    <a:pt x="5549" y="0"/>
                    <a:pt x="5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0"/>
            <p:cNvSpPr/>
            <p:nvPr/>
          </p:nvSpPr>
          <p:spPr>
            <a:xfrm>
              <a:off x="3195225" y="3861950"/>
              <a:ext cx="90200" cy="529750"/>
            </a:xfrm>
            <a:custGeom>
              <a:avLst/>
              <a:gdLst/>
              <a:ahLst/>
              <a:cxnLst/>
              <a:rect l="l" t="t" r="r" b="b"/>
              <a:pathLst>
                <a:path w="3608" h="21190" extrusionOk="0">
                  <a:moveTo>
                    <a:pt x="251" y="1"/>
                  </a:moveTo>
                  <a:cubicBezTo>
                    <a:pt x="223" y="1"/>
                    <a:pt x="194" y="20"/>
                    <a:pt x="192" y="57"/>
                  </a:cubicBezTo>
                  <a:cubicBezTo>
                    <a:pt x="1" y="3563"/>
                    <a:pt x="352" y="7057"/>
                    <a:pt x="817" y="10529"/>
                  </a:cubicBezTo>
                  <a:cubicBezTo>
                    <a:pt x="1284" y="14002"/>
                    <a:pt x="1681" y="17457"/>
                    <a:pt x="1955" y="20951"/>
                  </a:cubicBezTo>
                  <a:cubicBezTo>
                    <a:pt x="1966" y="21100"/>
                    <a:pt x="2101" y="21189"/>
                    <a:pt x="2227" y="21189"/>
                  </a:cubicBezTo>
                  <a:cubicBezTo>
                    <a:pt x="2328" y="21189"/>
                    <a:pt x="2422" y="21132"/>
                    <a:pt x="2444" y="21003"/>
                  </a:cubicBezTo>
                  <a:cubicBezTo>
                    <a:pt x="3608" y="14009"/>
                    <a:pt x="588" y="7010"/>
                    <a:pt x="304" y="54"/>
                  </a:cubicBezTo>
                  <a:cubicBezTo>
                    <a:pt x="304" y="18"/>
                    <a:pt x="278"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0"/>
            <p:cNvSpPr/>
            <p:nvPr/>
          </p:nvSpPr>
          <p:spPr>
            <a:xfrm>
              <a:off x="2769075" y="3941200"/>
              <a:ext cx="516775" cy="639050"/>
            </a:xfrm>
            <a:custGeom>
              <a:avLst/>
              <a:gdLst/>
              <a:ahLst/>
              <a:cxnLst/>
              <a:rect l="l" t="t" r="r" b="b"/>
              <a:pathLst>
                <a:path w="20671" h="25562" extrusionOk="0">
                  <a:moveTo>
                    <a:pt x="1" y="1"/>
                  </a:moveTo>
                  <a:lnTo>
                    <a:pt x="1" y="1"/>
                  </a:lnTo>
                  <a:cubicBezTo>
                    <a:pt x="572" y="3728"/>
                    <a:pt x="1553" y="6928"/>
                    <a:pt x="2788" y="9674"/>
                  </a:cubicBezTo>
                  <a:cubicBezTo>
                    <a:pt x="3575" y="10319"/>
                    <a:pt x="4378" y="10957"/>
                    <a:pt x="5181" y="11612"/>
                  </a:cubicBezTo>
                  <a:cubicBezTo>
                    <a:pt x="5310" y="11718"/>
                    <a:pt x="5212" y="11884"/>
                    <a:pt x="5081" y="11884"/>
                  </a:cubicBezTo>
                  <a:cubicBezTo>
                    <a:pt x="5052" y="11884"/>
                    <a:pt x="5022" y="11875"/>
                    <a:pt x="4992" y="11856"/>
                  </a:cubicBezTo>
                  <a:cubicBezTo>
                    <a:pt x="4437" y="11496"/>
                    <a:pt x="3870" y="11132"/>
                    <a:pt x="3303" y="10756"/>
                  </a:cubicBezTo>
                  <a:lnTo>
                    <a:pt x="3303" y="10756"/>
                  </a:lnTo>
                  <a:cubicBezTo>
                    <a:pt x="3551" y="11255"/>
                    <a:pt x="3806" y="11738"/>
                    <a:pt x="4070" y="12206"/>
                  </a:cubicBezTo>
                  <a:cubicBezTo>
                    <a:pt x="4979" y="12500"/>
                    <a:pt x="5916" y="12738"/>
                    <a:pt x="6761" y="13132"/>
                  </a:cubicBezTo>
                  <a:cubicBezTo>
                    <a:pt x="6897" y="13196"/>
                    <a:pt x="6924" y="13434"/>
                    <a:pt x="6757" y="13482"/>
                  </a:cubicBezTo>
                  <a:cubicBezTo>
                    <a:pt x="6500" y="13556"/>
                    <a:pt x="6230" y="13587"/>
                    <a:pt x="5954" y="13587"/>
                  </a:cubicBezTo>
                  <a:cubicBezTo>
                    <a:pt x="5576" y="13587"/>
                    <a:pt x="5187" y="13528"/>
                    <a:pt x="4802" y="13438"/>
                  </a:cubicBezTo>
                  <a:lnTo>
                    <a:pt x="4802" y="13438"/>
                  </a:lnTo>
                  <a:cubicBezTo>
                    <a:pt x="11087" y="23458"/>
                    <a:pt x="20671" y="25562"/>
                    <a:pt x="20671" y="25562"/>
                  </a:cubicBezTo>
                  <a:cubicBezTo>
                    <a:pt x="19881" y="20513"/>
                    <a:pt x="18055" y="16346"/>
                    <a:pt x="15799" y="12945"/>
                  </a:cubicBezTo>
                  <a:cubicBezTo>
                    <a:pt x="14837" y="13481"/>
                    <a:pt x="13864" y="14063"/>
                    <a:pt x="12840" y="14425"/>
                  </a:cubicBezTo>
                  <a:cubicBezTo>
                    <a:pt x="12827" y="14430"/>
                    <a:pt x="12815" y="14432"/>
                    <a:pt x="12803" y="14432"/>
                  </a:cubicBezTo>
                  <a:cubicBezTo>
                    <a:pt x="12719" y="14432"/>
                    <a:pt x="12680" y="14325"/>
                    <a:pt x="12747" y="14261"/>
                  </a:cubicBezTo>
                  <a:cubicBezTo>
                    <a:pt x="13518" y="13526"/>
                    <a:pt x="14462" y="12925"/>
                    <a:pt x="15391" y="12341"/>
                  </a:cubicBezTo>
                  <a:cubicBezTo>
                    <a:pt x="12856" y="8701"/>
                    <a:pt x="9845" y="5985"/>
                    <a:pt x="7161" y="4040"/>
                  </a:cubicBezTo>
                  <a:cubicBezTo>
                    <a:pt x="6796" y="4844"/>
                    <a:pt x="6425" y="5643"/>
                    <a:pt x="6028" y="6429"/>
                  </a:cubicBezTo>
                  <a:cubicBezTo>
                    <a:pt x="5989" y="6506"/>
                    <a:pt x="5925" y="6539"/>
                    <a:pt x="5862" y="6539"/>
                  </a:cubicBezTo>
                  <a:cubicBezTo>
                    <a:pt x="5745" y="6539"/>
                    <a:pt x="5631" y="6427"/>
                    <a:pt x="5681" y="6276"/>
                  </a:cubicBezTo>
                  <a:cubicBezTo>
                    <a:pt x="5973" y="5394"/>
                    <a:pt x="6245" y="4492"/>
                    <a:pt x="6533" y="3593"/>
                  </a:cubicBezTo>
                  <a:cubicBezTo>
                    <a:pt x="2892" y="1067"/>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0"/>
            <p:cNvSpPr/>
            <p:nvPr/>
          </p:nvSpPr>
          <p:spPr>
            <a:xfrm>
              <a:off x="2769300" y="3942325"/>
              <a:ext cx="516550" cy="637925"/>
            </a:xfrm>
            <a:custGeom>
              <a:avLst/>
              <a:gdLst/>
              <a:ahLst/>
              <a:cxnLst/>
              <a:rect l="l" t="t" r="r" b="b"/>
              <a:pathLst>
                <a:path w="20662" h="25517" extrusionOk="0">
                  <a:moveTo>
                    <a:pt x="0" y="1"/>
                  </a:moveTo>
                  <a:lnTo>
                    <a:pt x="0" y="1"/>
                  </a:lnTo>
                  <a:cubicBezTo>
                    <a:pt x="104" y="677"/>
                    <a:pt x="226" y="1331"/>
                    <a:pt x="356" y="1973"/>
                  </a:cubicBezTo>
                  <a:cubicBezTo>
                    <a:pt x="1937" y="3786"/>
                    <a:pt x="3399" y="5709"/>
                    <a:pt x="5121" y="7379"/>
                  </a:cubicBezTo>
                  <a:cubicBezTo>
                    <a:pt x="7440" y="9628"/>
                    <a:pt x="9745" y="11905"/>
                    <a:pt x="11870" y="14339"/>
                  </a:cubicBezTo>
                  <a:cubicBezTo>
                    <a:pt x="13854" y="16612"/>
                    <a:pt x="15606" y="19105"/>
                    <a:pt x="16995" y="21784"/>
                  </a:cubicBezTo>
                  <a:cubicBezTo>
                    <a:pt x="17496" y="22752"/>
                    <a:pt x="17938" y="23749"/>
                    <a:pt x="18342" y="24760"/>
                  </a:cubicBezTo>
                  <a:cubicBezTo>
                    <a:pt x="19764" y="25318"/>
                    <a:pt x="20662" y="25517"/>
                    <a:pt x="20662" y="25517"/>
                  </a:cubicBezTo>
                  <a:cubicBezTo>
                    <a:pt x="19872" y="20468"/>
                    <a:pt x="18046" y="16301"/>
                    <a:pt x="15790" y="12900"/>
                  </a:cubicBezTo>
                  <a:cubicBezTo>
                    <a:pt x="14828" y="13436"/>
                    <a:pt x="13855" y="14018"/>
                    <a:pt x="12831" y="14380"/>
                  </a:cubicBezTo>
                  <a:cubicBezTo>
                    <a:pt x="12818" y="14385"/>
                    <a:pt x="12806" y="14387"/>
                    <a:pt x="12794" y="14387"/>
                  </a:cubicBezTo>
                  <a:cubicBezTo>
                    <a:pt x="12710" y="14387"/>
                    <a:pt x="12671" y="14280"/>
                    <a:pt x="12738" y="14216"/>
                  </a:cubicBezTo>
                  <a:cubicBezTo>
                    <a:pt x="13509" y="13481"/>
                    <a:pt x="14453" y="12880"/>
                    <a:pt x="15382" y="12296"/>
                  </a:cubicBezTo>
                  <a:cubicBezTo>
                    <a:pt x="12847" y="8656"/>
                    <a:pt x="9836" y="5940"/>
                    <a:pt x="7152" y="3995"/>
                  </a:cubicBezTo>
                  <a:cubicBezTo>
                    <a:pt x="6787" y="4799"/>
                    <a:pt x="6416" y="5598"/>
                    <a:pt x="6019" y="6384"/>
                  </a:cubicBezTo>
                  <a:cubicBezTo>
                    <a:pt x="5980" y="6461"/>
                    <a:pt x="5916" y="6494"/>
                    <a:pt x="5853" y="6494"/>
                  </a:cubicBezTo>
                  <a:cubicBezTo>
                    <a:pt x="5736" y="6494"/>
                    <a:pt x="5622" y="6382"/>
                    <a:pt x="5672" y="6231"/>
                  </a:cubicBezTo>
                  <a:cubicBezTo>
                    <a:pt x="5964" y="5349"/>
                    <a:pt x="6236" y="4447"/>
                    <a:pt x="6524" y="3548"/>
                  </a:cubicBezTo>
                  <a:cubicBezTo>
                    <a:pt x="4784" y="2340"/>
                    <a:pt x="3220" y="1470"/>
                    <a:pt x="2056" y="887"/>
                  </a:cubicBezTo>
                  <a:cubicBezTo>
                    <a:pt x="1366" y="595"/>
                    <a:pt x="678" y="30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0"/>
            <p:cNvSpPr/>
            <p:nvPr/>
          </p:nvSpPr>
          <p:spPr>
            <a:xfrm>
              <a:off x="2848025" y="4058250"/>
              <a:ext cx="376600" cy="478100"/>
            </a:xfrm>
            <a:custGeom>
              <a:avLst/>
              <a:gdLst/>
              <a:ahLst/>
              <a:cxnLst/>
              <a:rect l="l" t="t" r="r" b="b"/>
              <a:pathLst>
                <a:path w="15064" h="19124" extrusionOk="0">
                  <a:moveTo>
                    <a:pt x="232" y="1"/>
                  </a:moveTo>
                  <a:cubicBezTo>
                    <a:pt x="104" y="1"/>
                    <a:pt x="1" y="185"/>
                    <a:pt x="77" y="316"/>
                  </a:cubicBezTo>
                  <a:cubicBezTo>
                    <a:pt x="1994" y="3630"/>
                    <a:pt x="4972" y="6026"/>
                    <a:pt x="7702" y="8631"/>
                  </a:cubicBezTo>
                  <a:cubicBezTo>
                    <a:pt x="10788" y="11578"/>
                    <a:pt x="13680" y="14942"/>
                    <a:pt x="14948" y="19086"/>
                  </a:cubicBezTo>
                  <a:cubicBezTo>
                    <a:pt x="14956" y="19113"/>
                    <a:pt x="14975" y="19124"/>
                    <a:pt x="14996" y="19124"/>
                  </a:cubicBezTo>
                  <a:cubicBezTo>
                    <a:pt x="15029" y="19124"/>
                    <a:pt x="15064" y="19097"/>
                    <a:pt x="15061" y="19058"/>
                  </a:cubicBezTo>
                  <a:cubicBezTo>
                    <a:pt x="14789" y="14949"/>
                    <a:pt x="12346" y="11692"/>
                    <a:pt x="9601" y="8814"/>
                  </a:cubicBezTo>
                  <a:cubicBezTo>
                    <a:pt x="6662" y="5736"/>
                    <a:pt x="3369" y="3040"/>
                    <a:pt x="345" y="53"/>
                  </a:cubicBezTo>
                  <a:cubicBezTo>
                    <a:pt x="308" y="16"/>
                    <a:pt x="269" y="1"/>
                    <a:pt x="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0"/>
            <p:cNvSpPr/>
            <p:nvPr/>
          </p:nvSpPr>
          <p:spPr>
            <a:xfrm>
              <a:off x="2539325" y="4317150"/>
              <a:ext cx="820850" cy="340800"/>
            </a:xfrm>
            <a:custGeom>
              <a:avLst/>
              <a:gdLst/>
              <a:ahLst/>
              <a:cxnLst/>
              <a:rect l="l" t="t" r="r" b="b"/>
              <a:pathLst>
                <a:path w="32834" h="13632" extrusionOk="0">
                  <a:moveTo>
                    <a:pt x="6761" y="0"/>
                  </a:moveTo>
                  <a:cubicBezTo>
                    <a:pt x="4650" y="0"/>
                    <a:pt x="2398" y="175"/>
                    <a:pt x="1" y="564"/>
                  </a:cubicBezTo>
                  <a:cubicBezTo>
                    <a:pt x="1" y="564"/>
                    <a:pt x="2038" y="3155"/>
                    <a:pt x="5810" y="6031"/>
                  </a:cubicBezTo>
                  <a:cubicBezTo>
                    <a:pt x="6629" y="5442"/>
                    <a:pt x="7458" y="4868"/>
                    <a:pt x="8262" y="4280"/>
                  </a:cubicBezTo>
                  <a:cubicBezTo>
                    <a:pt x="8305" y="4248"/>
                    <a:pt x="8350" y="4235"/>
                    <a:pt x="8392" y="4235"/>
                  </a:cubicBezTo>
                  <a:cubicBezTo>
                    <a:pt x="8555" y="4235"/>
                    <a:pt x="8679" y="4437"/>
                    <a:pt x="8530" y="4585"/>
                  </a:cubicBezTo>
                  <a:cubicBezTo>
                    <a:pt x="7862" y="5247"/>
                    <a:pt x="7169" y="5889"/>
                    <a:pt x="6470" y="6524"/>
                  </a:cubicBezTo>
                  <a:cubicBezTo>
                    <a:pt x="9334" y="8617"/>
                    <a:pt x="13093" y="10789"/>
                    <a:pt x="17634" y="12172"/>
                  </a:cubicBezTo>
                  <a:cubicBezTo>
                    <a:pt x="17922" y="11034"/>
                    <a:pt x="18224" y="9876"/>
                    <a:pt x="18718" y="8848"/>
                  </a:cubicBezTo>
                  <a:cubicBezTo>
                    <a:pt x="18739" y="8805"/>
                    <a:pt x="18779" y="8784"/>
                    <a:pt x="18817" y="8784"/>
                  </a:cubicBezTo>
                  <a:cubicBezTo>
                    <a:pt x="18868" y="8784"/>
                    <a:pt x="18917" y="8820"/>
                    <a:pt x="18915" y="8889"/>
                  </a:cubicBezTo>
                  <a:cubicBezTo>
                    <a:pt x="18884" y="10050"/>
                    <a:pt x="18611" y="11234"/>
                    <a:pt x="18382" y="12391"/>
                  </a:cubicBezTo>
                  <a:cubicBezTo>
                    <a:pt x="21123" y="13158"/>
                    <a:pt x="24134" y="13632"/>
                    <a:pt x="27395" y="13632"/>
                  </a:cubicBezTo>
                  <a:cubicBezTo>
                    <a:pt x="29138" y="13632"/>
                    <a:pt x="30952" y="13496"/>
                    <a:pt x="32834" y="13198"/>
                  </a:cubicBezTo>
                  <a:cubicBezTo>
                    <a:pt x="32834" y="13198"/>
                    <a:pt x="27537" y="4131"/>
                    <a:pt x="15265" y="1029"/>
                  </a:cubicBezTo>
                  <a:lnTo>
                    <a:pt x="15265" y="1029"/>
                  </a:lnTo>
                  <a:cubicBezTo>
                    <a:pt x="15643" y="1655"/>
                    <a:pt x="15931" y="2329"/>
                    <a:pt x="15954" y="3005"/>
                  </a:cubicBezTo>
                  <a:cubicBezTo>
                    <a:pt x="15957" y="3124"/>
                    <a:pt x="15856" y="3187"/>
                    <a:pt x="15754" y="3187"/>
                  </a:cubicBezTo>
                  <a:cubicBezTo>
                    <a:pt x="15696" y="3187"/>
                    <a:pt x="15637" y="3167"/>
                    <a:pt x="15598" y="3124"/>
                  </a:cubicBezTo>
                  <a:cubicBezTo>
                    <a:pt x="14919" y="2393"/>
                    <a:pt x="14367" y="1517"/>
                    <a:pt x="13769" y="689"/>
                  </a:cubicBezTo>
                  <a:cubicBezTo>
                    <a:pt x="13206" y="574"/>
                    <a:pt x="12630" y="473"/>
                    <a:pt x="12041" y="384"/>
                  </a:cubicBezTo>
                  <a:lnTo>
                    <a:pt x="12041" y="384"/>
                  </a:lnTo>
                  <a:cubicBezTo>
                    <a:pt x="12609" y="839"/>
                    <a:pt x="13168" y="1297"/>
                    <a:pt x="13716" y="1742"/>
                  </a:cubicBezTo>
                  <a:cubicBezTo>
                    <a:pt x="13850" y="1852"/>
                    <a:pt x="13762" y="2047"/>
                    <a:pt x="13624" y="2047"/>
                  </a:cubicBezTo>
                  <a:cubicBezTo>
                    <a:pt x="13595" y="2047"/>
                    <a:pt x="13563" y="2038"/>
                    <a:pt x="13531" y="2017"/>
                  </a:cubicBezTo>
                  <a:cubicBezTo>
                    <a:pt x="12599" y="1413"/>
                    <a:pt x="11686" y="806"/>
                    <a:pt x="10769" y="218"/>
                  </a:cubicBezTo>
                  <a:cubicBezTo>
                    <a:pt x="9493" y="77"/>
                    <a:pt x="8158" y="0"/>
                    <a:pt x="6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0"/>
            <p:cNvSpPr/>
            <p:nvPr/>
          </p:nvSpPr>
          <p:spPr>
            <a:xfrm>
              <a:off x="2683500" y="4372275"/>
              <a:ext cx="611825" cy="236725"/>
            </a:xfrm>
            <a:custGeom>
              <a:avLst/>
              <a:gdLst/>
              <a:ahLst/>
              <a:cxnLst/>
              <a:rect l="l" t="t" r="r" b="b"/>
              <a:pathLst>
                <a:path w="24473" h="9469" extrusionOk="0">
                  <a:moveTo>
                    <a:pt x="347" y="1"/>
                  </a:moveTo>
                  <a:cubicBezTo>
                    <a:pt x="159" y="1"/>
                    <a:pt x="1" y="258"/>
                    <a:pt x="208" y="365"/>
                  </a:cubicBezTo>
                  <a:cubicBezTo>
                    <a:pt x="4245" y="2460"/>
                    <a:pt x="8074" y="4929"/>
                    <a:pt x="12176" y="6907"/>
                  </a:cubicBezTo>
                  <a:cubicBezTo>
                    <a:pt x="15093" y="8314"/>
                    <a:pt x="18174" y="9468"/>
                    <a:pt x="21364" y="9468"/>
                  </a:cubicBezTo>
                  <a:cubicBezTo>
                    <a:pt x="22368" y="9468"/>
                    <a:pt x="23382" y="9354"/>
                    <a:pt x="24406" y="9097"/>
                  </a:cubicBezTo>
                  <a:cubicBezTo>
                    <a:pt x="24470" y="9080"/>
                    <a:pt x="24472" y="8971"/>
                    <a:pt x="24399" y="8971"/>
                  </a:cubicBezTo>
                  <a:cubicBezTo>
                    <a:pt x="24398" y="8971"/>
                    <a:pt x="24398" y="8971"/>
                    <a:pt x="24397" y="8971"/>
                  </a:cubicBezTo>
                  <a:cubicBezTo>
                    <a:pt x="24307" y="8972"/>
                    <a:pt x="24217" y="8973"/>
                    <a:pt x="24127" y="8973"/>
                  </a:cubicBezTo>
                  <a:cubicBezTo>
                    <a:pt x="19590" y="8973"/>
                    <a:pt x="15303" y="7163"/>
                    <a:pt x="11365" y="5032"/>
                  </a:cubicBezTo>
                  <a:cubicBezTo>
                    <a:pt x="7813" y="3111"/>
                    <a:pt x="4392" y="867"/>
                    <a:pt x="388" y="5"/>
                  </a:cubicBezTo>
                  <a:cubicBezTo>
                    <a:pt x="375" y="2"/>
                    <a:pt x="361"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0"/>
            <p:cNvSpPr/>
            <p:nvPr/>
          </p:nvSpPr>
          <p:spPr>
            <a:xfrm>
              <a:off x="3221150" y="3992500"/>
              <a:ext cx="440625" cy="707225"/>
            </a:xfrm>
            <a:custGeom>
              <a:avLst/>
              <a:gdLst/>
              <a:ahLst/>
              <a:cxnLst/>
              <a:rect l="l" t="t" r="r" b="b"/>
              <a:pathLst>
                <a:path w="17625" h="28289" extrusionOk="0">
                  <a:moveTo>
                    <a:pt x="14656" y="0"/>
                  </a:moveTo>
                  <a:cubicBezTo>
                    <a:pt x="13696" y="0"/>
                    <a:pt x="12570" y="84"/>
                    <a:pt x="11381" y="342"/>
                  </a:cubicBezTo>
                  <a:cubicBezTo>
                    <a:pt x="11342" y="1395"/>
                    <a:pt x="11433" y="2457"/>
                    <a:pt x="11714" y="3535"/>
                  </a:cubicBezTo>
                  <a:cubicBezTo>
                    <a:pt x="11743" y="3651"/>
                    <a:pt x="11653" y="3722"/>
                    <a:pt x="11562" y="3722"/>
                  </a:cubicBezTo>
                  <a:cubicBezTo>
                    <a:pt x="11498" y="3722"/>
                    <a:pt x="11433" y="3687"/>
                    <a:pt x="11408" y="3608"/>
                  </a:cubicBezTo>
                  <a:cubicBezTo>
                    <a:pt x="11096" y="2650"/>
                    <a:pt x="10889" y="1570"/>
                    <a:pt x="10829" y="474"/>
                  </a:cubicBezTo>
                  <a:cubicBezTo>
                    <a:pt x="10238" y="627"/>
                    <a:pt x="9637" y="827"/>
                    <a:pt x="9036" y="1082"/>
                  </a:cubicBezTo>
                  <a:cubicBezTo>
                    <a:pt x="8966" y="1777"/>
                    <a:pt x="8924" y="2474"/>
                    <a:pt x="8976" y="3204"/>
                  </a:cubicBezTo>
                  <a:cubicBezTo>
                    <a:pt x="9070" y="4483"/>
                    <a:pt x="9328" y="5753"/>
                    <a:pt x="9372" y="7034"/>
                  </a:cubicBezTo>
                  <a:cubicBezTo>
                    <a:pt x="9373" y="7065"/>
                    <a:pt x="9346" y="7084"/>
                    <a:pt x="9319" y="7084"/>
                  </a:cubicBezTo>
                  <a:cubicBezTo>
                    <a:pt x="9301" y="7084"/>
                    <a:pt x="9284" y="7076"/>
                    <a:pt x="9274" y="7058"/>
                  </a:cubicBezTo>
                  <a:cubicBezTo>
                    <a:pt x="8585" y="5790"/>
                    <a:pt x="8367" y="4229"/>
                    <a:pt x="8255" y="2807"/>
                  </a:cubicBezTo>
                  <a:cubicBezTo>
                    <a:pt x="8222" y="2388"/>
                    <a:pt x="8185" y="1942"/>
                    <a:pt x="8168" y="1489"/>
                  </a:cubicBezTo>
                  <a:cubicBezTo>
                    <a:pt x="6762" y="2222"/>
                    <a:pt x="5393" y="3294"/>
                    <a:pt x="4221" y="4843"/>
                  </a:cubicBezTo>
                  <a:cubicBezTo>
                    <a:pt x="4315" y="5178"/>
                    <a:pt x="4415" y="5512"/>
                    <a:pt x="4534" y="5847"/>
                  </a:cubicBezTo>
                  <a:cubicBezTo>
                    <a:pt x="5087" y="7404"/>
                    <a:pt x="5946" y="9033"/>
                    <a:pt x="6087" y="10697"/>
                  </a:cubicBezTo>
                  <a:cubicBezTo>
                    <a:pt x="6092" y="10763"/>
                    <a:pt x="6041" y="10796"/>
                    <a:pt x="5987" y="10796"/>
                  </a:cubicBezTo>
                  <a:cubicBezTo>
                    <a:pt x="5949" y="10796"/>
                    <a:pt x="5910" y="10779"/>
                    <a:pt x="5890" y="10745"/>
                  </a:cubicBezTo>
                  <a:cubicBezTo>
                    <a:pt x="4954" y="9218"/>
                    <a:pt x="4244" y="7384"/>
                    <a:pt x="3647" y="5664"/>
                  </a:cubicBezTo>
                  <a:cubicBezTo>
                    <a:pt x="3010" y="6655"/>
                    <a:pt x="2447" y="7812"/>
                    <a:pt x="1991" y="9166"/>
                  </a:cubicBezTo>
                  <a:cubicBezTo>
                    <a:pt x="2152" y="9577"/>
                    <a:pt x="2311" y="9988"/>
                    <a:pt x="2484" y="10382"/>
                  </a:cubicBezTo>
                  <a:cubicBezTo>
                    <a:pt x="3034" y="11643"/>
                    <a:pt x="3725" y="12760"/>
                    <a:pt x="4436" y="13928"/>
                  </a:cubicBezTo>
                  <a:cubicBezTo>
                    <a:pt x="4454" y="13957"/>
                    <a:pt x="4427" y="13989"/>
                    <a:pt x="4398" y="13989"/>
                  </a:cubicBezTo>
                  <a:cubicBezTo>
                    <a:pt x="4392" y="13989"/>
                    <a:pt x="4385" y="13988"/>
                    <a:pt x="4378" y="13984"/>
                  </a:cubicBezTo>
                  <a:cubicBezTo>
                    <a:pt x="3172" y="13269"/>
                    <a:pt x="2518" y="11911"/>
                    <a:pt x="1917" y="10694"/>
                  </a:cubicBezTo>
                  <a:cubicBezTo>
                    <a:pt x="1836" y="10533"/>
                    <a:pt x="1754" y="10370"/>
                    <a:pt x="1672" y="10209"/>
                  </a:cubicBezTo>
                  <a:cubicBezTo>
                    <a:pt x="1653" y="10275"/>
                    <a:pt x="1634" y="10339"/>
                    <a:pt x="1615" y="10407"/>
                  </a:cubicBezTo>
                  <a:cubicBezTo>
                    <a:pt x="1259" y="11739"/>
                    <a:pt x="1022" y="12985"/>
                    <a:pt x="884" y="14149"/>
                  </a:cubicBezTo>
                  <a:cubicBezTo>
                    <a:pt x="1072" y="14412"/>
                    <a:pt x="1266" y="14668"/>
                    <a:pt x="1479" y="14918"/>
                  </a:cubicBezTo>
                  <a:cubicBezTo>
                    <a:pt x="1953" y="15475"/>
                    <a:pt x="2762" y="16160"/>
                    <a:pt x="3003" y="16856"/>
                  </a:cubicBezTo>
                  <a:cubicBezTo>
                    <a:pt x="3018" y="16900"/>
                    <a:pt x="2976" y="16949"/>
                    <a:pt x="2932" y="16949"/>
                  </a:cubicBezTo>
                  <a:cubicBezTo>
                    <a:pt x="2926" y="16949"/>
                    <a:pt x="2919" y="16948"/>
                    <a:pt x="2912" y="16945"/>
                  </a:cubicBezTo>
                  <a:cubicBezTo>
                    <a:pt x="2130" y="16648"/>
                    <a:pt x="1368" y="15658"/>
                    <a:pt x="798" y="14977"/>
                  </a:cubicBezTo>
                  <a:lnTo>
                    <a:pt x="798" y="14977"/>
                  </a:lnTo>
                  <a:cubicBezTo>
                    <a:pt x="0" y="24608"/>
                    <a:pt x="6024" y="28289"/>
                    <a:pt x="6024" y="28289"/>
                  </a:cubicBezTo>
                  <a:cubicBezTo>
                    <a:pt x="6024" y="28289"/>
                    <a:pt x="4797" y="20280"/>
                    <a:pt x="8005" y="13673"/>
                  </a:cubicBezTo>
                  <a:cubicBezTo>
                    <a:pt x="11741" y="5979"/>
                    <a:pt x="17625" y="282"/>
                    <a:pt x="17625" y="282"/>
                  </a:cubicBezTo>
                  <a:cubicBezTo>
                    <a:pt x="17625" y="282"/>
                    <a:pt x="16421" y="0"/>
                    <a:pt x="14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 name="Google Shape;658;p10"/>
          <p:cNvGrpSpPr/>
          <p:nvPr/>
        </p:nvGrpSpPr>
        <p:grpSpPr>
          <a:xfrm rot="8616001" flipH="1">
            <a:off x="-564016" y="-219322"/>
            <a:ext cx="1707029" cy="1041758"/>
            <a:chOff x="3054450" y="3932350"/>
            <a:chExt cx="1308425" cy="798500"/>
          </a:xfrm>
        </p:grpSpPr>
        <p:sp>
          <p:nvSpPr>
            <p:cNvPr id="659" name="Google Shape;659;p10"/>
            <p:cNvSpPr/>
            <p:nvPr/>
          </p:nvSpPr>
          <p:spPr>
            <a:xfrm>
              <a:off x="3498775" y="3932350"/>
              <a:ext cx="316050" cy="788400"/>
            </a:xfrm>
            <a:custGeom>
              <a:avLst/>
              <a:gdLst/>
              <a:ahLst/>
              <a:cxnLst/>
              <a:rect l="l" t="t" r="r" b="b"/>
              <a:pathLst>
                <a:path w="12642" h="31536" extrusionOk="0">
                  <a:moveTo>
                    <a:pt x="8658" y="1"/>
                  </a:moveTo>
                  <a:cubicBezTo>
                    <a:pt x="7826" y="1"/>
                    <a:pt x="7423" y="4106"/>
                    <a:pt x="6749" y="4473"/>
                  </a:cubicBezTo>
                  <a:cubicBezTo>
                    <a:pt x="6721" y="4489"/>
                    <a:pt x="6697" y="4496"/>
                    <a:pt x="6677" y="4496"/>
                  </a:cubicBezTo>
                  <a:cubicBezTo>
                    <a:pt x="6241" y="4496"/>
                    <a:pt x="7831" y="876"/>
                    <a:pt x="7070" y="876"/>
                  </a:cubicBezTo>
                  <a:cubicBezTo>
                    <a:pt x="7027" y="876"/>
                    <a:pt x="6977" y="887"/>
                    <a:pt x="6918" y="912"/>
                  </a:cubicBezTo>
                  <a:cubicBezTo>
                    <a:pt x="5772" y="1388"/>
                    <a:pt x="4036" y="4235"/>
                    <a:pt x="3649" y="5531"/>
                  </a:cubicBezTo>
                  <a:cubicBezTo>
                    <a:pt x="3260" y="6828"/>
                    <a:pt x="5395" y="12811"/>
                    <a:pt x="4932" y="12954"/>
                  </a:cubicBezTo>
                  <a:cubicBezTo>
                    <a:pt x="4922" y="12957"/>
                    <a:pt x="4913" y="12959"/>
                    <a:pt x="4903" y="12959"/>
                  </a:cubicBezTo>
                  <a:cubicBezTo>
                    <a:pt x="4406" y="12959"/>
                    <a:pt x="2891" y="9551"/>
                    <a:pt x="2330" y="9377"/>
                  </a:cubicBezTo>
                  <a:cubicBezTo>
                    <a:pt x="2306" y="9370"/>
                    <a:pt x="2281" y="9366"/>
                    <a:pt x="2255" y="9366"/>
                  </a:cubicBezTo>
                  <a:cubicBezTo>
                    <a:pt x="1679" y="9366"/>
                    <a:pt x="821" y="11242"/>
                    <a:pt x="707" y="13141"/>
                  </a:cubicBezTo>
                  <a:cubicBezTo>
                    <a:pt x="588" y="15126"/>
                    <a:pt x="3484" y="16468"/>
                    <a:pt x="3372" y="17035"/>
                  </a:cubicBezTo>
                  <a:cubicBezTo>
                    <a:pt x="3359" y="17101"/>
                    <a:pt x="3318" y="17130"/>
                    <a:pt x="3254" y="17130"/>
                  </a:cubicBezTo>
                  <a:cubicBezTo>
                    <a:pt x="2870" y="17130"/>
                    <a:pt x="1671" y="16083"/>
                    <a:pt x="974" y="16083"/>
                  </a:cubicBezTo>
                  <a:cubicBezTo>
                    <a:pt x="808" y="16083"/>
                    <a:pt x="670" y="16143"/>
                    <a:pt x="579" y="16290"/>
                  </a:cubicBezTo>
                  <a:cubicBezTo>
                    <a:pt x="43" y="17158"/>
                    <a:pt x="1" y="19085"/>
                    <a:pt x="131" y="21614"/>
                  </a:cubicBezTo>
                  <a:cubicBezTo>
                    <a:pt x="260" y="24145"/>
                    <a:pt x="4131" y="30849"/>
                    <a:pt x="4131" y="30849"/>
                  </a:cubicBezTo>
                  <a:lnTo>
                    <a:pt x="6332" y="31536"/>
                  </a:lnTo>
                  <a:cubicBezTo>
                    <a:pt x="6332" y="31536"/>
                    <a:pt x="11656" y="20371"/>
                    <a:pt x="12016" y="18798"/>
                  </a:cubicBezTo>
                  <a:cubicBezTo>
                    <a:pt x="12376" y="17225"/>
                    <a:pt x="12642" y="15043"/>
                    <a:pt x="11818" y="14807"/>
                  </a:cubicBezTo>
                  <a:cubicBezTo>
                    <a:pt x="11801" y="14803"/>
                    <a:pt x="11784" y="14800"/>
                    <a:pt x="11766" y="14800"/>
                  </a:cubicBezTo>
                  <a:cubicBezTo>
                    <a:pt x="10956" y="14800"/>
                    <a:pt x="8448" y="19312"/>
                    <a:pt x="7691" y="19312"/>
                  </a:cubicBezTo>
                  <a:cubicBezTo>
                    <a:pt x="7613" y="19312"/>
                    <a:pt x="7553" y="19263"/>
                    <a:pt x="7516" y="19157"/>
                  </a:cubicBezTo>
                  <a:cubicBezTo>
                    <a:pt x="7114" y="17999"/>
                    <a:pt x="11235" y="12998"/>
                    <a:pt x="11408" y="12014"/>
                  </a:cubicBezTo>
                  <a:cubicBezTo>
                    <a:pt x="11581" y="11030"/>
                    <a:pt x="11971" y="7848"/>
                    <a:pt x="11105" y="7509"/>
                  </a:cubicBezTo>
                  <a:cubicBezTo>
                    <a:pt x="11081" y="7500"/>
                    <a:pt x="11057" y="7495"/>
                    <a:pt x="11032" y="7495"/>
                  </a:cubicBezTo>
                  <a:cubicBezTo>
                    <a:pt x="10203" y="7495"/>
                    <a:pt x="8532" y="12439"/>
                    <a:pt x="7846" y="12439"/>
                  </a:cubicBezTo>
                  <a:cubicBezTo>
                    <a:pt x="7788" y="12439"/>
                    <a:pt x="7736" y="12403"/>
                    <a:pt x="7694" y="12326"/>
                  </a:cubicBezTo>
                  <a:cubicBezTo>
                    <a:pt x="7129" y="11314"/>
                    <a:pt x="9680" y="4504"/>
                    <a:pt x="9651" y="3145"/>
                  </a:cubicBezTo>
                  <a:cubicBezTo>
                    <a:pt x="9625" y="1785"/>
                    <a:pt x="9606" y="250"/>
                    <a:pt x="8727" y="10"/>
                  </a:cubicBezTo>
                  <a:cubicBezTo>
                    <a:pt x="8704" y="4"/>
                    <a:pt x="8680" y="1"/>
                    <a:pt x="86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0"/>
            <p:cNvSpPr/>
            <p:nvPr/>
          </p:nvSpPr>
          <p:spPr>
            <a:xfrm>
              <a:off x="3621375" y="4062225"/>
              <a:ext cx="44675" cy="623275"/>
            </a:xfrm>
            <a:custGeom>
              <a:avLst/>
              <a:gdLst/>
              <a:ahLst/>
              <a:cxnLst/>
              <a:rect l="l" t="t" r="r" b="b"/>
              <a:pathLst>
                <a:path w="1787" h="24931" extrusionOk="0">
                  <a:moveTo>
                    <a:pt x="1730" y="1"/>
                  </a:moveTo>
                  <a:cubicBezTo>
                    <a:pt x="1705" y="1"/>
                    <a:pt x="1681" y="14"/>
                    <a:pt x="1677" y="42"/>
                  </a:cubicBezTo>
                  <a:cubicBezTo>
                    <a:pt x="907" y="4211"/>
                    <a:pt x="307" y="8413"/>
                    <a:pt x="157" y="12654"/>
                  </a:cubicBezTo>
                  <a:cubicBezTo>
                    <a:pt x="80" y="14831"/>
                    <a:pt x="1" y="17051"/>
                    <a:pt x="150" y="19228"/>
                  </a:cubicBezTo>
                  <a:cubicBezTo>
                    <a:pt x="276" y="21058"/>
                    <a:pt x="307" y="23036"/>
                    <a:pt x="912" y="24785"/>
                  </a:cubicBezTo>
                  <a:cubicBezTo>
                    <a:pt x="945" y="24882"/>
                    <a:pt x="1033" y="24930"/>
                    <a:pt x="1119" y="24930"/>
                  </a:cubicBezTo>
                  <a:cubicBezTo>
                    <a:pt x="1208" y="24930"/>
                    <a:pt x="1296" y="24878"/>
                    <a:pt x="1321" y="24771"/>
                  </a:cubicBezTo>
                  <a:cubicBezTo>
                    <a:pt x="1770" y="22844"/>
                    <a:pt x="1715" y="20643"/>
                    <a:pt x="1692" y="18671"/>
                  </a:cubicBezTo>
                  <a:cubicBezTo>
                    <a:pt x="1668" y="16647"/>
                    <a:pt x="1682" y="14624"/>
                    <a:pt x="1705" y="12601"/>
                  </a:cubicBezTo>
                  <a:cubicBezTo>
                    <a:pt x="1749" y="8419"/>
                    <a:pt x="1682" y="4235"/>
                    <a:pt x="1786" y="52"/>
                  </a:cubicBezTo>
                  <a:cubicBezTo>
                    <a:pt x="1787" y="19"/>
                    <a:pt x="1758" y="1"/>
                    <a:pt x="17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0"/>
            <p:cNvSpPr/>
            <p:nvPr/>
          </p:nvSpPr>
          <p:spPr>
            <a:xfrm>
              <a:off x="3054450" y="4297050"/>
              <a:ext cx="604675" cy="433800"/>
            </a:xfrm>
            <a:custGeom>
              <a:avLst/>
              <a:gdLst/>
              <a:ahLst/>
              <a:cxnLst/>
              <a:rect l="l" t="t" r="r" b="b"/>
              <a:pathLst>
                <a:path w="24187" h="17352" extrusionOk="0">
                  <a:moveTo>
                    <a:pt x="10616" y="1"/>
                  </a:moveTo>
                  <a:cubicBezTo>
                    <a:pt x="9404" y="1"/>
                    <a:pt x="8038" y="244"/>
                    <a:pt x="8114" y="509"/>
                  </a:cubicBezTo>
                  <a:cubicBezTo>
                    <a:pt x="8219" y="873"/>
                    <a:pt x="10506" y="4007"/>
                    <a:pt x="9907" y="4007"/>
                  </a:cubicBezTo>
                  <a:cubicBezTo>
                    <a:pt x="9888" y="4007"/>
                    <a:pt x="9866" y="4004"/>
                    <a:pt x="9841" y="3998"/>
                  </a:cubicBezTo>
                  <a:cubicBezTo>
                    <a:pt x="9030" y="3789"/>
                    <a:pt x="7267" y="633"/>
                    <a:pt x="6366" y="568"/>
                  </a:cubicBezTo>
                  <a:cubicBezTo>
                    <a:pt x="6341" y="566"/>
                    <a:pt x="6311" y="565"/>
                    <a:pt x="6279" y="565"/>
                  </a:cubicBezTo>
                  <a:cubicBezTo>
                    <a:pt x="5166" y="565"/>
                    <a:pt x="154" y="1598"/>
                    <a:pt x="78" y="2060"/>
                  </a:cubicBezTo>
                  <a:cubicBezTo>
                    <a:pt x="0" y="2536"/>
                    <a:pt x="5397" y="4054"/>
                    <a:pt x="11087" y="5848"/>
                  </a:cubicBezTo>
                  <a:cubicBezTo>
                    <a:pt x="16777" y="7641"/>
                    <a:pt x="22797" y="14589"/>
                    <a:pt x="24186" y="17352"/>
                  </a:cubicBezTo>
                  <a:cubicBezTo>
                    <a:pt x="24186" y="17352"/>
                    <a:pt x="19984" y="672"/>
                    <a:pt x="13362" y="425"/>
                  </a:cubicBezTo>
                  <a:cubicBezTo>
                    <a:pt x="13360" y="425"/>
                    <a:pt x="13359" y="425"/>
                    <a:pt x="13357" y="425"/>
                  </a:cubicBezTo>
                  <a:cubicBezTo>
                    <a:pt x="12727" y="425"/>
                    <a:pt x="16110" y="5658"/>
                    <a:pt x="15474" y="5658"/>
                  </a:cubicBezTo>
                  <a:cubicBezTo>
                    <a:pt x="15462" y="5658"/>
                    <a:pt x="15448" y="5656"/>
                    <a:pt x="15433" y="5652"/>
                  </a:cubicBezTo>
                  <a:cubicBezTo>
                    <a:pt x="14621" y="5444"/>
                    <a:pt x="13079" y="482"/>
                    <a:pt x="11934" y="143"/>
                  </a:cubicBezTo>
                  <a:cubicBezTo>
                    <a:pt x="11597" y="43"/>
                    <a:pt x="11120" y="1"/>
                    <a:pt x="10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0"/>
            <p:cNvSpPr/>
            <p:nvPr/>
          </p:nvSpPr>
          <p:spPr>
            <a:xfrm>
              <a:off x="3619725" y="4258700"/>
              <a:ext cx="743150" cy="417675"/>
            </a:xfrm>
            <a:custGeom>
              <a:avLst/>
              <a:gdLst/>
              <a:ahLst/>
              <a:cxnLst/>
              <a:rect l="l" t="t" r="r" b="b"/>
              <a:pathLst>
                <a:path w="29726" h="16707" extrusionOk="0">
                  <a:moveTo>
                    <a:pt x="23376" y="0"/>
                  </a:moveTo>
                  <a:cubicBezTo>
                    <a:pt x="23076" y="0"/>
                    <a:pt x="22815" y="22"/>
                    <a:pt x="22617" y="70"/>
                  </a:cubicBezTo>
                  <a:cubicBezTo>
                    <a:pt x="21257" y="401"/>
                    <a:pt x="18287" y="4854"/>
                    <a:pt x="17070" y="5274"/>
                  </a:cubicBezTo>
                  <a:cubicBezTo>
                    <a:pt x="17014" y="5293"/>
                    <a:pt x="16970" y="5302"/>
                    <a:pt x="16936" y="5302"/>
                  </a:cubicBezTo>
                  <a:cubicBezTo>
                    <a:pt x="16227" y="5302"/>
                    <a:pt x="20009" y="1312"/>
                    <a:pt x="19941" y="682"/>
                  </a:cubicBezTo>
                  <a:cubicBezTo>
                    <a:pt x="19925" y="527"/>
                    <a:pt x="19631" y="462"/>
                    <a:pt x="19179" y="462"/>
                  </a:cubicBezTo>
                  <a:cubicBezTo>
                    <a:pt x="17702" y="462"/>
                    <a:pt x="14533" y="1152"/>
                    <a:pt x="13825" y="1647"/>
                  </a:cubicBezTo>
                  <a:cubicBezTo>
                    <a:pt x="12900" y="2294"/>
                    <a:pt x="11446" y="5418"/>
                    <a:pt x="10682" y="6579"/>
                  </a:cubicBezTo>
                  <a:cubicBezTo>
                    <a:pt x="10245" y="7242"/>
                    <a:pt x="9661" y="7679"/>
                    <a:pt x="9418" y="7679"/>
                  </a:cubicBezTo>
                  <a:cubicBezTo>
                    <a:pt x="9235" y="7679"/>
                    <a:pt x="9244" y="7432"/>
                    <a:pt x="9651" y="6850"/>
                  </a:cubicBezTo>
                  <a:cubicBezTo>
                    <a:pt x="10432" y="5730"/>
                    <a:pt x="11609" y="1982"/>
                    <a:pt x="10706" y="1982"/>
                  </a:cubicBezTo>
                  <a:cubicBezTo>
                    <a:pt x="10516" y="1982"/>
                    <a:pt x="10233" y="2148"/>
                    <a:pt x="9835" y="2540"/>
                  </a:cubicBezTo>
                  <a:cubicBezTo>
                    <a:pt x="9365" y="3002"/>
                    <a:pt x="6519" y="5522"/>
                    <a:pt x="5779" y="6612"/>
                  </a:cubicBezTo>
                  <a:cubicBezTo>
                    <a:pt x="0" y="13881"/>
                    <a:pt x="942" y="16683"/>
                    <a:pt x="942" y="16683"/>
                  </a:cubicBezTo>
                  <a:cubicBezTo>
                    <a:pt x="1121" y="16699"/>
                    <a:pt x="1304" y="16706"/>
                    <a:pt x="1489" y="16706"/>
                  </a:cubicBezTo>
                  <a:cubicBezTo>
                    <a:pt x="3899" y="16706"/>
                    <a:pt x="6701" y="15408"/>
                    <a:pt x="6369" y="14674"/>
                  </a:cubicBezTo>
                  <a:cubicBezTo>
                    <a:pt x="6010" y="13881"/>
                    <a:pt x="5310" y="11350"/>
                    <a:pt x="5685" y="11291"/>
                  </a:cubicBezTo>
                  <a:cubicBezTo>
                    <a:pt x="5692" y="11290"/>
                    <a:pt x="5698" y="11289"/>
                    <a:pt x="5705" y="11289"/>
                  </a:cubicBezTo>
                  <a:cubicBezTo>
                    <a:pt x="6077" y="11289"/>
                    <a:pt x="6492" y="12979"/>
                    <a:pt x="8748" y="13692"/>
                  </a:cubicBezTo>
                  <a:cubicBezTo>
                    <a:pt x="9283" y="13862"/>
                    <a:pt x="9847" y="13933"/>
                    <a:pt x="10408" y="13933"/>
                  </a:cubicBezTo>
                  <a:cubicBezTo>
                    <a:pt x="12251" y="13933"/>
                    <a:pt x="14071" y="13168"/>
                    <a:pt x="14813" y="12635"/>
                  </a:cubicBezTo>
                  <a:cubicBezTo>
                    <a:pt x="15783" y="11940"/>
                    <a:pt x="10874" y="9458"/>
                    <a:pt x="10010" y="9062"/>
                  </a:cubicBezTo>
                  <a:cubicBezTo>
                    <a:pt x="9145" y="8665"/>
                    <a:pt x="10648" y="8377"/>
                    <a:pt x="11924" y="8347"/>
                  </a:cubicBezTo>
                  <a:cubicBezTo>
                    <a:pt x="11931" y="8347"/>
                    <a:pt x="11939" y="8347"/>
                    <a:pt x="11947" y="8347"/>
                  </a:cubicBezTo>
                  <a:cubicBezTo>
                    <a:pt x="13218" y="8347"/>
                    <a:pt x="14766" y="10799"/>
                    <a:pt x="17294" y="11841"/>
                  </a:cubicBezTo>
                  <a:cubicBezTo>
                    <a:pt x="17775" y="12039"/>
                    <a:pt x="18299" y="12124"/>
                    <a:pt x="18837" y="12124"/>
                  </a:cubicBezTo>
                  <a:cubicBezTo>
                    <a:pt x="21145" y="12124"/>
                    <a:pt x="23705" y="10556"/>
                    <a:pt x="24172" y="9621"/>
                  </a:cubicBezTo>
                  <a:cubicBezTo>
                    <a:pt x="24749" y="8465"/>
                    <a:pt x="19468" y="7605"/>
                    <a:pt x="18414" y="7215"/>
                  </a:cubicBezTo>
                  <a:cubicBezTo>
                    <a:pt x="17359" y="6825"/>
                    <a:pt x="18996" y="6249"/>
                    <a:pt x="20649" y="6146"/>
                  </a:cubicBezTo>
                  <a:cubicBezTo>
                    <a:pt x="20686" y="6143"/>
                    <a:pt x="20725" y="6142"/>
                    <a:pt x="20765" y="6142"/>
                  </a:cubicBezTo>
                  <a:cubicBezTo>
                    <a:pt x="22313" y="6142"/>
                    <a:pt x="25604" y="7865"/>
                    <a:pt x="27479" y="7865"/>
                  </a:cubicBezTo>
                  <a:cubicBezTo>
                    <a:pt x="27683" y="7865"/>
                    <a:pt x="27870" y="7844"/>
                    <a:pt x="28037" y="7799"/>
                  </a:cubicBezTo>
                  <a:cubicBezTo>
                    <a:pt x="29695" y="7348"/>
                    <a:pt x="29726" y="2284"/>
                    <a:pt x="28994" y="2284"/>
                  </a:cubicBezTo>
                  <a:cubicBezTo>
                    <a:pt x="28961" y="2284"/>
                    <a:pt x="28926" y="2295"/>
                    <a:pt x="28890" y="2316"/>
                  </a:cubicBezTo>
                  <a:cubicBezTo>
                    <a:pt x="28057" y="2818"/>
                    <a:pt x="24382" y="4647"/>
                    <a:pt x="23531" y="4675"/>
                  </a:cubicBezTo>
                  <a:cubicBezTo>
                    <a:pt x="23526" y="4676"/>
                    <a:pt x="23521" y="4676"/>
                    <a:pt x="23517" y="4676"/>
                  </a:cubicBezTo>
                  <a:cubicBezTo>
                    <a:pt x="22743" y="4676"/>
                    <a:pt x="28179" y="2242"/>
                    <a:pt x="28198" y="1441"/>
                  </a:cubicBezTo>
                  <a:cubicBezTo>
                    <a:pt x="28215" y="754"/>
                    <a:pt x="25126" y="0"/>
                    <a:pt x="23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0"/>
            <p:cNvSpPr/>
            <p:nvPr/>
          </p:nvSpPr>
          <p:spPr>
            <a:xfrm>
              <a:off x="3638600" y="4387450"/>
              <a:ext cx="535850" cy="293575"/>
            </a:xfrm>
            <a:custGeom>
              <a:avLst/>
              <a:gdLst/>
              <a:ahLst/>
              <a:cxnLst/>
              <a:rect l="l" t="t" r="r" b="b"/>
              <a:pathLst>
                <a:path w="21434" h="11743" extrusionOk="0">
                  <a:moveTo>
                    <a:pt x="21378" y="0"/>
                  </a:moveTo>
                  <a:cubicBezTo>
                    <a:pt x="21376" y="0"/>
                    <a:pt x="21374" y="0"/>
                    <a:pt x="21372" y="0"/>
                  </a:cubicBezTo>
                  <a:cubicBezTo>
                    <a:pt x="19005" y="214"/>
                    <a:pt x="16631" y="501"/>
                    <a:pt x="14308" y="1024"/>
                  </a:cubicBezTo>
                  <a:cubicBezTo>
                    <a:pt x="12033" y="1536"/>
                    <a:pt x="9618" y="1992"/>
                    <a:pt x="7475" y="2939"/>
                  </a:cubicBezTo>
                  <a:cubicBezTo>
                    <a:pt x="5669" y="3738"/>
                    <a:pt x="4149" y="4788"/>
                    <a:pt x="2885" y="6321"/>
                  </a:cubicBezTo>
                  <a:cubicBezTo>
                    <a:pt x="1783" y="7656"/>
                    <a:pt x="262" y="9434"/>
                    <a:pt x="39" y="11202"/>
                  </a:cubicBezTo>
                  <a:cubicBezTo>
                    <a:pt x="0" y="11514"/>
                    <a:pt x="220" y="11743"/>
                    <a:pt x="473" y="11743"/>
                  </a:cubicBezTo>
                  <a:cubicBezTo>
                    <a:pt x="580" y="11743"/>
                    <a:pt x="693" y="11702"/>
                    <a:pt x="795" y="11609"/>
                  </a:cubicBezTo>
                  <a:cubicBezTo>
                    <a:pt x="2075" y="10441"/>
                    <a:pt x="2748" y="8584"/>
                    <a:pt x="3884" y="7255"/>
                  </a:cubicBezTo>
                  <a:cubicBezTo>
                    <a:pt x="5133" y="5792"/>
                    <a:pt x="6584" y="4523"/>
                    <a:pt x="8325" y="3678"/>
                  </a:cubicBezTo>
                  <a:cubicBezTo>
                    <a:pt x="12369" y="1716"/>
                    <a:pt x="16957" y="749"/>
                    <a:pt x="21375" y="93"/>
                  </a:cubicBezTo>
                  <a:cubicBezTo>
                    <a:pt x="21432" y="84"/>
                    <a:pt x="21433" y="0"/>
                    <a:pt x="21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 name="Google Shape;664;p10"/>
          <p:cNvGrpSpPr/>
          <p:nvPr/>
        </p:nvGrpSpPr>
        <p:grpSpPr>
          <a:xfrm rot="-4799143">
            <a:off x="-37359" y="2308850"/>
            <a:ext cx="941784" cy="1293547"/>
            <a:chOff x="1064600" y="709975"/>
            <a:chExt cx="941750" cy="1293500"/>
          </a:xfrm>
        </p:grpSpPr>
        <p:sp>
          <p:nvSpPr>
            <p:cNvPr id="665" name="Google Shape;665;p10"/>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0"/>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0"/>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0"/>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0"/>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0"/>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0"/>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0"/>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0"/>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0"/>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0"/>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0"/>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0"/>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0"/>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0"/>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0"/>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0"/>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0"/>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10"/>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10"/>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0"/>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0"/>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10"/>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0"/>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0"/>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0"/>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0"/>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0"/>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0"/>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4" name="Google Shape;694;p10"/>
          <p:cNvSpPr txBox="1">
            <a:spLocks noGrp="1"/>
          </p:cNvSpPr>
          <p:nvPr>
            <p:ph type="title"/>
          </p:nvPr>
        </p:nvSpPr>
        <p:spPr>
          <a:xfrm>
            <a:off x="720000" y="540000"/>
            <a:ext cx="3086400" cy="19734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SzPts val="3100"/>
              <a:buNone/>
              <a:defRPr sz="3700"/>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cxnSp>
        <p:nvCxnSpPr>
          <p:cNvPr id="695" name="Google Shape;695;p10"/>
          <p:cNvCxnSpPr/>
          <p:nvPr/>
        </p:nvCxnSpPr>
        <p:spPr>
          <a:xfrm>
            <a:off x="845052" y="2379425"/>
            <a:ext cx="397200" cy="0"/>
          </a:xfrm>
          <a:prstGeom prst="straightConnector1">
            <a:avLst/>
          </a:prstGeom>
          <a:noFill/>
          <a:ln w="28575" cap="rnd" cmpd="sng">
            <a:solidFill>
              <a:schemeClr val="accent5"/>
            </a:solidFill>
            <a:prstDash val="solid"/>
            <a:round/>
            <a:headEnd type="none" w="med" len="med"/>
            <a:tailEnd type="none" w="med" len="med"/>
          </a:ln>
        </p:spPr>
      </p:cxnSp>
    </p:spTree>
    <p:extLst>
      <p:ext uri="{BB962C8B-B14F-4D97-AF65-F5344CB8AC3E}">
        <p14:creationId xmlns:p14="http://schemas.microsoft.com/office/powerpoint/2010/main" val="7584704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696"/>
        <p:cNvGrpSpPr/>
        <p:nvPr/>
      </p:nvGrpSpPr>
      <p:grpSpPr>
        <a:xfrm>
          <a:off x="0" y="0"/>
          <a:ext cx="0" cy="0"/>
          <a:chOff x="0" y="0"/>
          <a:chExt cx="0" cy="0"/>
        </a:xfrm>
      </p:grpSpPr>
      <p:grpSp>
        <p:nvGrpSpPr>
          <p:cNvPr id="697" name="Google Shape;697;p11"/>
          <p:cNvGrpSpPr/>
          <p:nvPr/>
        </p:nvGrpSpPr>
        <p:grpSpPr>
          <a:xfrm>
            <a:off x="-31240" y="742225"/>
            <a:ext cx="9220763" cy="4439253"/>
            <a:chOff x="-31240" y="742225"/>
            <a:chExt cx="9220763" cy="4439253"/>
          </a:xfrm>
        </p:grpSpPr>
        <p:sp>
          <p:nvSpPr>
            <p:cNvPr id="698" name="Google Shape;698;p11"/>
            <p:cNvSpPr/>
            <p:nvPr/>
          </p:nvSpPr>
          <p:spPr>
            <a:xfrm>
              <a:off x="-31240" y="1762350"/>
              <a:ext cx="9220763" cy="3419128"/>
            </a:xfrm>
            <a:custGeom>
              <a:avLst/>
              <a:gdLst/>
              <a:ahLst/>
              <a:cxnLst/>
              <a:rect l="l" t="t" r="r" b="b"/>
              <a:pathLst>
                <a:path w="114879" h="42598" extrusionOk="0">
                  <a:moveTo>
                    <a:pt x="61209" y="12852"/>
                  </a:moveTo>
                  <a:cubicBezTo>
                    <a:pt x="61220" y="12863"/>
                    <a:pt x="61220" y="12870"/>
                    <a:pt x="61218" y="12870"/>
                  </a:cubicBezTo>
                  <a:cubicBezTo>
                    <a:pt x="61215" y="12870"/>
                    <a:pt x="61211" y="12865"/>
                    <a:pt x="61209" y="12852"/>
                  </a:cubicBezTo>
                  <a:close/>
                  <a:moveTo>
                    <a:pt x="45649" y="0"/>
                  </a:moveTo>
                  <a:cubicBezTo>
                    <a:pt x="45299" y="0"/>
                    <a:pt x="45128" y="308"/>
                    <a:pt x="45128" y="308"/>
                  </a:cubicBezTo>
                  <a:cubicBezTo>
                    <a:pt x="45128" y="308"/>
                    <a:pt x="44551" y="87"/>
                    <a:pt x="44093" y="87"/>
                  </a:cubicBezTo>
                  <a:cubicBezTo>
                    <a:pt x="43677" y="87"/>
                    <a:pt x="43359" y="269"/>
                    <a:pt x="43656" y="963"/>
                  </a:cubicBezTo>
                  <a:cubicBezTo>
                    <a:pt x="43508" y="938"/>
                    <a:pt x="43382" y="926"/>
                    <a:pt x="43275" y="926"/>
                  </a:cubicBezTo>
                  <a:cubicBezTo>
                    <a:pt x="42262" y="926"/>
                    <a:pt x="42996" y="1983"/>
                    <a:pt x="43273" y="2489"/>
                  </a:cubicBezTo>
                  <a:cubicBezTo>
                    <a:pt x="42634" y="2588"/>
                    <a:pt x="41209" y="2739"/>
                    <a:pt x="42203" y="3627"/>
                  </a:cubicBezTo>
                  <a:cubicBezTo>
                    <a:pt x="42150" y="3657"/>
                    <a:pt x="42099" y="3669"/>
                    <a:pt x="42048" y="3669"/>
                  </a:cubicBezTo>
                  <a:cubicBezTo>
                    <a:pt x="41824" y="3669"/>
                    <a:pt x="41588" y="3437"/>
                    <a:pt x="41076" y="3437"/>
                  </a:cubicBezTo>
                  <a:cubicBezTo>
                    <a:pt x="40983" y="3437"/>
                    <a:pt x="40881" y="3444"/>
                    <a:pt x="40768" y="3463"/>
                  </a:cubicBezTo>
                  <a:cubicBezTo>
                    <a:pt x="41165" y="2902"/>
                    <a:pt x="40812" y="2756"/>
                    <a:pt x="40338" y="2756"/>
                  </a:cubicBezTo>
                  <a:cubicBezTo>
                    <a:pt x="39826" y="2756"/>
                    <a:pt x="39172" y="2927"/>
                    <a:pt x="39172" y="2927"/>
                  </a:cubicBezTo>
                  <a:cubicBezTo>
                    <a:pt x="39172" y="2927"/>
                    <a:pt x="38480" y="1848"/>
                    <a:pt x="37749" y="1848"/>
                  </a:cubicBezTo>
                  <a:cubicBezTo>
                    <a:pt x="37447" y="1848"/>
                    <a:pt x="37139" y="2031"/>
                    <a:pt x="36869" y="2551"/>
                  </a:cubicBezTo>
                  <a:cubicBezTo>
                    <a:pt x="36683" y="2416"/>
                    <a:pt x="36479" y="2358"/>
                    <a:pt x="36287" y="2358"/>
                  </a:cubicBezTo>
                  <a:cubicBezTo>
                    <a:pt x="35648" y="2358"/>
                    <a:pt x="35132" y="2994"/>
                    <a:pt x="35790" y="3556"/>
                  </a:cubicBezTo>
                  <a:cubicBezTo>
                    <a:pt x="35297" y="3570"/>
                    <a:pt x="33318" y="3977"/>
                    <a:pt x="34785" y="4417"/>
                  </a:cubicBezTo>
                  <a:cubicBezTo>
                    <a:pt x="34748" y="4415"/>
                    <a:pt x="34711" y="4414"/>
                    <a:pt x="34676" y="4414"/>
                  </a:cubicBezTo>
                  <a:cubicBezTo>
                    <a:pt x="33447" y="4414"/>
                    <a:pt x="33958" y="5625"/>
                    <a:pt x="34723" y="6003"/>
                  </a:cubicBezTo>
                  <a:cubicBezTo>
                    <a:pt x="34718" y="6003"/>
                    <a:pt x="34712" y="6003"/>
                    <a:pt x="34707" y="6003"/>
                  </a:cubicBezTo>
                  <a:cubicBezTo>
                    <a:pt x="34092" y="6003"/>
                    <a:pt x="32188" y="6241"/>
                    <a:pt x="32817" y="7166"/>
                  </a:cubicBezTo>
                  <a:cubicBezTo>
                    <a:pt x="32450" y="7252"/>
                    <a:pt x="30143" y="7619"/>
                    <a:pt x="31428" y="8236"/>
                  </a:cubicBezTo>
                  <a:cubicBezTo>
                    <a:pt x="31396" y="8232"/>
                    <a:pt x="31362" y="8230"/>
                    <a:pt x="31327" y="8230"/>
                  </a:cubicBezTo>
                  <a:cubicBezTo>
                    <a:pt x="30669" y="8230"/>
                    <a:pt x="29554" y="8979"/>
                    <a:pt x="30526" y="9321"/>
                  </a:cubicBezTo>
                  <a:cubicBezTo>
                    <a:pt x="30119" y="9421"/>
                    <a:pt x="30111" y="9640"/>
                    <a:pt x="29946" y="9922"/>
                  </a:cubicBezTo>
                  <a:cubicBezTo>
                    <a:pt x="30223" y="9946"/>
                    <a:pt x="30496" y="10087"/>
                    <a:pt x="30787" y="10087"/>
                  </a:cubicBezTo>
                  <a:cubicBezTo>
                    <a:pt x="30821" y="10087"/>
                    <a:pt x="30856" y="10085"/>
                    <a:pt x="30891" y="10081"/>
                  </a:cubicBezTo>
                  <a:lnTo>
                    <a:pt x="30891" y="10081"/>
                  </a:lnTo>
                  <a:cubicBezTo>
                    <a:pt x="30390" y="10475"/>
                    <a:pt x="30421" y="11096"/>
                    <a:pt x="30984" y="11351"/>
                  </a:cubicBezTo>
                  <a:cubicBezTo>
                    <a:pt x="30597" y="11501"/>
                    <a:pt x="30642" y="12068"/>
                    <a:pt x="30678" y="12098"/>
                  </a:cubicBezTo>
                  <a:cubicBezTo>
                    <a:pt x="30547" y="12062"/>
                    <a:pt x="30412" y="12042"/>
                    <a:pt x="30279" y="12042"/>
                  </a:cubicBezTo>
                  <a:cubicBezTo>
                    <a:pt x="29924" y="12042"/>
                    <a:pt x="29586" y="12181"/>
                    <a:pt x="29395" y="12499"/>
                  </a:cubicBezTo>
                  <a:cubicBezTo>
                    <a:pt x="29247" y="12368"/>
                    <a:pt x="29104" y="12308"/>
                    <a:pt x="28971" y="12308"/>
                  </a:cubicBezTo>
                  <a:cubicBezTo>
                    <a:pt x="28716" y="12308"/>
                    <a:pt x="28495" y="12527"/>
                    <a:pt x="28330" y="12889"/>
                  </a:cubicBezTo>
                  <a:cubicBezTo>
                    <a:pt x="28387" y="12399"/>
                    <a:pt x="28198" y="11977"/>
                    <a:pt x="27800" y="11977"/>
                  </a:cubicBezTo>
                  <a:cubicBezTo>
                    <a:pt x="27709" y="11977"/>
                    <a:pt x="27607" y="11999"/>
                    <a:pt x="27494" y="12049"/>
                  </a:cubicBezTo>
                  <a:cubicBezTo>
                    <a:pt x="27434" y="11712"/>
                    <a:pt x="27093" y="11440"/>
                    <a:pt x="26833" y="11440"/>
                  </a:cubicBezTo>
                  <a:cubicBezTo>
                    <a:pt x="26682" y="11440"/>
                    <a:pt x="26559" y="11531"/>
                    <a:pt x="26534" y="11755"/>
                  </a:cubicBezTo>
                  <a:cubicBezTo>
                    <a:pt x="26502" y="11751"/>
                    <a:pt x="26470" y="11749"/>
                    <a:pt x="26438" y="11749"/>
                  </a:cubicBezTo>
                  <a:cubicBezTo>
                    <a:pt x="25756" y="11749"/>
                    <a:pt x="25212" y="12646"/>
                    <a:pt x="26086" y="12912"/>
                  </a:cubicBezTo>
                  <a:cubicBezTo>
                    <a:pt x="25507" y="13286"/>
                    <a:pt x="24991" y="13880"/>
                    <a:pt x="24872" y="14565"/>
                  </a:cubicBezTo>
                  <a:cubicBezTo>
                    <a:pt x="24553" y="14731"/>
                    <a:pt x="24228" y="14952"/>
                    <a:pt x="23897" y="15105"/>
                  </a:cubicBezTo>
                  <a:cubicBezTo>
                    <a:pt x="24219" y="14636"/>
                    <a:pt x="23985" y="14188"/>
                    <a:pt x="23541" y="14188"/>
                  </a:cubicBezTo>
                  <a:cubicBezTo>
                    <a:pt x="23438" y="14188"/>
                    <a:pt x="23325" y="14212"/>
                    <a:pt x="23205" y="14265"/>
                  </a:cubicBezTo>
                  <a:cubicBezTo>
                    <a:pt x="22978" y="13868"/>
                    <a:pt x="22570" y="13648"/>
                    <a:pt x="22120" y="13648"/>
                  </a:cubicBezTo>
                  <a:cubicBezTo>
                    <a:pt x="22103" y="13648"/>
                    <a:pt x="22086" y="13649"/>
                    <a:pt x="22069" y="13649"/>
                  </a:cubicBezTo>
                  <a:cubicBezTo>
                    <a:pt x="22429" y="13041"/>
                    <a:pt x="22343" y="12496"/>
                    <a:pt x="21727" y="12496"/>
                  </a:cubicBezTo>
                  <a:cubicBezTo>
                    <a:pt x="21606" y="12496"/>
                    <a:pt x="21465" y="12517"/>
                    <a:pt x="21304" y="12562"/>
                  </a:cubicBezTo>
                  <a:cubicBezTo>
                    <a:pt x="21406" y="12094"/>
                    <a:pt x="21500" y="11366"/>
                    <a:pt x="21024" y="11366"/>
                  </a:cubicBezTo>
                  <a:cubicBezTo>
                    <a:pt x="20940" y="11366"/>
                    <a:pt x="20839" y="11388"/>
                    <a:pt x="20717" y="11439"/>
                  </a:cubicBezTo>
                  <a:cubicBezTo>
                    <a:pt x="21052" y="10881"/>
                    <a:pt x="21230" y="9814"/>
                    <a:pt x="20411" y="9814"/>
                  </a:cubicBezTo>
                  <a:cubicBezTo>
                    <a:pt x="20358" y="9814"/>
                    <a:pt x="20301" y="9819"/>
                    <a:pt x="20239" y="9828"/>
                  </a:cubicBezTo>
                  <a:cubicBezTo>
                    <a:pt x="20364" y="9189"/>
                    <a:pt x="20101" y="8676"/>
                    <a:pt x="19458" y="8676"/>
                  </a:cubicBezTo>
                  <a:cubicBezTo>
                    <a:pt x="19414" y="8676"/>
                    <a:pt x="19369" y="8678"/>
                    <a:pt x="19321" y="8683"/>
                  </a:cubicBezTo>
                  <a:cubicBezTo>
                    <a:pt x="19488" y="8164"/>
                    <a:pt x="19213" y="7414"/>
                    <a:pt x="18657" y="7414"/>
                  </a:cubicBezTo>
                  <a:cubicBezTo>
                    <a:pt x="18597" y="7414"/>
                    <a:pt x="18534" y="7422"/>
                    <a:pt x="18468" y="7441"/>
                  </a:cubicBezTo>
                  <a:cubicBezTo>
                    <a:pt x="18361" y="7209"/>
                    <a:pt x="18208" y="7114"/>
                    <a:pt x="18051" y="7114"/>
                  </a:cubicBezTo>
                  <a:cubicBezTo>
                    <a:pt x="17735" y="7114"/>
                    <a:pt x="17402" y="7498"/>
                    <a:pt x="17393" y="7917"/>
                  </a:cubicBezTo>
                  <a:cubicBezTo>
                    <a:pt x="17302" y="7904"/>
                    <a:pt x="17213" y="7898"/>
                    <a:pt x="17127" y="7898"/>
                  </a:cubicBezTo>
                  <a:cubicBezTo>
                    <a:pt x="16467" y="7898"/>
                    <a:pt x="15983" y="8275"/>
                    <a:pt x="15939" y="8989"/>
                  </a:cubicBezTo>
                  <a:cubicBezTo>
                    <a:pt x="15737" y="8914"/>
                    <a:pt x="15498" y="8871"/>
                    <a:pt x="15258" y="8871"/>
                  </a:cubicBezTo>
                  <a:cubicBezTo>
                    <a:pt x="14708" y="8871"/>
                    <a:pt x="14156" y="9097"/>
                    <a:pt x="14060" y="9679"/>
                  </a:cubicBezTo>
                  <a:lnTo>
                    <a:pt x="14060" y="9679"/>
                  </a:lnTo>
                  <a:cubicBezTo>
                    <a:pt x="14065" y="9647"/>
                    <a:pt x="14092" y="9381"/>
                    <a:pt x="14114" y="9319"/>
                  </a:cubicBezTo>
                  <a:cubicBezTo>
                    <a:pt x="13963" y="9246"/>
                    <a:pt x="13838" y="9215"/>
                    <a:pt x="13732" y="9215"/>
                  </a:cubicBezTo>
                  <a:cubicBezTo>
                    <a:pt x="13217" y="9215"/>
                    <a:pt x="13152" y="9949"/>
                    <a:pt x="12675" y="10149"/>
                  </a:cubicBezTo>
                  <a:cubicBezTo>
                    <a:pt x="12506" y="10220"/>
                    <a:pt x="12304" y="10242"/>
                    <a:pt x="12081" y="10242"/>
                  </a:cubicBezTo>
                  <a:cubicBezTo>
                    <a:pt x="11712" y="10242"/>
                    <a:pt x="11287" y="10181"/>
                    <a:pt x="10868" y="10181"/>
                  </a:cubicBezTo>
                  <a:cubicBezTo>
                    <a:pt x="10543" y="10181"/>
                    <a:pt x="10222" y="10217"/>
                    <a:pt x="9933" y="10347"/>
                  </a:cubicBezTo>
                  <a:cubicBezTo>
                    <a:pt x="9874" y="9843"/>
                    <a:pt x="9501" y="9269"/>
                    <a:pt x="9003" y="9269"/>
                  </a:cubicBezTo>
                  <a:cubicBezTo>
                    <a:pt x="8937" y="9269"/>
                    <a:pt x="8869" y="9279"/>
                    <a:pt x="8799" y="9301"/>
                  </a:cubicBezTo>
                  <a:cubicBezTo>
                    <a:pt x="8553" y="8823"/>
                    <a:pt x="8098" y="8307"/>
                    <a:pt x="7568" y="8246"/>
                  </a:cubicBezTo>
                  <a:lnTo>
                    <a:pt x="7568" y="8246"/>
                  </a:lnTo>
                  <a:cubicBezTo>
                    <a:pt x="7574" y="8351"/>
                    <a:pt x="7564" y="8481"/>
                    <a:pt x="7561" y="8591"/>
                  </a:cubicBezTo>
                  <a:cubicBezTo>
                    <a:pt x="7364" y="8190"/>
                    <a:pt x="6747" y="7803"/>
                    <a:pt x="6309" y="7803"/>
                  </a:cubicBezTo>
                  <a:cubicBezTo>
                    <a:pt x="6000" y="7803"/>
                    <a:pt x="5781" y="7997"/>
                    <a:pt x="5864" y="8517"/>
                  </a:cubicBezTo>
                  <a:cubicBezTo>
                    <a:pt x="5787" y="8486"/>
                    <a:pt x="5728" y="8386"/>
                    <a:pt x="5648" y="8378"/>
                  </a:cubicBezTo>
                  <a:cubicBezTo>
                    <a:pt x="5348" y="8646"/>
                    <a:pt x="5273" y="8990"/>
                    <a:pt x="5491" y="9287"/>
                  </a:cubicBezTo>
                  <a:cubicBezTo>
                    <a:pt x="4775" y="9440"/>
                    <a:pt x="4277" y="10074"/>
                    <a:pt x="4955" y="10593"/>
                  </a:cubicBezTo>
                  <a:cubicBezTo>
                    <a:pt x="4858" y="10570"/>
                    <a:pt x="4767" y="10559"/>
                    <a:pt x="4683" y="10559"/>
                  </a:cubicBezTo>
                  <a:cubicBezTo>
                    <a:pt x="4212" y="10559"/>
                    <a:pt x="3969" y="10903"/>
                    <a:pt x="4192" y="11429"/>
                  </a:cubicBezTo>
                  <a:cubicBezTo>
                    <a:pt x="3452" y="11639"/>
                    <a:pt x="2348" y="11318"/>
                    <a:pt x="2509" y="12504"/>
                  </a:cubicBezTo>
                  <a:cubicBezTo>
                    <a:pt x="2277" y="12428"/>
                    <a:pt x="1863" y="12325"/>
                    <a:pt x="1512" y="12325"/>
                  </a:cubicBezTo>
                  <a:cubicBezTo>
                    <a:pt x="1137" y="12325"/>
                    <a:pt x="833" y="12443"/>
                    <a:pt x="899" y="12840"/>
                  </a:cubicBezTo>
                  <a:lnTo>
                    <a:pt x="899" y="12840"/>
                  </a:lnTo>
                  <a:cubicBezTo>
                    <a:pt x="739" y="12676"/>
                    <a:pt x="568" y="12592"/>
                    <a:pt x="395" y="12592"/>
                  </a:cubicBezTo>
                  <a:cubicBezTo>
                    <a:pt x="263" y="12592"/>
                    <a:pt x="130" y="12641"/>
                    <a:pt x="0" y="12743"/>
                  </a:cubicBezTo>
                  <a:lnTo>
                    <a:pt x="0" y="42597"/>
                  </a:lnTo>
                  <a:lnTo>
                    <a:pt x="114878" y="42597"/>
                  </a:lnTo>
                  <a:lnTo>
                    <a:pt x="114878" y="3572"/>
                  </a:lnTo>
                  <a:cubicBezTo>
                    <a:pt x="114313" y="3138"/>
                    <a:pt x="113920" y="2548"/>
                    <a:pt x="113197" y="2362"/>
                  </a:cubicBezTo>
                  <a:cubicBezTo>
                    <a:pt x="113106" y="2339"/>
                    <a:pt x="113021" y="2329"/>
                    <a:pt x="112941" y="2329"/>
                  </a:cubicBezTo>
                  <a:cubicBezTo>
                    <a:pt x="112443" y="2329"/>
                    <a:pt x="112143" y="2722"/>
                    <a:pt x="111852" y="2722"/>
                  </a:cubicBezTo>
                  <a:cubicBezTo>
                    <a:pt x="111843" y="2722"/>
                    <a:pt x="111835" y="2722"/>
                    <a:pt x="111827" y="2721"/>
                  </a:cubicBezTo>
                  <a:cubicBezTo>
                    <a:pt x="111287" y="2680"/>
                    <a:pt x="110610" y="1789"/>
                    <a:pt x="109996" y="1789"/>
                  </a:cubicBezTo>
                  <a:cubicBezTo>
                    <a:pt x="109782" y="1789"/>
                    <a:pt x="109576" y="1897"/>
                    <a:pt x="109386" y="2188"/>
                  </a:cubicBezTo>
                  <a:cubicBezTo>
                    <a:pt x="109022" y="1790"/>
                    <a:pt x="108487" y="1418"/>
                    <a:pt x="107964" y="1418"/>
                  </a:cubicBezTo>
                  <a:cubicBezTo>
                    <a:pt x="107777" y="1418"/>
                    <a:pt x="107592" y="1466"/>
                    <a:pt x="107416" y="1577"/>
                  </a:cubicBezTo>
                  <a:cubicBezTo>
                    <a:pt x="107229" y="1166"/>
                    <a:pt x="106977" y="492"/>
                    <a:pt x="106557" y="263"/>
                  </a:cubicBezTo>
                  <a:cubicBezTo>
                    <a:pt x="106389" y="170"/>
                    <a:pt x="106264" y="137"/>
                    <a:pt x="106160" y="137"/>
                  </a:cubicBezTo>
                  <a:cubicBezTo>
                    <a:pt x="105920" y="137"/>
                    <a:pt x="105793" y="311"/>
                    <a:pt x="105501" y="311"/>
                  </a:cubicBezTo>
                  <a:cubicBezTo>
                    <a:pt x="105479" y="311"/>
                    <a:pt x="105455" y="310"/>
                    <a:pt x="105430" y="308"/>
                  </a:cubicBezTo>
                  <a:cubicBezTo>
                    <a:pt x="105149" y="282"/>
                    <a:pt x="104600" y="69"/>
                    <a:pt x="104220" y="69"/>
                  </a:cubicBezTo>
                  <a:cubicBezTo>
                    <a:pt x="103863" y="69"/>
                    <a:pt x="103656" y="256"/>
                    <a:pt x="103958" y="963"/>
                  </a:cubicBezTo>
                  <a:cubicBezTo>
                    <a:pt x="103810" y="938"/>
                    <a:pt x="103684" y="926"/>
                    <a:pt x="103577" y="926"/>
                  </a:cubicBezTo>
                  <a:cubicBezTo>
                    <a:pt x="102563" y="926"/>
                    <a:pt x="103297" y="1983"/>
                    <a:pt x="103574" y="2489"/>
                  </a:cubicBezTo>
                  <a:cubicBezTo>
                    <a:pt x="102936" y="2588"/>
                    <a:pt x="101510" y="2739"/>
                    <a:pt x="102504" y="3627"/>
                  </a:cubicBezTo>
                  <a:cubicBezTo>
                    <a:pt x="102451" y="3657"/>
                    <a:pt x="102400" y="3669"/>
                    <a:pt x="102349" y="3669"/>
                  </a:cubicBezTo>
                  <a:cubicBezTo>
                    <a:pt x="102126" y="3669"/>
                    <a:pt x="101890" y="3437"/>
                    <a:pt x="101378" y="3437"/>
                  </a:cubicBezTo>
                  <a:cubicBezTo>
                    <a:pt x="101285" y="3437"/>
                    <a:pt x="101183" y="3444"/>
                    <a:pt x="101070" y="3463"/>
                  </a:cubicBezTo>
                  <a:cubicBezTo>
                    <a:pt x="101896" y="2296"/>
                    <a:pt x="100126" y="2615"/>
                    <a:pt x="99687" y="2506"/>
                  </a:cubicBezTo>
                  <a:cubicBezTo>
                    <a:pt x="99287" y="2406"/>
                    <a:pt x="98437" y="1776"/>
                    <a:pt x="97832" y="1776"/>
                  </a:cubicBezTo>
                  <a:cubicBezTo>
                    <a:pt x="97498" y="1776"/>
                    <a:pt x="97238" y="1969"/>
                    <a:pt x="97172" y="2551"/>
                  </a:cubicBezTo>
                  <a:cubicBezTo>
                    <a:pt x="96985" y="2416"/>
                    <a:pt x="96781" y="2358"/>
                    <a:pt x="96589" y="2358"/>
                  </a:cubicBezTo>
                  <a:cubicBezTo>
                    <a:pt x="95950" y="2358"/>
                    <a:pt x="95435" y="2994"/>
                    <a:pt x="96093" y="3556"/>
                  </a:cubicBezTo>
                  <a:cubicBezTo>
                    <a:pt x="95599" y="3570"/>
                    <a:pt x="93620" y="3976"/>
                    <a:pt x="95087" y="4417"/>
                  </a:cubicBezTo>
                  <a:cubicBezTo>
                    <a:pt x="95050" y="4415"/>
                    <a:pt x="95014" y="4414"/>
                    <a:pt x="94979" y="4414"/>
                  </a:cubicBezTo>
                  <a:cubicBezTo>
                    <a:pt x="93749" y="4414"/>
                    <a:pt x="94260" y="5625"/>
                    <a:pt x="95025" y="6003"/>
                  </a:cubicBezTo>
                  <a:cubicBezTo>
                    <a:pt x="95020" y="6003"/>
                    <a:pt x="95014" y="6003"/>
                    <a:pt x="95009" y="6003"/>
                  </a:cubicBezTo>
                  <a:cubicBezTo>
                    <a:pt x="94393" y="6003"/>
                    <a:pt x="92490" y="6241"/>
                    <a:pt x="93120" y="7166"/>
                  </a:cubicBezTo>
                  <a:cubicBezTo>
                    <a:pt x="92751" y="7252"/>
                    <a:pt x="90446" y="7619"/>
                    <a:pt x="91729" y="8236"/>
                  </a:cubicBezTo>
                  <a:cubicBezTo>
                    <a:pt x="91697" y="8232"/>
                    <a:pt x="91663" y="8230"/>
                    <a:pt x="91628" y="8230"/>
                  </a:cubicBezTo>
                  <a:cubicBezTo>
                    <a:pt x="90970" y="8230"/>
                    <a:pt x="89857" y="8979"/>
                    <a:pt x="90827" y="9321"/>
                  </a:cubicBezTo>
                  <a:cubicBezTo>
                    <a:pt x="90422" y="9421"/>
                    <a:pt x="90413" y="9640"/>
                    <a:pt x="90249" y="9922"/>
                  </a:cubicBezTo>
                  <a:cubicBezTo>
                    <a:pt x="90524" y="9946"/>
                    <a:pt x="90798" y="10087"/>
                    <a:pt x="91089" y="10087"/>
                  </a:cubicBezTo>
                  <a:cubicBezTo>
                    <a:pt x="91123" y="10087"/>
                    <a:pt x="91158" y="10085"/>
                    <a:pt x="91193" y="10081"/>
                  </a:cubicBezTo>
                  <a:lnTo>
                    <a:pt x="91193" y="10081"/>
                  </a:lnTo>
                  <a:cubicBezTo>
                    <a:pt x="90691" y="10475"/>
                    <a:pt x="90722" y="11096"/>
                    <a:pt x="91286" y="11351"/>
                  </a:cubicBezTo>
                  <a:cubicBezTo>
                    <a:pt x="90898" y="11501"/>
                    <a:pt x="90939" y="11705"/>
                    <a:pt x="90767" y="11985"/>
                  </a:cubicBezTo>
                  <a:cubicBezTo>
                    <a:pt x="90823" y="12009"/>
                    <a:pt x="90945" y="12068"/>
                    <a:pt x="90980" y="12098"/>
                  </a:cubicBezTo>
                  <a:cubicBezTo>
                    <a:pt x="90849" y="12062"/>
                    <a:pt x="90714" y="12042"/>
                    <a:pt x="90582" y="12042"/>
                  </a:cubicBezTo>
                  <a:cubicBezTo>
                    <a:pt x="90356" y="12042"/>
                    <a:pt x="90139" y="12098"/>
                    <a:pt x="89960" y="12220"/>
                  </a:cubicBezTo>
                  <a:lnTo>
                    <a:pt x="89960" y="12220"/>
                  </a:lnTo>
                  <a:cubicBezTo>
                    <a:pt x="89957" y="12219"/>
                    <a:pt x="89953" y="12219"/>
                    <a:pt x="89949" y="12219"/>
                  </a:cubicBezTo>
                  <a:cubicBezTo>
                    <a:pt x="89422" y="12219"/>
                    <a:pt x="89052" y="12632"/>
                    <a:pt x="88632" y="12889"/>
                  </a:cubicBezTo>
                  <a:cubicBezTo>
                    <a:pt x="88689" y="12399"/>
                    <a:pt x="88500" y="11977"/>
                    <a:pt x="88103" y="11977"/>
                  </a:cubicBezTo>
                  <a:cubicBezTo>
                    <a:pt x="88011" y="11977"/>
                    <a:pt x="87909" y="11999"/>
                    <a:pt x="87796" y="12049"/>
                  </a:cubicBezTo>
                  <a:cubicBezTo>
                    <a:pt x="87737" y="11712"/>
                    <a:pt x="87395" y="11440"/>
                    <a:pt x="87135" y="11440"/>
                  </a:cubicBezTo>
                  <a:cubicBezTo>
                    <a:pt x="86984" y="11440"/>
                    <a:pt x="86861" y="11531"/>
                    <a:pt x="86836" y="11755"/>
                  </a:cubicBezTo>
                  <a:cubicBezTo>
                    <a:pt x="86804" y="11751"/>
                    <a:pt x="86772" y="11749"/>
                    <a:pt x="86740" y="11749"/>
                  </a:cubicBezTo>
                  <a:cubicBezTo>
                    <a:pt x="86058" y="11749"/>
                    <a:pt x="85514" y="12646"/>
                    <a:pt x="86388" y="12912"/>
                  </a:cubicBezTo>
                  <a:cubicBezTo>
                    <a:pt x="85810" y="13286"/>
                    <a:pt x="85293" y="13880"/>
                    <a:pt x="85174" y="14565"/>
                  </a:cubicBezTo>
                  <a:cubicBezTo>
                    <a:pt x="84855" y="14731"/>
                    <a:pt x="84531" y="14952"/>
                    <a:pt x="84199" y="15105"/>
                  </a:cubicBezTo>
                  <a:lnTo>
                    <a:pt x="84199" y="15105"/>
                  </a:lnTo>
                  <a:cubicBezTo>
                    <a:pt x="84522" y="14636"/>
                    <a:pt x="84287" y="14188"/>
                    <a:pt x="83842" y="14188"/>
                  </a:cubicBezTo>
                  <a:cubicBezTo>
                    <a:pt x="83740" y="14188"/>
                    <a:pt x="83626" y="14212"/>
                    <a:pt x="83506" y="14265"/>
                  </a:cubicBezTo>
                  <a:cubicBezTo>
                    <a:pt x="83280" y="13868"/>
                    <a:pt x="82873" y="13648"/>
                    <a:pt x="82422" y="13648"/>
                  </a:cubicBezTo>
                  <a:cubicBezTo>
                    <a:pt x="82405" y="13648"/>
                    <a:pt x="82388" y="13649"/>
                    <a:pt x="82371" y="13649"/>
                  </a:cubicBezTo>
                  <a:cubicBezTo>
                    <a:pt x="82730" y="13041"/>
                    <a:pt x="82645" y="12496"/>
                    <a:pt x="82029" y="12496"/>
                  </a:cubicBezTo>
                  <a:cubicBezTo>
                    <a:pt x="81908" y="12496"/>
                    <a:pt x="81768" y="12517"/>
                    <a:pt x="81606" y="12562"/>
                  </a:cubicBezTo>
                  <a:cubicBezTo>
                    <a:pt x="81708" y="12094"/>
                    <a:pt x="81802" y="11366"/>
                    <a:pt x="81326" y="11366"/>
                  </a:cubicBezTo>
                  <a:cubicBezTo>
                    <a:pt x="81242" y="11366"/>
                    <a:pt x="81141" y="11388"/>
                    <a:pt x="81019" y="11439"/>
                  </a:cubicBezTo>
                  <a:cubicBezTo>
                    <a:pt x="81354" y="10881"/>
                    <a:pt x="81532" y="9814"/>
                    <a:pt x="80713" y="9814"/>
                  </a:cubicBezTo>
                  <a:cubicBezTo>
                    <a:pt x="80660" y="9814"/>
                    <a:pt x="80603" y="9819"/>
                    <a:pt x="80541" y="9828"/>
                  </a:cubicBezTo>
                  <a:cubicBezTo>
                    <a:pt x="80666" y="9189"/>
                    <a:pt x="80403" y="8676"/>
                    <a:pt x="79760" y="8676"/>
                  </a:cubicBezTo>
                  <a:cubicBezTo>
                    <a:pt x="79717" y="8676"/>
                    <a:pt x="79671" y="8678"/>
                    <a:pt x="79624" y="8683"/>
                  </a:cubicBezTo>
                  <a:cubicBezTo>
                    <a:pt x="79789" y="8163"/>
                    <a:pt x="79515" y="7414"/>
                    <a:pt x="78959" y="7414"/>
                  </a:cubicBezTo>
                  <a:cubicBezTo>
                    <a:pt x="78900" y="7414"/>
                    <a:pt x="78836" y="7422"/>
                    <a:pt x="78770" y="7441"/>
                  </a:cubicBezTo>
                  <a:cubicBezTo>
                    <a:pt x="78663" y="7209"/>
                    <a:pt x="78510" y="7114"/>
                    <a:pt x="78353" y="7114"/>
                  </a:cubicBezTo>
                  <a:cubicBezTo>
                    <a:pt x="78037" y="7114"/>
                    <a:pt x="77704" y="7498"/>
                    <a:pt x="77696" y="7917"/>
                  </a:cubicBezTo>
                  <a:cubicBezTo>
                    <a:pt x="77604" y="7904"/>
                    <a:pt x="77515" y="7898"/>
                    <a:pt x="77429" y="7898"/>
                  </a:cubicBezTo>
                  <a:cubicBezTo>
                    <a:pt x="76769" y="7898"/>
                    <a:pt x="76285" y="8275"/>
                    <a:pt x="76241" y="8989"/>
                  </a:cubicBezTo>
                  <a:cubicBezTo>
                    <a:pt x="76039" y="8914"/>
                    <a:pt x="75799" y="8871"/>
                    <a:pt x="75559" y="8871"/>
                  </a:cubicBezTo>
                  <a:cubicBezTo>
                    <a:pt x="75009" y="8871"/>
                    <a:pt x="74458" y="9097"/>
                    <a:pt x="74363" y="9679"/>
                  </a:cubicBezTo>
                  <a:lnTo>
                    <a:pt x="74363" y="9679"/>
                  </a:lnTo>
                  <a:cubicBezTo>
                    <a:pt x="74367" y="9648"/>
                    <a:pt x="74393" y="9381"/>
                    <a:pt x="74416" y="9319"/>
                  </a:cubicBezTo>
                  <a:cubicBezTo>
                    <a:pt x="74265" y="9246"/>
                    <a:pt x="74140" y="9215"/>
                    <a:pt x="74034" y="9215"/>
                  </a:cubicBezTo>
                  <a:cubicBezTo>
                    <a:pt x="73519" y="9215"/>
                    <a:pt x="73454" y="9949"/>
                    <a:pt x="72976" y="10149"/>
                  </a:cubicBezTo>
                  <a:cubicBezTo>
                    <a:pt x="72808" y="10219"/>
                    <a:pt x="72606" y="10241"/>
                    <a:pt x="72384" y="10241"/>
                  </a:cubicBezTo>
                  <a:cubicBezTo>
                    <a:pt x="72015" y="10241"/>
                    <a:pt x="71591" y="10180"/>
                    <a:pt x="71172" y="10180"/>
                  </a:cubicBezTo>
                  <a:cubicBezTo>
                    <a:pt x="70847" y="10180"/>
                    <a:pt x="70525" y="10217"/>
                    <a:pt x="70235" y="10347"/>
                  </a:cubicBezTo>
                  <a:cubicBezTo>
                    <a:pt x="70176" y="9843"/>
                    <a:pt x="69803" y="9269"/>
                    <a:pt x="69305" y="9269"/>
                  </a:cubicBezTo>
                  <a:cubicBezTo>
                    <a:pt x="69239" y="9269"/>
                    <a:pt x="69171" y="9279"/>
                    <a:pt x="69101" y="9301"/>
                  </a:cubicBezTo>
                  <a:cubicBezTo>
                    <a:pt x="68856" y="8823"/>
                    <a:pt x="68399" y="8307"/>
                    <a:pt x="67870" y="8246"/>
                  </a:cubicBezTo>
                  <a:lnTo>
                    <a:pt x="67870" y="8246"/>
                  </a:lnTo>
                  <a:cubicBezTo>
                    <a:pt x="67876" y="8351"/>
                    <a:pt x="67865" y="8481"/>
                    <a:pt x="67862" y="8591"/>
                  </a:cubicBezTo>
                  <a:cubicBezTo>
                    <a:pt x="67666" y="8190"/>
                    <a:pt x="67049" y="7803"/>
                    <a:pt x="66612" y="7803"/>
                  </a:cubicBezTo>
                  <a:cubicBezTo>
                    <a:pt x="66302" y="7803"/>
                    <a:pt x="66083" y="7997"/>
                    <a:pt x="66166" y="8517"/>
                  </a:cubicBezTo>
                  <a:cubicBezTo>
                    <a:pt x="66090" y="8486"/>
                    <a:pt x="66029" y="8386"/>
                    <a:pt x="65951" y="8378"/>
                  </a:cubicBezTo>
                  <a:cubicBezTo>
                    <a:pt x="65650" y="8646"/>
                    <a:pt x="65574" y="8990"/>
                    <a:pt x="65793" y="9287"/>
                  </a:cubicBezTo>
                  <a:cubicBezTo>
                    <a:pt x="65076" y="9440"/>
                    <a:pt x="64578" y="10074"/>
                    <a:pt x="65257" y="10593"/>
                  </a:cubicBezTo>
                  <a:cubicBezTo>
                    <a:pt x="65160" y="10570"/>
                    <a:pt x="65069" y="10559"/>
                    <a:pt x="64985" y="10559"/>
                  </a:cubicBezTo>
                  <a:cubicBezTo>
                    <a:pt x="64514" y="10559"/>
                    <a:pt x="64271" y="10903"/>
                    <a:pt x="64493" y="11429"/>
                  </a:cubicBezTo>
                  <a:cubicBezTo>
                    <a:pt x="63755" y="11639"/>
                    <a:pt x="62650" y="11318"/>
                    <a:pt x="62810" y="12504"/>
                  </a:cubicBezTo>
                  <a:cubicBezTo>
                    <a:pt x="62579" y="12428"/>
                    <a:pt x="62165" y="12325"/>
                    <a:pt x="61814" y="12325"/>
                  </a:cubicBezTo>
                  <a:cubicBezTo>
                    <a:pt x="61485" y="12325"/>
                    <a:pt x="61211" y="12416"/>
                    <a:pt x="61193" y="12706"/>
                  </a:cubicBezTo>
                  <a:lnTo>
                    <a:pt x="61193" y="12706"/>
                  </a:lnTo>
                  <a:cubicBezTo>
                    <a:pt x="61097" y="11939"/>
                    <a:pt x="60792" y="11467"/>
                    <a:pt x="60527" y="11467"/>
                  </a:cubicBezTo>
                  <a:cubicBezTo>
                    <a:pt x="60475" y="11467"/>
                    <a:pt x="60425" y="11485"/>
                    <a:pt x="60379" y="11521"/>
                  </a:cubicBezTo>
                  <a:cubicBezTo>
                    <a:pt x="61117" y="10788"/>
                    <a:pt x="60647" y="10275"/>
                    <a:pt x="60132" y="10275"/>
                  </a:cubicBezTo>
                  <a:cubicBezTo>
                    <a:pt x="59878" y="10275"/>
                    <a:pt x="59613" y="10399"/>
                    <a:pt x="59475" y="10682"/>
                  </a:cubicBezTo>
                  <a:lnTo>
                    <a:pt x="59475" y="10682"/>
                  </a:lnTo>
                  <a:cubicBezTo>
                    <a:pt x="59556" y="10068"/>
                    <a:pt x="59161" y="9727"/>
                    <a:pt x="58749" y="9727"/>
                  </a:cubicBezTo>
                  <a:cubicBezTo>
                    <a:pt x="58556" y="9727"/>
                    <a:pt x="58358" y="9803"/>
                    <a:pt x="58206" y="9961"/>
                  </a:cubicBezTo>
                  <a:lnTo>
                    <a:pt x="58206" y="9961"/>
                  </a:lnTo>
                  <a:cubicBezTo>
                    <a:pt x="58264" y="9482"/>
                    <a:pt x="57972" y="9213"/>
                    <a:pt x="57653" y="9213"/>
                  </a:cubicBezTo>
                  <a:cubicBezTo>
                    <a:pt x="57464" y="9213"/>
                    <a:pt x="57265" y="9309"/>
                    <a:pt x="57125" y="9513"/>
                  </a:cubicBezTo>
                  <a:lnTo>
                    <a:pt x="57125" y="9513"/>
                  </a:lnTo>
                  <a:cubicBezTo>
                    <a:pt x="57068" y="9318"/>
                    <a:pt x="56907" y="9201"/>
                    <a:pt x="56731" y="9158"/>
                  </a:cubicBezTo>
                  <a:lnTo>
                    <a:pt x="56731" y="9158"/>
                  </a:lnTo>
                  <a:cubicBezTo>
                    <a:pt x="57329" y="8347"/>
                    <a:pt x="57479" y="7347"/>
                    <a:pt x="56476" y="6923"/>
                  </a:cubicBezTo>
                  <a:cubicBezTo>
                    <a:pt x="57178" y="6681"/>
                    <a:pt x="57416" y="5328"/>
                    <a:pt x="56849" y="5328"/>
                  </a:cubicBezTo>
                  <a:cubicBezTo>
                    <a:pt x="56754" y="5328"/>
                    <a:pt x="56635" y="5367"/>
                    <a:pt x="56491" y="5456"/>
                  </a:cubicBezTo>
                  <a:cubicBezTo>
                    <a:pt x="57478" y="4689"/>
                    <a:pt x="57044" y="3976"/>
                    <a:pt x="56447" y="3976"/>
                  </a:cubicBezTo>
                  <a:cubicBezTo>
                    <a:pt x="56226" y="3976"/>
                    <a:pt x="55984" y="4073"/>
                    <a:pt x="55781" y="4300"/>
                  </a:cubicBezTo>
                  <a:lnTo>
                    <a:pt x="55781" y="4300"/>
                  </a:lnTo>
                  <a:cubicBezTo>
                    <a:pt x="56284" y="3553"/>
                    <a:pt x="55853" y="3016"/>
                    <a:pt x="55346" y="3016"/>
                  </a:cubicBezTo>
                  <a:cubicBezTo>
                    <a:pt x="55063" y="3016"/>
                    <a:pt x="54757" y="3183"/>
                    <a:pt x="54576" y="3572"/>
                  </a:cubicBezTo>
                  <a:cubicBezTo>
                    <a:pt x="54353" y="2830"/>
                    <a:pt x="53617" y="2549"/>
                    <a:pt x="52894" y="2362"/>
                  </a:cubicBezTo>
                  <a:cubicBezTo>
                    <a:pt x="52800" y="2338"/>
                    <a:pt x="52705" y="2327"/>
                    <a:pt x="52611" y="2327"/>
                  </a:cubicBezTo>
                  <a:cubicBezTo>
                    <a:pt x="52039" y="2327"/>
                    <a:pt x="51525" y="2721"/>
                    <a:pt x="51525" y="2721"/>
                  </a:cubicBezTo>
                  <a:cubicBezTo>
                    <a:pt x="51525" y="2721"/>
                    <a:pt x="51019" y="1727"/>
                    <a:pt x="50144" y="1727"/>
                  </a:cubicBezTo>
                  <a:cubicBezTo>
                    <a:pt x="49834" y="1727"/>
                    <a:pt x="49479" y="1852"/>
                    <a:pt x="49083" y="2188"/>
                  </a:cubicBezTo>
                  <a:cubicBezTo>
                    <a:pt x="48720" y="1790"/>
                    <a:pt x="48185" y="1418"/>
                    <a:pt x="47662" y="1418"/>
                  </a:cubicBezTo>
                  <a:cubicBezTo>
                    <a:pt x="47475" y="1418"/>
                    <a:pt x="47289" y="1466"/>
                    <a:pt x="47114" y="1577"/>
                  </a:cubicBezTo>
                  <a:cubicBezTo>
                    <a:pt x="46927" y="1166"/>
                    <a:pt x="46628" y="563"/>
                    <a:pt x="46256" y="263"/>
                  </a:cubicBezTo>
                  <a:cubicBezTo>
                    <a:pt x="46015" y="67"/>
                    <a:pt x="45812" y="0"/>
                    <a:pt x="45649"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1"/>
            <p:cNvSpPr/>
            <p:nvPr/>
          </p:nvSpPr>
          <p:spPr>
            <a:xfrm>
              <a:off x="1537550" y="969567"/>
              <a:ext cx="996314" cy="1869147"/>
            </a:xfrm>
            <a:custGeom>
              <a:avLst/>
              <a:gdLst/>
              <a:ahLst/>
              <a:cxnLst/>
              <a:rect l="l" t="t" r="r" b="b"/>
              <a:pathLst>
                <a:path w="14475" h="27156" extrusionOk="0">
                  <a:moveTo>
                    <a:pt x="6140" y="1"/>
                  </a:moveTo>
                  <a:cubicBezTo>
                    <a:pt x="6124" y="1"/>
                    <a:pt x="6116" y="1"/>
                    <a:pt x="6116" y="1"/>
                  </a:cubicBezTo>
                  <a:cubicBezTo>
                    <a:pt x="6341" y="1012"/>
                    <a:pt x="6846" y="2526"/>
                    <a:pt x="6846" y="2526"/>
                  </a:cubicBezTo>
                  <a:cubicBezTo>
                    <a:pt x="5881" y="2285"/>
                    <a:pt x="5042" y="2186"/>
                    <a:pt x="4315" y="2186"/>
                  </a:cubicBezTo>
                  <a:cubicBezTo>
                    <a:pt x="984" y="2186"/>
                    <a:pt x="1" y="4266"/>
                    <a:pt x="1" y="4266"/>
                  </a:cubicBezTo>
                  <a:cubicBezTo>
                    <a:pt x="1102" y="3995"/>
                    <a:pt x="2340" y="3906"/>
                    <a:pt x="3428" y="3896"/>
                  </a:cubicBezTo>
                  <a:cubicBezTo>
                    <a:pt x="3914" y="3553"/>
                    <a:pt x="4460" y="3280"/>
                    <a:pt x="4987" y="3054"/>
                  </a:cubicBezTo>
                  <a:cubicBezTo>
                    <a:pt x="4996" y="3050"/>
                    <a:pt x="5005" y="3048"/>
                    <a:pt x="5014" y="3048"/>
                  </a:cubicBezTo>
                  <a:cubicBezTo>
                    <a:pt x="5062" y="3048"/>
                    <a:pt x="5089" y="3111"/>
                    <a:pt x="5041" y="3146"/>
                  </a:cubicBezTo>
                  <a:cubicBezTo>
                    <a:pt x="4708" y="3400"/>
                    <a:pt x="4355" y="3641"/>
                    <a:pt x="4017" y="3897"/>
                  </a:cubicBezTo>
                  <a:cubicBezTo>
                    <a:pt x="5353" y="3918"/>
                    <a:pt x="6341" y="4042"/>
                    <a:pt x="6341" y="4042"/>
                  </a:cubicBezTo>
                  <a:cubicBezTo>
                    <a:pt x="1403" y="7127"/>
                    <a:pt x="2245" y="10325"/>
                    <a:pt x="2245" y="10325"/>
                  </a:cubicBezTo>
                  <a:cubicBezTo>
                    <a:pt x="3179" y="10097"/>
                    <a:pt x="4032" y="9276"/>
                    <a:pt x="4712" y="8382"/>
                  </a:cubicBezTo>
                  <a:cubicBezTo>
                    <a:pt x="4770" y="7816"/>
                    <a:pt x="4820" y="7249"/>
                    <a:pt x="4851" y="6675"/>
                  </a:cubicBezTo>
                  <a:cubicBezTo>
                    <a:pt x="4853" y="6644"/>
                    <a:pt x="4878" y="6628"/>
                    <a:pt x="4901" y="6628"/>
                  </a:cubicBezTo>
                  <a:cubicBezTo>
                    <a:pt x="4925" y="6628"/>
                    <a:pt x="4948" y="6644"/>
                    <a:pt x="4949" y="6675"/>
                  </a:cubicBezTo>
                  <a:cubicBezTo>
                    <a:pt x="4959" y="7100"/>
                    <a:pt x="4987" y="7542"/>
                    <a:pt x="5000" y="7986"/>
                  </a:cubicBezTo>
                  <a:cubicBezTo>
                    <a:pt x="5082" y="7867"/>
                    <a:pt x="5162" y="7749"/>
                    <a:pt x="5237" y="7633"/>
                  </a:cubicBezTo>
                  <a:cubicBezTo>
                    <a:pt x="5261" y="7236"/>
                    <a:pt x="5272" y="6835"/>
                    <a:pt x="5257" y="6424"/>
                  </a:cubicBezTo>
                  <a:cubicBezTo>
                    <a:pt x="5256" y="6402"/>
                    <a:pt x="5270" y="6392"/>
                    <a:pt x="5285" y="6392"/>
                  </a:cubicBezTo>
                  <a:cubicBezTo>
                    <a:pt x="5301" y="6392"/>
                    <a:pt x="5319" y="6403"/>
                    <a:pt x="5322" y="6424"/>
                  </a:cubicBezTo>
                  <a:cubicBezTo>
                    <a:pt x="5360" y="6710"/>
                    <a:pt x="5403" y="7011"/>
                    <a:pt x="5437" y="7315"/>
                  </a:cubicBezTo>
                  <a:cubicBezTo>
                    <a:pt x="6003" y="6389"/>
                    <a:pt x="6341" y="5613"/>
                    <a:pt x="6341" y="5613"/>
                  </a:cubicBezTo>
                  <a:lnTo>
                    <a:pt x="6341" y="5613"/>
                  </a:lnTo>
                  <a:cubicBezTo>
                    <a:pt x="4938" y="9540"/>
                    <a:pt x="6341" y="13242"/>
                    <a:pt x="6341" y="13242"/>
                  </a:cubicBezTo>
                  <a:cubicBezTo>
                    <a:pt x="7458" y="12072"/>
                    <a:pt x="8045" y="10481"/>
                    <a:pt x="8354" y="9109"/>
                  </a:cubicBezTo>
                  <a:lnTo>
                    <a:pt x="8354" y="9109"/>
                  </a:lnTo>
                  <a:cubicBezTo>
                    <a:pt x="8405" y="14529"/>
                    <a:pt x="8401" y="23179"/>
                    <a:pt x="7929" y="27156"/>
                  </a:cubicBezTo>
                  <a:lnTo>
                    <a:pt x="10074" y="27156"/>
                  </a:lnTo>
                  <a:cubicBezTo>
                    <a:pt x="10074" y="27156"/>
                    <a:pt x="9966" y="15171"/>
                    <a:pt x="9175" y="7911"/>
                  </a:cubicBezTo>
                  <a:lnTo>
                    <a:pt x="9175" y="7911"/>
                  </a:lnTo>
                  <a:cubicBezTo>
                    <a:pt x="9365" y="8403"/>
                    <a:pt x="9584" y="8842"/>
                    <a:pt x="9816" y="9235"/>
                  </a:cubicBezTo>
                  <a:cubicBezTo>
                    <a:pt x="9775" y="8827"/>
                    <a:pt x="9761" y="8417"/>
                    <a:pt x="9785" y="8005"/>
                  </a:cubicBezTo>
                  <a:cubicBezTo>
                    <a:pt x="9786" y="7977"/>
                    <a:pt x="9807" y="7963"/>
                    <a:pt x="9827" y="7963"/>
                  </a:cubicBezTo>
                  <a:cubicBezTo>
                    <a:pt x="9847" y="7963"/>
                    <a:pt x="9868" y="7977"/>
                    <a:pt x="9870" y="8005"/>
                  </a:cubicBezTo>
                  <a:cubicBezTo>
                    <a:pt x="9920" y="8657"/>
                    <a:pt x="10081" y="9282"/>
                    <a:pt x="10258" y="9904"/>
                  </a:cubicBezTo>
                  <a:cubicBezTo>
                    <a:pt x="11403" y="11470"/>
                    <a:pt x="12680" y="12064"/>
                    <a:pt x="12680" y="12064"/>
                  </a:cubicBezTo>
                  <a:cubicBezTo>
                    <a:pt x="12625" y="9876"/>
                    <a:pt x="10548" y="5949"/>
                    <a:pt x="10548" y="5949"/>
                  </a:cubicBezTo>
                  <a:lnTo>
                    <a:pt x="10548" y="5949"/>
                  </a:lnTo>
                  <a:cubicBezTo>
                    <a:pt x="10865" y="6276"/>
                    <a:pt x="11171" y="6544"/>
                    <a:pt x="11461" y="6764"/>
                  </a:cubicBezTo>
                  <a:cubicBezTo>
                    <a:pt x="11332" y="6388"/>
                    <a:pt x="11188" y="6020"/>
                    <a:pt x="11033" y="5654"/>
                  </a:cubicBezTo>
                  <a:cubicBezTo>
                    <a:pt x="11010" y="5602"/>
                    <a:pt x="11051" y="5555"/>
                    <a:pt x="11093" y="5555"/>
                  </a:cubicBezTo>
                  <a:cubicBezTo>
                    <a:pt x="11111" y="5555"/>
                    <a:pt x="11130" y="5565"/>
                    <a:pt x="11143" y="5589"/>
                  </a:cubicBezTo>
                  <a:cubicBezTo>
                    <a:pt x="11390" y="6025"/>
                    <a:pt x="11705" y="6551"/>
                    <a:pt x="11946" y="7099"/>
                  </a:cubicBezTo>
                  <a:cubicBezTo>
                    <a:pt x="12981" y="7744"/>
                    <a:pt x="13689" y="7744"/>
                    <a:pt x="13689" y="7744"/>
                  </a:cubicBezTo>
                  <a:cubicBezTo>
                    <a:pt x="13465" y="4209"/>
                    <a:pt x="10155" y="3200"/>
                    <a:pt x="10155" y="3200"/>
                  </a:cubicBezTo>
                  <a:cubicBezTo>
                    <a:pt x="13970" y="2695"/>
                    <a:pt x="14475" y="900"/>
                    <a:pt x="14475" y="900"/>
                  </a:cubicBezTo>
                  <a:lnTo>
                    <a:pt x="14475" y="900"/>
                  </a:lnTo>
                  <a:cubicBezTo>
                    <a:pt x="9481" y="1124"/>
                    <a:pt x="8977" y="3200"/>
                    <a:pt x="8977" y="3200"/>
                  </a:cubicBezTo>
                  <a:cubicBezTo>
                    <a:pt x="8294" y="99"/>
                    <a:pt x="6380" y="1"/>
                    <a:pt x="6140"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11"/>
            <p:cNvSpPr/>
            <p:nvPr/>
          </p:nvSpPr>
          <p:spPr>
            <a:xfrm>
              <a:off x="6224675" y="742225"/>
              <a:ext cx="1100835" cy="2031787"/>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1"/>
            <p:cNvSpPr/>
            <p:nvPr/>
          </p:nvSpPr>
          <p:spPr>
            <a:xfrm>
              <a:off x="8342850" y="1143500"/>
              <a:ext cx="277750" cy="786325"/>
            </a:xfrm>
            <a:custGeom>
              <a:avLst/>
              <a:gdLst/>
              <a:ahLst/>
              <a:cxnLst/>
              <a:rect l="l" t="t" r="r" b="b"/>
              <a:pathLst>
                <a:path w="11110" h="31453" extrusionOk="0">
                  <a:moveTo>
                    <a:pt x="98" y="1"/>
                  </a:moveTo>
                  <a:cubicBezTo>
                    <a:pt x="24" y="1"/>
                    <a:pt x="1" y="23"/>
                    <a:pt x="39" y="70"/>
                  </a:cubicBezTo>
                  <a:cubicBezTo>
                    <a:pt x="2906" y="3598"/>
                    <a:pt x="7199" y="13304"/>
                    <a:pt x="8183" y="15405"/>
                  </a:cubicBezTo>
                  <a:cubicBezTo>
                    <a:pt x="8247" y="15628"/>
                    <a:pt x="8312" y="15857"/>
                    <a:pt x="8380" y="16093"/>
                  </a:cubicBezTo>
                  <a:cubicBezTo>
                    <a:pt x="8539" y="16602"/>
                    <a:pt x="8647" y="17155"/>
                    <a:pt x="8783" y="17717"/>
                  </a:cubicBezTo>
                  <a:cubicBezTo>
                    <a:pt x="8815" y="17859"/>
                    <a:pt x="8848" y="18002"/>
                    <a:pt x="8882" y="18146"/>
                  </a:cubicBezTo>
                  <a:cubicBezTo>
                    <a:pt x="8915" y="18289"/>
                    <a:pt x="8937" y="18436"/>
                    <a:pt x="8966" y="18582"/>
                  </a:cubicBezTo>
                  <a:cubicBezTo>
                    <a:pt x="9021" y="18876"/>
                    <a:pt x="9076" y="19173"/>
                    <a:pt x="9131" y="19473"/>
                  </a:cubicBezTo>
                  <a:cubicBezTo>
                    <a:pt x="9158" y="19623"/>
                    <a:pt x="9191" y="19772"/>
                    <a:pt x="9212" y="19923"/>
                  </a:cubicBezTo>
                  <a:cubicBezTo>
                    <a:pt x="9235" y="20075"/>
                    <a:pt x="9258" y="20228"/>
                    <a:pt x="9280" y="20380"/>
                  </a:cubicBezTo>
                  <a:cubicBezTo>
                    <a:pt x="9324" y="20686"/>
                    <a:pt x="9370" y="20992"/>
                    <a:pt x="9414" y="21297"/>
                  </a:cubicBezTo>
                  <a:cubicBezTo>
                    <a:pt x="9493" y="21911"/>
                    <a:pt x="9558" y="22528"/>
                    <a:pt x="9622" y="23133"/>
                  </a:cubicBezTo>
                  <a:cubicBezTo>
                    <a:pt x="9646" y="23437"/>
                    <a:pt x="9672" y="23737"/>
                    <a:pt x="9696" y="24035"/>
                  </a:cubicBezTo>
                  <a:cubicBezTo>
                    <a:pt x="9707" y="24184"/>
                    <a:pt x="9720" y="24331"/>
                    <a:pt x="9733" y="24477"/>
                  </a:cubicBezTo>
                  <a:cubicBezTo>
                    <a:pt x="9740" y="24625"/>
                    <a:pt x="9748" y="24771"/>
                    <a:pt x="9757" y="24915"/>
                  </a:cubicBezTo>
                  <a:cubicBezTo>
                    <a:pt x="9772" y="25205"/>
                    <a:pt x="9788" y="25490"/>
                    <a:pt x="9803" y="25769"/>
                  </a:cubicBezTo>
                  <a:cubicBezTo>
                    <a:pt x="9818" y="26047"/>
                    <a:pt x="9822" y="26320"/>
                    <a:pt x="9832" y="26586"/>
                  </a:cubicBezTo>
                  <a:cubicBezTo>
                    <a:pt x="9853" y="27116"/>
                    <a:pt x="9855" y="27619"/>
                    <a:pt x="9860" y="28081"/>
                  </a:cubicBezTo>
                  <a:cubicBezTo>
                    <a:pt x="9863" y="28545"/>
                    <a:pt x="9855" y="28969"/>
                    <a:pt x="9850" y="29345"/>
                  </a:cubicBezTo>
                  <a:cubicBezTo>
                    <a:pt x="9840" y="29720"/>
                    <a:pt x="9835" y="30048"/>
                    <a:pt x="9821" y="30316"/>
                  </a:cubicBezTo>
                  <a:cubicBezTo>
                    <a:pt x="9811" y="30587"/>
                    <a:pt x="9799" y="30795"/>
                    <a:pt x="9791" y="30935"/>
                  </a:cubicBezTo>
                  <a:cubicBezTo>
                    <a:pt x="9782" y="31079"/>
                    <a:pt x="9777" y="31155"/>
                    <a:pt x="9777" y="31155"/>
                  </a:cubicBezTo>
                  <a:lnTo>
                    <a:pt x="9777" y="31164"/>
                  </a:lnTo>
                  <a:cubicBezTo>
                    <a:pt x="9765" y="31347"/>
                    <a:pt x="10131" y="31453"/>
                    <a:pt x="10461" y="31453"/>
                  </a:cubicBezTo>
                  <a:cubicBezTo>
                    <a:pt x="10724" y="31453"/>
                    <a:pt x="10965" y="31386"/>
                    <a:pt x="10975" y="31239"/>
                  </a:cubicBezTo>
                  <a:cubicBezTo>
                    <a:pt x="10975" y="31230"/>
                    <a:pt x="10975" y="31217"/>
                    <a:pt x="10975" y="31209"/>
                  </a:cubicBezTo>
                  <a:cubicBezTo>
                    <a:pt x="10975" y="31209"/>
                    <a:pt x="10976" y="31130"/>
                    <a:pt x="10977" y="30982"/>
                  </a:cubicBezTo>
                  <a:cubicBezTo>
                    <a:pt x="10980" y="30830"/>
                    <a:pt x="10980" y="30609"/>
                    <a:pt x="10976" y="30334"/>
                  </a:cubicBezTo>
                  <a:cubicBezTo>
                    <a:pt x="10976" y="30058"/>
                    <a:pt x="10965" y="29723"/>
                    <a:pt x="10956" y="29339"/>
                  </a:cubicBezTo>
                  <a:cubicBezTo>
                    <a:pt x="10941" y="28955"/>
                    <a:pt x="10926" y="28522"/>
                    <a:pt x="10898" y="28052"/>
                  </a:cubicBezTo>
                  <a:cubicBezTo>
                    <a:pt x="10870" y="27579"/>
                    <a:pt x="10843" y="27069"/>
                    <a:pt x="10793" y="26532"/>
                  </a:cubicBezTo>
                  <a:cubicBezTo>
                    <a:pt x="10769" y="26262"/>
                    <a:pt x="10751" y="25986"/>
                    <a:pt x="10721" y="25704"/>
                  </a:cubicBezTo>
                  <a:cubicBezTo>
                    <a:pt x="10691" y="25422"/>
                    <a:pt x="10660" y="25134"/>
                    <a:pt x="10629" y="24840"/>
                  </a:cubicBezTo>
                  <a:cubicBezTo>
                    <a:pt x="10613" y="24694"/>
                    <a:pt x="10597" y="24547"/>
                    <a:pt x="10582" y="24398"/>
                  </a:cubicBezTo>
                  <a:cubicBezTo>
                    <a:pt x="10562" y="24249"/>
                    <a:pt x="10541" y="24100"/>
                    <a:pt x="10521" y="23950"/>
                  </a:cubicBezTo>
                  <a:cubicBezTo>
                    <a:pt x="10481" y="23649"/>
                    <a:pt x="10440" y="23346"/>
                    <a:pt x="10399" y="23040"/>
                  </a:cubicBezTo>
                  <a:cubicBezTo>
                    <a:pt x="10304" y="22429"/>
                    <a:pt x="10205" y="21808"/>
                    <a:pt x="10094" y="21190"/>
                  </a:cubicBezTo>
                  <a:cubicBezTo>
                    <a:pt x="10032" y="20882"/>
                    <a:pt x="9971" y="20574"/>
                    <a:pt x="9910" y="20268"/>
                  </a:cubicBezTo>
                  <a:cubicBezTo>
                    <a:pt x="9879" y="20115"/>
                    <a:pt x="9849" y="19962"/>
                    <a:pt x="9818" y="19809"/>
                  </a:cubicBezTo>
                  <a:cubicBezTo>
                    <a:pt x="9788" y="19657"/>
                    <a:pt x="9747" y="19507"/>
                    <a:pt x="9713" y="19355"/>
                  </a:cubicBezTo>
                  <a:cubicBezTo>
                    <a:pt x="9640" y="19054"/>
                    <a:pt x="9570" y="18757"/>
                    <a:pt x="9499" y="18463"/>
                  </a:cubicBezTo>
                  <a:cubicBezTo>
                    <a:pt x="9462" y="18316"/>
                    <a:pt x="9431" y="18168"/>
                    <a:pt x="9391" y="18025"/>
                  </a:cubicBezTo>
                  <a:cubicBezTo>
                    <a:pt x="9350" y="17880"/>
                    <a:pt x="9309" y="17739"/>
                    <a:pt x="9268" y="17597"/>
                  </a:cubicBezTo>
                  <a:cubicBezTo>
                    <a:pt x="9100" y="17033"/>
                    <a:pt x="8964" y="16481"/>
                    <a:pt x="8776" y="15974"/>
                  </a:cubicBezTo>
                  <a:cubicBezTo>
                    <a:pt x="8737" y="15860"/>
                    <a:pt x="8699" y="15748"/>
                    <a:pt x="8661" y="15638"/>
                  </a:cubicBezTo>
                  <a:cubicBezTo>
                    <a:pt x="10317" y="14527"/>
                    <a:pt x="10711" y="12955"/>
                    <a:pt x="10769" y="12750"/>
                  </a:cubicBezTo>
                  <a:cubicBezTo>
                    <a:pt x="10786" y="12689"/>
                    <a:pt x="10564" y="12667"/>
                    <a:pt x="10235" y="12667"/>
                  </a:cubicBezTo>
                  <a:cubicBezTo>
                    <a:pt x="9387" y="12667"/>
                    <a:pt x="7831" y="12812"/>
                    <a:pt x="7831" y="12812"/>
                  </a:cubicBezTo>
                  <a:cubicBezTo>
                    <a:pt x="7831" y="12812"/>
                    <a:pt x="10368" y="11172"/>
                    <a:pt x="10739" y="10553"/>
                  </a:cubicBezTo>
                  <a:cubicBezTo>
                    <a:pt x="11109" y="9935"/>
                    <a:pt x="7925" y="5081"/>
                    <a:pt x="7647" y="5018"/>
                  </a:cubicBezTo>
                  <a:cubicBezTo>
                    <a:pt x="7643" y="5018"/>
                    <a:pt x="7639" y="5017"/>
                    <a:pt x="7635" y="5017"/>
                  </a:cubicBezTo>
                  <a:cubicBezTo>
                    <a:pt x="7309" y="5017"/>
                    <a:pt x="5173" y="7244"/>
                    <a:pt x="5173" y="7244"/>
                  </a:cubicBezTo>
                  <a:cubicBezTo>
                    <a:pt x="5173" y="7244"/>
                    <a:pt x="6904" y="4741"/>
                    <a:pt x="6441" y="3287"/>
                  </a:cubicBezTo>
                  <a:cubicBezTo>
                    <a:pt x="6021" y="1973"/>
                    <a:pt x="797" y="1"/>
                    <a:pt x="98"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1"/>
            <p:cNvSpPr/>
            <p:nvPr/>
          </p:nvSpPr>
          <p:spPr>
            <a:xfrm>
              <a:off x="871750" y="1929825"/>
              <a:ext cx="572650" cy="624650"/>
            </a:xfrm>
            <a:custGeom>
              <a:avLst/>
              <a:gdLst/>
              <a:ahLst/>
              <a:cxnLst/>
              <a:rect l="l" t="t" r="r" b="b"/>
              <a:pathLst>
                <a:path w="22906" h="24986" extrusionOk="0">
                  <a:moveTo>
                    <a:pt x="15729" y="0"/>
                  </a:moveTo>
                  <a:cubicBezTo>
                    <a:pt x="15231" y="0"/>
                    <a:pt x="13637" y="670"/>
                    <a:pt x="13611" y="839"/>
                  </a:cubicBezTo>
                  <a:cubicBezTo>
                    <a:pt x="13582" y="1013"/>
                    <a:pt x="14098" y="2475"/>
                    <a:pt x="13978" y="2572"/>
                  </a:cubicBezTo>
                  <a:cubicBezTo>
                    <a:pt x="13974" y="2575"/>
                    <a:pt x="13969" y="2576"/>
                    <a:pt x="13963" y="2576"/>
                  </a:cubicBezTo>
                  <a:cubicBezTo>
                    <a:pt x="13788" y="2576"/>
                    <a:pt x="12783" y="1213"/>
                    <a:pt x="12783" y="1213"/>
                  </a:cubicBezTo>
                  <a:cubicBezTo>
                    <a:pt x="11896" y="1420"/>
                    <a:pt x="10928" y="4133"/>
                    <a:pt x="10928" y="4133"/>
                  </a:cubicBezTo>
                  <a:cubicBezTo>
                    <a:pt x="10928" y="4133"/>
                    <a:pt x="12493" y="5760"/>
                    <a:pt x="12291" y="5906"/>
                  </a:cubicBezTo>
                  <a:cubicBezTo>
                    <a:pt x="12283" y="5912"/>
                    <a:pt x="12273" y="5914"/>
                    <a:pt x="12261" y="5914"/>
                  </a:cubicBezTo>
                  <a:cubicBezTo>
                    <a:pt x="11945" y="5914"/>
                    <a:pt x="10109" y="4118"/>
                    <a:pt x="10109" y="4118"/>
                  </a:cubicBezTo>
                  <a:cubicBezTo>
                    <a:pt x="10109" y="4118"/>
                    <a:pt x="9071" y="6017"/>
                    <a:pt x="9129" y="6184"/>
                  </a:cubicBezTo>
                  <a:cubicBezTo>
                    <a:pt x="9186" y="6351"/>
                    <a:pt x="10412" y="8053"/>
                    <a:pt x="10287" y="8107"/>
                  </a:cubicBezTo>
                  <a:cubicBezTo>
                    <a:pt x="10285" y="8108"/>
                    <a:pt x="10281" y="8108"/>
                    <a:pt x="10278" y="8108"/>
                  </a:cubicBezTo>
                  <a:cubicBezTo>
                    <a:pt x="10102" y="8108"/>
                    <a:pt x="8718" y="6908"/>
                    <a:pt x="8718" y="6908"/>
                  </a:cubicBezTo>
                  <a:cubicBezTo>
                    <a:pt x="8718" y="6908"/>
                    <a:pt x="7772" y="8888"/>
                    <a:pt x="8003" y="11020"/>
                  </a:cubicBezTo>
                  <a:cubicBezTo>
                    <a:pt x="8203" y="12874"/>
                    <a:pt x="9449" y="14409"/>
                    <a:pt x="9975" y="14844"/>
                  </a:cubicBezTo>
                  <a:cubicBezTo>
                    <a:pt x="9968" y="14869"/>
                    <a:pt x="9963" y="14895"/>
                    <a:pt x="9954" y="14920"/>
                  </a:cubicBezTo>
                  <a:cubicBezTo>
                    <a:pt x="9846" y="15292"/>
                    <a:pt x="9758" y="15680"/>
                    <a:pt x="9668" y="16076"/>
                  </a:cubicBezTo>
                  <a:cubicBezTo>
                    <a:pt x="9618" y="16273"/>
                    <a:pt x="9581" y="16474"/>
                    <a:pt x="9543" y="16676"/>
                  </a:cubicBezTo>
                  <a:cubicBezTo>
                    <a:pt x="9505" y="16877"/>
                    <a:pt x="9466" y="17080"/>
                    <a:pt x="9428" y="17282"/>
                  </a:cubicBezTo>
                  <a:cubicBezTo>
                    <a:pt x="9361" y="17689"/>
                    <a:pt x="9308" y="18098"/>
                    <a:pt x="9247" y="18499"/>
                  </a:cubicBezTo>
                  <a:cubicBezTo>
                    <a:pt x="9207" y="18903"/>
                    <a:pt x="9167" y="19301"/>
                    <a:pt x="9129" y="19685"/>
                  </a:cubicBezTo>
                  <a:cubicBezTo>
                    <a:pt x="9108" y="20073"/>
                    <a:pt x="9088" y="20445"/>
                    <a:pt x="9068" y="20800"/>
                  </a:cubicBezTo>
                  <a:cubicBezTo>
                    <a:pt x="9065" y="20888"/>
                    <a:pt x="9058" y="20976"/>
                    <a:pt x="9057" y="21061"/>
                  </a:cubicBezTo>
                  <a:cubicBezTo>
                    <a:pt x="9055" y="21132"/>
                    <a:pt x="9055" y="21201"/>
                    <a:pt x="9055" y="21271"/>
                  </a:cubicBezTo>
                  <a:cubicBezTo>
                    <a:pt x="9038" y="21187"/>
                    <a:pt x="9020" y="21102"/>
                    <a:pt x="9000" y="21018"/>
                  </a:cubicBezTo>
                  <a:cubicBezTo>
                    <a:pt x="8940" y="20800"/>
                    <a:pt x="8895" y="20577"/>
                    <a:pt x="8826" y="20366"/>
                  </a:cubicBezTo>
                  <a:cubicBezTo>
                    <a:pt x="8763" y="20152"/>
                    <a:pt x="8699" y="19944"/>
                    <a:pt x="8627" y="19744"/>
                  </a:cubicBezTo>
                  <a:cubicBezTo>
                    <a:pt x="8560" y="19542"/>
                    <a:pt x="8484" y="19354"/>
                    <a:pt x="8414" y="19172"/>
                  </a:cubicBezTo>
                  <a:cubicBezTo>
                    <a:pt x="8366" y="19055"/>
                    <a:pt x="8318" y="18944"/>
                    <a:pt x="8271" y="18836"/>
                  </a:cubicBezTo>
                  <a:cubicBezTo>
                    <a:pt x="10260" y="16589"/>
                    <a:pt x="8274" y="13235"/>
                    <a:pt x="8097" y="13028"/>
                  </a:cubicBezTo>
                  <a:cubicBezTo>
                    <a:pt x="8080" y="13007"/>
                    <a:pt x="8049" y="12998"/>
                    <a:pt x="8007" y="12998"/>
                  </a:cubicBezTo>
                  <a:cubicBezTo>
                    <a:pt x="7601" y="12998"/>
                    <a:pt x="6156" y="13856"/>
                    <a:pt x="5967" y="13856"/>
                  </a:cubicBezTo>
                  <a:cubicBezTo>
                    <a:pt x="5965" y="13856"/>
                    <a:pt x="5963" y="13856"/>
                    <a:pt x="5962" y="13856"/>
                  </a:cubicBezTo>
                  <a:cubicBezTo>
                    <a:pt x="5776" y="13837"/>
                    <a:pt x="6872" y="12456"/>
                    <a:pt x="6815" y="12228"/>
                  </a:cubicBezTo>
                  <a:cubicBezTo>
                    <a:pt x="6758" y="12000"/>
                    <a:pt x="5328" y="10362"/>
                    <a:pt x="5102" y="10202"/>
                  </a:cubicBezTo>
                  <a:cubicBezTo>
                    <a:pt x="5089" y="10192"/>
                    <a:pt x="5072" y="10187"/>
                    <a:pt x="5053" y="10187"/>
                  </a:cubicBezTo>
                  <a:cubicBezTo>
                    <a:pt x="4772" y="10187"/>
                    <a:pt x="3965" y="11205"/>
                    <a:pt x="3739" y="11205"/>
                  </a:cubicBezTo>
                  <a:cubicBezTo>
                    <a:pt x="3733" y="11205"/>
                    <a:pt x="3727" y="11205"/>
                    <a:pt x="3722" y="11203"/>
                  </a:cubicBezTo>
                  <a:cubicBezTo>
                    <a:pt x="3513" y="11138"/>
                    <a:pt x="4325" y="9577"/>
                    <a:pt x="4157" y="9456"/>
                  </a:cubicBezTo>
                  <a:cubicBezTo>
                    <a:pt x="2641" y="8369"/>
                    <a:pt x="1396" y="8089"/>
                    <a:pt x="697" y="8089"/>
                  </a:cubicBezTo>
                  <a:cubicBezTo>
                    <a:pt x="224" y="8089"/>
                    <a:pt x="0" y="8217"/>
                    <a:pt x="112" y="8311"/>
                  </a:cubicBezTo>
                  <a:cubicBezTo>
                    <a:pt x="3829" y="11433"/>
                    <a:pt x="7969" y="19144"/>
                    <a:pt x="7969" y="19144"/>
                  </a:cubicBezTo>
                  <a:cubicBezTo>
                    <a:pt x="8002" y="19114"/>
                    <a:pt x="8032" y="19082"/>
                    <a:pt x="8064" y="19052"/>
                  </a:cubicBezTo>
                  <a:cubicBezTo>
                    <a:pt x="8088" y="19124"/>
                    <a:pt x="8114" y="19196"/>
                    <a:pt x="8138" y="19273"/>
                  </a:cubicBezTo>
                  <a:cubicBezTo>
                    <a:pt x="8195" y="19453"/>
                    <a:pt x="8256" y="19643"/>
                    <a:pt x="8307" y="19843"/>
                  </a:cubicBezTo>
                  <a:cubicBezTo>
                    <a:pt x="8363" y="20041"/>
                    <a:pt x="8410" y="20248"/>
                    <a:pt x="8457" y="20460"/>
                  </a:cubicBezTo>
                  <a:cubicBezTo>
                    <a:pt x="8509" y="20669"/>
                    <a:pt x="8538" y="20888"/>
                    <a:pt x="8580" y="21102"/>
                  </a:cubicBezTo>
                  <a:cubicBezTo>
                    <a:pt x="8617" y="21319"/>
                    <a:pt x="8641" y="21537"/>
                    <a:pt x="8672" y="21750"/>
                  </a:cubicBezTo>
                  <a:cubicBezTo>
                    <a:pt x="8692" y="21964"/>
                    <a:pt x="8711" y="22175"/>
                    <a:pt x="8729" y="22379"/>
                  </a:cubicBezTo>
                  <a:cubicBezTo>
                    <a:pt x="8742" y="22583"/>
                    <a:pt x="8746" y="22782"/>
                    <a:pt x="8755" y="22969"/>
                  </a:cubicBezTo>
                  <a:cubicBezTo>
                    <a:pt x="8767" y="23156"/>
                    <a:pt x="8755" y="23335"/>
                    <a:pt x="8756" y="23498"/>
                  </a:cubicBezTo>
                  <a:cubicBezTo>
                    <a:pt x="8753" y="23662"/>
                    <a:pt x="8757" y="23811"/>
                    <a:pt x="8746" y="23944"/>
                  </a:cubicBezTo>
                  <a:cubicBezTo>
                    <a:pt x="8738" y="24076"/>
                    <a:pt x="8731" y="24193"/>
                    <a:pt x="8723" y="24288"/>
                  </a:cubicBezTo>
                  <a:cubicBezTo>
                    <a:pt x="8712" y="24478"/>
                    <a:pt x="8705" y="24585"/>
                    <a:pt x="8705" y="24585"/>
                  </a:cubicBezTo>
                  <a:lnTo>
                    <a:pt x="8704" y="24604"/>
                  </a:lnTo>
                  <a:cubicBezTo>
                    <a:pt x="8704" y="24612"/>
                    <a:pt x="8704" y="24619"/>
                    <a:pt x="8704" y="24626"/>
                  </a:cubicBezTo>
                  <a:cubicBezTo>
                    <a:pt x="8704" y="24696"/>
                    <a:pt x="8796" y="24738"/>
                    <a:pt x="8911" y="24755"/>
                  </a:cubicBezTo>
                  <a:cubicBezTo>
                    <a:pt x="8903" y="24785"/>
                    <a:pt x="8901" y="24804"/>
                    <a:pt x="8901" y="24804"/>
                  </a:cubicBezTo>
                  <a:cubicBezTo>
                    <a:pt x="8879" y="24902"/>
                    <a:pt x="9112" y="24986"/>
                    <a:pt x="9278" y="24986"/>
                  </a:cubicBezTo>
                  <a:cubicBezTo>
                    <a:pt x="9360" y="24986"/>
                    <a:pt x="9425" y="24966"/>
                    <a:pt x="9435" y="24917"/>
                  </a:cubicBezTo>
                  <a:cubicBezTo>
                    <a:pt x="9437" y="24914"/>
                    <a:pt x="9437" y="24911"/>
                    <a:pt x="9437" y="24909"/>
                  </a:cubicBezTo>
                  <a:lnTo>
                    <a:pt x="9439" y="24892"/>
                  </a:lnTo>
                  <a:cubicBezTo>
                    <a:pt x="9439" y="24892"/>
                    <a:pt x="9471" y="24721"/>
                    <a:pt x="9522" y="24422"/>
                  </a:cubicBezTo>
                  <a:cubicBezTo>
                    <a:pt x="9549" y="24273"/>
                    <a:pt x="9580" y="24092"/>
                    <a:pt x="9617" y="23885"/>
                  </a:cubicBezTo>
                  <a:cubicBezTo>
                    <a:pt x="9632" y="23780"/>
                    <a:pt x="9659" y="23671"/>
                    <a:pt x="9688" y="23556"/>
                  </a:cubicBezTo>
                  <a:cubicBezTo>
                    <a:pt x="9714" y="23441"/>
                    <a:pt x="9743" y="23319"/>
                    <a:pt x="9774" y="23193"/>
                  </a:cubicBezTo>
                  <a:cubicBezTo>
                    <a:pt x="9834" y="22941"/>
                    <a:pt x="9893" y="22664"/>
                    <a:pt x="9985" y="22381"/>
                  </a:cubicBezTo>
                  <a:cubicBezTo>
                    <a:pt x="10028" y="22237"/>
                    <a:pt x="10072" y="22091"/>
                    <a:pt x="10117" y="21941"/>
                  </a:cubicBezTo>
                  <a:cubicBezTo>
                    <a:pt x="10161" y="21791"/>
                    <a:pt x="10206" y="21638"/>
                    <a:pt x="10265" y="21486"/>
                  </a:cubicBezTo>
                  <a:cubicBezTo>
                    <a:pt x="10320" y="21332"/>
                    <a:pt x="10375" y="21176"/>
                    <a:pt x="10432" y="21018"/>
                  </a:cubicBezTo>
                  <a:cubicBezTo>
                    <a:pt x="10489" y="20861"/>
                    <a:pt x="10544" y="20699"/>
                    <a:pt x="10612" y="20543"/>
                  </a:cubicBezTo>
                  <a:cubicBezTo>
                    <a:pt x="10679" y="20386"/>
                    <a:pt x="10744" y="20226"/>
                    <a:pt x="10810" y="20067"/>
                  </a:cubicBezTo>
                  <a:lnTo>
                    <a:pt x="10911" y="19826"/>
                  </a:lnTo>
                  <a:lnTo>
                    <a:pt x="11023" y="19590"/>
                  </a:lnTo>
                  <a:cubicBezTo>
                    <a:pt x="11098" y="19433"/>
                    <a:pt x="11172" y="19276"/>
                    <a:pt x="11246" y="19118"/>
                  </a:cubicBezTo>
                  <a:cubicBezTo>
                    <a:pt x="11319" y="18961"/>
                    <a:pt x="11406" y="18812"/>
                    <a:pt x="11484" y="18659"/>
                  </a:cubicBezTo>
                  <a:cubicBezTo>
                    <a:pt x="11565" y="18509"/>
                    <a:pt x="11641" y="18356"/>
                    <a:pt x="11725" y="18210"/>
                  </a:cubicBezTo>
                  <a:cubicBezTo>
                    <a:pt x="11810" y="18065"/>
                    <a:pt x="11894" y="17922"/>
                    <a:pt x="11976" y="17780"/>
                  </a:cubicBezTo>
                  <a:cubicBezTo>
                    <a:pt x="12055" y="17638"/>
                    <a:pt x="12140" y="17501"/>
                    <a:pt x="12227" y="17369"/>
                  </a:cubicBezTo>
                  <a:cubicBezTo>
                    <a:pt x="12310" y="17237"/>
                    <a:pt x="12394" y="17107"/>
                    <a:pt x="12473" y="16980"/>
                  </a:cubicBezTo>
                  <a:cubicBezTo>
                    <a:pt x="12646" y="16735"/>
                    <a:pt x="12800" y="16495"/>
                    <a:pt x="12958" y="16287"/>
                  </a:cubicBezTo>
                  <a:cubicBezTo>
                    <a:pt x="12990" y="16246"/>
                    <a:pt x="13016" y="16209"/>
                    <a:pt x="13046" y="16169"/>
                  </a:cubicBezTo>
                  <a:cubicBezTo>
                    <a:pt x="13138" y="16259"/>
                    <a:pt x="13209" y="16300"/>
                    <a:pt x="13209" y="16300"/>
                  </a:cubicBezTo>
                  <a:cubicBezTo>
                    <a:pt x="17033" y="12642"/>
                    <a:pt x="22877" y="11128"/>
                    <a:pt x="22891" y="10632"/>
                  </a:cubicBezTo>
                  <a:cubicBezTo>
                    <a:pt x="22905" y="10181"/>
                    <a:pt x="20587" y="9623"/>
                    <a:pt x="19895" y="9623"/>
                  </a:cubicBezTo>
                  <a:cubicBezTo>
                    <a:pt x="19825" y="9623"/>
                    <a:pt x="19772" y="9628"/>
                    <a:pt x="19740" y="9641"/>
                  </a:cubicBezTo>
                  <a:cubicBezTo>
                    <a:pt x="19387" y="9774"/>
                    <a:pt x="19229" y="11435"/>
                    <a:pt x="19154" y="11452"/>
                  </a:cubicBezTo>
                  <a:cubicBezTo>
                    <a:pt x="19154" y="11453"/>
                    <a:pt x="19153" y="11453"/>
                    <a:pt x="19153" y="11453"/>
                  </a:cubicBezTo>
                  <a:cubicBezTo>
                    <a:pt x="19078" y="11453"/>
                    <a:pt x="18966" y="9599"/>
                    <a:pt x="18875" y="9554"/>
                  </a:cubicBezTo>
                  <a:cubicBezTo>
                    <a:pt x="18873" y="9553"/>
                    <a:pt x="18869" y="9552"/>
                    <a:pt x="18864" y="9552"/>
                  </a:cubicBezTo>
                  <a:cubicBezTo>
                    <a:pt x="18655" y="9552"/>
                    <a:pt x="16035" y="10481"/>
                    <a:pt x="15961" y="10627"/>
                  </a:cubicBezTo>
                  <a:cubicBezTo>
                    <a:pt x="15885" y="10778"/>
                    <a:pt x="15930" y="12239"/>
                    <a:pt x="15866" y="12256"/>
                  </a:cubicBezTo>
                  <a:cubicBezTo>
                    <a:pt x="15865" y="12257"/>
                    <a:pt x="15865" y="12257"/>
                    <a:pt x="15864" y="12257"/>
                  </a:cubicBezTo>
                  <a:cubicBezTo>
                    <a:pt x="15798" y="12257"/>
                    <a:pt x="15591" y="11551"/>
                    <a:pt x="15447" y="11262"/>
                  </a:cubicBezTo>
                  <a:cubicBezTo>
                    <a:pt x="15433" y="11236"/>
                    <a:pt x="15402" y="11223"/>
                    <a:pt x="15357" y="11223"/>
                  </a:cubicBezTo>
                  <a:cubicBezTo>
                    <a:pt x="14915" y="11223"/>
                    <a:pt x="13091" y="12477"/>
                    <a:pt x="12690" y="14040"/>
                  </a:cubicBezTo>
                  <a:cubicBezTo>
                    <a:pt x="12418" y="15098"/>
                    <a:pt x="12678" y="15709"/>
                    <a:pt x="12917" y="16022"/>
                  </a:cubicBezTo>
                  <a:cubicBezTo>
                    <a:pt x="12878" y="16072"/>
                    <a:pt x="12841" y="16117"/>
                    <a:pt x="12801" y="16168"/>
                  </a:cubicBezTo>
                  <a:cubicBezTo>
                    <a:pt x="12632" y="16372"/>
                    <a:pt x="12469" y="16607"/>
                    <a:pt x="12285" y="16850"/>
                  </a:cubicBezTo>
                  <a:cubicBezTo>
                    <a:pt x="12200" y="16975"/>
                    <a:pt x="12110" y="17104"/>
                    <a:pt x="12020" y="17234"/>
                  </a:cubicBezTo>
                  <a:cubicBezTo>
                    <a:pt x="11929" y="17365"/>
                    <a:pt x="11838" y="17499"/>
                    <a:pt x="11750" y="17641"/>
                  </a:cubicBezTo>
                  <a:cubicBezTo>
                    <a:pt x="11662" y="17781"/>
                    <a:pt x="11572" y="17923"/>
                    <a:pt x="11481" y="18068"/>
                  </a:cubicBezTo>
                  <a:cubicBezTo>
                    <a:pt x="11390" y="18212"/>
                    <a:pt x="11308" y="18364"/>
                    <a:pt x="11220" y="18514"/>
                  </a:cubicBezTo>
                  <a:cubicBezTo>
                    <a:pt x="11135" y="18666"/>
                    <a:pt x="11041" y="18815"/>
                    <a:pt x="10962" y="18971"/>
                  </a:cubicBezTo>
                  <a:cubicBezTo>
                    <a:pt x="10880" y="19128"/>
                    <a:pt x="10799" y="19286"/>
                    <a:pt x="10717" y="19442"/>
                  </a:cubicBezTo>
                  <a:lnTo>
                    <a:pt x="10595" y="19678"/>
                  </a:lnTo>
                  <a:lnTo>
                    <a:pt x="10483" y="19918"/>
                  </a:lnTo>
                  <a:cubicBezTo>
                    <a:pt x="10409" y="20078"/>
                    <a:pt x="10337" y="20238"/>
                    <a:pt x="10263" y="20397"/>
                  </a:cubicBezTo>
                  <a:cubicBezTo>
                    <a:pt x="10187" y="20553"/>
                    <a:pt x="10124" y="20715"/>
                    <a:pt x="10062" y="20874"/>
                  </a:cubicBezTo>
                  <a:cubicBezTo>
                    <a:pt x="9998" y="21032"/>
                    <a:pt x="9934" y="21190"/>
                    <a:pt x="9873" y="21344"/>
                  </a:cubicBezTo>
                  <a:cubicBezTo>
                    <a:pt x="9808" y="21497"/>
                    <a:pt x="9756" y="21652"/>
                    <a:pt x="9705" y="21804"/>
                  </a:cubicBezTo>
                  <a:cubicBezTo>
                    <a:pt x="9653" y="21955"/>
                    <a:pt x="9604" y="22104"/>
                    <a:pt x="9554" y="22249"/>
                  </a:cubicBezTo>
                  <a:cubicBezTo>
                    <a:pt x="9517" y="22349"/>
                    <a:pt x="9486" y="22449"/>
                    <a:pt x="9456" y="22547"/>
                  </a:cubicBezTo>
                  <a:cubicBezTo>
                    <a:pt x="9441" y="22318"/>
                    <a:pt x="9442" y="22067"/>
                    <a:pt x="9435" y="21795"/>
                  </a:cubicBezTo>
                  <a:cubicBezTo>
                    <a:pt x="9431" y="21642"/>
                    <a:pt x="9429" y="21483"/>
                    <a:pt x="9425" y="21319"/>
                  </a:cubicBezTo>
                  <a:cubicBezTo>
                    <a:pt x="9424" y="21237"/>
                    <a:pt x="9422" y="21153"/>
                    <a:pt x="9421" y="21068"/>
                  </a:cubicBezTo>
                  <a:cubicBezTo>
                    <a:pt x="9421" y="20983"/>
                    <a:pt x="9425" y="20896"/>
                    <a:pt x="9427" y="20808"/>
                  </a:cubicBezTo>
                  <a:cubicBezTo>
                    <a:pt x="9438" y="20458"/>
                    <a:pt x="9449" y="20090"/>
                    <a:pt x="9462" y="19708"/>
                  </a:cubicBezTo>
                  <a:cubicBezTo>
                    <a:pt x="9490" y="19327"/>
                    <a:pt x="9522" y="18934"/>
                    <a:pt x="9551" y="18533"/>
                  </a:cubicBezTo>
                  <a:cubicBezTo>
                    <a:pt x="9602" y="18136"/>
                    <a:pt x="9646" y="17730"/>
                    <a:pt x="9703" y="17326"/>
                  </a:cubicBezTo>
                  <a:cubicBezTo>
                    <a:pt x="9737" y="17125"/>
                    <a:pt x="9770" y="16924"/>
                    <a:pt x="9804" y="16724"/>
                  </a:cubicBezTo>
                  <a:cubicBezTo>
                    <a:pt x="9836" y="16524"/>
                    <a:pt x="9869" y="16324"/>
                    <a:pt x="9913" y="16127"/>
                  </a:cubicBezTo>
                  <a:cubicBezTo>
                    <a:pt x="9995" y="15734"/>
                    <a:pt x="10072" y="15347"/>
                    <a:pt x="10171" y="14977"/>
                  </a:cubicBezTo>
                  <a:cubicBezTo>
                    <a:pt x="10174" y="14971"/>
                    <a:pt x="10175" y="14964"/>
                    <a:pt x="10177" y="14957"/>
                  </a:cubicBezTo>
                  <a:cubicBezTo>
                    <a:pt x="10646" y="14603"/>
                    <a:pt x="16195" y="49"/>
                    <a:pt x="15775" y="3"/>
                  </a:cubicBezTo>
                  <a:cubicBezTo>
                    <a:pt x="15761" y="1"/>
                    <a:pt x="15746" y="0"/>
                    <a:pt x="15729"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3" name="Google Shape;703;p11"/>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4" name="Google Shape;704;p11"/>
          <p:cNvCxnSpPr/>
          <p:nvPr/>
        </p:nvCxnSpPr>
        <p:spPr>
          <a:xfrm>
            <a:off x="4373402" y="2468825"/>
            <a:ext cx="397200" cy="0"/>
          </a:xfrm>
          <a:prstGeom prst="straightConnector1">
            <a:avLst/>
          </a:prstGeom>
          <a:noFill/>
          <a:ln w="28575" cap="rnd" cmpd="sng">
            <a:solidFill>
              <a:schemeClr val="accent5"/>
            </a:solidFill>
            <a:prstDash val="solid"/>
            <a:round/>
            <a:headEnd type="none" w="med" len="med"/>
            <a:tailEnd type="none" w="med" len="med"/>
          </a:ln>
        </p:spPr>
      </p:cxnSp>
      <p:grpSp>
        <p:nvGrpSpPr>
          <p:cNvPr id="705" name="Google Shape;705;p11"/>
          <p:cNvGrpSpPr/>
          <p:nvPr/>
        </p:nvGrpSpPr>
        <p:grpSpPr>
          <a:xfrm>
            <a:off x="3226111" y="4181041"/>
            <a:ext cx="1298338" cy="1097679"/>
            <a:chOff x="2539325" y="3750750"/>
            <a:chExt cx="1122450" cy="948975"/>
          </a:xfrm>
        </p:grpSpPr>
        <p:sp>
          <p:nvSpPr>
            <p:cNvPr id="706" name="Google Shape;706;p11"/>
            <p:cNvSpPr/>
            <p:nvPr/>
          </p:nvSpPr>
          <p:spPr>
            <a:xfrm>
              <a:off x="3065750" y="3750750"/>
              <a:ext cx="247050" cy="736675"/>
            </a:xfrm>
            <a:custGeom>
              <a:avLst/>
              <a:gdLst/>
              <a:ahLst/>
              <a:cxnLst/>
              <a:rect l="l" t="t" r="r" b="b"/>
              <a:pathLst>
                <a:path w="9882" h="29467" extrusionOk="0">
                  <a:moveTo>
                    <a:pt x="5533" y="0"/>
                  </a:moveTo>
                  <a:cubicBezTo>
                    <a:pt x="5288" y="0"/>
                    <a:pt x="3622" y="1536"/>
                    <a:pt x="2256" y="4246"/>
                  </a:cubicBezTo>
                  <a:cubicBezTo>
                    <a:pt x="2354" y="4307"/>
                    <a:pt x="2452" y="4369"/>
                    <a:pt x="2547" y="4436"/>
                  </a:cubicBezTo>
                  <a:cubicBezTo>
                    <a:pt x="2987" y="4742"/>
                    <a:pt x="3873" y="5384"/>
                    <a:pt x="3725" y="6036"/>
                  </a:cubicBezTo>
                  <a:cubicBezTo>
                    <a:pt x="3718" y="6066"/>
                    <a:pt x="3687" y="6085"/>
                    <a:pt x="3658" y="6085"/>
                  </a:cubicBezTo>
                  <a:cubicBezTo>
                    <a:pt x="3638" y="6085"/>
                    <a:pt x="3618" y="6076"/>
                    <a:pt x="3608" y="6055"/>
                  </a:cubicBezTo>
                  <a:cubicBezTo>
                    <a:pt x="3301" y="5459"/>
                    <a:pt x="2595" y="5125"/>
                    <a:pt x="1964" y="4860"/>
                  </a:cubicBezTo>
                  <a:cubicBezTo>
                    <a:pt x="778" y="7481"/>
                    <a:pt x="1" y="11050"/>
                    <a:pt x="1033" y="15286"/>
                  </a:cubicBezTo>
                  <a:cubicBezTo>
                    <a:pt x="1045" y="15286"/>
                    <a:pt x="1056" y="15286"/>
                    <a:pt x="1068" y="15286"/>
                  </a:cubicBezTo>
                  <a:cubicBezTo>
                    <a:pt x="1492" y="15286"/>
                    <a:pt x="1938" y="15231"/>
                    <a:pt x="2360" y="15231"/>
                  </a:cubicBezTo>
                  <a:cubicBezTo>
                    <a:pt x="2497" y="15231"/>
                    <a:pt x="2631" y="15237"/>
                    <a:pt x="2761" y="15252"/>
                  </a:cubicBezTo>
                  <a:cubicBezTo>
                    <a:pt x="2785" y="15255"/>
                    <a:pt x="2804" y="15283"/>
                    <a:pt x="2804" y="15306"/>
                  </a:cubicBezTo>
                  <a:cubicBezTo>
                    <a:pt x="2805" y="15822"/>
                    <a:pt x="1780" y="15900"/>
                    <a:pt x="1440" y="15947"/>
                  </a:cubicBezTo>
                  <a:cubicBezTo>
                    <a:pt x="1363" y="15958"/>
                    <a:pt x="1285" y="15966"/>
                    <a:pt x="1209" y="15975"/>
                  </a:cubicBezTo>
                  <a:cubicBezTo>
                    <a:pt x="3735" y="25307"/>
                    <a:pt x="6953" y="26428"/>
                    <a:pt x="7988" y="29466"/>
                  </a:cubicBezTo>
                  <a:cubicBezTo>
                    <a:pt x="7988" y="29466"/>
                    <a:pt x="9881" y="26977"/>
                    <a:pt x="9481" y="21492"/>
                  </a:cubicBezTo>
                  <a:lnTo>
                    <a:pt x="9481" y="21492"/>
                  </a:lnTo>
                  <a:cubicBezTo>
                    <a:pt x="9138" y="21645"/>
                    <a:pt x="8791" y="21788"/>
                    <a:pt x="8436" y="21918"/>
                  </a:cubicBezTo>
                  <a:cubicBezTo>
                    <a:pt x="8419" y="21925"/>
                    <a:pt x="8401" y="21928"/>
                    <a:pt x="8385" y="21928"/>
                  </a:cubicBezTo>
                  <a:cubicBezTo>
                    <a:pt x="8237" y="21928"/>
                    <a:pt x="8144" y="21686"/>
                    <a:pt x="8299" y="21616"/>
                  </a:cubicBezTo>
                  <a:cubicBezTo>
                    <a:pt x="8689" y="21438"/>
                    <a:pt x="9069" y="21241"/>
                    <a:pt x="9443" y="21032"/>
                  </a:cubicBezTo>
                  <a:cubicBezTo>
                    <a:pt x="9430" y="20899"/>
                    <a:pt x="9418" y="20764"/>
                    <a:pt x="9402" y="20627"/>
                  </a:cubicBezTo>
                  <a:cubicBezTo>
                    <a:pt x="9072" y="20866"/>
                    <a:pt x="8710" y="21055"/>
                    <a:pt x="8299" y="21093"/>
                  </a:cubicBezTo>
                  <a:cubicBezTo>
                    <a:pt x="8297" y="21093"/>
                    <a:pt x="8296" y="21093"/>
                    <a:pt x="8295" y="21093"/>
                  </a:cubicBezTo>
                  <a:cubicBezTo>
                    <a:pt x="8249" y="21093"/>
                    <a:pt x="8236" y="21029"/>
                    <a:pt x="8272" y="21004"/>
                  </a:cubicBezTo>
                  <a:cubicBezTo>
                    <a:pt x="8656" y="20743"/>
                    <a:pt x="9008" y="20457"/>
                    <a:pt x="9342" y="20150"/>
                  </a:cubicBezTo>
                  <a:cubicBezTo>
                    <a:pt x="9245" y="19405"/>
                    <a:pt x="9107" y="18613"/>
                    <a:pt x="8919" y="17773"/>
                  </a:cubicBezTo>
                  <a:cubicBezTo>
                    <a:pt x="8824" y="17347"/>
                    <a:pt x="8730" y="16928"/>
                    <a:pt x="8636" y="16511"/>
                  </a:cubicBezTo>
                  <a:cubicBezTo>
                    <a:pt x="8342" y="16684"/>
                    <a:pt x="8009" y="16837"/>
                    <a:pt x="7685" y="16837"/>
                  </a:cubicBezTo>
                  <a:cubicBezTo>
                    <a:pt x="7612" y="16837"/>
                    <a:pt x="7540" y="16830"/>
                    <a:pt x="7470" y="16813"/>
                  </a:cubicBezTo>
                  <a:cubicBezTo>
                    <a:pt x="7383" y="16793"/>
                    <a:pt x="7379" y="16688"/>
                    <a:pt x="7441" y="16638"/>
                  </a:cubicBezTo>
                  <a:cubicBezTo>
                    <a:pt x="7780" y="16373"/>
                    <a:pt x="8150" y="16165"/>
                    <a:pt x="8507" y="15930"/>
                  </a:cubicBezTo>
                  <a:cubicBezTo>
                    <a:pt x="6880" y="8668"/>
                    <a:pt x="6354" y="2815"/>
                    <a:pt x="5563" y="19"/>
                  </a:cubicBezTo>
                  <a:cubicBezTo>
                    <a:pt x="5559" y="7"/>
                    <a:pt x="5549" y="0"/>
                    <a:pt x="5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11"/>
            <p:cNvSpPr/>
            <p:nvPr/>
          </p:nvSpPr>
          <p:spPr>
            <a:xfrm>
              <a:off x="3195225" y="3861950"/>
              <a:ext cx="90200" cy="529750"/>
            </a:xfrm>
            <a:custGeom>
              <a:avLst/>
              <a:gdLst/>
              <a:ahLst/>
              <a:cxnLst/>
              <a:rect l="l" t="t" r="r" b="b"/>
              <a:pathLst>
                <a:path w="3608" h="21190" extrusionOk="0">
                  <a:moveTo>
                    <a:pt x="251" y="1"/>
                  </a:moveTo>
                  <a:cubicBezTo>
                    <a:pt x="223" y="1"/>
                    <a:pt x="194" y="20"/>
                    <a:pt x="192" y="57"/>
                  </a:cubicBezTo>
                  <a:cubicBezTo>
                    <a:pt x="1" y="3563"/>
                    <a:pt x="352" y="7057"/>
                    <a:pt x="817" y="10529"/>
                  </a:cubicBezTo>
                  <a:cubicBezTo>
                    <a:pt x="1284" y="14002"/>
                    <a:pt x="1681" y="17457"/>
                    <a:pt x="1955" y="20951"/>
                  </a:cubicBezTo>
                  <a:cubicBezTo>
                    <a:pt x="1966" y="21100"/>
                    <a:pt x="2101" y="21189"/>
                    <a:pt x="2227" y="21189"/>
                  </a:cubicBezTo>
                  <a:cubicBezTo>
                    <a:pt x="2328" y="21189"/>
                    <a:pt x="2422" y="21132"/>
                    <a:pt x="2444" y="21003"/>
                  </a:cubicBezTo>
                  <a:cubicBezTo>
                    <a:pt x="3608" y="14009"/>
                    <a:pt x="588" y="7010"/>
                    <a:pt x="304" y="54"/>
                  </a:cubicBezTo>
                  <a:cubicBezTo>
                    <a:pt x="304" y="18"/>
                    <a:pt x="278"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11"/>
            <p:cNvSpPr/>
            <p:nvPr/>
          </p:nvSpPr>
          <p:spPr>
            <a:xfrm>
              <a:off x="2769075" y="3941200"/>
              <a:ext cx="516775" cy="639050"/>
            </a:xfrm>
            <a:custGeom>
              <a:avLst/>
              <a:gdLst/>
              <a:ahLst/>
              <a:cxnLst/>
              <a:rect l="l" t="t" r="r" b="b"/>
              <a:pathLst>
                <a:path w="20671" h="25562" extrusionOk="0">
                  <a:moveTo>
                    <a:pt x="1" y="1"/>
                  </a:moveTo>
                  <a:lnTo>
                    <a:pt x="1" y="1"/>
                  </a:lnTo>
                  <a:cubicBezTo>
                    <a:pt x="572" y="3728"/>
                    <a:pt x="1553" y="6928"/>
                    <a:pt x="2788" y="9674"/>
                  </a:cubicBezTo>
                  <a:cubicBezTo>
                    <a:pt x="3575" y="10319"/>
                    <a:pt x="4378" y="10957"/>
                    <a:pt x="5181" y="11612"/>
                  </a:cubicBezTo>
                  <a:cubicBezTo>
                    <a:pt x="5310" y="11718"/>
                    <a:pt x="5212" y="11884"/>
                    <a:pt x="5081" y="11884"/>
                  </a:cubicBezTo>
                  <a:cubicBezTo>
                    <a:pt x="5052" y="11884"/>
                    <a:pt x="5022" y="11875"/>
                    <a:pt x="4992" y="11856"/>
                  </a:cubicBezTo>
                  <a:cubicBezTo>
                    <a:pt x="4437" y="11496"/>
                    <a:pt x="3870" y="11132"/>
                    <a:pt x="3303" y="10756"/>
                  </a:cubicBezTo>
                  <a:lnTo>
                    <a:pt x="3303" y="10756"/>
                  </a:lnTo>
                  <a:cubicBezTo>
                    <a:pt x="3551" y="11255"/>
                    <a:pt x="3806" y="11738"/>
                    <a:pt x="4070" y="12206"/>
                  </a:cubicBezTo>
                  <a:cubicBezTo>
                    <a:pt x="4979" y="12500"/>
                    <a:pt x="5916" y="12738"/>
                    <a:pt x="6761" y="13132"/>
                  </a:cubicBezTo>
                  <a:cubicBezTo>
                    <a:pt x="6897" y="13196"/>
                    <a:pt x="6924" y="13434"/>
                    <a:pt x="6757" y="13482"/>
                  </a:cubicBezTo>
                  <a:cubicBezTo>
                    <a:pt x="6500" y="13556"/>
                    <a:pt x="6230" y="13587"/>
                    <a:pt x="5954" y="13587"/>
                  </a:cubicBezTo>
                  <a:cubicBezTo>
                    <a:pt x="5576" y="13587"/>
                    <a:pt x="5187" y="13528"/>
                    <a:pt x="4802" y="13438"/>
                  </a:cubicBezTo>
                  <a:lnTo>
                    <a:pt x="4802" y="13438"/>
                  </a:lnTo>
                  <a:cubicBezTo>
                    <a:pt x="11087" y="23458"/>
                    <a:pt x="20671" y="25562"/>
                    <a:pt x="20671" y="25562"/>
                  </a:cubicBezTo>
                  <a:cubicBezTo>
                    <a:pt x="19881" y="20513"/>
                    <a:pt x="18055" y="16346"/>
                    <a:pt x="15799" y="12945"/>
                  </a:cubicBezTo>
                  <a:cubicBezTo>
                    <a:pt x="14837" y="13481"/>
                    <a:pt x="13864" y="14063"/>
                    <a:pt x="12840" y="14425"/>
                  </a:cubicBezTo>
                  <a:cubicBezTo>
                    <a:pt x="12827" y="14430"/>
                    <a:pt x="12815" y="14432"/>
                    <a:pt x="12803" y="14432"/>
                  </a:cubicBezTo>
                  <a:cubicBezTo>
                    <a:pt x="12719" y="14432"/>
                    <a:pt x="12680" y="14325"/>
                    <a:pt x="12747" y="14261"/>
                  </a:cubicBezTo>
                  <a:cubicBezTo>
                    <a:pt x="13518" y="13526"/>
                    <a:pt x="14462" y="12925"/>
                    <a:pt x="15391" y="12341"/>
                  </a:cubicBezTo>
                  <a:cubicBezTo>
                    <a:pt x="12856" y="8701"/>
                    <a:pt x="9845" y="5985"/>
                    <a:pt x="7161" y="4040"/>
                  </a:cubicBezTo>
                  <a:cubicBezTo>
                    <a:pt x="6796" y="4844"/>
                    <a:pt x="6425" y="5643"/>
                    <a:pt x="6028" y="6429"/>
                  </a:cubicBezTo>
                  <a:cubicBezTo>
                    <a:pt x="5989" y="6506"/>
                    <a:pt x="5925" y="6539"/>
                    <a:pt x="5862" y="6539"/>
                  </a:cubicBezTo>
                  <a:cubicBezTo>
                    <a:pt x="5745" y="6539"/>
                    <a:pt x="5631" y="6427"/>
                    <a:pt x="5681" y="6276"/>
                  </a:cubicBezTo>
                  <a:cubicBezTo>
                    <a:pt x="5973" y="5394"/>
                    <a:pt x="6245" y="4492"/>
                    <a:pt x="6533" y="3593"/>
                  </a:cubicBezTo>
                  <a:cubicBezTo>
                    <a:pt x="2892" y="1067"/>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11"/>
            <p:cNvSpPr/>
            <p:nvPr/>
          </p:nvSpPr>
          <p:spPr>
            <a:xfrm>
              <a:off x="2769300" y="3942325"/>
              <a:ext cx="516550" cy="637925"/>
            </a:xfrm>
            <a:custGeom>
              <a:avLst/>
              <a:gdLst/>
              <a:ahLst/>
              <a:cxnLst/>
              <a:rect l="l" t="t" r="r" b="b"/>
              <a:pathLst>
                <a:path w="20662" h="25517" extrusionOk="0">
                  <a:moveTo>
                    <a:pt x="0" y="1"/>
                  </a:moveTo>
                  <a:lnTo>
                    <a:pt x="0" y="1"/>
                  </a:lnTo>
                  <a:cubicBezTo>
                    <a:pt x="104" y="677"/>
                    <a:pt x="226" y="1331"/>
                    <a:pt x="356" y="1973"/>
                  </a:cubicBezTo>
                  <a:cubicBezTo>
                    <a:pt x="1937" y="3786"/>
                    <a:pt x="3399" y="5709"/>
                    <a:pt x="5121" y="7379"/>
                  </a:cubicBezTo>
                  <a:cubicBezTo>
                    <a:pt x="7440" y="9628"/>
                    <a:pt x="9745" y="11905"/>
                    <a:pt x="11870" y="14339"/>
                  </a:cubicBezTo>
                  <a:cubicBezTo>
                    <a:pt x="13854" y="16612"/>
                    <a:pt x="15606" y="19105"/>
                    <a:pt x="16995" y="21784"/>
                  </a:cubicBezTo>
                  <a:cubicBezTo>
                    <a:pt x="17496" y="22752"/>
                    <a:pt x="17938" y="23749"/>
                    <a:pt x="18342" y="24760"/>
                  </a:cubicBezTo>
                  <a:cubicBezTo>
                    <a:pt x="19764" y="25318"/>
                    <a:pt x="20662" y="25517"/>
                    <a:pt x="20662" y="25517"/>
                  </a:cubicBezTo>
                  <a:cubicBezTo>
                    <a:pt x="19872" y="20468"/>
                    <a:pt x="18046" y="16301"/>
                    <a:pt x="15790" y="12900"/>
                  </a:cubicBezTo>
                  <a:cubicBezTo>
                    <a:pt x="14828" y="13436"/>
                    <a:pt x="13855" y="14018"/>
                    <a:pt x="12831" y="14380"/>
                  </a:cubicBezTo>
                  <a:cubicBezTo>
                    <a:pt x="12818" y="14385"/>
                    <a:pt x="12806" y="14387"/>
                    <a:pt x="12794" y="14387"/>
                  </a:cubicBezTo>
                  <a:cubicBezTo>
                    <a:pt x="12710" y="14387"/>
                    <a:pt x="12671" y="14280"/>
                    <a:pt x="12738" y="14216"/>
                  </a:cubicBezTo>
                  <a:cubicBezTo>
                    <a:pt x="13509" y="13481"/>
                    <a:pt x="14453" y="12880"/>
                    <a:pt x="15382" y="12296"/>
                  </a:cubicBezTo>
                  <a:cubicBezTo>
                    <a:pt x="12847" y="8656"/>
                    <a:pt x="9836" y="5940"/>
                    <a:pt x="7152" y="3995"/>
                  </a:cubicBezTo>
                  <a:cubicBezTo>
                    <a:pt x="6787" y="4799"/>
                    <a:pt x="6416" y="5598"/>
                    <a:pt x="6019" y="6384"/>
                  </a:cubicBezTo>
                  <a:cubicBezTo>
                    <a:pt x="5980" y="6461"/>
                    <a:pt x="5916" y="6494"/>
                    <a:pt x="5853" y="6494"/>
                  </a:cubicBezTo>
                  <a:cubicBezTo>
                    <a:pt x="5736" y="6494"/>
                    <a:pt x="5622" y="6382"/>
                    <a:pt x="5672" y="6231"/>
                  </a:cubicBezTo>
                  <a:cubicBezTo>
                    <a:pt x="5964" y="5349"/>
                    <a:pt x="6236" y="4447"/>
                    <a:pt x="6524" y="3548"/>
                  </a:cubicBezTo>
                  <a:cubicBezTo>
                    <a:pt x="4784" y="2340"/>
                    <a:pt x="3220" y="1470"/>
                    <a:pt x="2056" y="887"/>
                  </a:cubicBezTo>
                  <a:cubicBezTo>
                    <a:pt x="1366" y="595"/>
                    <a:pt x="678" y="30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1"/>
            <p:cNvSpPr/>
            <p:nvPr/>
          </p:nvSpPr>
          <p:spPr>
            <a:xfrm>
              <a:off x="2848025" y="4058250"/>
              <a:ext cx="376600" cy="478100"/>
            </a:xfrm>
            <a:custGeom>
              <a:avLst/>
              <a:gdLst/>
              <a:ahLst/>
              <a:cxnLst/>
              <a:rect l="l" t="t" r="r" b="b"/>
              <a:pathLst>
                <a:path w="15064" h="19124" extrusionOk="0">
                  <a:moveTo>
                    <a:pt x="232" y="1"/>
                  </a:moveTo>
                  <a:cubicBezTo>
                    <a:pt x="104" y="1"/>
                    <a:pt x="1" y="185"/>
                    <a:pt x="77" y="316"/>
                  </a:cubicBezTo>
                  <a:cubicBezTo>
                    <a:pt x="1994" y="3630"/>
                    <a:pt x="4972" y="6026"/>
                    <a:pt x="7702" y="8631"/>
                  </a:cubicBezTo>
                  <a:cubicBezTo>
                    <a:pt x="10788" y="11578"/>
                    <a:pt x="13680" y="14942"/>
                    <a:pt x="14948" y="19086"/>
                  </a:cubicBezTo>
                  <a:cubicBezTo>
                    <a:pt x="14956" y="19113"/>
                    <a:pt x="14975" y="19124"/>
                    <a:pt x="14996" y="19124"/>
                  </a:cubicBezTo>
                  <a:cubicBezTo>
                    <a:pt x="15029" y="19124"/>
                    <a:pt x="15064" y="19097"/>
                    <a:pt x="15061" y="19058"/>
                  </a:cubicBezTo>
                  <a:cubicBezTo>
                    <a:pt x="14789" y="14949"/>
                    <a:pt x="12346" y="11692"/>
                    <a:pt x="9601" y="8814"/>
                  </a:cubicBezTo>
                  <a:cubicBezTo>
                    <a:pt x="6662" y="5736"/>
                    <a:pt x="3369" y="3040"/>
                    <a:pt x="345" y="53"/>
                  </a:cubicBezTo>
                  <a:cubicBezTo>
                    <a:pt x="308" y="16"/>
                    <a:pt x="269" y="1"/>
                    <a:pt x="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11"/>
            <p:cNvSpPr/>
            <p:nvPr/>
          </p:nvSpPr>
          <p:spPr>
            <a:xfrm>
              <a:off x="2539325" y="4317150"/>
              <a:ext cx="820850" cy="340800"/>
            </a:xfrm>
            <a:custGeom>
              <a:avLst/>
              <a:gdLst/>
              <a:ahLst/>
              <a:cxnLst/>
              <a:rect l="l" t="t" r="r" b="b"/>
              <a:pathLst>
                <a:path w="32834" h="13632" extrusionOk="0">
                  <a:moveTo>
                    <a:pt x="6761" y="0"/>
                  </a:moveTo>
                  <a:cubicBezTo>
                    <a:pt x="4650" y="0"/>
                    <a:pt x="2398" y="175"/>
                    <a:pt x="1" y="564"/>
                  </a:cubicBezTo>
                  <a:cubicBezTo>
                    <a:pt x="1" y="564"/>
                    <a:pt x="2038" y="3155"/>
                    <a:pt x="5810" y="6031"/>
                  </a:cubicBezTo>
                  <a:cubicBezTo>
                    <a:pt x="6629" y="5442"/>
                    <a:pt x="7458" y="4868"/>
                    <a:pt x="8262" y="4280"/>
                  </a:cubicBezTo>
                  <a:cubicBezTo>
                    <a:pt x="8305" y="4248"/>
                    <a:pt x="8350" y="4235"/>
                    <a:pt x="8392" y="4235"/>
                  </a:cubicBezTo>
                  <a:cubicBezTo>
                    <a:pt x="8555" y="4235"/>
                    <a:pt x="8679" y="4437"/>
                    <a:pt x="8530" y="4585"/>
                  </a:cubicBezTo>
                  <a:cubicBezTo>
                    <a:pt x="7862" y="5247"/>
                    <a:pt x="7169" y="5889"/>
                    <a:pt x="6470" y="6524"/>
                  </a:cubicBezTo>
                  <a:cubicBezTo>
                    <a:pt x="9334" y="8617"/>
                    <a:pt x="13093" y="10789"/>
                    <a:pt x="17634" y="12172"/>
                  </a:cubicBezTo>
                  <a:cubicBezTo>
                    <a:pt x="17922" y="11034"/>
                    <a:pt x="18224" y="9876"/>
                    <a:pt x="18718" y="8848"/>
                  </a:cubicBezTo>
                  <a:cubicBezTo>
                    <a:pt x="18739" y="8805"/>
                    <a:pt x="18779" y="8784"/>
                    <a:pt x="18817" y="8784"/>
                  </a:cubicBezTo>
                  <a:cubicBezTo>
                    <a:pt x="18868" y="8784"/>
                    <a:pt x="18917" y="8820"/>
                    <a:pt x="18915" y="8889"/>
                  </a:cubicBezTo>
                  <a:cubicBezTo>
                    <a:pt x="18884" y="10050"/>
                    <a:pt x="18611" y="11234"/>
                    <a:pt x="18382" y="12391"/>
                  </a:cubicBezTo>
                  <a:cubicBezTo>
                    <a:pt x="21123" y="13158"/>
                    <a:pt x="24134" y="13632"/>
                    <a:pt x="27395" y="13632"/>
                  </a:cubicBezTo>
                  <a:cubicBezTo>
                    <a:pt x="29138" y="13632"/>
                    <a:pt x="30952" y="13496"/>
                    <a:pt x="32834" y="13198"/>
                  </a:cubicBezTo>
                  <a:cubicBezTo>
                    <a:pt x="32834" y="13198"/>
                    <a:pt x="27537" y="4131"/>
                    <a:pt x="15265" y="1029"/>
                  </a:cubicBezTo>
                  <a:lnTo>
                    <a:pt x="15265" y="1029"/>
                  </a:lnTo>
                  <a:cubicBezTo>
                    <a:pt x="15643" y="1655"/>
                    <a:pt x="15931" y="2329"/>
                    <a:pt x="15954" y="3005"/>
                  </a:cubicBezTo>
                  <a:cubicBezTo>
                    <a:pt x="15957" y="3124"/>
                    <a:pt x="15856" y="3187"/>
                    <a:pt x="15754" y="3187"/>
                  </a:cubicBezTo>
                  <a:cubicBezTo>
                    <a:pt x="15696" y="3187"/>
                    <a:pt x="15637" y="3167"/>
                    <a:pt x="15598" y="3124"/>
                  </a:cubicBezTo>
                  <a:cubicBezTo>
                    <a:pt x="14919" y="2393"/>
                    <a:pt x="14367" y="1517"/>
                    <a:pt x="13769" y="689"/>
                  </a:cubicBezTo>
                  <a:cubicBezTo>
                    <a:pt x="13206" y="574"/>
                    <a:pt x="12630" y="473"/>
                    <a:pt x="12041" y="384"/>
                  </a:cubicBezTo>
                  <a:lnTo>
                    <a:pt x="12041" y="384"/>
                  </a:lnTo>
                  <a:cubicBezTo>
                    <a:pt x="12609" y="839"/>
                    <a:pt x="13168" y="1297"/>
                    <a:pt x="13716" y="1742"/>
                  </a:cubicBezTo>
                  <a:cubicBezTo>
                    <a:pt x="13850" y="1852"/>
                    <a:pt x="13762" y="2047"/>
                    <a:pt x="13624" y="2047"/>
                  </a:cubicBezTo>
                  <a:cubicBezTo>
                    <a:pt x="13595" y="2047"/>
                    <a:pt x="13563" y="2038"/>
                    <a:pt x="13531" y="2017"/>
                  </a:cubicBezTo>
                  <a:cubicBezTo>
                    <a:pt x="12599" y="1413"/>
                    <a:pt x="11686" y="806"/>
                    <a:pt x="10769" y="218"/>
                  </a:cubicBezTo>
                  <a:cubicBezTo>
                    <a:pt x="9493" y="77"/>
                    <a:pt x="8158" y="0"/>
                    <a:pt x="6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11"/>
            <p:cNvSpPr/>
            <p:nvPr/>
          </p:nvSpPr>
          <p:spPr>
            <a:xfrm>
              <a:off x="2683500" y="4372275"/>
              <a:ext cx="611825" cy="236725"/>
            </a:xfrm>
            <a:custGeom>
              <a:avLst/>
              <a:gdLst/>
              <a:ahLst/>
              <a:cxnLst/>
              <a:rect l="l" t="t" r="r" b="b"/>
              <a:pathLst>
                <a:path w="24473" h="9469" extrusionOk="0">
                  <a:moveTo>
                    <a:pt x="347" y="1"/>
                  </a:moveTo>
                  <a:cubicBezTo>
                    <a:pt x="159" y="1"/>
                    <a:pt x="1" y="258"/>
                    <a:pt x="208" y="365"/>
                  </a:cubicBezTo>
                  <a:cubicBezTo>
                    <a:pt x="4245" y="2460"/>
                    <a:pt x="8074" y="4929"/>
                    <a:pt x="12176" y="6907"/>
                  </a:cubicBezTo>
                  <a:cubicBezTo>
                    <a:pt x="15093" y="8314"/>
                    <a:pt x="18174" y="9468"/>
                    <a:pt x="21364" y="9468"/>
                  </a:cubicBezTo>
                  <a:cubicBezTo>
                    <a:pt x="22368" y="9468"/>
                    <a:pt x="23382" y="9354"/>
                    <a:pt x="24406" y="9097"/>
                  </a:cubicBezTo>
                  <a:cubicBezTo>
                    <a:pt x="24470" y="9080"/>
                    <a:pt x="24472" y="8971"/>
                    <a:pt x="24399" y="8971"/>
                  </a:cubicBezTo>
                  <a:cubicBezTo>
                    <a:pt x="24398" y="8971"/>
                    <a:pt x="24398" y="8971"/>
                    <a:pt x="24397" y="8971"/>
                  </a:cubicBezTo>
                  <a:cubicBezTo>
                    <a:pt x="24307" y="8972"/>
                    <a:pt x="24217" y="8973"/>
                    <a:pt x="24127" y="8973"/>
                  </a:cubicBezTo>
                  <a:cubicBezTo>
                    <a:pt x="19590" y="8973"/>
                    <a:pt x="15303" y="7163"/>
                    <a:pt x="11365" y="5032"/>
                  </a:cubicBezTo>
                  <a:cubicBezTo>
                    <a:pt x="7813" y="3111"/>
                    <a:pt x="4392" y="867"/>
                    <a:pt x="388" y="5"/>
                  </a:cubicBezTo>
                  <a:cubicBezTo>
                    <a:pt x="375" y="2"/>
                    <a:pt x="361"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11"/>
            <p:cNvSpPr/>
            <p:nvPr/>
          </p:nvSpPr>
          <p:spPr>
            <a:xfrm>
              <a:off x="3221150" y="3992500"/>
              <a:ext cx="440625" cy="707225"/>
            </a:xfrm>
            <a:custGeom>
              <a:avLst/>
              <a:gdLst/>
              <a:ahLst/>
              <a:cxnLst/>
              <a:rect l="l" t="t" r="r" b="b"/>
              <a:pathLst>
                <a:path w="17625" h="28289" extrusionOk="0">
                  <a:moveTo>
                    <a:pt x="14656" y="0"/>
                  </a:moveTo>
                  <a:cubicBezTo>
                    <a:pt x="13696" y="0"/>
                    <a:pt x="12570" y="84"/>
                    <a:pt x="11381" y="342"/>
                  </a:cubicBezTo>
                  <a:cubicBezTo>
                    <a:pt x="11342" y="1395"/>
                    <a:pt x="11433" y="2457"/>
                    <a:pt x="11714" y="3535"/>
                  </a:cubicBezTo>
                  <a:cubicBezTo>
                    <a:pt x="11743" y="3651"/>
                    <a:pt x="11653" y="3722"/>
                    <a:pt x="11562" y="3722"/>
                  </a:cubicBezTo>
                  <a:cubicBezTo>
                    <a:pt x="11498" y="3722"/>
                    <a:pt x="11433" y="3687"/>
                    <a:pt x="11408" y="3608"/>
                  </a:cubicBezTo>
                  <a:cubicBezTo>
                    <a:pt x="11096" y="2650"/>
                    <a:pt x="10889" y="1570"/>
                    <a:pt x="10829" y="474"/>
                  </a:cubicBezTo>
                  <a:cubicBezTo>
                    <a:pt x="10238" y="627"/>
                    <a:pt x="9637" y="827"/>
                    <a:pt x="9036" y="1082"/>
                  </a:cubicBezTo>
                  <a:cubicBezTo>
                    <a:pt x="8966" y="1777"/>
                    <a:pt x="8924" y="2474"/>
                    <a:pt x="8976" y="3204"/>
                  </a:cubicBezTo>
                  <a:cubicBezTo>
                    <a:pt x="9070" y="4483"/>
                    <a:pt x="9328" y="5753"/>
                    <a:pt x="9372" y="7034"/>
                  </a:cubicBezTo>
                  <a:cubicBezTo>
                    <a:pt x="9373" y="7065"/>
                    <a:pt x="9346" y="7084"/>
                    <a:pt x="9319" y="7084"/>
                  </a:cubicBezTo>
                  <a:cubicBezTo>
                    <a:pt x="9301" y="7084"/>
                    <a:pt x="9284" y="7076"/>
                    <a:pt x="9274" y="7058"/>
                  </a:cubicBezTo>
                  <a:cubicBezTo>
                    <a:pt x="8585" y="5790"/>
                    <a:pt x="8367" y="4229"/>
                    <a:pt x="8255" y="2807"/>
                  </a:cubicBezTo>
                  <a:cubicBezTo>
                    <a:pt x="8222" y="2388"/>
                    <a:pt x="8185" y="1942"/>
                    <a:pt x="8168" y="1489"/>
                  </a:cubicBezTo>
                  <a:cubicBezTo>
                    <a:pt x="6762" y="2222"/>
                    <a:pt x="5393" y="3294"/>
                    <a:pt x="4221" y="4843"/>
                  </a:cubicBezTo>
                  <a:cubicBezTo>
                    <a:pt x="4315" y="5178"/>
                    <a:pt x="4415" y="5512"/>
                    <a:pt x="4534" y="5847"/>
                  </a:cubicBezTo>
                  <a:cubicBezTo>
                    <a:pt x="5087" y="7404"/>
                    <a:pt x="5946" y="9033"/>
                    <a:pt x="6087" y="10697"/>
                  </a:cubicBezTo>
                  <a:cubicBezTo>
                    <a:pt x="6092" y="10763"/>
                    <a:pt x="6041" y="10796"/>
                    <a:pt x="5987" y="10796"/>
                  </a:cubicBezTo>
                  <a:cubicBezTo>
                    <a:pt x="5949" y="10796"/>
                    <a:pt x="5910" y="10779"/>
                    <a:pt x="5890" y="10745"/>
                  </a:cubicBezTo>
                  <a:cubicBezTo>
                    <a:pt x="4954" y="9218"/>
                    <a:pt x="4244" y="7384"/>
                    <a:pt x="3647" y="5664"/>
                  </a:cubicBezTo>
                  <a:cubicBezTo>
                    <a:pt x="3010" y="6655"/>
                    <a:pt x="2447" y="7812"/>
                    <a:pt x="1991" y="9166"/>
                  </a:cubicBezTo>
                  <a:cubicBezTo>
                    <a:pt x="2152" y="9577"/>
                    <a:pt x="2311" y="9988"/>
                    <a:pt x="2484" y="10382"/>
                  </a:cubicBezTo>
                  <a:cubicBezTo>
                    <a:pt x="3034" y="11643"/>
                    <a:pt x="3725" y="12760"/>
                    <a:pt x="4436" y="13928"/>
                  </a:cubicBezTo>
                  <a:cubicBezTo>
                    <a:pt x="4454" y="13957"/>
                    <a:pt x="4427" y="13989"/>
                    <a:pt x="4398" y="13989"/>
                  </a:cubicBezTo>
                  <a:cubicBezTo>
                    <a:pt x="4392" y="13989"/>
                    <a:pt x="4385" y="13988"/>
                    <a:pt x="4378" y="13984"/>
                  </a:cubicBezTo>
                  <a:cubicBezTo>
                    <a:pt x="3172" y="13269"/>
                    <a:pt x="2518" y="11911"/>
                    <a:pt x="1917" y="10694"/>
                  </a:cubicBezTo>
                  <a:cubicBezTo>
                    <a:pt x="1836" y="10533"/>
                    <a:pt x="1754" y="10370"/>
                    <a:pt x="1672" y="10209"/>
                  </a:cubicBezTo>
                  <a:cubicBezTo>
                    <a:pt x="1653" y="10275"/>
                    <a:pt x="1634" y="10339"/>
                    <a:pt x="1615" y="10407"/>
                  </a:cubicBezTo>
                  <a:cubicBezTo>
                    <a:pt x="1259" y="11739"/>
                    <a:pt x="1022" y="12985"/>
                    <a:pt x="884" y="14149"/>
                  </a:cubicBezTo>
                  <a:cubicBezTo>
                    <a:pt x="1072" y="14412"/>
                    <a:pt x="1266" y="14668"/>
                    <a:pt x="1479" y="14918"/>
                  </a:cubicBezTo>
                  <a:cubicBezTo>
                    <a:pt x="1953" y="15475"/>
                    <a:pt x="2762" y="16160"/>
                    <a:pt x="3003" y="16856"/>
                  </a:cubicBezTo>
                  <a:cubicBezTo>
                    <a:pt x="3018" y="16900"/>
                    <a:pt x="2976" y="16949"/>
                    <a:pt x="2932" y="16949"/>
                  </a:cubicBezTo>
                  <a:cubicBezTo>
                    <a:pt x="2926" y="16949"/>
                    <a:pt x="2919" y="16948"/>
                    <a:pt x="2912" y="16945"/>
                  </a:cubicBezTo>
                  <a:cubicBezTo>
                    <a:pt x="2130" y="16648"/>
                    <a:pt x="1368" y="15658"/>
                    <a:pt x="798" y="14977"/>
                  </a:cubicBezTo>
                  <a:lnTo>
                    <a:pt x="798" y="14977"/>
                  </a:lnTo>
                  <a:cubicBezTo>
                    <a:pt x="0" y="24608"/>
                    <a:pt x="6024" y="28289"/>
                    <a:pt x="6024" y="28289"/>
                  </a:cubicBezTo>
                  <a:cubicBezTo>
                    <a:pt x="6024" y="28289"/>
                    <a:pt x="4797" y="20280"/>
                    <a:pt x="8005" y="13673"/>
                  </a:cubicBezTo>
                  <a:cubicBezTo>
                    <a:pt x="11741" y="5979"/>
                    <a:pt x="17625" y="282"/>
                    <a:pt x="17625" y="282"/>
                  </a:cubicBezTo>
                  <a:cubicBezTo>
                    <a:pt x="17625" y="282"/>
                    <a:pt x="16421" y="0"/>
                    <a:pt x="14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 name="Google Shape;714;p11"/>
          <p:cNvSpPr/>
          <p:nvPr/>
        </p:nvSpPr>
        <p:spPr>
          <a:xfrm>
            <a:off x="580854" y="3185221"/>
            <a:ext cx="2297739" cy="1802503"/>
          </a:xfrm>
          <a:custGeom>
            <a:avLst/>
            <a:gdLst/>
            <a:ahLst/>
            <a:cxnLst/>
            <a:rect l="l" t="t" r="r" b="b"/>
            <a:pathLst>
              <a:path w="73463" h="57634" extrusionOk="0">
                <a:moveTo>
                  <a:pt x="56572" y="1"/>
                </a:moveTo>
                <a:cubicBezTo>
                  <a:pt x="55862" y="832"/>
                  <a:pt x="55169" y="2860"/>
                  <a:pt x="55169" y="2860"/>
                </a:cubicBezTo>
                <a:cubicBezTo>
                  <a:pt x="55169" y="2860"/>
                  <a:pt x="54850" y="2503"/>
                  <a:pt x="54182" y="2272"/>
                </a:cubicBezTo>
                <a:cubicBezTo>
                  <a:pt x="53879" y="2168"/>
                  <a:pt x="53504" y="2088"/>
                  <a:pt x="53053" y="2079"/>
                </a:cubicBezTo>
                <a:cubicBezTo>
                  <a:pt x="52545" y="3546"/>
                  <a:pt x="52366" y="4825"/>
                  <a:pt x="52388" y="5941"/>
                </a:cubicBezTo>
                <a:cubicBezTo>
                  <a:pt x="52394" y="6260"/>
                  <a:pt x="52416" y="6565"/>
                  <a:pt x="52453" y="6858"/>
                </a:cubicBezTo>
                <a:cubicBezTo>
                  <a:pt x="52524" y="7443"/>
                  <a:pt x="52649" y="7977"/>
                  <a:pt x="52804" y="8464"/>
                </a:cubicBezTo>
                <a:cubicBezTo>
                  <a:pt x="53035" y="9194"/>
                  <a:pt x="53333" y="9819"/>
                  <a:pt x="53613" y="10352"/>
                </a:cubicBezTo>
                <a:cubicBezTo>
                  <a:pt x="53801" y="10707"/>
                  <a:pt x="53981" y="11022"/>
                  <a:pt x="54130" y="11301"/>
                </a:cubicBezTo>
                <a:cubicBezTo>
                  <a:pt x="54353" y="11720"/>
                  <a:pt x="54506" y="12057"/>
                  <a:pt x="54506" y="12328"/>
                </a:cubicBezTo>
                <a:cubicBezTo>
                  <a:pt x="54506" y="12463"/>
                  <a:pt x="54467" y="12581"/>
                  <a:pt x="54381" y="12685"/>
                </a:cubicBezTo>
                <a:cubicBezTo>
                  <a:pt x="53458" y="13792"/>
                  <a:pt x="49886" y="17982"/>
                  <a:pt x="48410" y="17982"/>
                </a:cubicBezTo>
                <a:cubicBezTo>
                  <a:pt x="46971" y="17982"/>
                  <a:pt x="42723" y="14471"/>
                  <a:pt x="39776" y="14471"/>
                </a:cubicBezTo>
                <a:cubicBezTo>
                  <a:pt x="39703" y="14471"/>
                  <a:pt x="39630" y="14474"/>
                  <a:pt x="39558" y="14478"/>
                </a:cubicBezTo>
                <a:cubicBezTo>
                  <a:pt x="39128" y="14505"/>
                  <a:pt x="38670" y="14520"/>
                  <a:pt x="38184" y="14520"/>
                </a:cubicBezTo>
                <a:cubicBezTo>
                  <a:pt x="35331" y="14520"/>
                  <a:pt x="31478" y="13998"/>
                  <a:pt x="26280" y="12265"/>
                </a:cubicBezTo>
                <a:cubicBezTo>
                  <a:pt x="22606" y="11041"/>
                  <a:pt x="18261" y="9212"/>
                  <a:pt x="14218" y="9212"/>
                </a:cubicBezTo>
                <a:cubicBezTo>
                  <a:pt x="13455" y="9212"/>
                  <a:pt x="12703" y="9277"/>
                  <a:pt x="11968" y="9424"/>
                </a:cubicBezTo>
                <a:cubicBezTo>
                  <a:pt x="11957" y="9423"/>
                  <a:pt x="11947" y="9422"/>
                  <a:pt x="11935" y="9422"/>
                </a:cubicBezTo>
                <a:cubicBezTo>
                  <a:pt x="11759" y="9422"/>
                  <a:pt x="11599" y="9465"/>
                  <a:pt x="11484" y="9536"/>
                </a:cubicBezTo>
                <a:cubicBezTo>
                  <a:pt x="9899" y="9936"/>
                  <a:pt x="8405" y="10743"/>
                  <a:pt x="7067" y="12122"/>
                </a:cubicBezTo>
                <a:cubicBezTo>
                  <a:pt x="4661" y="12762"/>
                  <a:pt x="201" y="15217"/>
                  <a:pt x="1" y="24622"/>
                </a:cubicBezTo>
                <a:cubicBezTo>
                  <a:pt x="1" y="24622"/>
                  <a:pt x="93" y="25913"/>
                  <a:pt x="645" y="28956"/>
                </a:cubicBezTo>
                <a:cubicBezTo>
                  <a:pt x="645" y="28956"/>
                  <a:pt x="720" y="29008"/>
                  <a:pt x="846" y="29050"/>
                </a:cubicBezTo>
                <a:cubicBezTo>
                  <a:pt x="849" y="29050"/>
                  <a:pt x="851" y="29051"/>
                  <a:pt x="853" y="29052"/>
                </a:cubicBezTo>
                <a:cubicBezTo>
                  <a:pt x="877" y="29059"/>
                  <a:pt x="905" y="29066"/>
                  <a:pt x="933" y="29073"/>
                </a:cubicBezTo>
                <a:cubicBezTo>
                  <a:pt x="937" y="29074"/>
                  <a:pt x="942" y="29075"/>
                  <a:pt x="946" y="29076"/>
                </a:cubicBezTo>
                <a:cubicBezTo>
                  <a:pt x="1004" y="29088"/>
                  <a:pt x="1068" y="29096"/>
                  <a:pt x="1138" y="29097"/>
                </a:cubicBezTo>
                <a:lnTo>
                  <a:pt x="1160" y="29097"/>
                </a:lnTo>
                <a:cubicBezTo>
                  <a:pt x="1194" y="29097"/>
                  <a:pt x="1229" y="29095"/>
                  <a:pt x="1267" y="29089"/>
                </a:cubicBezTo>
                <a:cubicBezTo>
                  <a:pt x="1273" y="29088"/>
                  <a:pt x="1279" y="29087"/>
                  <a:pt x="1287" y="29086"/>
                </a:cubicBezTo>
                <a:cubicBezTo>
                  <a:pt x="1320" y="29082"/>
                  <a:pt x="1356" y="29075"/>
                  <a:pt x="1391" y="29065"/>
                </a:cubicBezTo>
                <a:cubicBezTo>
                  <a:pt x="1397" y="29064"/>
                  <a:pt x="1403" y="29063"/>
                  <a:pt x="1409" y="29061"/>
                </a:cubicBezTo>
                <a:cubicBezTo>
                  <a:pt x="1449" y="29051"/>
                  <a:pt x="1488" y="29037"/>
                  <a:pt x="1529" y="29020"/>
                </a:cubicBezTo>
                <a:cubicBezTo>
                  <a:pt x="1539" y="29016"/>
                  <a:pt x="1548" y="29012"/>
                  <a:pt x="1559" y="29008"/>
                </a:cubicBezTo>
                <a:cubicBezTo>
                  <a:pt x="1600" y="28990"/>
                  <a:pt x="1642" y="28969"/>
                  <a:pt x="1686" y="28944"/>
                </a:cubicBezTo>
                <a:cubicBezTo>
                  <a:pt x="1690" y="28942"/>
                  <a:pt x="1695" y="28939"/>
                  <a:pt x="1699" y="28937"/>
                </a:cubicBezTo>
                <a:cubicBezTo>
                  <a:pt x="1740" y="28913"/>
                  <a:pt x="1780" y="28884"/>
                  <a:pt x="1822" y="28853"/>
                </a:cubicBezTo>
                <a:cubicBezTo>
                  <a:pt x="1832" y="28847"/>
                  <a:pt x="1841" y="28839"/>
                  <a:pt x="1852" y="28832"/>
                </a:cubicBezTo>
                <a:cubicBezTo>
                  <a:pt x="1896" y="28798"/>
                  <a:pt x="1939" y="28760"/>
                  <a:pt x="1984" y="28717"/>
                </a:cubicBezTo>
                <a:cubicBezTo>
                  <a:pt x="1994" y="28708"/>
                  <a:pt x="2004" y="28698"/>
                  <a:pt x="2014" y="28689"/>
                </a:cubicBezTo>
                <a:cubicBezTo>
                  <a:pt x="2057" y="28647"/>
                  <a:pt x="2100" y="28601"/>
                  <a:pt x="2143" y="28550"/>
                </a:cubicBezTo>
                <a:cubicBezTo>
                  <a:pt x="2149" y="28543"/>
                  <a:pt x="2153" y="28539"/>
                  <a:pt x="2158" y="28533"/>
                </a:cubicBezTo>
                <a:cubicBezTo>
                  <a:pt x="2204" y="28477"/>
                  <a:pt x="2251" y="28416"/>
                  <a:pt x="2298" y="28350"/>
                </a:cubicBezTo>
                <a:cubicBezTo>
                  <a:pt x="2309" y="28335"/>
                  <a:pt x="2319" y="28320"/>
                  <a:pt x="2330" y="28305"/>
                </a:cubicBezTo>
                <a:cubicBezTo>
                  <a:pt x="2377" y="28237"/>
                  <a:pt x="2423" y="28163"/>
                  <a:pt x="2470" y="28084"/>
                </a:cubicBezTo>
                <a:cubicBezTo>
                  <a:pt x="2477" y="28072"/>
                  <a:pt x="2484" y="28060"/>
                  <a:pt x="2490" y="28048"/>
                </a:cubicBezTo>
                <a:cubicBezTo>
                  <a:pt x="2534" y="27973"/>
                  <a:pt x="2577" y="27892"/>
                  <a:pt x="2620" y="27807"/>
                </a:cubicBezTo>
                <a:cubicBezTo>
                  <a:pt x="2628" y="27790"/>
                  <a:pt x="2636" y="27774"/>
                  <a:pt x="2645" y="27757"/>
                </a:cubicBezTo>
                <a:cubicBezTo>
                  <a:pt x="2691" y="27662"/>
                  <a:pt x="2737" y="27561"/>
                  <a:pt x="2782" y="27453"/>
                </a:cubicBezTo>
                <a:cubicBezTo>
                  <a:pt x="2792" y="27430"/>
                  <a:pt x="2802" y="27406"/>
                  <a:pt x="2811" y="27382"/>
                </a:cubicBezTo>
                <a:cubicBezTo>
                  <a:pt x="2858" y="27268"/>
                  <a:pt x="2905" y="27148"/>
                  <a:pt x="2951" y="27019"/>
                </a:cubicBezTo>
                <a:cubicBezTo>
                  <a:pt x="3375" y="25825"/>
                  <a:pt x="4168" y="24491"/>
                  <a:pt x="4950" y="23341"/>
                </a:cubicBezTo>
                <a:cubicBezTo>
                  <a:pt x="5625" y="26927"/>
                  <a:pt x="6916" y="29785"/>
                  <a:pt x="6916" y="29785"/>
                </a:cubicBezTo>
                <a:cubicBezTo>
                  <a:pt x="7100" y="36424"/>
                  <a:pt x="3965" y="41588"/>
                  <a:pt x="3965" y="41588"/>
                </a:cubicBezTo>
                <a:cubicBezTo>
                  <a:pt x="4866" y="45707"/>
                  <a:pt x="4509" y="51890"/>
                  <a:pt x="4212" y="55251"/>
                </a:cubicBezTo>
                <a:cubicBezTo>
                  <a:pt x="4176" y="55660"/>
                  <a:pt x="4140" y="56028"/>
                  <a:pt x="4108" y="56345"/>
                </a:cubicBezTo>
                <a:cubicBezTo>
                  <a:pt x="4095" y="56478"/>
                  <a:pt x="4110" y="56605"/>
                  <a:pt x="4139" y="56727"/>
                </a:cubicBezTo>
                <a:cubicBezTo>
                  <a:pt x="4252" y="57213"/>
                  <a:pt x="4665" y="57583"/>
                  <a:pt x="5183" y="57624"/>
                </a:cubicBezTo>
                <a:cubicBezTo>
                  <a:pt x="5214" y="57626"/>
                  <a:pt x="5243" y="57633"/>
                  <a:pt x="5274" y="57633"/>
                </a:cubicBezTo>
                <a:lnTo>
                  <a:pt x="6577" y="57633"/>
                </a:lnTo>
                <a:cubicBezTo>
                  <a:pt x="7258" y="57633"/>
                  <a:pt x="7796" y="57055"/>
                  <a:pt x="7746" y="56376"/>
                </a:cubicBezTo>
                <a:lnTo>
                  <a:pt x="7664" y="55251"/>
                </a:lnTo>
                <a:lnTo>
                  <a:pt x="6874" y="44465"/>
                </a:lnTo>
                <a:cubicBezTo>
                  <a:pt x="6790" y="43320"/>
                  <a:pt x="7320" y="42231"/>
                  <a:pt x="8240" y="41545"/>
                </a:cubicBezTo>
                <a:cubicBezTo>
                  <a:pt x="13393" y="37711"/>
                  <a:pt x="14477" y="30893"/>
                  <a:pt x="14477" y="30892"/>
                </a:cubicBezTo>
                <a:lnTo>
                  <a:pt x="14477" y="30892"/>
                </a:lnTo>
                <a:cubicBezTo>
                  <a:pt x="14109" y="37716"/>
                  <a:pt x="10420" y="41958"/>
                  <a:pt x="10420" y="41958"/>
                </a:cubicBezTo>
                <a:cubicBezTo>
                  <a:pt x="12826" y="47534"/>
                  <a:pt x="13042" y="52469"/>
                  <a:pt x="12897" y="55251"/>
                </a:cubicBezTo>
                <a:lnTo>
                  <a:pt x="12896" y="55251"/>
                </a:lnTo>
                <a:cubicBezTo>
                  <a:pt x="12875" y="55664"/>
                  <a:pt x="12845" y="56031"/>
                  <a:pt x="12813" y="56345"/>
                </a:cubicBezTo>
                <a:cubicBezTo>
                  <a:pt x="12805" y="56431"/>
                  <a:pt x="12806" y="56517"/>
                  <a:pt x="12815" y="56599"/>
                </a:cubicBezTo>
                <a:cubicBezTo>
                  <a:pt x="12850" y="56902"/>
                  <a:pt x="13005" y="57168"/>
                  <a:pt x="13229" y="57355"/>
                </a:cubicBezTo>
                <a:cubicBezTo>
                  <a:pt x="13249" y="57373"/>
                  <a:pt x="13266" y="57393"/>
                  <a:pt x="13287" y="57408"/>
                </a:cubicBezTo>
                <a:cubicBezTo>
                  <a:pt x="13306" y="57422"/>
                  <a:pt x="13328" y="57430"/>
                  <a:pt x="13347" y="57443"/>
                </a:cubicBezTo>
                <a:cubicBezTo>
                  <a:pt x="13529" y="57560"/>
                  <a:pt x="13743" y="57633"/>
                  <a:pt x="13979" y="57633"/>
                </a:cubicBezTo>
                <a:lnTo>
                  <a:pt x="15225" y="57633"/>
                </a:lnTo>
                <a:cubicBezTo>
                  <a:pt x="15914" y="57633"/>
                  <a:pt x="16454" y="57043"/>
                  <a:pt x="16393" y="56358"/>
                </a:cubicBezTo>
                <a:lnTo>
                  <a:pt x="16294" y="55251"/>
                </a:lnTo>
                <a:lnTo>
                  <a:pt x="15376" y="44884"/>
                </a:lnTo>
                <a:cubicBezTo>
                  <a:pt x="15285" y="43847"/>
                  <a:pt x="15545" y="42815"/>
                  <a:pt x="16108" y="41939"/>
                </a:cubicBezTo>
                <a:cubicBezTo>
                  <a:pt x="16127" y="41908"/>
                  <a:pt x="16146" y="41877"/>
                  <a:pt x="16166" y="41847"/>
                </a:cubicBezTo>
                <a:cubicBezTo>
                  <a:pt x="16191" y="41807"/>
                  <a:pt x="16216" y="41766"/>
                  <a:pt x="16241" y="41725"/>
                </a:cubicBezTo>
                <a:cubicBezTo>
                  <a:pt x="16281" y="41659"/>
                  <a:pt x="16322" y="41592"/>
                  <a:pt x="16361" y="41524"/>
                </a:cubicBezTo>
                <a:cubicBezTo>
                  <a:pt x="16386" y="41484"/>
                  <a:pt x="16410" y="41445"/>
                  <a:pt x="16433" y="41403"/>
                </a:cubicBezTo>
                <a:cubicBezTo>
                  <a:pt x="16479" y="41324"/>
                  <a:pt x="16525" y="41243"/>
                  <a:pt x="16571" y="41160"/>
                </a:cubicBezTo>
                <a:cubicBezTo>
                  <a:pt x="16589" y="41128"/>
                  <a:pt x="16606" y="41097"/>
                  <a:pt x="16624" y="41064"/>
                </a:cubicBezTo>
                <a:cubicBezTo>
                  <a:pt x="16688" y="40949"/>
                  <a:pt x="16752" y="40831"/>
                  <a:pt x="16815" y="40710"/>
                </a:cubicBezTo>
                <a:cubicBezTo>
                  <a:pt x="16829" y="40683"/>
                  <a:pt x="16844" y="40655"/>
                  <a:pt x="16857" y="40628"/>
                </a:cubicBezTo>
                <a:cubicBezTo>
                  <a:pt x="16908" y="40533"/>
                  <a:pt x="16957" y="40436"/>
                  <a:pt x="17006" y="40338"/>
                </a:cubicBezTo>
                <a:cubicBezTo>
                  <a:pt x="17029" y="40293"/>
                  <a:pt x="17052" y="40246"/>
                  <a:pt x="17075" y="40201"/>
                </a:cubicBezTo>
                <a:cubicBezTo>
                  <a:pt x="17116" y="40118"/>
                  <a:pt x="17157" y="40037"/>
                  <a:pt x="17198" y="39953"/>
                </a:cubicBezTo>
                <a:cubicBezTo>
                  <a:pt x="17222" y="39902"/>
                  <a:pt x="17247" y="39850"/>
                  <a:pt x="17271" y="39799"/>
                </a:cubicBezTo>
                <a:cubicBezTo>
                  <a:pt x="17309" y="39718"/>
                  <a:pt x="17348" y="39638"/>
                  <a:pt x="17387" y="39556"/>
                </a:cubicBezTo>
                <a:cubicBezTo>
                  <a:pt x="17411" y="39504"/>
                  <a:pt x="17436" y="39451"/>
                  <a:pt x="17461" y="39398"/>
                </a:cubicBezTo>
                <a:cubicBezTo>
                  <a:pt x="17500" y="39314"/>
                  <a:pt x="17539" y="39230"/>
                  <a:pt x="17577" y="39145"/>
                </a:cubicBezTo>
                <a:cubicBezTo>
                  <a:pt x="17600" y="39095"/>
                  <a:pt x="17623" y="39045"/>
                  <a:pt x="17645" y="38994"/>
                </a:cubicBezTo>
                <a:cubicBezTo>
                  <a:pt x="17689" y="38898"/>
                  <a:pt x="17732" y="38801"/>
                  <a:pt x="17775" y="38703"/>
                </a:cubicBezTo>
                <a:cubicBezTo>
                  <a:pt x="17793" y="38665"/>
                  <a:pt x="17810" y="38627"/>
                  <a:pt x="17827" y="38588"/>
                </a:cubicBezTo>
                <a:cubicBezTo>
                  <a:pt x="17887" y="38452"/>
                  <a:pt x="17946" y="38316"/>
                  <a:pt x="18004" y="38180"/>
                </a:cubicBezTo>
                <a:cubicBezTo>
                  <a:pt x="18016" y="38154"/>
                  <a:pt x="18026" y="38128"/>
                  <a:pt x="18038" y="38102"/>
                </a:cubicBezTo>
                <a:cubicBezTo>
                  <a:pt x="18085" y="37991"/>
                  <a:pt x="18132" y="37879"/>
                  <a:pt x="18179" y="37768"/>
                </a:cubicBezTo>
                <a:cubicBezTo>
                  <a:pt x="18199" y="37721"/>
                  <a:pt x="18219" y="37674"/>
                  <a:pt x="18239" y="37626"/>
                </a:cubicBezTo>
                <a:cubicBezTo>
                  <a:pt x="18275" y="37538"/>
                  <a:pt x="18312" y="37449"/>
                  <a:pt x="18349" y="37361"/>
                </a:cubicBezTo>
                <a:cubicBezTo>
                  <a:pt x="18370" y="37308"/>
                  <a:pt x="18391" y="37254"/>
                  <a:pt x="18413" y="37201"/>
                </a:cubicBezTo>
                <a:cubicBezTo>
                  <a:pt x="18448" y="37117"/>
                  <a:pt x="18481" y="37035"/>
                  <a:pt x="18515" y="36952"/>
                </a:cubicBezTo>
                <a:cubicBezTo>
                  <a:pt x="18536" y="36901"/>
                  <a:pt x="18556" y="36849"/>
                  <a:pt x="18577" y="36798"/>
                </a:cubicBezTo>
                <a:cubicBezTo>
                  <a:pt x="18611" y="36712"/>
                  <a:pt x="18645" y="36629"/>
                  <a:pt x="18678" y="36544"/>
                </a:cubicBezTo>
                <a:cubicBezTo>
                  <a:pt x="18696" y="36497"/>
                  <a:pt x="18715" y="36450"/>
                  <a:pt x="18734" y="36403"/>
                </a:cubicBezTo>
                <a:cubicBezTo>
                  <a:pt x="18769" y="36313"/>
                  <a:pt x="18804" y="36225"/>
                  <a:pt x="18837" y="36137"/>
                </a:cubicBezTo>
                <a:cubicBezTo>
                  <a:pt x="18853" y="36096"/>
                  <a:pt x="18870" y="36056"/>
                  <a:pt x="18884" y="36016"/>
                </a:cubicBezTo>
                <a:cubicBezTo>
                  <a:pt x="18933" y="35891"/>
                  <a:pt x="18981" y="35767"/>
                  <a:pt x="19027" y="35647"/>
                </a:cubicBezTo>
                <a:cubicBezTo>
                  <a:pt x="19031" y="35636"/>
                  <a:pt x="19035" y="35625"/>
                  <a:pt x="19038" y="35615"/>
                </a:cubicBezTo>
                <a:cubicBezTo>
                  <a:pt x="19081" y="35504"/>
                  <a:pt x="19122" y="35396"/>
                  <a:pt x="19162" y="35289"/>
                </a:cubicBezTo>
                <a:cubicBezTo>
                  <a:pt x="19176" y="35249"/>
                  <a:pt x="19191" y="35212"/>
                  <a:pt x="19205" y="35173"/>
                </a:cubicBezTo>
                <a:cubicBezTo>
                  <a:pt x="19234" y="35097"/>
                  <a:pt x="19262" y="35022"/>
                  <a:pt x="19289" y="34949"/>
                </a:cubicBezTo>
                <a:cubicBezTo>
                  <a:pt x="19305" y="34905"/>
                  <a:pt x="19321" y="34863"/>
                  <a:pt x="19336" y="34820"/>
                </a:cubicBezTo>
                <a:cubicBezTo>
                  <a:pt x="19361" y="34753"/>
                  <a:pt x="19385" y="34686"/>
                  <a:pt x="19410" y="34622"/>
                </a:cubicBezTo>
                <a:cubicBezTo>
                  <a:pt x="19424" y="34582"/>
                  <a:pt x="19439" y="34542"/>
                  <a:pt x="19452" y="34503"/>
                </a:cubicBezTo>
                <a:cubicBezTo>
                  <a:pt x="19475" y="34440"/>
                  <a:pt x="19497" y="34379"/>
                  <a:pt x="19519" y="34319"/>
                </a:cubicBezTo>
                <a:cubicBezTo>
                  <a:pt x="19533" y="34280"/>
                  <a:pt x="19547" y="34243"/>
                  <a:pt x="19560" y="34206"/>
                </a:cubicBezTo>
                <a:cubicBezTo>
                  <a:pt x="19583" y="34142"/>
                  <a:pt x="19605" y="34081"/>
                  <a:pt x="19627" y="34020"/>
                </a:cubicBezTo>
                <a:cubicBezTo>
                  <a:pt x="19637" y="33994"/>
                  <a:pt x="19646" y="33967"/>
                  <a:pt x="19655" y="33941"/>
                </a:cubicBezTo>
                <a:cubicBezTo>
                  <a:pt x="19716" y="33770"/>
                  <a:pt x="19771" y="33616"/>
                  <a:pt x="19817" y="33483"/>
                </a:cubicBezTo>
                <a:cubicBezTo>
                  <a:pt x="19823" y="33464"/>
                  <a:pt x="19829" y="33449"/>
                  <a:pt x="19834" y="33431"/>
                </a:cubicBezTo>
                <a:cubicBezTo>
                  <a:pt x="19851" y="33386"/>
                  <a:pt x="19866" y="33342"/>
                  <a:pt x="19879" y="33301"/>
                </a:cubicBezTo>
                <a:cubicBezTo>
                  <a:pt x="19888" y="33279"/>
                  <a:pt x="19894" y="33259"/>
                  <a:pt x="19901" y="33239"/>
                </a:cubicBezTo>
                <a:cubicBezTo>
                  <a:pt x="19912" y="33209"/>
                  <a:pt x="19921" y="33181"/>
                  <a:pt x="19931" y="33156"/>
                </a:cubicBezTo>
                <a:cubicBezTo>
                  <a:pt x="19937" y="33135"/>
                  <a:pt x="19944" y="33116"/>
                  <a:pt x="19950" y="33097"/>
                </a:cubicBezTo>
                <a:cubicBezTo>
                  <a:pt x="19957" y="33076"/>
                  <a:pt x="19963" y="33059"/>
                  <a:pt x="19969" y="33042"/>
                </a:cubicBezTo>
                <a:cubicBezTo>
                  <a:pt x="19975" y="33026"/>
                  <a:pt x="19980" y="33011"/>
                  <a:pt x="19984" y="32999"/>
                </a:cubicBezTo>
                <a:cubicBezTo>
                  <a:pt x="19989" y="32982"/>
                  <a:pt x="19993" y="32970"/>
                  <a:pt x="19997" y="32959"/>
                </a:cubicBezTo>
                <a:cubicBezTo>
                  <a:pt x="19999" y="32953"/>
                  <a:pt x="20002" y="32946"/>
                  <a:pt x="20003" y="32941"/>
                </a:cubicBezTo>
                <a:cubicBezTo>
                  <a:pt x="20007" y="32929"/>
                  <a:pt x="20010" y="32920"/>
                  <a:pt x="20010" y="32920"/>
                </a:cubicBezTo>
                <a:cubicBezTo>
                  <a:pt x="25912" y="35133"/>
                  <a:pt x="36423" y="36240"/>
                  <a:pt x="36423" y="36240"/>
                </a:cubicBezTo>
                <a:cubicBezTo>
                  <a:pt x="37516" y="39394"/>
                  <a:pt x="37537" y="50562"/>
                  <a:pt x="37492" y="55385"/>
                </a:cubicBezTo>
                <a:cubicBezTo>
                  <a:pt x="37491" y="55507"/>
                  <a:pt x="37490" y="55626"/>
                  <a:pt x="37489" y="55740"/>
                </a:cubicBezTo>
                <a:cubicBezTo>
                  <a:pt x="37488" y="55803"/>
                  <a:pt x="37488" y="55867"/>
                  <a:pt x="37486" y="55928"/>
                </a:cubicBezTo>
                <a:cubicBezTo>
                  <a:pt x="37485" y="55993"/>
                  <a:pt x="37484" y="56054"/>
                  <a:pt x="37484" y="56116"/>
                </a:cubicBezTo>
                <a:cubicBezTo>
                  <a:pt x="37483" y="56174"/>
                  <a:pt x="37482" y="56230"/>
                  <a:pt x="37482" y="56284"/>
                </a:cubicBezTo>
                <a:cubicBezTo>
                  <a:pt x="37481" y="56331"/>
                  <a:pt x="37481" y="56378"/>
                  <a:pt x="37480" y="56422"/>
                </a:cubicBezTo>
                <a:cubicBezTo>
                  <a:pt x="37480" y="56429"/>
                  <a:pt x="37482" y="56436"/>
                  <a:pt x="37482" y="56444"/>
                </a:cubicBezTo>
                <a:cubicBezTo>
                  <a:pt x="37482" y="56519"/>
                  <a:pt x="37488" y="56593"/>
                  <a:pt x="37502" y="56665"/>
                </a:cubicBezTo>
                <a:cubicBezTo>
                  <a:pt x="37544" y="56882"/>
                  <a:pt x="37648" y="57076"/>
                  <a:pt x="37789" y="57234"/>
                </a:cubicBezTo>
                <a:cubicBezTo>
                  <a:pt x="37802" y="57247"/>
                  <a:pt x="37812" y="57264"/>
                  <a:pt x="37825" y="57277"/>
                </a:cubicBezTo>
                <a:cubicBezTo>
                  <a:pt x="37846" y="57299"/>
                  <a:pt x="37872" y="57315"/>
                  <a:pt x="37895" y="57335"/>
                </a:cubicBezTo>
                <a:cubicBezTo>
                  <a:pt x="37930" y="57366"/>
                  <a:pt x="37965" y="57399"/>
                  <a:pt x="38003" y="57426"/>
                </a:cubicBezTo>
                <a:cubicBezTo>
                  <a:pt x="38009" y="57429"/>
                  <a:pt x="38015" y="57432"/>
                  <a:pt x="38021" y="57435"/>
                </a:cubicBezTo>
                <a:cubicBezTo>
                  <a:pt x="38145" y="57517"/>
                  <a:pt x="38284" y="57578"/>
                  <a:pt x="38434" y="57608"/>
                </a:cubicBezTo>
                <a:cubicBezTo>
                  <a:pt x="38486" y="57620"/>
                  <a:pt x="38541" y="57621"/>
                  <a:pt x="38595" y="57625"/>
                </a:cubicBezTo>
                <a:cubicBezTo>
                  <a:pt x="38623" y="57627"/>
                  <a:pt x="38649" y="57633"/>
                  <a:pt x="38678" y="57633"/>
                </a:cubicBezTo>
                <a:lnTo>
                  <a:pt x="39235" y="57633"/>
                </a:lnTo>
                <a:cubicBezTo>
                  <a:pt x="39944" y="57633"/>
                  <a:pt x="40504" y="57020"/>
                  <a:pt x="40426" y="56315"/>
                </a:cubicBezTo>
                <a:cubicBezTo>
                  <a:pt x="40388" y="55978"/>
                  <a:pt x="40362" y="55621"/>
                  <a:pt x="40345" y="55251"/>
                </a:cubicBezTo>
                <a:cubicBezTo>
                  <a:pt x="40151" y="50816"/>
                  <a:pt x="41403" y="44355"/>
                  <a:pt x="41403" y="44355"/>
                </a:cubicBezTo>
                <a:lnTo>
                  <a:pt x="41975" y="56492"/>
                </a:lnTo>
                <a:cubicBezTo>
                  <a:pt x="42005" y="57131"/>
                  <a:pt x="42532" y="57633"/>
                  <a:pt x="43171" y="57633"/>
                </a:cubicBezTo>
                <a:lnTo>
                  <a:pt x="43888" y="57633"/>
                </a:lnTo>
                <a:cubicBezTo>
                  <a:pt x="44244" y="57633"/>
                  <a:pt x="44556" y="57479"/>
                  <a:pt x="44772" y="57241"/>
                </a:cubicBezTo>
                <a:cubicBezTo>
                  <a:pt x="45018" y="56972"/>
                  <a:pt x="45144" y="56596"/>
                  <a:pt x="45063" y="56205"/>
                </a:cubicBezTo>
                <a:cubicBezTo>
                  <a:pt x="45035" y="56064"/>
                  <a:pt x="45007" y="55916"/>
                  <a:pt x="44981" y="55763"/>
                </a:cubicBezTo>
                <a:cubicBezTo>
                  <a:pt x="44978" y="55752"/>
                  <a:pt x="44976" y="55740"/>
                  <a:pt x="44975" y="55729"/>
                </a:cubicBezTo>
                <a:cubicBezTo>
                  <a:pt x="44948" y="55575"/>
                  <a:pt x="44923" y="55416"/>
                  <a:pt x="44900" y="55251"/>
                </a:cubicBezTo>
                <a:lnTo>
                  <a:pt x="44899" y="55251"/>
                </a:lnTo>
                <a:cubicBezTo>
                  <a:pt x="43974" y="48839"/>
                  <a:pt x="44906" y="34581"/>
                  <a:pt x="44906" y="34581"/>
                </a:cubicBezTo>
                <a:cubicBezTo>
                  <a:pt x="51177" y="32552"/>
                  <a:pt x="59292" y="22224"/>
                  <a:pt x="59292" y="22224"/>
                </a:cubicBezTo>
                <a:lnTo>
                  <a:pt x="63164" y="22408"/>
                </a:lnTo>
                <a:cubicBezTo>
                  <a:pt x="63833" y="22440"/>
                  <a:pt x="64540" y="22462"/>
                  <a:pt x="65255" y="22462"/>
                </a:cubicBezTo>
                <a:cubicBezTo>
                  <a:pt x="68645" y="22462"/>
                  <a:pt x="72215" y="21985"/>
                  <a:pt x="72735" y="19907"/>
                </a:cubicBezTo>
                <a:cubicBezTo>
                  <a:pt x="72737" y="19906"/>
                  <a:pt x="72738" y="19906"/>
                  <a:pt x="72740" y="19905"/>
                </a:cubicBezTo>
                <a:cubicBezTo>
                  <a:pt x="72748" y="19900"/>
                  <a:pt x="72752" y="19898"/>
                  <a:pt x="72752" y="19898"/>
                </a:cubicBezTo>
                <a:cubicBezTo>
                  <a:pt x="72752" y="19898"/>
                  <a:pt x="73462" y="19025"/>
                  <a:pt x="72551" y="18530"/>
                </a:cubicBezTo>
                <a:cubicBezTo>
                  <a:pt x="72487" y="18494"/>
                  <a:pt x="72424" y="18471"/>
                  <a:pt x="72362" y="18452"/>
                </a:cubicBezTo>
                <a:cubicBezTo>
                  <a:pt x="72341" y="18447"/>
                  <a:pt x="72321" y="18444"/>
                  <a:pt x="72301" y="18440"/>
                </a:cubicBezTo>
                <a:cubicBezTo>
                  <a:pt x="72258" y="18431"/>
                  <a:pt x="72216" y="18424"/>
                  <a:pt x="72174" y="18422"/>
                </a:cubicBezTo>
                <a:cubicBezTo>
                  <a:pt x="72152" y="18421"/>
                  <a:pt x="72130" y="18421"/>
                  <a:pt x="72107" y="18421"/>
                </a:cubicBezTo>
                <a:cubicBezTo>
                  <a:pt x="72069" y="18422"/>
                  <a:pt x="72030" y="18425"/>
                  <a:pt x="71991" y="18431"/>
                </a:cubicBezTo>
                <a:cubicBezTo>
                  <a:pt x="71970" y="18434"/>
                  <a:pt x="71949" y="18438"/>
                  <a:pt x="71927" y="18442"/>
                </a:cubicBezTo>
                <a:cubicBezTo>
                  <a:pt x="71888" y="18451"/>
                  <a:pt x="71848" y="18463"/>
                  <a:pt x="71808" y="18477"/>
                </a:cubicBezTo>
                <a:cubicBezTo>
                  <a:pt x="71791" y="18482"/>
                  <a:pt x="71775" y="18488"/>
                  <a:pt x="71758" y="18494"/>
                </a:cubicBezTo>
                <a:cubicBezTo>
                  <a:pt x="71704" y="18516"/>
                  <a:pt x="71650" y="18542"/>
                  <a:pt x="71598" y="18571"/>
                </a:cubicBezTo>
                <a:cubicBezTo>
                  <a:pt x="71594" y="18574"/>
                  <a:pt x="71589" y="18577"/>
                  <a:pt x="71584" y="18580"/>
                </a:cubicBezTo>
                <a:cubicBezTo>
                  <a:pt x="71537" y="18607"/>
                  <a:pt x="71492" y="18637"/>
                  <a:pt x="71448" y="18669"/>
                </a:cubicBezTo>
                <a:cubicBezTo>
                  <a:pt x="71431" y="18680"/>
                  <a:pt x="71417" y="18693"/>
                  <a:pt x="71401" y="18704"/>
                </a:cubicBezTo>
                <a:cubicBezTo>
                  <a:pt x="71370" y="18728"/>
                  <a:pt x="71338" y="18754"/>
                  <a:pt x="71309" y="18779"/>
                </a:cubicBezTo>
                <a:cubicBezTo>
                  <a:pt x="71293" y="18793"/>
                  <a:pt x="71278" y="18807"/>
                  <a:pt x="71262" y="18820"/>
                </a:cubicBezTo>
                <a:cubicBezTo>
                  <a:pt x="71235" y="18846"/>
                  <a:pt x="71208" y="18871"/>
                  <a:pt x="71182" y="18896"/>
                </a:cubicBezTo>
                <a:cubicBezTo>
                  <a:pt x="71175" y="18904"/>
                  <a:pt x="71166" y="18912"/>
                  <a:pt x="71158" y="18919"/>
                </a:cubicBezTo>
                <a:cubicBezTo>
                  <a:pt x="71156" y="18921"/>
                  <a:pt x="71155" y="18924"/>
                  <a:pt x="71153" y="18926"/>
                </a:cubicBezTo>
                <a:cubicBezTo>
                  <a:pt x="71115" y="18964"/>
                  <a:pt x="71080" y="19001"/>
                  <a:pt x="71049" y="19038"/>
                </a:cubicBezTo>
                <a:cubicBezTo>
                  <a:pt x="70328" y="18611"/>
                  <a:pt x="69634" y="18102"/>
                  <a:pt x="69026" y="17605"/>
                </a:cubicBezTo>
                <a:cubicBezTo>
                  <a:pt x="67841" y="16635"/>
                  <a:pt x="66976" y="15348"/>
                  <a:pt x="66395" y="13931"/>
                </a:cubicBezTo>
                <a:cubicBezTo>
                  <a:pt x="64948" y="10401"/>
                  <a:pt x="61135" y="9130"/>
                  <a:pt x="61135" y="9130"/>
                </a:cubicBezTo>
                <a:cubicBezTo>
                  <a:pt x="60398" y="462"/>
                  <a:pt x="56572" y="1"/>
                  <a:pt x="56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11"/>
          <p:cNvSpPr/>
          <p:nvPr/>
        </p:nvSpPr>
        <p:spPr>
          <a:xfrm>
            <a:off x="5963797" y="3398336"/>
            <a:ext cx="2599348" cy="1589396"/>
          </a:xfrm>
          <a:custGeom>
            <a:avLst/>
            <a:gdLst/>
            <a:ahLst/>
            <a:cxnLst/>
            <a:rect l="l" t="t" r="r" b="b"/>
            <a:pathLst>
              <a:path w="83106" h="50820" extrusionOk="0">
                <a:moveTo>
                  <a:pt x="8641" y="1"/>
                </a:moveTo>
                <a:lnTo>
                  <a:pt x="8641" y="1"/>
                </a:lnTo>
                <a:cubicBezTo>
                  <a:pt x="8392" y="1255"/>
                  <a:pt x="9699" y="6086"/>
                  <a:pt x="9699" y="6086"/>
                </a:cubicBezTo>
                <a:cubicBezTo>
                  <a:pt x="9699" y="6086"/>
                  <a:pt x="10071" y="6646"/>
                  <a:pt x="8019" y="7766"/>
                </a:cubicBezTo>
                <a:cubicBezTo>
                  <a:pt x="6993" y="8326"/>
                  <a:pt x="6511" y="9228"/>
                  <a:pt x="6286" y="9989"/>
                </a:cubicBezTo>
                <a:cubicBezTo>
                  <a:pt x="5963" y="11077"/>
                  <a:pt x="5389" y="12072"/>
                  <a:pt x="4555" y="12840"/>
                </a:cubicBezTo>
                <a:cubicBezTo>
                  <a:pt x="3811" y="13525"/>
                  <a:pt x="2909" y="14320"/>
                  <a:pt x="2111" y="14919"/>
                </a:cubicBezTo>
                <a:cubicBezTo>
                  <a:pt x="0" y="15774"/>
                  <a:pt x="2606" y="17310"/>
                  <a:pt x="2606" y="17310"/>
                </a:cubicBezTo>
                <a:cubicBezTo>
                  <a:pt x="2820" y="17451"/>
                  <a:pt x="2981" y="17530"/>
                  <a:pt x="2981" y="17530"/>
                </a:cubicBezTo>
                <a:cubicBezTo>
                  <a:pt x="3044" y="17555"/>
                  <a:pt x="3109" y="17578"/>
                  <a:pt x="3175" y="17598"/>
                </a:cubicBezTo>
                <a:cubicBezTo>
                  <a:pt x="3784" y="17829"/>
                  <a:pt x="4530" y="17911"/>
                  <a:pt x="5285" y="17911"/>
                </a:cubicBezTo>
                <a:cubicBezTo>
                  <a:pt x="7155" y="17911"/>
                  <a:pt x="9076" y="17407"/>
                  <a:pt x="9076" y="17407"/>
                </a:cubicBezTo>
                <a:cubicBezTo>
                  <a:pt x="9136" y="17400"/>
                  <a:pt x="9194" y="17397"/>
                  <a:pt x="9252" y="17397"/>
                </a:cubicBezTo>
                <a:cubicBezTo>
                  <a:pt x="11773" y="17397"/>
                  <a:pt x="12249" y="23937"/>
                  <a:pt x="12249" y="23937"/>
                </a:cubicBezTo>
                <a:cubicBezTo>
                  <a:pt x="14613" y="31464"/>
                  <a:pt x="18593" y="32148"/>
                  <a:pt x="18593" y="32148"/>
                </a:cubicBezTo>
                <a:cubicBezTo>
                  <a:pt x="19777" y="33213"/>
                  <a:pt x="22681" y="36366"/>
                  <a:pt x="22947" y="41104"/>
                </a:cubicBezTo>
                <a:cubicBezTo>
                  <a:pt x="23313" y="47637"/>
                  <a:pt x="22242" y="47697"/>
                  <a:pt x="22202" y="47697"/>
                </a:cubicBezTo>
                <a:cubicBezTo>
                  <a:pt x="22201" y="47697"/>
                  <a:pt x="22201" y="47697"/>
                  <a:pt x="22201" y="47697"/>
                </a:cubicBezTo>
                <a:cubicBezTo>
                  <a:pt x="22088" y="47704"/>
                  <a:pt x="21981" y="47716"/>
                  <a:pt x="21879" y="47729"/>
                </a:cubicBezTo>
                <a:cubicBezTo>
                  <a:pt x="21849" y="47732"/>
                  <a:pt x="21821" y="47736"/>
                  <a:pt x="21793" y="47740"/>
                </a:cubicBezTo>
                <a:cubicBezTo>
                  <a:pt x="21715" y="47751"/>
                  <a:pt x="21641" y="47763"/>
                  <a:pt x="21570" y="47777"/>
                </a:cubicBezTo>
                <a:cubicBezTo>
                  <a:pt x="21547" y="47782"/>
                  <a:pt x="21524" y="47785"/>
                  <a:pt x="21502" y="47790"/>
                </a:cubicBezTo>
                <a:cubicBezTo>
                  <a:pt x="21413" y="47809"/>
                  <a:pt x="21328" y="47830"/>
                  <a:pt x="21250" y="47852"/>
                </a:cubicBezTo>
                <a:cubicBezTo>
                  <a:pt x="21233" y="47857"/>
                  <a:pt x="21218" y="47862"/>
                  <a:pt x="21203" y="47868"/>
                </a:cubicBezTo>
                <a:cubicBezTo>
                  <a:pt x="21140" y="47887"/>
                  <a:pt x="21079" y="47907"/>
                  <a:pt x="21020" y="47929"/>
                </a:cubicBezTo>
                <a:cubicBezTo>
                  <a:pt x="21000" y="47938"/>
                  <a:pt x="20979" y="47945"/>
                  <a:pt x="20959" y="47954"/>
                </a:cubicBezTo>
                <a:cubicBezTo>
                  <a:pt x="20901" y="47978"/>
                  <a:pt x="20846" y="48003"/>
                  <a:pt x="20794" y="48029"/>
                </a:cubicBezTo>
                <a:cubicBezTo>
                  <a:pt x="20784" y="48033"/>
                  <a:pt x="20774" y="48038"/>
                  <a:pt x="20763" y="48043"/>
                </a:cubicBezTo>
                <a:cubicBezTo>
                  <a:pt x="20703" y="48074"/>
                  <a:pt x="20648" y="48107"/>
                  <a:pt x="20597" y="48141"/>
                </a:cubicBezTo>
                <a:cubicBezTo>
                  <a:pt x="20582" y="48150"/>
                  <a:pt x="20568" y="48160"/>
                  <a:pt x="20555" y="48169"/>
                </a:cubicBezTo>
                <a:cubicBezTo>
                  <a:pt x="20516" y="48196"/>
                  <a:pt x="20480" y="48223"/>
                  <a:pt x="20445" y="48251"/>
                </a:cubicBezTo>
                <a:cubicBezTo>
                  <a:pt x="20432" y="48261"/>
                  <a:pt x="20420" y="48272"/>
                  <a:pt x="20407" y="48282"/>
                </a:cubicBezTo>
                <a:cubicBezTo>
                  <a:pt x="20364" y="48319"/>
                  <a:pt x="20325" y="48356"/>
                  <a:pt x="20288" y="48395"/>
                </a:cubicBezTo>
                <a:cubicBezTo>
                  <a:pt x="20285" y="48398"/>
                  <a:pt x="20282" y="48402"/>
                  <a:pt x="20279" y="48407"/>
                </a:cubicBezTo>
                <a:cubicBezTo>
                  <a:pt x="20246" y="48442"/>
                  <a:pt x="20216" y="48478"/>
                  <a:pt x="20189" y="48514"/>
                </a:cubicBezTo>
                <a:cubicBezTo>
                  <a:pt x="20179" y="48527"/>
                  <a:pt x="20171" y="48538"/>
                  <a:pt x="20162" y="48550"/>
                </a:cubicBezTo>
                <a:cubicBezTo>
                  <a:pt x="20139" y="48582"/>
                  <a:pt x="20119" y="48615"/>
                  <a:pt x="20100" y="48647"/>
                </a:cubicBezTo>
                <a:cubicBezTo>
                  <a:pt x="20094" y="48656"/>
                  <a:pt x="20088" y="48665"/>
                  <a:pt x="20083" y="48674"/>
                </a:cubicBezTo>
                <a:cubicBezTo>
                  <a:pt x="20060" y="48715"/>
                  <a:pt x="20039" y="48757"/>
                  <a:pt x="20021" y="48798"/>
                </a:cubicBezTo>
                <a:cubicBezTo>
                  <a:pt x="20017" y="48807"/>
                  <a:pt x="20014" y="48816"/>
                  <a:pt x="20010" y="48825"/>
                </a:cubicBezTo>
                <a:cubicBezTo>
                  <a:pt x="19996" y="48859"/>
                  <a:pt x="19984" y="48892"/>
                  <a:pt x="19972" y="48927"/>
                </a:cubicBezTo>
                <a:cubicBezTo>
                  <a:pt x="19969" y="48937"/>
                  <a:pt x="19965" y="48949"/>
                  <a:pt x="19962" y="48960"/>
                </a:cubicBezTo>
                <a:cubicBezTo>
                  <a:pt x="19950" y="48999"/>
                  <a:pt x="19939" y="49038"/>
                  <a:pt x="19930" y="49076"/>
                </a:cubicBezTo>
                <a:cubicBezTo>
                  <a:pt x="19930" y="49078"/>
                  <a:pt x="19929" y="49080"/>
                  <a:pt x="19929" y="49083"/>
                </a:cubicBezTo>
                <a:cubicBezTo>
                  <a:pt x="19920" y="49123"/>
                  <a:pt x="19913" y="49164"/>
                  <a:pt x="19908" y="49205"/>
                </a:cubicBezTo>
                <a:cubicBezTo>
                  <a:pt x="19907" y="49213"/>
                  <a:pt x="19906" y="49223"/>
                  <a:pt x="19905" y="49231"/>
                </a:cubicBezTo>
                <a:cubicBezTo>
                  <a:pt x="19901" y="49265"/>
                  <a:pt x="19898" y="49297"/>
                  <a:pt x="19896" y="49328"/>
                </a:cubicBezTo>
                <a:cubicBezTo>
                  <a:pt x="19896" y="49336"/>
                  <a:pt x="19895" y="49343"/>
                  <a:pt x="19895" y="49349"/>
                </a:cubicBezTo>
                <a:cubicBezTo>
                  <a:pt x="19878" y="49685"/>
                  <a:pt x="19962" y="49936"/>
                  <a:pt x="19962" y="49936"/>
                </a:cubicBezTo>
                <a:cubicBezTo>
                  <a:pt x="20347" y="50041"/>
                  <a:pt x="20767" y="50123"/>
                  <a:pt x="21203" y="50172"/>
                </a:cubicBezTo>
                <a:cubicBezTo>
                  <a:pt x="21522" y="50211"/>
                  <a:pt x="21843" y="50232"/>
                  <a:pt x="22158" y="50232"/>
                </a:cubicBezTo>
                <a:cubicBezTo>
                  <a:pt x="24127" y="50232"/>
                  <a:pt x="25888" y="49388"/>
                  <a:pt x="25932" y="46702"/>
                </a:cubicBezTo>
                <a:cubicBezTo>
                  <a:pt x="25995" y="42971"/>
                  <a:pt x="26865" y="34884"/>
                  <a:pt x="26865" y="34884"/>
                </a:cubicBezTo>
                <a:cubicBezTo>
                  <a:pt x="26865" y="34884"/>
                  <a:pt x="29664" y="41353"/>
                  <a:pt x="29851" y="45023"/>
                </a:cubicBezTo>
                <a:cubicBezTo>
                  <a:pt x="30011" y="48160"/>
                  <a:pt x="29125" y="48388"/>
                  <a:pt x="28864" y="48388"/>
                </a:cubicBezTo>
                <a:cubicBezTo>
                  <a:pt x="28820" y="48388"/>
                  <a:pt x="28794" y="48381"/>
                  <a:pt x="28794" y="48381"/>
                </a:cubicBezTo>
                <a:cubicBezTo>
                  <a:pt x="28141" y="48553"/>
                  <a:pt x="27774" y="48857"/>
                  <a:pt x="27581" y="49129"/>
                </a:cubicBezTo>
                <a:cubicBezTo>
                  <a:pt x="26949" y="50017"/>
                  <a:pt x="27730" y="50440"/>
                  <a:pt x="28760" y="50641"/>
                </a:cubicBezTo>
                <a:cubicBezTo>
                  <a:pt x="29452" y="50802"/>
                  <a:pt x="30353" y="50815"/>
                  <a:pt x="30970" y="50819"/>
                </a:cubicBezTo>
                <a:cubicBezTo>
                  <a:pt x="30984" y="50820"/>
                  <a:pt x="30997" y="50820"/>
                  <a:pt x="31010" y="50820"/>
                </a:cubicBezTo>
                <a:cubicBezTo>
                  <a:pt x="32534" y="50820"/>
                  <a:pt x="33025" y="50086"/>
                  <a:pt x="33210" y="45770"/>
                </a:cubicBezTo>
                <a:cubicBezTo>
                  <a:pt x="33364" y="42160"/>
                  <a:pt x="32494" y="36118"/>
                  <a:pt x="32191" y="34156"/>
                </a:cubicBezTo>
                <a:cubicBezTo>
                  <a:pt x="32191" y="34156"/>
                  <a:pt x="32191" y="34155"/>
                  <a:pt x="32191" y="34154"/>
                </a:cubicBezTo>
                <a:cubicBezTo>
                  <a:pt x="32129" y="33751"/>
                  <a:pt x="32090" y="33516"/>
                  <a:pt x="32090" y="33516"/>
                </a:cubicBezTo>
                <a:lnTo>
                  <a:pt x="32090" y="33516"/>
                </a:lnTo>
                <a:cubicBezTo>
                  <a:pt x="32225" y="33536"/>
                  <a:pt x="32358" y="33552"/>
                  <a:pt x="32492" y="33567"/>
                </a:cubicBezTo>
                <a:cubicBezTo>
                  <a:pt x="32891" y="33610"/>
                  <a:pt x="33288" y="33632"/>
                  <a:pt x="33678" y="33636"/>
                </a:cubicBezTo>
                <a:cubicBezTo>
                  <a:pt x="33721" y="33637"/>
                  <a:pt x="33763" y="33637"/>
                  <a:pt x="33805" y="33637"/>
                </a:cubicBezTo>
                <a:cubicBezTo>
                  <a:pt x="36091" y="33637"/>
                  <a:pt x="38132" y="33030"/>
                  <a:pt x="39309" y="32591"/>
                </a:cubicBezTo>
                <a:cubicBezTo>
                  <a:pt x="39375" y="32566"/>
                  <a:pt x="39439" y="32542"/>
                  <a:pt x="39500" y="32518"/>
                </a:cubicBezTo>
                <a:cubicBezTo>
                  <a:pt x="39622" y="32470"/>
                  <a:pt x="39732" y="32425"/>
                  <a:pt x="39830" y="32386"/>
                </a:cubicBezTo>
                <a:cubicBezTo>
                  <a:pt x="40172" y="32243"/>
                  <a:pt x="40362" y="32148"/>
                  <a:pt x="40362" y="32148"/>
                </a:cubicBezTo>
                <a:cubicBezTo>
                  <a:pt x="40436" y="33510"/>
                  <a:pt x="40835" y="34627"/>
                  <a:pt x="41415" y="35565"/>
                </a:cubicBezTo>
                <a:cubicBezTo>
                  <a:pt x="41415" y="35566"/>
                  <a:pt x="41415" y="35566"/>
                  <a:pt x="41415" y="35566"/>
                </a:cubicBezTo>
                <a:cubicBezTo>
                  <a:pt x="42908" y="37982"/>
                  <a:pt x="45606" y="39185"/>
                  <a:pt x="47085" y="40173"/>
                </a:cubicBezTo>
                <a:cubicBezTo>
                  <a:pt x="47095" y="40178"/>
                  <a:pt x="47103" y="40184"/>
                  <a:pt x="47112" y="40189"/>
                </a:cubicBezTo>
                <a:cubicBezTo>
                  <a:pt x="47175" y="40232"/>
                  <a:pt x="47236" y="40275"/>
                  <a:pt x="47295" y="40317"/>
                </a:cubicBezTo>
                <a:cubicBezTo>
                  <a:pt x="47305" y="40323"/>
                  <a:pt x="47315" y="40331"/>
                  <a:pt x="47324" y="40338"/>
                </a:cubicBezTo>
                <a:cubicBezTo>
                  <a:pt x="47389" y="40385"/>
                  <a:pt x="47452" y="40431"/>
                  <a:pt x="47510" y="40478"/>
                </a:cubicBezTo>
                <a:cubicBezTo>
                  <a:pt x="47514" y="40481"/>
                  <a:pt x="47519" y="40486"/>
                  <a:pt x="47523" y="40489"/>
                </a:cubicBezTo>
                <a:cubicBezTo>
                  <a:pt x="47573" y="40530"/>
                  <a:pt x="47620" y="40570"/>
                  <a:pt x="47665" y="40610"/>
                </a:cubicBezTo>
                <a:cubicBezTo>
                  <a:pt x="47680" y="40623"/>
                  <a:pt x="47693" y="40636"/>
                  <a:pt x="47708" y="40649"/>
                </a:cubicBezTo>
                <a:cubicBezTo>
                  <a:pt x="47742" y="40681"/>
                  <a:pt x="47775" y="40714"/>
                  <a:pt x="47805" y="40746"/>
                </a:cubicBezTo>
                <a:cubicBezTo>
                  <a:pt x="47818" y="40760"/>
                  <a:pt x="47831" y="40772"/>
                  <a:pt x="47843" y="40786"/>
                </a:cubicBezTo>
                <a:cubicBezTo>
                  <a:pt x="47883" y="40830"/>
                  <a:pt x="47919" y="40874"/>
                  <a:pt x="47951" y="40918"/>
                </a:cubicBezTo>
                <a:cubicBezTo>
                  <a:pt x="49058" y="42456"/>
                  <a:pt x="48340" y="48073"/>
                  <a:pt x="46398" y="48073"/>
                </a:cubicBezTo>
                <a:cubicBezTo>
                  <a:pt x="46377" y="48073"/>
                  <a:pt x="46355" y="48072"/>
                  <a:pt x="46334" y="48071"/>
                </a:cubicBezTo>
                <a:cubicBezTo>
                  <a:pt x="46240" y="48065"/>
                  <a:pt x="46148" y="48062"/>
                  <a:pt x="46056" y="48062"/>
                </a:cubicBezTo>
                <a:cubicBezTo>
                  <a:pt x="44207" y="48062"/>
                  <a:pt x="42854" y="49220"/>
                  <a:pt x="42914" y="49813"/>
                </a:cubicBezTo>
                <a:cubicBezTo>
                  <a:pt x="42957" y="50246"/>
                  <a:pt x="44207" y="50820"/>
                  <a:pt x="45782" y="50820"/>
                </a:cubicBezTo>
                <a:cubicBezTo>
                  <a:pt x="46468" y="50820"/>
                  <a:pt x="47215" y="50711"/>
                  <a:pt x="47951" y="50434"/>
                </a:cubicBezTo>
                <a:cubicBezTo>
                  <a:pt x="49876" y="49711"/>
                  <a:pt x="52192" y="44655"/>
                  <a:pt x="53065" y="42597"/>
                </a:cubicBezTo>
                <a:lnTo>
                  <a:pt x="53065" y="42597"/>
                </a:lnTo>
                <a:cubicBezTo>
                  <a:pt x="54404" y="45207"/>
                  <a:pt x="53052" y="48009"/>
                  <a:pt x="53052" y="48009"/>
                </a:cubicBezTo>
                <a:cubicBezTo>
                  <a:pt x="50314" y="48009"/>
                  <a:pt x="50563" y="49377"/>
                  <a:pt x="50688" y="50061"/>
                </a:cubicBezTo>
                <a:cubicBezTo>
                  <a:pt x="50752" y="50411"/>
                  <a:pt x="51795" y="50601"/>
                  <a:pt x="52898" y="50601"/>
                </a:cubicBezTo>
                <a:cubicBezTo>
                  <a:pt x="53947" y="50601"/>
                  <a:pt x="55051" y="50429"/>
                  <a:pt x="55415" y="50061"/>
                </a:cubicBezTo>
                <a:cubicBezTo>
                  <a:pt x="56800" y="48661"/>
                  <a:pt x="57406" y="41851"/>
                  <a:pt x="57157" y="41104"/>
                </a:cubicBezTo>
                <a:cubicBezTo>
                  <a:pt x="56908" y="40358"/>
                  <a:pt x="54793" y="39114"/>
                  <a:pt x="53301" y="36688"/>
                </a:cubicBezTo>
                <a:cubicBezTo>
                  <a:pt x="52712" y="35732"/>
                  <a:pt x="52443" y="34523"/>
                  <a:pt x="52332" y="33411"/>
                </a:cubicBezTo>
                <a:cubicBezTo>
                  <a:pt x="55180" y="28385"/>
                  <a:pt x="55415" y="26052"/>
                  <a:pt x="55415" y="26052"/>
                </a:cubicBezTo>
                <a:cubicBezTo>
                  <a:pt x="55505" y="26106"/>
                  <a:pt x="55566" y="26250"/>
                  <a:pt x="55611" y="26469"/>
                </a:cubicBezTo>
                <a:cubicBezTo>
                  <a:pt x="55698" y="26889"/>
                  <a:pt x="55731" y="27602"/>
                  <a:pt x="55817" y="28536"/>
                </a:cubicBezTo>
                <a:cubicBezTo>
                  <a:pt x="55825" y="28613"/>
                  <a:pt x="55832" y="28690"/>
                  <a:pt x="55840" y="28769"/>
                </a:cubicBezTo>
                <a:cubicBezTo>
                  <a:pt x="55849" y="28855"/>
                  <a:pt x="55858" y="28942"/>
                  <a:pt x="55867" y="29032"/>
                </a:cubicBezTo>
                <a:cubicBezTo>
                  <a:pt x="55880" y="29156"/>
                  <a:pt x="55895" y="29282"/>
                  <a:pt x="55910" y="29412"/>
                </a:cubicBezTo>
                <a:cubicBezTo>
                  <a:pt x="55918" y="29474"/>
                  <a:pt x="55926" y="29535"/>
                  <a:pt x="55933" y="29598"/>
                </a:cubicBezTo>
                <a:cubicBezTo>
                  <a:pt x="55954" y="29758"/>
                  <a:pt x="55976" y="29922"/>
                  <a:pt x="56001" y="30090"/>
                </a:cubicBezTo>
                <a:cubicBezTo>
                  <a:pt x="56010" y="30145"/>
                  <a:pt x="56018" y="30201"/>
                  <a:pt x="56027" y="30257"/>
                </a:cubicBezTo>
                <a:cubicBezTo>
                  <a:pt x="56054" y="30434"/>
                  <a:pt x="56083" y="30614"/>
                  <a:pt x="56117" y="30800"/>
                </a:cubicBezTo>
                <a:cubicBezTo>
                  <a:pt x="56123" y="30837"/>
                  <a:pt x="56130" y="30874"/>
                  <a:pt x="56136" y="30910"/>
                </a:cubicBezTo>
                <a:cubicBezTo>
                  <a:pt x="56169" y="31090"/>
                  <a:pt x="56205" y="31273"/>
                  <a:pt x="56244" y="31461"/>
                </a:cubicBezTo>
                <a:cubicBezTo>
                  <a:pt x="56255" y="31510"/>
                  <a:pt x="56264" y="31558"/>
                  <a:pt x="56275" y="31608"/>
                </a:cubicBezTo>
                <a:cubicBezTo>
                  <a:pt x="56318" y="31813"/>
                  <a:pt x="56367" y="32023"/>
                  <a:pt x="56419" y="32236"/>
                </a:cubicBezTo>
                <a:cubicBezTo>
                  <a:pt x="56431" y="32288"/>
                  <a:pt x="56445" y="32341"/>
                  <a:pt x="56459" y="32394"/>
                </a:cubicBezTo>
                <a:cubicBezTo>
                  <a:pt x="56514" y="32615"/>
                  <a:pt x="56574" y="32839"/>
                  <a:pt x="56639" y="33068"/>
                </a:cubicBezTo>
                <a:cubicBezTo>
                  <a:pt x="56650" y="33106"/>
                  <a:pt x="56662" y="33143"/>
                  <a:pt x="56672" y="33181"/>
                </a:cubicBezTo>
                <a:cubicBezTo>
                  <a:pt x="56737" y="33404"/>
                  <a:pt x="56807" y="33629"/>
                  <a:pt x="56881" y="33859"/>
                </a:cubicBezTo>
                <a:cubicBezTo>
                  <a:pt x="56892" y="33890"/>
                  <a:pt x="56901" y="33921"/>
                  <a:pt x="56912" y="33952"/>
                </a:cubicBezTo>
                <a:cubicBezTo>
                  <a:pt x="56992" y="34196"/>
                  <a:pt x="57080" y="34443"/>
                  <a:pt x="57173" y="34694"/>
                </a:cubicBezTo>
                <a:cubicBezTo>
                  <a:pt x="57192" y="34744"/>
                  <a:pt x="57211" y="34794"/>
                  <a:pt x="57231" y="34846"/>
                </a:cubicBezTo>
                <a:cubicBezTo>
                  <a:pt x="57326" y="35096"/>
                  <a:pt x="57427" y="35349"/>
                  <a:pt x="57535" y="35606"/>
                </a:cubicBezTo>
                <a:cubicBezTo>
                  <a:pt x="57554" y="35651"/>
                  <a:pt x="57574" y="35696"/>
                  <a:pt x="57594" y="35742"/>
                </a:cubicBezTo>
                <a:cubicBezTo>
                  <a:pt x="57710" y="36013"/>
                  <a:pt x="57833" y="36287"/>
                  <a:pt x="57965" y="36564"/>
                </a:cubicBezTo>
                <a:cubicBezTo>
                  <a:pt x="58820" y="38352"/>
                  <a:pt x="60307" y="39958"/>
                  <a:pt x="62079" y="41308"/>
                </a:cubicBezTo>
                <a:cubicBezTo>
                  <a:pt x="62433" y="41578"/>
                  <a:pt x="62799" y="41838"/>
                  <a:pt x="63173" y="42087"/>
                </a:cubicBezTo>
                <a:cubicBezTo>
                  <a:pt x="63921" y="42585"/>
                  <a:pt x="64704" y="43039"/>
                  <a:pt x="65499" y="43445"/>
                </a:cubicBezTo>
                <a:cubicBezTo>
                  <a:pt x="68352" y="44902"/>
                  <a:pt x="71359" y="45739"/>
                  <a:pt x="73497" y="45739"/>
                </a:cubicBezTo>
                <a:cubicBezTo>
                  <a:pt x="73620" y="45739"/>
                  <a:pt x="73740" y="45737"/>
                  <a:pt x="73857" y="45731"/>
                </a:cubicBezTo>
                <a:cubicBezTo>
                  <a:pt x="73974" y="45726"/>
                  <a:pt x="74089" y="45718"/>
                  <a:pt x="74200" y="45707"/>
                </a:cubicBezTo>
                <a:cubicBezTo>
                  <a:pt x="74448" y="45682"/>
                  <a:pt x="74695" y="45670"/>
                  <a:pt x="74939" y="45670"/>
                </a:cubicBezTo>
                <a:cubicBezTo>
                  <a:pt x="77202" y="45670"/>
                  <a:pt x="79268" y="46688"/>
                  <a:pt x="80628" y="47566"/>
                </a:cubicBezTo>
                <a:cubicBezTo>
                  <a:pt x="80945" y="47771"/>
                  <a:pt x="81224" y="47968"/>
                  <a:pt x="81458" y="48143"/>
                </a:cubicBezTo>
                <a:cubicBezTo>
                  <a:pt x="81576" y="48231"/>
                  <a:pt x="81681" y="48312"/>
                  <a:pt x="81775" y="48387"/>
                </a:cubicBezTo>
                <a:cubicBezTo>
                  <a:pt x="82104" y="48647"/>
                  <a:pt x="82285" y="48817"/>
                  <a:pt x="82285" y="48817"/>
                </a:cubicBezTo>
                <a:cubicBezTo>
                  <a:pt x="82353" y="48601"/>
                  <a:pt x="82416" y="48388"/>
                  <a:pt x="82474" y="48176"/>
                </a:cubicBezTo>
                <a:cubicBezTo>
                  <a:pt x="82493" y="48110"/>
                  <a:pt x="82510" y="48045"/>
                  <a:pt x="82528" y="47978"/>
                </a:cubicBezTo>
                <a:cubicBezTo>
                  <a:pt x="82566" y="47833"/>
                  <a:pt x="82604" y="47690"/>
                  <a:pt x="82639" y="47549"/>
                </a:cubicBezTo>
                <a:cubicBezTo>
                  <a:pt x="82657" y="47474"/>
                  <a:pt x="82674" y="47400"/>
                  <a:pt x="82691" y="47327"/>
                </a:cubicBezTo>
                <a:cubicBezTo>
                  <a:pt x="82723" y="47191"/>
                  <a:pt x="82753" y="47056"/>
                  <a:pt x="82780" y="46922"/>
                </a:cubicBezTo>
                <a:cubicBezTo>
                  <a:pt x="82795" y="46853"/>
                  <a:pt x="82809" y="46784"/>
                  <a:pt x="82823" y="46716"/>
                </a:cubicBezTo>
                <a:cubicBezTo>
                  <a:pt x="82852" y="46562"/>
                  <a:pt x="82879" y="46410"/>
                  <a:pt x="82904" y="46258"/>
                </a:cubicBezTo>
                <a:cubicBezTo>
                  <a:pt x="82912" y="46216"/>
                  <a:pt x="82920" y="46172"/>
                  <a:pt x="82927" y="46129"/>
                </a:cubicBezTo>
                <a:cubicBezTo>
                  <a:pt x="82958" y="45936"/>
                  <a:pt x="82984" y="45748"/>
                  <a:pt x="83006" y="45562"/>
                </a:cubicBezTo>
                <a:cubicBezTo>
                  <a:pt x="83012" y="45511"/>
                  <a:pt x="83016" y="45462"/>
                  <a:pt x="83022" y="45412"/>
                </a:cubicBezTo>
                <a:cubicBezTo>
                  <a:pt x="83037" y="45275"/>
                  <a:pt x="83051" y="45140"/>
                  <a:pt x="83061" y="45005"/>
                </a:cubicBezTo>
                <a:cubicBezTo>
                  <a:pt x="83067" y="44940"/>
                  <a:pt x="83071" y="44876"/>
                  <a:pt x="83075" y="44812"/>
                </a:cubicBezTo>
                <a:cubicBezTo>
                  <a:pt x="83083" y="44693"/>
                  <a:pt x="83090" y="44576"/>
                  <a:pt x="83094" y="44460"/>
                </a:cubicBezTo>
                <a:cubicBezTo>
                  <a:pt x="83097" y="44395"/>
                  <a:pt x="83099" y="44330"/>
                  <a:pt x="83101" y="44265"/>
                </a:cubicBezTo>
                <a:cubicBezTo>
                  <a:pt x="83104" y="44145"/>
                  <a:pt x="83104" y="44027"/>
                  <a:pt x="83104" y="43908"/>
                </a:cubicBezTo>
                <a:cubicBezTo>
                  <a:pt x="83104" y="43854"/>
                  <a:pt x="83105" y="43798"/>
                  <a:pt x="83104" y="43745"/>
                </a:cubicBezTo>
                <a:cubicBezTo>
                  <a:pt x="83101" y="43578"/>
                  <a:pt x="83096" y="43411"/>
                  <a:pt x="83086" y="43249"/>
                </a:cubicBezTo>
                <a:cubicBezTo>
                  <a:pt x="83084" y="43222"/>
                  <a:pt x="83081" y="43196"/>
                  <a:pt x="83080" y="43168"/>
                </a:cubicBezTo>
                <a:cubicBezTo>
                  <a:pt x="83071" y="43031"/>
                  <a:pt x="83059" y="42896"/>
                  <a:pt x="83046" y="42765"/>
                </a:cubicBezTo>
                <a:cubicBezTo>
                  <a:pt x="83040" y="42706"/>
                  <a:pt x="83033" y="42649"/>
                  <a:pt x="83026" y="42593"/>
                </a:cubicBezTo>
                <a:cubicBezTo>
                  <a:pt x="83014" y="42491"/>
                  <a:pt x="83001" y="42390"/>
                  <a:pt x="82986" y="42291"/>
                </a:cubicBezTo>
                <a:cubicBezTo>
                  <a:pt x="82977" y="42230"/>
                  <a:pt x="82967" y="42169"/>
                  <a:pt x="82958" y="42110"/>
                </a:cubicBezTo>
                <a:cubicBezTo>
                  <a:pt x="82941" y="42013"/>
                  <a:pt x="82924" y="41918"/>
                  <a:pt x="82905" y="41823"/>
                </a:cubicBezTo>
                <a:cubicBezTo>
                  <a:pt x="82894" y="41766"/>
                  <a:pt x="82884" y="41710"/>
                  <a:pt x="82871" y="41653"/>
                </a:cubicBezTo>
                <a:cubicBezTo>
                  <a:pt x="82848" y="41545"/>
                  <a:pt x="82822" y="41437"/>
                  <a:pt x="82796" y="41330"/>
                </a:cubicBezTo>
                <a:cubicBezTo>
                  <a:pt x="82786" y="41292"/>
                  <a:pt x="82778" y="41254"/>
                  <a:pt x="82768" y="41217"/>
                </a:cubicBezTo>
                <a:cubicBezTo>
                  <a:pt x="82732" y="41079"/>
                  <a:pt x="82692" y="40943"/>
                  <a:pt x="82650" y="40809"/>
                </a:cubicBezTo>
                <a:cubicBezTo>
                  <a:pt x="82634" y="40758"/>
                  <a:pt x="82617" y="40708"/>
                  <a:pt x="82600" y="40658"/>
                </a:cubicBezTo>
                <a:cubicBezTo>
                  <a:pt x="82572" y="40572"/>
                  <a:pt x="82542" y="40487"/>
                  <a:pt x="82512" y="40402"/>
                </a:cubicBezTo>
                <a:cubicBezTo>
                  <a:pt x="82491" y="40345"/>
                  <a:pt x="82470" y="40290"/>
                  <a:pt x="82448" y="40234"/>
                </a:cubicBezTo>
                <a:cubicBezTo>
                  <a:pt x="82419" y="40157"/>
                  <a:pt x="82388" y="40082"/>
                  <a:pt x="82356" y="40006"/>
                </a:cubicBezTo>
                <a:cubicBezTo>
                  <a:pt x="82333" y="39951"/>
                  <a:pt x="82310" y="39895"/>
                  <a:pt x="82285" y="39841"/>
                </a:cubicBezTo>
                <a:cubicBezTo>
                  <a:pt x="82252" y="39765"/>
                  <a:pt x="82216" y="39689"/>
                  <a:pt x="82180" y="39615"/>
                </a:cubicBezTo>
                <a:cubicBezTo>
                  <a:pt x="82157" y="39565"/>
                  <a:pt x="82134" y="39515"/>
                  <a:pt x="82109" y="39466"/>
                </a:cubicBezTo>
                <a:cubicBezTo>
                  <a:pt x="82052" y="39351"/>
                  <a:pt x="81992" y="39237"/>
                  <a:pt x="81930" y="39126"/>
                </a:cubicBezTo>
                <a:cubicBezTo>
                  <a:pt x="81904" y="39080"/>
                  <a:pt x="81877" y="39035"/>
                  <a:pt x="81851" y="38990"/>
                </a:cubicBezTo>
                <a:cubicBezTo>
                  <a:pt x="81810" y="38920"/>
                  <a:pt x="81770" y="38851"/>
                  <a:pt x="81727" y="38783"/>
                </a:cubicBezTo>
                <a:cubicBezTo>
                  <a:pt x="81695" y="38730"/>
                  <a:pt x="81660" y="38677"/>
                  <a:pt x="81627" y="38625"/>
                </a:cubicBezTo>
                <a:cubicBezTo>
                  <a:pt x="81589" y="38567"/>
                  <a:pt x="81550" y="38508"/>
                  <a:pt x="81511" y="38450"/>
                </a:cubicBezTo>
                <a:cubicBezTo>
                  <a:pt x="81475" y="38398"/>
                  <a:pt x="81438" y="38346"/>
                  <a:pt x="81402" y="38293"/>
                </a:cubicBezTo>
                <a:cubicBezTo>
                  <a:pt x="81362" y="38238"/>
                  <a:pt x="81321" y="38184"/>
                  <a:pt x="81280" y="38129"/>
                </a:cubicBezTo>
                <a:cubicBezTo>
                  <a:pt x="81243" y="38079"/>
                  <a:pt x="81206" y="38029"/>
                  <a:pt x="81167" y="37980"/>
                </a:cubicBezTo>
                <a:cubicBezTo>
                  <a:pt x="81122" y="37922"/>
                  <a:pt x="81075" y="37867"/>
                  <a:pt x="81029" y="37810"/>
                </a:cubicBezTo>
                <a:cubicBezTo>
                  <a:pt x="80964" y="37732"/>
                  <a:pt x="80899" y="37654"/>
                  <a:pt x="80833" y="37579"/>
                </a:cubicBezTo>
                <a:cubicBezTo>
                  <a:pt x="80785" y="37524"/>
                  <a:pt x="80736" y="37470"/>
                  <a:pt x="80688" y="37417"/>
                </a:cubicBezTo>
                <a:cubicBezTo>
                  <a:pt x="80642" y="37367"/>
                  <a:pt x="80596" y="37320"/>
                  <a:pt x="80549" y="37272"/>
                </a:cubicBezTo>
                <a:cubicBezTo>
                  <a:pt x="80507" y="37228"/>
                  <a:pt x="80465" y="37185"/>
                  <a:pt x="80424" y="37142"/>
                </a:cubicBezTo>
                <a:cubicBezTo>
                  <a:pt x="80375" y="37094"/>
                  <a:pt x="80326" y="37047"/>
                  <a:pt x="80277" y="37000"/>
                </a:cubicBezTo>
                <a:cubicBezTo>
                  <a:pt x="80235" y="36960"/>
                  <a:pt x="80192" y="36921"/>
                  <a:pt x="80149" y="36881"/>
                </a:cubicBezTo>
                <a:cubicBezTo>
                  <a:pt x="80099" y="36835"/>
                  <a:pt x="80049" y="36789"/>
                  <a:pt x="79998" y="36744"/>
                </a:cubicBezTo>
                <a:cubicBezTo>
                  <a:pt x="79955" y="36706"/>
                  <a:pt x="79912" y="36670"/>
                  <a:pt x="79868" y="36633"/>
                </a:cubicBezTo>
                <a:cubicBezTo>
                  <a:pt x="79816" y="36588"/>
                  <a:pt x="79763" y="36543"/>
                  <a:pt x="79711" y="36499"/>
                </a:cubicBezTo>
                <a:lnTo>
                  <a:pt x="79710" y="36499"/>
                </a:lnTo>
                <a:cubicBezTo>
                  <a:pt x="79079" y="35984"/>
                  <a:pt x="78394" y="35551"/>
                  <a:pt x="77682" y="35195"/>
                </a:cubicBezTo>
                <a:cubicBezTo>
                  <a:pt x="73826" y="33268"/>
                  <a:pt x="70654" y="32148"/>
                  <a:pt x="63813" y="25673"/>
                </a:cubicBezTo>
                <a:cubicBezTo>
                  <a:pt x="60106" y="22167"/>
                  <a:pt x="56784" y="19634"/>
                  <a:pt x="53865" y="17879"/>
                </a:cubicBezTo>
                <a:lnTo>
                  <a:pt x="53865" y="17879"/>
                </a:lnTo>
                <a:cubicBezTo>
                  <a:pt x="54012" y="17888"/>
                  <a:pt x="54157" y="17891"/>
                  <a:pt x="54298" y="17891"/>
                </a:cubicBezTo>
                <a:cubicBezTo>
                  <a:pt x="55271" y="17891"/>
                  <a:pt x="56046" y="17709"/>
                  <a:pt x="56046" y="17709"/>
                </a:cubicBezTo>
                <a:lnTo>
                  <a:pt x="53000" y="17160"/>
                </a:lnTo>
                <a:lnTo>
                  <a:pt x="53812" y="16674"/>
                </a:lnTo>
                <a:lnTo>
                  <a:pt x="51687" y="16674"/>
                </a:lnTo>
                <a:cubicBezTo>
                  <a:pt x="50092" y="15870"/>
                  <a:pt x="48637" y="15317"/>
                  <a:pt x="47329" y="14980"/>
                </a:cubicBezTo>
                <a:cubicBezTo>
                  <a:pt x="45614" y="14539"/>
                  <a:pt x="43455" y="14434"/>
                  <a:pt x="41131" y="14434"/>
                </a:cubicBezTo>
                <a:cubicBezTo>
                  <a:pt x="39017" y="14434"/>
                  <a:pt x="36767" y="14521"/>
                  <a:pt x="34594" y="14521"/>
                </a:cubicBezTo>
                <a:cubicBezTo>
                  <a:pt x="33437" y="14521"/>
                  <a:pt x="32301" y="14496"/>
                  <a:pt x="31219" y="14421"/>
                </a:cubicBezTo>
                <a:cubicBezTo>
                  <a:pt x="25870" y="14048"/>
                  <a:pt x="23569" y="13488"/>
                  <a:pt x="21206" y="10814"/>
                </a:cubicBezTo>
                <a:cubicBezTo>
                  <a:pt x="18842" y="8139"/>
                  <a:pt x="15918" y="6708"/>
                  <a:pt x="15918" y="6708"/>
                </a:cubicBezTo>
                <a:cubicBezTo>
                  <a:pt x="15740" y="6211"/>
                  <a:pt x="15554" y="5763"/>
                  <a:pt x="15366" y="5359"/>
                </a:cubicBezTo>
                <a:cubicBezTo>
                  <a:pt x="15132" y="4856"/>
                  <a:pt x="14893" y="4422"/>
                  <a:pt x="14660" y="4050"/>
                </a:cubicBezTo>
                <a:cubicBezTo>
                  <a:pt x="14472" y="3752"/>
                  <a:pt x="14289" y="3494"/>
                  <a:pt x="14113" y="3269"/>
                </a:cubicBezTo>
                <a:cubicBezTo>
                  <a:pt x="13938" y="3045"/>
                  <a:pt x="13770" y="2855"/>
                  <a:pt x="13615" y="2695"/>
                </a:cubicBezTo>
                <a:cubicBezTo>
                  <a:pt x="13459" y="2536"/>
                  <a:pt x="13316" y="2406"/>
                  <a:pt x="13190" y="2302"/>
                </a:cubicBezTo>
                <a:cubicBezTo>
                  <a:pt x="13064" y="2197"/>
                  <a:pt x="12954" y="2119"/>
                  <a:pt x="12866" y="2060"/>
                </a:cubicBezTo>
                <a:cubicBezTo>
                  <a:pt x="12711" y="1957"/>
                  <a:pt x="12622" y="1919"/>
                  <a:pt x="12622" y="1919"/>
                </a:cubicBezTo>
                <a:cubicBezTo>
                  <a:pt x="12186" y="2106"/>
                  <a:pt x="11751" y="2728"/>
                  <a:pt x="11751" y="2728"/>
                </a:cubicBezTo>
                <a:cubicBezTo>
                  <a:pt x="11557" y="2440"/>
                  <a:pt x="11363" y="2181"/>
                  <a:pt x="11171" y="1950"/>
                </a:cubicBezTo>
                <a:cubicBezTo>
                  <a:pt x="10980" y="1718"/>
                  <a:pt x="10791" y="1513"/>
                  <a:pt x="10609" y="1331"/>
                </a:cubicBezTo>
                <a:cubicBezTo>
                  <a:pt x="10336" y="1058"/>
                  <a:pt x="10077" y="839"/>
                  <a:pt x="9840" y="663"/>
                </a:cubicBezTo>
                <a:cubicBezTo>
                  <a:pt x="9605" y="487"/>
                  <a:pt x="9393" y="355"/>
                  <a:pt x="9215" y="257"/>
                </a:cubicBezTo>
                <a:cubicBezTo>
                  <a:pt x="9156" y="225"/>
                  <a:pt x="9100" y="195"/>
                  <a:pt x="9049" y="170"/>
                </a:cubicBezTo>
                <a:cubicBezTo>
                  <a:pt x="8844" y="68"/>
                  <a:pt x="8706" y="21"/>
                  <a:pt x="8659" y="6"/>
                </a:cubicBezTo>
                <a:cubicBezTo>
                  <a:pt x="8647" y="3"/>
                  <a:pt x="8641" y="1"/>
                  <a:pt x="86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 name="Google Shape;716;p11"/>
          <p:cNvGrpSpPr/>
          <p:nvPr/>
        </p:nvGrpSpPr>
        <p:grpSpPr>
          <a:xfrm>
            <a:off x="8342300" y="409225"/>
            <a:ext cx="833250" cy="923000"/>
            <a:chOff x="1797975" y="820925"/>
            <a:chExt cx="833250" cy="923000"/>
          </a:xfrm>
        </p:grpSpPr>
        <p:sp>
          <p:nvSpPr>
            <p:cNvPr id="717" name="Google Shape;717;p11"/>
            <p:cNvSpPr/>
            <p:nvPr/>
          </p:nvSpPr>
          <p:spPr>
            <a:xfrm>
              <a:off x="2189925" y="820925"/>
              <a:ext cx="441300" cy="923000"/>
            </a:xfrm>
            <a:custGeom>
              <a:avLst/>
              <a:gdLst/>
              <a:ahLst/>
              <a:cxnLst/>
              <a:rect l="l" t="t" r="r" b="b"/>
              <a:pathLst>
                <a:path w="17652" h="36920" extrusionOk="0">
                  <a:moveTo>
                    <a:pt x="16810" y="1"/>
                  </a:moveTo>
                  <a:lnTo>
                    <a:pt x="9745" y="7168"/>
                  </a:lnTo>
                  <a:cubicBezTo>
                    <a:pt x="9745" y="7168"/>
                    <a:pt x="0" y="23529"/>
                    <a:pt x="9785" y="36920"/>
                  </a:cubicBezTo>
                  <a:cubicBezTo>
                    <a:pt x="9785" y="36920"/>
                    <a:pt x="11697" y="35812"/>
                    <a:pt x="13581" y="31766"/>
                  </a:cubicBezTo>
                  <a:lnTo>
                    <a:pt x="11886" y="30817"/>
                  </a:lnTo>
                  <a:lnTo>
                    <a:pt x="13844" y="31186"/>
                  </a:lnTo>
                  <a:cubicBezTo>
                    <a:pt x="14097" y="30602"/>
                    <a:pt x="14348" y="29964"/>
                    <a:pt x="14594" y="29266"/>
                  </a:cubicBezTo>
                  <a:lnTo>
                    <a:pt x="12854" y="28453"/>
                  </a:lnTo>
                  <a:lnTo>
                    <a:pt x="14769" y="28750"/>
                  </a:lnTo>
                  <a:cubicBezTo>
                    <a:pt x="15113" y="27711"/>
                    <a:pt x="15441" y="26547"/>
                    <a:pt x="15739" y="25247"/>
                  </a:cubicBezTo>
                  <a:lnTo>
                    <a:pt x="9817" y="23415"/>
                  </a:lnTo>
                  <a:lnTo>
                    <a:pt x="16060" y="23733"/>
                  </a:lnTo>
                  <a:cubicBezTo>
                    <a:pt x="17126" y="18248"/>
                    <a:pt x="17652" y="10599"/>
                    <a:pt x="168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11"/>
            <p:cNvSpPr/>
            <p:nvPr/>
          </p:nvSpPr>
          <p:spPr>
            <a:xfrm>
              <a:off x="2208525" y="1007025"/>
              <a:ext cx="226025" cy="736900"/>
            </a:xfrm>
            <a:custGeom>
              <a:avLst/>
              <a:gdLst/>
              <a:ahLst/>
              <a:cxnLst/>
              <a:rect l="l" t="t" r="r" b="b"/>
              <a:pathLst>
                <a:path w="9041" h="29476" extrusionOk="0">
                  <a:moveTo>
                    <a:pt x="8845" y="0"/>
                  </a:moveTo>
                  <a:cubicBezTo>
                    <a:pt x="7633" y="2193"/>
                    <a:pt x="1" y="17101"/>
                    <a:pt x="9041" y="29476"/>
                  </a:cubicBezTo>
                  <a:cubicBezTo>
                    <a:pt x="1365" y="16462"/>
                    <a:pt x="8838" y="16"/>
                    <a:pt x="88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11"/>
            <p:cNvSpPr/>
            <p:nvPr/>
          </p:nvSpPr>
          <p:spPr>
            <a:xfrm>
              <a:off x="1797975" y="984975"/>
              <a:ext cx="636300" cy="654900"/>
            </a:xfrm>
            <a:custGeom>
              <a:avLst/>
              <a:gdLst/>
              <a:ahLst/>
              <a:cxnLst/>
              <a:rect l="l" t="t" r="r" b="b"/>
              <a:pathLst>
                <a:path w="25452" h="26196" extrusionOk="0">
                  <a:moveTo>
                    <a:pt x="22162" y="0"/>
                  </a:moveTo>
                  <a:cubicBezTo>
                    <a:pt x="22162" y="0"/>
                    <a:pt x="1" y="7333"/>
                    <a:pt x="782" y="25998"/>
                  </a:cubicBezTo>
                  <a:cubicBezTo>
                    <a:pt x="782" y="25998"/>
                    <a:pt x="1971" y="26196"/>
                    <a:pt x="3510" y="26196"/>
                  </a:cubicBezTo>
                  <a:cubicBezTo>
                    <a:pt x="4855" y="26196"/>
                    <a:pt x="6466" y="26045"/>
                    <a:pt x="7786" y="25479"/>
                  </a:cubicBezTo>
                  <a:lnTo>
                    <a:pt x="6780" y="23843"/>
                  </a:lnTo>
                  <a:lnTo>
                    <a:pt x="8524" y="22601"/>
                  </a:lnTo>
                  <a:lnTo>
                    <a:pt x="6454" y="19503"/>
                  </a:lnTo>
                  <a:lnTo>
                    <a:pt x="6454" y="19503"/>
                  </a:lnTo>
                  <a:lnTo>
                    <a:pt x="9847" y="22377"/>
                  </a:lnTo>
                  <a:cubicBezTo>
                    <a:pt x="9847" y="22377"/>
                    <a:pt x="11696" y="20786"/>
                    <a:pt x="12350" y="19702"/>
                  </a:cubicBezTo>
                  <a:lnTo>
                    <a:pt x="8186" y="15441"/>
                  </a:lnTo>
                  <a:lnTo>
                    <a:pt x="8186" y="15441"/>
                  </a:lnTo>
                  <a:cubicBezTo>
                    <a:pt x="8186" y="15441"/>
                    <a:pt x="12189" y="17157"/>
                    <a:pt x="13078" y="18325"/>
                  </a:cubicBezTo>
                  <a:cubicBezTo>
                    <a:pt x="13078" y="18325"/>
                    <a:pt x="21796" y="9233"/>
                    <a:pt x="25451" y="844"/>
                  </a:cubicBezTo>
                  <a:lnTo>
                    <a:pt x="221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11"/>
            <p:cNvSpPr/>
            <p:nvPr/>
          </p:nvSpPr>
          <p:spPr>
            <a:xfrm>
              <a:off x="1797975" y="984975"/>
              <a:ext cx="554050" cy="649950"/>
            </a:xfrm>
            <a:custGeom>
              <a:avLst/>
              <a:gdLst/>
              <a:ahLst/>
              <a:cxnLst/>
              <a:rect l="l" t="t" r="r" b="b"/>
              <a:pathLst>
                <a:path w="22162" h="25998" extrusionOk="0">
                  <a:moveTo>
                    <a:pt x="22162" y="0"/>
                  </a:moveTo>
                  <a:cubicBezTo>
                    <a:pt x="22158" y="2"/>
                    <a:pt x="1" y="7335"/>
                    <a:pt x="782" y="25998"/>
                  </a:cubicBezTo>
                  <a:cubicBezTo>
                    <a:pt x="2579" y="6556"/>
                    <a:pt x="22158" y="1"/>
                    <a:pt x="22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 name="Google Shape;721;p11"/>
          <p:cNvGrpSpPr/>
          <p:nvPr/>
        </p:nvGrpSpPr>
        <p:grpSpPr>
          <a:xfrm rot="10800000">
            <a:off x="4524325" y="3910713"/>
            <a:ext cx="941750" cy="1293500"/>
            <a:chOff x="1064600" y="709975"/>
            <a:chExt cx="941750" cy="1293500"/>
          </a:xfrm>
        </p:grpSpPr>
        <p:sp>
          <p:nvSpPr>
            <p:cNvPr id="722" name="Google Shape;722;p11"/>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11"/>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11"/>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1"/>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1"/>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1"/>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11"/>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1"/>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1"/>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1"/>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1"/>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1"/>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1"/>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1"/>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1"/>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1"/>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1"/>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1"/>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1"/>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1"/>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1"/>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11"/>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1"/>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1"/>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1"/>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1"/>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1"/>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1"/>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1"/>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 name="Google Shape;751;p11"/>
          <p:cNvGrpSpPr/>
          <p:nvPr/>
        </p:nvGrpSpPr>
        <p:grpSpPr>
          <a:xfrm>
            <a:off x="-107625" y="1978813"/>
            <a:ext cx="960975" cy="983875"/>
            <a:chOff x="1459725" y="3033450"/>
            <a:chExt cx="960975" cy="983875"/>
          </a:xfrm>
        </p:grpSpPr>
        <p:sp>
          <p:nvSpPr>
            <p:cNvPr id="752" name="Google Shape;752;p11"/>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1"/>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1"/>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1"/>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 name="Google Shape;756;p11"/>
          <p:cNvGrpSpPr/>
          <p:nvPr/>
        </p:nvGrpSpPr>
        <p:grpSpPr>
          <a:xfrm>
            <a:off x="8298013" y="2823375"/>
            <a:ext cx="921825" cy="1071900"/>
            <a:chOff x="3528525" y="3224300"/>
            <a:chExt cx="921825" cy="1071900"/>
          </a:xfrm>
        </p:grpSpPr>
        <p:sp>
          <p:nvSpPr>
            <p:cNvPr id="757" name="Google Shape;757;p11"/>
            <p:cNvSpPr/>
            <p:nvPr/>
          </p:nvSpPr>
          <p:spPr>
            <a:xfrm>
              <a:off x="3800450" y="3224300"/>
              <a:ext cx="649900" cy="943800"/>
            </a:xfrm>
            <a:custGeom>
              <a:avLst/>
              <a:gdLst/>
              <a:ahLst/>
              <a:cxnLst/>
              <a:rect l="l" t="t" r="r" b="b"/>
              <a:pathLst>
                <a:path w="25996" h="37752" extrusionOk="0">
                  <a:moveTo>
                    <a:pt x="705" y="1"/>
                  </a:moveTo>
                  <a:cubicBezTo>
                    <a:pt x="705" y="1"/>
                    <a:pt x="0" y="2577"/>
                    <a:pt x="1811" y="7661"/>
                  </a:cubicBezTo>
                  <a:lnTo>
                    <a:pt x="4078" y="7037"/>
                  </a:lnTo>
                  <a:lnTo>
                    <a:pt x="4078" y="7037"/>
                  </a:lnTo>
                  <a:lnTo>
                    <a:pt x="2079" y="8383"/>
                  </a:lnTo>
                  <a:cubicBezTo>
                    <a:pt x="2355" y="9100"/>
                    <a:pt x="2681" y="9863"/>
                    <a:pt x="3063" y="10672"/>
                  </a:cubicBezTo>
                  <a:lnTo>
                    <a:pt x="5250" y="9897"/>
                  </a:lnTo>
                  <a:lnTo>
                    <a:pt x="3351" y="11265"/>
                  </a:lnTo>
                  <a:cubicBezTo>
                    <a:pt x="3936" y="12453"/>
                    <a:pt x="4641" y="13733"/>
                    <a:pt x="5489" y="15106"/>
                  </a:cubicBezTo>
                  <a:lnTo>
                    <a:pt x="12141" y="11655"/>
                  </a:lnTo>
                  <a:lnTo>
                    <a:pt x="6498" y="16682"/>
                  </a:lnTo>
                  <a:cubicBezTo>
                    <a:pt x="10234" y="22309"/>
                    <a:pt x="16274" y="29342"/>
                    <a:pt x="25995" y="37752"/>
                  </a:cubicBezTo>
                  <a:lnTo>
                    <a:pt x="25995" y="25583"/>
                  </a:lnTo>
                  <a:cubicBezTo>
                    <a:pt x="25995" y="25583"/>
                    <a:pt x="20497" y="3226"/>
                    <a:pt x="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1"/>
            <p:cNvSpPr/>
            <p:nvPr/>
          </p:nvSpPr>
          <p:spPr>
            <a:xfrm>
              <a:off x="3818075" y="3224300"/>
              <a:ext cx="629800" cy="630325"/>
            </a:xfrm>
            <a:custGeom>
              <a:avLst/>
              <a:gdLst/>
              <a:ahLst/>
              <a:cxnLst/>
              <a:rect l="l" t="t" r="r" b="b"/>
              <a:pathLst>
                <a:path w="25192" h="25213" extrusionOk="0">
                  <a:moveTo>
                    <a:pt x="0" y="1"/>
                  </a:moveTo>
                  <a:lnTo>
                    <a:pt x="0" y="1"/>
                  </a:lnTo>
                  <a:cubicBezTo>
                    <a:pt x="17658" y="4691"/>
                    <a:pt x="25184" y="25193"/>
                    <a:pt x="25191" y="25213"/>
                  </a:cubicBezTo>
                  <a:cubicBezTo>
                    <a:pt x="24372" y="22295"/>
                    <a:pt x="18289" y="298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1"/>
            <p:cNvSpPr/>
            <p:nvPr/>
          </p:nvSpPr>
          <p:spPr>
            <a:xfrm>
              <a:off x="3528525" y="3606425"/>
              <a:ext cx="921825" cy="561675"/>
            </a:xfrm>
            <a:custGeom>
              <a:avLst/>
              <a:gdLst/>
              <a:ahLst/>
              <a:cxnLst/>
              <a:rect l="l" t="t" r="r" b="b"/>
              <a:pathLst>
                <a:path w="36873" h="22467" extrusionOk="0">
                  <a:moveTo>
                    <a:pt x="7539" y="1"/>
                  </a:moveTo>
                  <a:cubicBezTo>
                    <a:pt x="5130" y="1"/>
                    <a:pt x="2612" y="347"/>
                    <a:pt x="0" y="1135"/>
                  </a:cubicBezTo>
                  <a:cubicBezTo>
                    <a:pt x="0" y="1135"/>
                    <a:pt x="441" y="6232"/>
                    <a:pt x="2712" y="9181"/>
                  </a:cubicBezTo>
                  <a:lnTo>
                    <a:pt x="4326" y="7512"/>
                  </a:lnTo>
                  <a:lnTo>
                    <a:pt x="6305" y="9181"/>
                  </a:lnTo>
                  <a:lnTo>
                    <a:pt x="9311" y="5826"/>
                  </a:lnTo>
                  <a:lnTo>
                    <a:pt x="6964" y="10665"/>
                  </a:lnTo>
                  <a:cubicBezTo>
                    <a:pt x="6964" y="10665"/>
                    <a:pt x="9384" y="12351"/>
                    <a:pt x="10850" y="12790"/>
                  </a:cubicBezTo>
                  <a:lnTo>
                    <a:pt x="14588" y="6633"/>
                  </a:lnTo>
                  <a:lnTo>
                    <a:pt x="14588" y="6633"/>
                  </a:lnTo>
                  <a:cubicBezTo>
                    <a:pt x="14588" y="6634"/>
                    <a:pt x="13782" y="11838"/>
                    <a:pt x="12682" y="13230"/>
                  </a:cubicBezTo>
                  <a:cubicBezTo>
                    <a:pt x="12682" y="13230"/>
                    <a:pt x="25950" y="20707"/>
                    <a:pt x="36872" y="22467"/>
                  </a:cubicBezTo>
                  <a:lnTo>
                    <a:pt x="36872" y="18361"/>
                  </a:lnTo>
                  <a:cubicBezTo>
                    <a:pt x="36872" y="18361"/>
                    <a:pt x="25085" y="1"/>
                    <a:pt x="7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1"/>
            <p:cNvSpPr/>
            <p:nvPr/>
          </p:nvSpPr>
          <p:spPr>
            <a:xfrm>
              <a:off x="3528525" y="3606425"/>
              <a:ext cx="921825" cy="459025"/>
            </a:xfrm>
            <a:custGeom>
              <a:avLst/>
              <a:gdLst/>
              <a:ahLst/>
              <a:cxnLst/>
              <a:rect l="l" t="t" r="r" b="b"/>
              <a:pathLst>
                <a:path w="36873" h="18361" extrusionOk="0">
                  <a:moveTo>
                    <a:pt x="7539" y="1"/>
                  </a:moveTo>
                  <a:cubicBezTo>
                    <a:pt x="5130" y="1"/>
                    <a:pt x="2612" y="347"/>
                    <a:pt x="0" y="1135"/>
                  </a:cubicBezTo>
                  <a:cubicBezTo>
                    <a:pt x="1909" y="829"/>
                    <a:pt x="3752" y="688"/>
                    <a:pt x="5527" y="688"/>
                  </a:cubicBezTo>
                  <a:cubicBezTo>
                    <a:pt x="25441" y="688"/>
                    <a:pt x="36872" y="18361"/>
                    <a:pt x="36872" y="18361"/>
                  </a:cubicBezTo>
                  <a:cubicBezTo>
                    <a:pt x="36872" y="18361"/>
                    <a:pt x="25085" y="1"/>
                    <a:pt x="7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1"/>
            <p:cNvSpPr/>
            <p:nvPr/>
          </p:nvSpPr>
          <p:spPr>
            <a:xfrm>
              <a:off x="3651325" y="3949525"/>
              <a:ext cx="799025" cy="346675"/>
            </a:xfrm>
            <a:custGeom>
              <a:avLst/>
              <a:gdLst/>
              <a:ahLst/>
              <a:cxnLst/>
              <a:rect l="l" t="t" r="r" b="b"/>
              <a:pathLst>
                <a:path w="31961" h="13867" extrusionOk="0">
                  <a:moveTo>
                    <a:pt x="13437" y="0"/>
                  </a:moveTo>
                  <a:cubicBezTo>
                    <a:pt x="9421" y="0"/>
                    <a:pt x="4921" y="643"/>
                    <a:pt x="111" y="2393"/>
                  </a:cubicBezTo>
                  <a:cubicBezTo>
                    <a:pt x="75" y="2407"/>
                    <a:pt x="38" y="2418"/>
                    <a:pt x="1" y="2432"/>
                  </a:cubicBezTo>
                  <a:cubicBezTo>
                    <a:pt x="1" y="2432"/>
                    <a:pt x="673" y="6596"/>
                    <a:pt x="7889" y="9900"/>
                  </a:cubicBezTo>
                  <a:lnTo>
                    <a:pt x="10482" y="5730"/>
                  </a:lnTo>
                  <a:lnTo>
                    <a:pt x="9148" y="10438"/>
                  </a:lnTo>
                  <a:cubicBezTo>
                    <a:pt x="10674" y="11051"/>
                    <a:pt x="12452" y="11621"/>
                    <a:pt x="14525" y="12113"/>
                  </a:cubicBezTo>
                  <a:lnTo>
                    <a:pt x="15981" y="6934"/>
                  </a:lnTo>
                  <a:lnTo>
                    <a:pt x="15981" y="6934"/>
                  </a:lnTo>
                  <a:lnTo>
                    <a:pt x="15749" y="12388"/>
                  </a:lnTo>
                  <a:cubicBezTo>
                    <a:pt x="16251" y="12494"/>
                    <a:pt x="16767" y="12596"/>
                    <a:pt x="17301" y="12693"/>
                  </a:cubicBezTo>
                  <a:lnTo>
                    <a:pt x="17886" y="10349"/>
                  </a:lnTo>
                  <a:lnTo>
                    <a:pt x="18735" y="12934"/>
                  </a:lnTo>
                  <a:cubicBezTo>
                    <a:pt x="20089" y="13145"/>
                    <a:pt x="21540" y="13326"/>
                    <a:pt x="23095" y="13471"/>
                  </a:cubicBezTo>
                  <a:lnTo>
                    <a:pt x="23751" y="11154"/>
                  </a:lnTo>
                  <a:lnTo>
                    <a:pt x="24241" y="13570"/>
                  </a:lnTo>
                  <a:cubicBezTo>
                    <a:pt x="26581" y="13755"/>
                    <a:pt x="29147" y="13860"/>
                    <a:pt x="31960" y="13867"/>
                  </a:cubicBezTo>
                  <a:lnTo>
                    <a:pt x="31960" y="6399"/>
                  </a:lnTo>
                  <a:lnTo>
                    <a:pt x="31960" y="4925"/>
                  </a:lnTo>
                  <a:cubicBezTo>
                    <a:pt x="31960" y="4925"/>
                    <a:pt x="24553" y="0"/>
                    <a:pt x="1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1"/>
            <p:cNvSpPr/>
            <p:nvPr/>
          </p:nvSpPr>
          <p:spPr>
            <a:xfrm>
              <a:off x="3654100" y="3949525"/>
              <a:ext cx="796250" cy="160000"/>
            </a:xfrm>
            <a:custGeom>
              <a:avLst/>
              <a:gdLst/>
              <a:ahLst/>
              <a:cxnLst/>
              <a:rect l="l" t="t" r="r" b="b"/>
              <a:pathLst>
                <a:path w="31850" h="6400" extrusionOk="0">
                  <a:moveTo>
                    <a:pt x="13326" y="0"/>
                  </a:moveTo>
                  <a:cubicBezTo>
                    <a:pt x="9310" y="0"/>
                    <a:pt x="4810" y="643"/>
                    <a:pt x="0" y="2393"/>
                  </a:cubicBezTo>
                  <a:cubicBezTo>
                    <a:pt x="793" y="2117"/>
                    <a:pt x="5762" y="482"/>
                    <a:pt x="12073" y="482"/>
                  </a:cubicBezTo>
                  <a:cubicBezTo>
                    <a:pt x="14535" y="482"/>
                    <a:pt x="17200" y="731"/>
                    <a:pt x="19902" y="1406"/>
                  </a:cubicBezTo>
                  <a:cubicBezTo>
                    <a:pt x="24646" y="2591"/>
                    <a:pt x="28777" y="4590"/>
                    <a:pt x="31849" y="6399"/>
                  </a:cubicBezTo>
                  <a:lnTo>
                    <a:pt x="31849" y="4925"/>
                  </a:lnTo>
                  <a:cubicBezTo>
                    <a:pt x="31849" y="4925"/>
                    <a:pt x="24442" y="0"/>
                    <a:pt x="133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 name="Google Shape;763;p11"/>
          <p:cNvGrpSpPr/>
          <p:nvPr/>
        </p:nvGrpSpPr>
        <p:grpSpPr>
          <a:xfrm rot="-9117603" flipH="1">
            <a:off x="7224512" y="-158773"/>
            <a:ext cx="2100607" cy="1281950"/>
            <a:chOff x="3054450" y="3932350"/>
            <a:chExt cx="1308425" cy="798500"/>
          </a:xfrm>
        </p:grpSpPr>
        <p:sp>
          <p:nvSpPr>
            <p:cNvPr id="764" name="Google Shape;764;p11"/>
            <p:cNvSpPr/>
            <p:nvPr/>
          </p:nvSpPr>
          <p:spPr>
            <a:xfrm>
              <a:off x="3498775" y="3932350"/>
              <a:ext cx="316050" cy="788400"/>
            </a:xfrm>
            <a:custGeom>
              <a:avLst/>
              <a:gdLst/>
              <a:ahLst/>
              <a:cxnLst/>
              <a:rect l="l" t="t" r="r" b="b"/>
              <a:pathLst>
                <a:path w="12642" h="31536" extrusionOk="0">
                  <a:moveTo>
                    <a:pt x="8658" y="1"/>
                  </a:moveTo>
                  <a:cubicBezTo>
                    <a:pt x="7826" y="1"/>
                    <a:pt x="7423" y="4106"/>
                    <a:pt x="6749" y="4473"/>
                  </a:cubicBezTo>
                  <a:cubicBezTo>
                    <a:pt x="6721" y="4489"/>
                    <a:pt x="6697" y="4496"/>
                    <a:pt x="6677" y="4496"/>
                  </a:cubicBezTo>
                  <a:cubicBezTo>
                    <a:pt x="6241" y="4496"/>
                    <a:pt x="7831" y="876"/>
                    <a:pt x="7070" y="876"/>
                  </a:cubicBezTo>
                  <a:cubicBezTo>
                    <a:pt x="7027" y="876"/>
                    <a:pt x="6977" y="887"/>
                    <a:pt x="6918" y="912"/>
                  </a:cubicBezTo>
                  <a:cubicBezTo>
                    <a:pt x="5772" y="1388"/>
                    <a:pt x="4036" y="4235"/>
                    <a:pt x="3649" y="5531"/>
                  </a:cubicBezTo>
                  <a:cubicBezTo>
                    <a:pt x="3260" y="6828"/>
                    <a:pt x="5395" y="12811"/>
                    <a:pt x="4932" y="12954"/>
                  </a:cubicBezTo>
                  <a:cubicBezTo>
                    <a:pt x="4922" y="12957"/>
                    <a:pt x="4913" y="12959"/>
                    <a:pt x="4903" y="12959"/>
                  </a:cubicBezTo>
                  <a:cubicBezTo>
                    <a:pt x="4406" y="12959"/>
                    <a:pt x="2891" y="9551"/>
                    <a:pt x="2330" y="9377"/>
                  </a:cubicBezTo>
                  <a:cubicBezTo>
                    <a:pt x="2306" y="9370"/>
                    <a:pt x="2281" y="9366"/>
                    <a:pt x="2255" y="9366"/>
                  </a:cubicBezTo>
                  <a:cubicBezTo>
                    <a:pt x="1679" y="9366"/>
                    <a:pt x="821" y="11242"/>
                    <a:pt x="707" y="13141"/>
                  </a:cubicBezTo>
                  <a:cubicBezTo>
                    <a:pt x="588" y="15126"/>
                    <a:pt x="3484" y="16468"/>
                    <a:pt x="3372" y="17035"/>
                  </a:cubicBezTo>
                  <a:cubicBezTo>
                    <a:pt x="3359" y="17101"/>
                    <a:pt x="3318" y="17130"/>
                    <a:pt x="3254" y="17130"/>
                  </a:cubicBezTo>
                  <a:cubicBezTo>
                    <a:pt x="2870" y="17130"/>
                    <a:pt x="1671" y="16083"/>
                    <a:pt x="974" y="16083"/>
                  </a:cubicBezTo>
                  <a:cubicBezTo>
                    <a:pt x="808" y="16083"/>
                    <a:pt x="670" y="16143"/>
                    <a:pt x="579" y="16290"/>
                  </a:cubicBezTo>
                  <a:cubicBezTo>
                    <a:pt x="43" y="17158"/>
                    <a:pt x="1" y="19085"/>
                    <a:pt x="131" y="21614"/>
                  </a:cubicBezTo>
                  <a:cubicBezTo>
                    <a:pt x="260" y="24145"/>
                    <a:pt x="4131" y="30849"/>
                    <a:pt x="4131" y="30849"/>
                  </a:cubicBezTo>
                  <a:lnTo>
                    <a:pt x="6332" y="31536"/>
                  </a:lnTo>
                  <a:cubicBezTo>
                    <a:pt x="6332" y="31536"/>
                    <a:pt x="11656" y="20371"/>
                    <a:pt x="12016" y="18798"/>
                  </a:cubicBezTo>
                  <a:cubicBezTo>
                    <a:pt x="12376" y="17225"/>
                    <a:pt x="12642" y="15043"/>
                    <a:pt x="11818" y="14807"/>
                  </a:cubicBezTo>
                  <a:cubicBezTo>
                    <a:pt x="11801" y="14803"/>
                    <a:pt x="11784" y="14800"/>
                    <a:pt x="11766" y="14800"/>
                  </a:cubicBezTo>
                  <a:cubicBezTo>
                    <a:pt x="10956" y="14800"/>
                    <a:pt x="8448" y="19312"/>
                    <a:pt x="7691" y="19312"/>
                  </a:cubicBezTo>
                  <a:cubicBezTo>
                    <a:pt x="7613" y="19312"/>
                    <a:pt x="7553" y="19263"/>
                    <a:pt x="7516" y="19157"/>
                  </a:cubicBezTo>
                  <a:cubicBezTo>
                    <a:pt x="7114" y="17999"/>
                    <a:pt x="11235" y="12998"/>
                    <a:pt x="11408" y="12014"/>
                  </a:cubicBezTo>
                  <a:cubicBezTo>
                    <a:pt x="11581" y="11030"/>
                    <a:pt x="11971" y="7848"/>
                    <a:pt x="11105" y="7509"/>
                  </a:cubicBezTo>
                  <a:cubicBezTo>
                    <a:pt x="11081" y="7500"/>
                    <a:pt x="11057" y="7495"/>
                    <a:pt x="11032" y="7495"/>
                  </a:cubicBezTo>
                  <a:cubicBezTo>
                    <a:pt x="10203" y="7495"/>
                    <a:pt x="8532" y="12439"/>
                    <a:pt x="7846" y="12439"/>
                  </a:cubicBezTo>
                  <a:cubicBezTo>
                    <a:pt x="7788" y="12439"/>
                    <a:pt x="7736" y="12403"/>
                    <a:pt x="7694" y="12326"/>
                  </a:cubicBezTo>
                  <a:cubicBezTo>
                    <a:pt x="7129" y="11314"/>
                    <a:pt x="9680" y="4504"/>
                    <a:pt x="9651" y="3145"/>
                  </a:cubicBezTo>
                  <a:cubicBezTo>
                    <a:pt x="9625" y="1785"/>
                    <a:pt x="9606" y="250"/>
                    <a:pt x="8727" y="10"/>
                  </a:cubicBezTo>
                  <a:cubicBezTo>
                    <a:pt x="8704" y="4"/>
                    <a:pt x="8680" y="1"/>
                    <a:pt x="86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1"/>
            <p:cNvSpPr/>
            <p:nvPr/>
          </p:nvSpPr>
          <p:spPr>
            <a:xfrm>
              <a:off x="3621375" y="4062225"/>
              <a:ext cx="44675" cy="623275"/>
            </a:xfrm>
            <a:custGeom>
              <a:avLst/>
              <a:gdLst/>
              <a:ahLst/>
              <a:cxnLst/>
              <a:rect l="l" t="t" r="r" b="b"/>
              <a:pathLst>
                <a:path w="1787" h="24931" extrusionOk="0">
                  <a:moveTo>
                    <a:pt x="1730" y="1"/>
                  </a:moveTo>
                  <a:cubicBezTo>
                    <a:pt x="1705" y="1"/>
                    <a:pt x="1681" y="14"/>
                    <a:pt x="1677" y="42"/>
                  </a:cubicBezTo>
                  <a:cubicBezTo>
                    <a:pt x="907" y="4211"/>
                    <a:pt x="307" y="8413"/>
                    <a:pt x="157" y="12654"/>
                  </a:cubicBezTo>
                  <a:cubicBezTo>
                    <a:pt x="80" y="14831"/>
                    <a:pt x="1" y="17051"/>
                    <a:pt x="150" y="19228"/>
                  </a:cubicBezTo>
                  <a:cubicBezTo>
                    <a:pt x="276" y="21058"/>
                    <a:pt x="307" y="23036"/>
                    <a:pt x="912" y="24785"/>
                  </a:cubicBezTo>
                  <a:cubicBezTo>
                    <a:pt x="945" y="24882"/>
                    <a:pt x="1033" y="24930"/>
                    <a:pt x="1119" y="24930"/>
                  </a:cubicBezTo>
                  <a:cubicBezTo>
                    <a:pt x="1208" y="24930"/>
                    <a:pt x="1296" y="24878"/>
                    <a:pt x="1321" y="24771"/>
                  </a:cubicBezTo>
                  <a:cubicBezTo>
                    <a:pt x="1770" y="22844"/>
                    <a:pt x="1715" y="20643"/>
                    <a:pt x="1692" y="18671"/>
                  </a:cubicBezTo>
                  <a:cubicBezTo>
                    <a:pt x="1668" y="16647"/>
                    <a:pt x="1682" y="14624"/>
                    <a:pt x="1705" y="12601"/>
                  </a:cubicBezTo>
                  <a:cubicBezTo>
                    <a:pt x="1749" y="8419"/>
                    <a:pt x="1682" y="4235"/>
                    <a:pt x="1786" y="52"/>
                  </a:cubicBezTo>
                  <a:cubicBezTo>
                    <a:pt x="1787" y="19"/>
                    <a:pt x="1758" y="1"/>
                    <a:pt x="17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1"/>
            <p:cNvSpPr/>
            <p:nvPr/>
          </p:nvSpPr>
          <p:spPr>
            <a:xfrm>
              <a:off x="3054450" y="4297050"/>
              <a:ext cx="604675" cy="433800"/>
            </a:xfrm>
            <a:custGeom>
              <a:avLst/>
              <a:gdLst/>
              <a:ahLst/>
              <a:cxnLst/>
              <a:rect l="l" t="t" r="r" b="b"/>
              <a:pathLst>
                <a:path w="24187" h="17352" extrusionOk="0">
                  <a:moveTo>
                    <a:pt x="10616" y="1"/>
                  </a:moveTo>
                  <a:cubicBezTo>
                    <a:pt x="9404" y="1"/>
                    <a:pt x="8038" y="244"/>
                    <a:pt x="8114" y="509"/>
                  </a:cubicBezTo>
                  <a:cubicBezTo>
                    <a:pt x="8219" y="873"/>
                    <a:pt x="10506" y="4007"/>
                    <a:pt x="9907" y="4007"/>
                  </a:cubicBezTo>
                  <a:cubicBezTo>
                    <a:pt x="9888" y="4007"/>
                    <a:pt x="9866" y="4004"/>
                    <a:pt x="9841" y="3998"/>
                  </a:cubicBezTo>
                  <a:cubicBezTo>
                    <a:pt x="9030" y="3789"/>
                    <a:pt x="7267" y="633"/>
                    <a:pt x="6366" y="568"/>
                  </a:cubicBezTo>
                  <a:cubicBezTo>
                    <a:pt x="6341" y="566"/>
                    <a:pt x="6311" y="565"/>
                    <a:pt x="6279" y="565"/>
                  </a:cubicBezTo>
                  <a:cubicBezTo>
                    <a:pt x="5166" y="565"/>
                    <a:pt x="154" y="1598"/>
                    <a:pt x="78" y="2060"/>
                  </a:cubicBezTo>
                  <a:cubicBezTo>
                    <a:pt x="0" y="2536"/>
                    <a:pt x="5397" y="4054"/>
                    <a:pt x="11087" y="5848"/>
                  </a:cubicBezTo>
                  <a:cubicBezTo>
                    <a:pt x="16777" y="7641"/>
                    <a:pt x="22797" y="14589"/>
                    <a:pt x="24186" y="17352"/>
                  </a:cubicBezTo>
                  <a:cubicBezTo>
                    <a:pt x="24186" y="17352"/>
                    <a:pt x="19984" y="672"/>
                    <a:pt x="13362" y="425"/>
                  </a:cubicBezTo>
                  <a:cubicBezTo>
                    <a:pt x="13360" y="425"/>
                    <a:pt x="13359" y="425"/>
                    <a:pt x="13357" y="425"/>
                  </a:cubicBezTo>
                  <a:cubicBezTo>
                    <a:pt x="12727" y="425"/>
                    <a:pt x="16110" y="5658"/>
                    <a:pt x="15474" y="5658"/>
                  </a:cubicBezTo>
                  <a:cubicBezTo>
                    <a:pt x="15462" y="5658"/>
                    <a:pt x="15448" y="5656"/>
                    <a:pt x="15433" y="5652"/>
                  </a:cubicBezTo>
                  <a:cubicBezTo>
                    <a:pt x="14621" y="5444"/>
                    <a:pt x="13079" y="482"/>
                    <a:pt x="11934" y="143"/>
                  </a:cubicBezTo>
                  <a:cubicBezTo>
                    <a:pt x="11597" y="43"/>
                    <a:pt x="11120" y="1"/>
                    <a:pt x="10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1"/>
            <p:cNvSpPr/>
            <p:nvPr/>
          </p:nvSpPr>
          <p:spPr>
            <a:xfrm>
              <a:off x="3619725" y="4258700"/>
              <a:ext cx="743150" cy="417675"/>
            </a:xfrm>
            <a:custGeom>
              <a:avLst/>
              <a:gdLst/>
              <a:ahLst/>
              <a:cxnLst/>
              <a:rect l="l" t="t" r="r" b="b"/>
              <a:pathLst>
                <a:path w="29726" h="16707" extrusionOk="0">
                  <a:moveTo>
                    <a:pt x="23376" y="0"/>
                  </a:moveTo>
                  <a:cubicBezTo>
                    <a:pt x="23076" y="0"/>
                    <a:pt x="22815" y="22"/>
                    <a:pt x="22617" y="70"/>
                  </a:cubicBezTo>
                  <a:cubicBezTo>
                    <a:pt x="21257" y="401"/>
                    <a:pt x="18287" y="4854"/>
                    <a:pt x="17070" y="5274"/>
                  </a:cubicBezTo>
                  <a:cubicBezTo>
                    <a:pt x="17014" y="5293"/>
                    <a:pt x="16970" y="5302"/>
                    <a:pt x="16936" y="5302"/>
                  </a:cubicBezTo>
                  <a:cubicBezTo>
                    <a:pt x="16227" y="5302"/>
                    <a:pt x="20009" y="1312"/>
                    <a:pt x="19941" y="682"/>
                  </a:cubicBezTo>
                  <a:cubicBezTo>
                    <a:pt x="19925" y="527"/>
                    <a:pt x="19631" y="462"/>
                    <a:pt x="19179" y="462"/>
                  </a:cubicBezTo>
                  <a:cubicBezTo>
                    <a:pt x="17702" y="462"/>
                    <a:pt x="14533" y="1152"/>
                    <a:pt x="13825" y="1647"/>
                  </a:cubicBezTo>
                  <a:cubicBezTo>
                    <a:pt x="12900" y="2294"/>
                    <a:pt x="11446" y="5418"/>
                    <a:pt x="10682" y="6579"/>
                  </a:cubicBezTo>
                  <a:cubicBezTo>
                    <a:pt x="10245" y="7242"/>
                    <a:pt x="9661" y="7679"/>
                    <a:pt x="9418" y="7679"/>
                  </a:cubicBezTo>
                  <a:cubicBezTo>
                    <a:pt x="9235" y="7679"/>
                    <a:pt x="9244" y="7432"/>
                    <a:pt x="9651" y="6850"/>
                  </a:cubicBezTo>
                  <a:cubicBezTo>
                    <a:pt x="10432" y="5730"/>
                    <a:pt x="11609" y="1982"/>
                    <a:pt x="10706" y="1982"/>
                  </a:cubicBezTo>
                  <a:cubicBezTo>
                    <a:pt x="10516" y="1982"/>
                    <a:pt x="10233" y="2148"/>
                    <a:pt x="9835" y="2540"/>
                  </a:cubicBezTo>
                  <a:cubicBezTo>
                    <a:pt x="9365" y="3002"/>
                    <a:pt x="6519" y="5522"/>
                    <a:pt x="5779" y="6612"/>
                  </a:cubicBezTo>
                  <a:cubicBezTo>
                    <a:pt x="0" y="13881"/>
                    <a:pt x="942" y="16683"/>
                    <a:pt x="942" y="16683"/>
                  </a:cubicBezTo>
                  <a:cubicBezTo>
                    <a:pt x="1121" y="16699"/>
                    <a:pt x="1304" y="16706"/>
                    <a:pt x="1489" y="16706"/>
                  </a:cubicBezTo>
                  <a:cubicBezTo>
                    <a:pt x="3899" y="16706"/>
                    <a:pt x="6701" y="15408"/>
                    <a:pt x="6369" y="14674"/>
                  </a:cubicBezTo>
                  <a:cubicBezTo>
                    <a:pt x="6010" y="13881"/>
                    <a:pt x="5310" y="11350"/>
                    <a:pt x="5685" y="11291"/>
                  </a:cubicBezTo>
                  <a:cubicBezTo>
                    <a:pt x="5692" y="11290"/>
                    <a:pt x="5698" y="11289"/>
                    <a:pt x="5705" y="11289"/>
                  </a:cubicBezTo>
                  <a:cubicBezTo>
                    <a:pt x="6077" y="11289"/>
                    <a:pt x="6492" y="12979"/>
                    <a:pt x="8748" y="13692"/>
                  </a:cubicBezTo>
                  <a:cubicBezTo>
                    <a:pt x="9283" y="13862"/>
                    <a:pt x="9847" y="13933"/>
                    <a:pt x="10408" y="13933"/>
                  </a:cubicBezTo>
                  <a:cubicBezTo>
                    <a:pt x="12251" y="13933"/>
                    <a:pt x="14071" y="13168"/>
                    <a:pt x="14813" y="12635"/>
                  </a:cubicBezTo>
                  <a:cubicBezTo>
                    <a:pt x="15783" y="11940"/>
                    <a:pt x="10874" y="9458"/>
                    <a:pt x="10010" y="9062"/>
                  </a:cubicBezTo>
                  <a:cubicBezTo>
                    <a:pt x="9145" y="8665"/>
                    <a:pt x="10648" y="8377"/>
                    <a:pt x="11924" y="8347"/>
                  </a:cubicBezTo>
                  <a:cubicBezTo>
                    <a:pt x="11931" y="8347"/>
                    <a:pt x="11939" y="8347"/>
                    <a:pt x="11947" y="8347"/>
                  </a:cubicBezTo>
                  <a:cubicBezTo>
                    <a:pt x="13218" y="8347"/>
                    <a:pt x="14766" y="10799"/>
                    <a:pt x="17294" y="11841"/>
                  </a:cubicBezTo>
                  <a:cubicBezTo>
                    <a:pt x="17775" y="12039"/>
                    <a:pt x="18299" y="12124"/>
                    <a:pt x="18837" y="12124"/>
                  </a:cubicBezTo>
                  <a:cubicBezTo>
                    <a:pt x="21145" y="12124"/>
                    <a:pt x="23705" y="10556"/>
                    <a:pt x="24172" y="9621"/>
                  </a:cubicBezTo>
                  <a:cubicBezTo>
                    <a:pt x="24749" y="8465"/>
                    <a:pt x="19468" y="7605"/>
                    <a:pt x="18414" y="7215"/>
                  </a:cubicBezTo>
                  <a:cubicBezTo>
                    <a:pt x="17359" y="6825"/>
                    <a:pt x="18996" y="6249"/>
                    <a:pt x="20649" y="6146"/>
                  </a:cubicBezTo>
                  <a:cubicBezTo>
                    <a:pt x="20686" y="6143"/>
                    <a:pt x="20725" y="6142"/>
                    <a:pt x="20765" y="6142"/>
                  </a:cubicBezTo>
                  <a:cubicBezTo>
                    <a:pt x="22313" y="6142"/>
                    <a:pt x="25604" y="7865"/>
                    <a:pt x="27479" y="7865"/>
                  </a:cubicBezTo>
                  <a:cubicBezTo>
                    <a:pt x="27683" y="7865"/>
                    <a:pt x="27870" y="7844"/>
                    <a:pt x="28037" y="7799"/>
                  </a:cubicBezTo>
                  <a:cubicBezTo>
                    <a:pt x="29695" y="7348"/>
                    <a:pt x="29726" y="2284"/>
                    <a:pt x="28994" y="2284"/>
                  </a:cubicBezTo>
                  <a:cubicBezTo>
                    <a:pt x="28961" y="2284"/>
                    <a:pt x="28926" y="2295"/>
                    <a:pt x="28890" y="2316"/>
                  </a:cubicBezTo>
                  <a:cubicBezTo>
                    <a:pt x="28057" y="2818"/>
                    <a:pt x="24382" y="4647"/>
                    <a:pt x="23531" y="4675"/>
                  </a:cubicBezTo>
                  <a:cubicBezTo>
                    <a:pt x="23526" y="4676"/>
                    <a:pt x="23521" y="4676"/>
                    <a:pt x="23517" y="4676"/>
                  </a:cubicBezTo>
                  <a:cubicBezTo>
                    <a:pt x="22743" y="4676"/>
                    <a:pt x="28179" y="2242"/>
                    <a:pt x="28198" y="1441"/>
                  </a:cubicBezTo>
                  <a:cubicBezTo>
                    <a:pt x="28215" y="754"/>
                    <a:pt x="25126" y="0"/>
                    <a:pt x="23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1"/>
            <p:cNvSpPr/>
            <p:nvPr/>
          </p:nvSpPr>
          <p:spPr>
            <a:xfrm>
              <a:off x="3638600" y="4387450"/>
              <a:ext cx="535850" cy="293575"/>
            </a:xfrm>
            <a:custGeom>
              <a:avLst/>
              <a:gdLst/>
              <a:ahLst/>
              <a:cxnLst/>
              <a:rect l="l" t="t" r="r" b="b"/>
              <a:pathLst>
                <a:path w="21434" h="11743" extrusionOk="0">
                  <a:moveTo>
                    <a:pt x="21378" y="0"/>
                  </a:moveTo>
                  <a:cubicBezTo>
                    <a:pt x="21376" y="0"/>
                    <a:pt x="21374" y="0"/>
                    <a:pt x="21372" y="0"/>
                  </a:cubicBezTo>
                  <a:cubicBezTo>
                    <a:pt x="19005" y="214"/>
                    <a:pt x="16631" y="501"/>
                    <a:pt x="14308" y="1024"/>
                  </a:cubicBezTo>
                  <a:cubicBezTo>
                    <a:pt x="12033" y="1536"/>
                    <a:pt x="9618" y="1992"/>
                    <a:pt x="7475" y="2939"/>
                  </a:cubicBezTo>
                  <a:cubicBezTo>
                    <a:pt x="5669" y="3738"/>
                    <a:pt x="4149" y="4788"/>
                    <a:pt x="2885" y="6321"/>
                  </a:cubicBezTo>
                  <a:cubicBezTo>
                    <a:pt x="1783" y="7656"/>
                    <a:pt x="262" y="9434"/>
                    <a:pt x="39" y="11202"/>
                  </a:cubicBezTo>
                  <a:cubicBezTo>
                    <a:pt x="0" y="11514"/>
                    <a:pt x="220" y="11743"/>
                    <a:pt x="473" y="11743"/>
                  </a:cubicBezTo>
                  <a:cubicBezTo>
                    <a:pt x="580" y="11743"/>
                    <a:pt x="693" y="11702"/>
                    <a:pt x="795" y="11609"/>
                  </a:cubicBezTo>
                  <a:cubicBezTo>
                    <a:pt x="2075" y="10441"/>
                    <a:pt x="2748" y="8584"/>
                    <a:pt x="3884" y="7255"/>
                  </a:cubicBezTo>
                  <a:cubicBezTo>
                    <a:pt x="5133" y="5792"/>
                    <a:pt x="6584" y="4523"/>
                    <a:pt x="8325" y="3678"/>
                  </a:cubicBezTo>
                  <a:cubicBezTo>
                    <a:pt x="12369" y="1716"/>
                    <a:pt x="16957" y="749"/>
                    <a:pt x="21375" y="93"/>
                  </a:cubicBezTo>
                  <a:cubicBezTo>
                    <a:pt x="21432" y="84"/>
                    <a:pt x="21433" y="0"/>
                    <a:pt x="21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 name="Google Shape;769;p11"/>
          <p:cNvGrpSpPr/>
          <p:nvPr/>
        </p:nvGrpSpPr>
        <p:grpSpPr>
          <a:xfrm rot="3152089">
            <a:off x="187223" y="-34422"/>
            <a:ext cx="969101" cy="1221238"/>
            <a:chOff x="2030500" y="3653500"/>
            <a:chExt cx="826650" cy="1041725"/>
          </a:xfrm>
        </p:grpSpPr>
        <p:sp>
          <p:nvSpPr>
            <p:cNvPr id="770" name="Google Shape;770;p11"/>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1"/>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1"/>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1"/>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1"/>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1"/>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1"/>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1"/>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1"/>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1"/>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1"/>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1"/>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1"/>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1"/>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1"/>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1"/>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1"/>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1"/>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1"/>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1"/>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1"/>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1"/>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1"/>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1"/>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1"/>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1"/>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1"/>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1"/>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1"/>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 name="Google Shape;799;p11"/>
          <p:cNvSpPr txBox="1">
            <a:spLocks noGrp="1"/>
          </p:cNvSpPr>
          <p:nvPr>
            <p:ph type="title" hasCustomPrompt="1"/>
          </p:nvPr>
        </p:nvSpPr>
        <p:spPr>
          <a:xfrm rot="402">
            <a:off x="720151" y="921350"/>
            <a:ext cx="7703700" cy="1511100"/>
          </a:xfrm>
          <a:prstGeom prst="rect">
            <a:avLst/>
          </a:prstGeom>
          <a:noFill/>
          <a:ln>
            <a:noFill/>
          </a:ln>
        </p:spPr>
        <p:txBody>
          <a:bodyPr spcFirstLastPara="1" wrap="square" lIns="91425" tIns="91425" rIns="91425" bIns="91425" anchor="b"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800" name="Google Shape;800;p11"/>
          <p:cNvSpPr txBox="1">
            <a:spLocks noGrp="1"/>
          </p:cNvSpPr>
          <p:nvPr>
            <p:ph type="subTitle" idx="1"/>
          </p:nvPr>
        </p:nvSpPr>
        <p:spPr>
          <a:xfrm>
            <a:off x="2458275" y="2631538"/>
            <a:ext cx="4227300" cy="440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830718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801"/>
        <p:cNvGrpSpPr/>
        <p:nvPr/>
      </p:nvGrpSpPr>
      <p:grpSpPr>
        <a:xfrm>
          <a:off x="0" y="0"/>
          <a:ext cx="0" cy="0"/>
          <a:chOff x="0" y="0"/>
          <a:chExt cx="0" cy="0"/>
        </a:xfrm>
      </p:grpSpPr>
    </p:spTree>
    <p:extLst>
      <p:ext uri="{BB962C8B-B14F-4D97-AF65-F5344CB8AC3E}">
        <p14:creationId xmlns:p14="http://schemas.microsoft.com/office/powerpoint/2010/main" val="95383417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able of contents" userDrawn="1">
  <p:cSld name="Table of contents">
    <p:spTree>
      <p:nvGrpSpPr>
        <p:cNvPr id="1" name="Shape 802"/>
        <p:cNvGrpSpPr/>
        <p:nvPr/>
      </p:nvGrpSpPr>
      <p:grpSpPr>
        <a:xfrm>
          <a:off x="0" y="0"/>
          <a:ext cx="0" cy="0"/>
          <a:chOff x="0" y="0"/>
          <a:chExt cx="0" cy="0"/>
        </a:xfrm>
      </p:grpSpPr>
      <p:grpSp>
        <p:nvGrpSpPr>
          <p:cNvPr id="806" name="Google Shape;806;p13"/>
          <p:cNvGrpSpPr/>
          <p:nvPr/>
        </p:nvGrpSpPr>
        <p:grpSpPr>
          <a:xfrm>
            <a:off x="76750" y="1546751"/>
            <a:ext cx="3072510" cy="3440575"/>
            <a:chOff x="76750" y="1546751"/>
            <a:chExt cx="3072510" cy="3440575"/>
          </a:xfrm>
        </p:grpSpPr>
        <p:grpSp>
          <p:nvGrpSpPr>
            <p:cNvPr id="807" name="Google Shape;807;p13"/>
            <p:cNvGrpSpPr/>
            <p:nvPr/>
          </p:nvGrpSpPr>
          <p:grpSpPr>
            <a:xfrm>
              <a:off x="1630637" y="2623551"/>
              <a:ext cx="1518624" cy="2350143"/>
              <a:chOff x="2593675" y="2254750"/>
              <a:chExt cx="344125" cy="532550"/>
            </a:xfrm>
          </p:grpSpPr>
          <p:sp>
            <p:nvSpPr>
              <p:cNvPr id="808" name="Google Shape;808;p13"/>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3"/>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 name="Google Shape;810;p13"/>
            <p:cNvSpPr/>
            <p:nvPr/>
          </p:nvSpPr>
          <p:spPr>
            <a:xfrm>
              <a:off x="76750" y="1546751"/>
              <a:ext cx="1864125" cy="3440575"/>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 name="Google Shape;812;p13"/>
          <p:cNvGrpSpPr/>
          <p:nvPr/>
        </p:nvGrpSpPr>
        <p:grpSpPr>
          <a:xfrm rot="5400000">
            <a:off x="-216793" y="4289110"/>
            <a:ext cx="1122450" cy="948975"/>
            <a:chOff x="2539325" y="3750750"/>
            <a:chExt cx="1122450" cy="948975"/>
          </a:xfrm>
        </p:grpSpPr>
        <p:sp>
          <p:nvSpPr>
            <p:cNvPr id="813" name="Google Shape;813;p13"/>
            <p:cNvSpPr/>
            <p:nvPr/>
          </p:nvSpPr>
          <p:spPr>
            <a:xfrm>
              <a:off x="3065750" y="3750750"/>
              <a:ext cx="247050" cy="736675"/>
            </a:xfrm>
            <a:custGeom>
              <a:avLst/>
              <a:gdLst/>
              <a:ahLst/>
              <a:cxnLst/>
              <a:rect l="l" t="t" r="r" b="b"/>
              <a:pathLst>
                <a:path w="9882" h="29467" extrusionOk="0">
                  <a:moveTo>
                    <a:pt x="5533" y="0"/>
                  </a:moveTo>
                  <a:cubicBezTo>
                    <a:pt x="5288" y="0"/>
                    <a:pt x="3622" y="1536"/>
                    <a:pt x="2256" y="4246"/>
                  </a:cubicBezTo>
                  <a:cubicBezTo>
                    <a:pt x="2354" y="4307"/>
                    <a:pt x="2452" y="4369"/>
                    <a:pt x="2547" y="4436"/>
                  </a:cubicBezTo>
                  <a:cubicBezTo>
                    <a:pt x="2987" y="4742"/>
                    <a:pt x="3873" y="5384"/>
                    <a:pt x="3725" y="6036"/>
                  </a:cubicBezTo>
                  <a:cubicBezTo>
                    <a:pt x="3718" y="6066"/>
                    <a:pt x="3687" y="6085"/>
                    <a:pt x="3658" y="6085"/>
                  </a:cubicBezTo>
                  <a:cubicBezTo>
                    <a:pt x="3638" y="6085"/>
                    <a:pt x="3618" y="6076"/>
                    <a:pt x="3608" y="6055"/>
                  </a:cubicBezTo>
                  <a:cubicBezTo>
                    <a:pt x="3301" y="5459"/>
                    <a:pt x="2595" y="5125"/>
                    <a:pt x="1964" y="4860"/>
                  </a:cubicBezTo>
                  <a:cubicBezTo>
                    <a:pt x="778" y="7481"/>
                    <a:pt x="1" y="11050"/>
                    <a:pt x="1033" y="15286"/>
                  </a:cubicBezTo>
                  <a:cubicBezTo>
                    <a:pt x="1045" y="15286"/>
                    <a:pt x="1056" y="15286"/>
                    <a:pt x="1068" y="15286"/>
                  </a:cubicBezTo>
                  <a:cubicBezTo>
                    <a:pt x="1492" y="15286"/>
                    <a:pt x="1938" y="15231"/>
                    <a:pt x="2360" y="15231"/>
                  </a:cubicBezTo>
                  <a:cubicBezTo>
                    <a:pt x="2497" y="15231"/>
                    <a:pt x="2631" y="15237"/>
                    <a:pt x="2761" y="15252"/>
                  </a:cubicBezTo>
                  <a:cubicBezTo>
                    <a:pt x="2785" y="15255"/>
                    <a:pt x="2804" y="15283"/>
                    <a:pt x="2804" y="15306"/>
                  </a:cubicBezTo>
                  <a:cubicBezTo>
                    <a:pt x="2805" y="15822"/>
                    <a:pt x="1780" y="15900"/>
                    <a:pt x="1440" y="15947"/>
                  </a:cubicBezTo>
                  <a:cubicBezTo>
                    <a:pt x="1363" y="15958"/>
                    <a:pt x="1285" y="15966"/>
                    <a:pt x="1209" y="15975"/>
                  </a:cubicBezTo>
                  <a:cubicBezTo>
                    <a:pt x="3735" y="25307"/>
                    <a:pt x="6953" y="26428"/>
                    <a:pt x="7988" y="29466"/>
                  </a:cubicBezTo>
                  <a:cubicBezTo>
                    <a:pt x="7988" y="29466"/>
                    <a:pt x="9881" y="26977"/>
                    <a:pt x="9481" y="21492"/>
                  </a:cubicBezTo>
                  <a:lnTo>
                    <a:pt x="9481" y="21492"/>
                  </a:lnTo>
                  <a:cubicBezTo>
                    <a:pt x="9138" y="21645"/>
                    <a:pt x="8791" y="21788"/>
                    <a:pt x="8436" y="21918"/>
                  </a:cubicBezTo>
                  <a:cubicBezTo>
                    <a:pt x="8419" y="21925"/>
                    <a:pt x="8401" y="21928"/>
                    <a:pt x="8385" y="21928"/>
                  </a:cubicBezTo>
                  <a:cubicBezTo>
                    <a:pt x="8237" y="21928"/>
                    <a:pt x="8144" y="21686"/>
                    <a:pt x="8299" y="21616"/>
                  </a:cubicBezTo>
                  <a:cubicBezTo>
                    <a:pt x="8689" y="21438"/>
                    <a:pt x="9069" y="21241"/>
                    <a:pt x="9443" y="21032"/>
                  </a:cubicBezTo>
                  <a:cubicBezTo>
                    <a:pt x="9430" y="20899"/>
                    <a:pt x="9418" y="20764"/>
                    <a:pt x="9402" y="20627"/>
                  </a:cubicBezTo>
                  <a:cubicBezTo>
                    <a:pt x="9072" y="20866"/>
                    <a:pt x="8710" y="21055"/>
                    <a:pt x="8299" y="21093"/>
                  </a:cubicBezTo>
                  <a:cubicBezTo>
                    <a:pt x="8297" y="21093"/>
                    <a:pt x="8296" y="21093"/>
                    <a:pt x="8295" y="21093"/>
                  </a:cubicBezTo>
                  <a:cubicBezTo>
                    <a:pt x="8249" y="21093"/>
                    <a:pt x="8236" y="21029"/>
                    <a:pt x="8272" y="21004"/>
                  </a:cubicBezTo>
                  <a:cubicBezTo>
                    <a:pt x="8656" y="20743"/>
                    <a:pt x="9008" y="20457"/>
                    <a:pt x="9342" y="20150"/>
                  </a:cubicBezTo>
                  <a:cubicBezTo>
                    <a:pt x="9245" y="19405"/>
                    <a:pt x="9107" y="18613"/>
                    <a:pt x="8919" y="17773"/>
                  </a:cubicBezTo>
                  <a:cubicBezTo>
                    <a:pt x="8824" y="17347"/>
                    <a:pt x="8730" y="16928"/>
                    <a:pt x="8636" y="16511"/>
                  </a:cubicBezTo>
                  <a:cubicBezTo>
                    <a:pt x="8342" y="16684"/>
                    <a:pt x="8009" y="16837"/>
                    <a:pt x="7685" y="16837"/>
                  </a:cubicBezTo>
                  <a:cubicBezTo>
                    <a:pt x="7612" y="16837"/>
                    <a:pt x="7540" y="16830"/>
                    <a:pt x="7470" y="16813"/>
                  </a:cubicBezTo>
                  <a:cubicBezTo>
                    <a:pt x="7383" y="16793"/>
                    <a:pt x="7379" y="16688"/>
                    <a:pt x="7441" y="16638"/>
                  </a:cubicBezTo>
                  <a:cubicBezTo>
                    <a:pt x="7780" y="16373"/>
                    <a:pt x="8150" y="16165"/>
                    <a:pt x="8507" y="15930"/>
                  </a:cubicBezTo>
                  <a:cubicBezTo>
                    <a:pt x="6880" y="8668"/>
                    <a:pt x="6354" y="2815"/>
                    <a:pt x="5563" y="19"/>
                  </a:cubicBezTo>
                  <a:cubicBezTo>
                    <a:pt x="5559" y="7"/>
                    <a:pt x="5549" y="0"/>
                    <a:pt x="5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3"/>
            <p:cNvSpPr/>
            <p:nvPr/>
          </p:nvSpPr>
          <p:spPr>
            <a:xfrm>
              <a:off x="3195225" y="3861950"/>
              <a:ext cx="90200" cy="529750"/>
            </a:xfrm>
            <a:custGeom>
              <a:avLst/>
              <a:gdLst/>
              <a:ahLst/>
              <a:cxnLst/>
              <a:rect l="l" t="t" r="r" b="b"/>
              <a:pathLst>
                <a:path w="3608" h="21190" extrusionOk="0">
                  <a:moveTo>
                    <a:pt x="251" y="1"/>
                  </a:moveTo>
                  <a:cubicBezTo>
                    <a:pt x="223" y="1"/>
                    <a:pt x="194" y="20"/>
                    <a:pt x="192" y="57"/>
                  </a:cubicBezTo>
                  <a:cubicBezTo>
                    <a:pt x="1" y="3563"/>
                    <a:pt x="352" y="7057"/>
                    <a:pt x="817" y="10529"/>
                  </a:cubicBezTo>
                  <a:cubicBezTo>
                    <a:pt x="1284" y="14002"/>
                    <a:pt x="1681" y="17457"/>
                    <a:pt x="1955" y="20951"/>
                  </a:cubicBezTo>
                  <a:cubicBezTo>
                    <a:pt x="1966" y="21100"/>
                    <a:pt x="2101" y="21189"/>
                    <a:pt x="2227" y="21189"/>
                  </a:cubicBezTo>
                  <a:cubicBezTo>
                    <a:pt x="2328" y="21189"/>
                    <a:pt x="2422" y="21132"/>
                    <a:pt x="2444" y="21003"/>
                  </a:cubicBezTo>
                  <a:cubicBezTo>
                    <a:pt x="3608" y="14009"/>
                    <a:pt x="588" y="7010"/>
                    <a:pt x="304" y="54"/>
                  </a:cubicBezTo>
                  <a:cubicBezTo>
                    <a:pt x="304" y="18"/>
                    <a:pt x="278"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3"/>
            <p:cNvSpPr/>
            <p:nvPr/>
          </p:nvSpPr>
          <p:spPr>
            <a:xfrm>
              <a:off x="2769075" y="3941200"/>
              <a:ext cx="516775" cy="639050"/>
            </a:xfrm>
            <a:custGeom>
              <a:avLst/>
              <a:gdLst/>
              <a:ahLst/>
              <a:cxnLst/>
              <a:rect l="l" t="t" r="r" b="b"/>
              <a:pathLst>
                <a:path w="20671" h="25562" extrusionOk="0">
                  <a:moveTo>
                    <a:pt x="1" y="1"/>
                  </a:moveTo>
                  <a:lnTo>
                    <a:pt x="1" y="1"/>
                  </a:lnTo>
                  <a:cubicBezTo>
                    <a:pt x="572" y="3728"/>
                    <a:pt x="1553" y="6928"/>
                    <a:pt x="2788" y="9674"/>
                  </a:cubicBezTo>
                  <a:cubicBezTo>
                    <a:pt x="3575" y="10319"/>
                    <a:pt x="4378" y="10957"/>
                    <a:pt x="5181" y="11612"/>
                  </a:cubicBezTo>
                  <a:cubicBezTo>
                    <a:pt x="5310" y="11718"/>
                    <a:pt x="5212" y="11884"/>
                    <a:pt x="5081" y="11884"/>
                  </a:cubicBezTo>
                  <a:cubicBezTo>
                    <a:pt x="5052" y="11884"/>
                    <a:pt x="5022" y="11875"/>
                    <a:pt x="4992" y="11856"/>
                  </a:cubicBezTo>
                  <a:cubicBezTo>
                    <a:pt x="4437" y="11496"/>
                    <a:pt x="3870" y="11132"/>
                    <a:pt x="3303" y="10756"/>
                  </a:cubicBezTo>
                  <a:lnTo>
                    <a:pt x="3303" y="10756"/>
                  </a:lnTo>
                  <a:cubicBezTo>
                    <a:pt x="3551" y="11255"/>
                    <a:pt x="3806" y="11738"/>
                    <a:pt x="4070" y="12206"/>
                  </a:cubicBezTo>
                  <a:cubicBezTo>
                    <a:pt x="4979" y="12500"/>
                    <a:pt x="5916" y="12738"/>
                    <a:pt x="6761" y="13132"/>
                  </a:cubicBezTo>
                  <a:cubicBezTo>
                    <a:pt x="6897" y="13196"/>
                    <a:pt x="6924" y="13434"/>
                    <a:pt x="6757" y="13482"/>
                  </a:cubicBezTo>
                  <a:cubicBezTo>
                    <a:pt x="6500" y="13556"/>
                    <a:pt x="6230" y="13587"/>
                    <a:pt x="5954" y="13587"/>
                  </a:cubicBezTo>
                  <a:cubicBezTo>
                    <a:pt x="5576" y="13587"/>
                    <a:pt x="5187" y="13528"/>
                    <a:pt x="4802" y="13438"/>
                  </a:cubicBezTo>
                  <a:lnTo>
                    <a:pt x="4802" y="13438"/>
                  </a:lnTo>
                  <a:cubicBezTo>
                    <a:pt x="11087" y="23458"/>
                    <a:pt x="20671" y="25562"/>
                    <a:pt x="20671" y="25562"/>
                  </a:cubicBezTo>
                  <a:cubicBezTo>
                    <a:pt x="19881" y="20513"/>
                    <a:pt x="18055" y="16346"/>
                    <a:pt x="15799" y="12945"/>
                  </a:cubicBezTo>
                  <a:cubicBezTo>
                    <a:pt x="14837" y="13481"/>
                    <a:pt x="13864" y="14063"/>
                    <a:pt x="12840" y="14425"/>
                  </a:cubicBezTo>
                  <a:cubicBezTo>
                    <a:pt x="12827" y="14430"/>
                    <a:pt x="12815" y="14432"/>
                    <a:pt x="12803" y="14432"/>
                  </a:cubicBezTo>
                  <a:cubicBezTo>
                    <a:pt x="12719" y="14432"/>
                    <a:pt x="12680" y="14325"/>
                    <a:pt x="12747" y="14261"/>
                  </a:cubicBezTo>
                  <a:cubicBezTo>
                    <a:pt x="13518" y="13526"/>
                    <a:pt x="14462" y="12925"/>
                    <a:pt x="15391" y="12341"/>
                  </a:cubicBezTo>
                  <a:cubicBezTo>
                    <a:pt x="12856" y="8701"/>
                    <a:pt x="9845" y="5985"/>
                    <a:pt x="7161" y="4040"/>
                  </a:cubicBezTo>
                  <a:cubicBezTo>
                    <a:pt x="6796" y="4844"/>
                    <a:pt x="6425" y="5643"/>
                    <a:pt x="6028" y="6429"/>
                  </a:cubicBezTo>
                  <a:cubicBezTo>
                    <a:pt x="5989" y="6506"/>
                    <a:pt x="5925" y="6539"/>
                    <a:pt x="5862" y="6539"/>
                  </a:cubicBezTo>
                  <a:cubicBezTo>
                    <a:pt x="5745" y="6539"/>
                    <a:pt x="5631" y="6427"/>
                    <a:pt x="5681" y="6276"/>
                  </a:cubicBezTo>
                  <a:cubicBezTo>
                    <a:pt x="5973" y="5394"/>
                    <a:pt x="6245" y="4492"/>
                    <a:pt x="6533" y="3593"/>
                  </a:cubicBezTo>
                  <a:cubicBezTo>
                    <a:pt x="2892" y="1067"/>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3"/>
            <p:cNvSpPr/>
            <p:nvPr/>
          </p:nvSpPr>
          <p:spPr>
            <a:xfrm>
              <a:off x="2769300" y="3942325"/>
              <a:ext cx="516550" cy="637925"/>
            </a:xfrm>
            <a:custGeom>
              <a:avLst/>
              <a:gdLst/>
              <a:ahLst/>
              <a:cxnLst/>
              <a:rect l="l" t="t" r="r" b="b"/>
              <a:pathLst>
                <a:path w="20662" h="25517" extrusionOk="0">
                  <a:moveTo>
                    <a:pt x="0" y="1"/>
                  </a:moveTo>
                  <a:lnTo>
                    <a:pt x="0" y="1"/>
                  </a:lnTo>
                  <a:cubicBezTo>
                    <a:pt x="104" y="677"/>
                    <a:pt x="226" y="1331"/>
                    <a:pt x="356" y="1973"/>
                  </a:cubicBezTo>
                  <a:cubicBezTo>
                    <a:pt x="1937" y="3786"/>
                    <a:pt x="3399" y="5709"/>
                    <a:pt x="5121" y="7379"/>
                  </a:cubicBezTo>
                  <a:cubicBezTo>
                    <a:pt x="7440" y="9628"/>
                    <a:pt x="9745" y="11905"/>
                    <a:pt x="11870" y="14339"/>
                  </a:cubicBezTo>
                  <a:cubicBezTo>
                    <a:pt x="13854" y="16612"/>
                    <a:pt x="15606" y="19105"/>
                    <a:pt x="16995" y="21784"/>
                  </a:cubicBezTo>
                  <a:cubicBezTo>
                    <a:pt x="17496" y="22752"/>
                    <a:pt x="17938" y="23749"/>
                    <a:pt x="18342" y="24760"/>
                  </a:cubicBezTo>
                  <a:cubicBezTo>
                    <a:pt x="19764" y="25318"/>
                    <a:pt x="20662" y="25517"/>
                    <a:pt x="20662" y="25517"/>
                  </a:cubicBezTo>
                  <a:cubicBezTo>
                    <a:pt x="19872" y="20468"/>
                    <a:pt x="18046" y="16301"/>
                    <a:pt x="15790" y="12900"/>
                  </a:cubicBezTo>
                  <a:cubicBezTo>
                    <a:pt x="14828" y="13436"/>
                    <a:pt x="13855" y="14018"/>
                    <a:pt x="12831" y="14380"/>
                  </a:cubicBezTo>
                  <a:cubicBezTo>
                    <a:pt x="12818" y="14385"/>
                    <a:pt x="12806" y="14387"/>
                    <a:pt x="12794" y="14387"/>
                  </a:cubicBezTo>
                  <a:cubicBezTo>
                    <a:pt x="12710" y="14387"/>
                    <a:pt x="12671" y="14280"/>
                    <a:pt x="12738" y="14216"/>
                  </a:cubicBezTo>
                  <a:cubicBezTo>
                    <a:pt x="13509" y="13481"/>
                    <a:pt x="14453" y="12880"/>
                    <a:pt x="15382" y="12296"/>
                  </a:cubicBezTo>
                  <a:cubicBezTo>
                    <a:pt x="12847" y="8656"/>
                    <a:pt x="9836" y="5940"/>
                    <a:pt x="7152" y="3995"/>
                  </a:cubicBezTo>
                  <a:cubicBezTo>
                    <a:pt x="6787" y="4799"/>
                    <a:pt x="6416" y="5598"/>
                    <a:pt x="6019" y="6384"/>
                  </a:cubicBezTo>
                  <a:cubicBezTo>
                    <a:pt x="5980" y="6461"/>
                    <a:pt x="5916" y="6494"/>
                    <a:pt x="5853" y="6494"/>
                  </a:cubicBezTo>
                  <a:cubicBezTo>
                    <a:pt x="5736" y="6494"/>
                    <a:pt x="5622" y="6382"/>
                    <a:pt x="5672" y="6231"/>
                  </a:cubicBezTo>
                  <a:cubicBezTo>
                    <a:pt x="5964" y="5349"/>
                    <a:pt x="6236" y="4447"/>
                    <a:pt x="6524" y="3548"/>
                  </a:cubicBezTo>
                  <a:cubicBezTo>
                    <a:pt x="4784" y="2340"/>
                    <a:pt x="3220" y="1470"/>
                    <a:pt x="2056" y="887"/>
                  </a:cubicBezTo>
                  <a:cubicBezTo>
                    <a:pt x="1366" y="595"/>
                    <a:pt x="678" y="30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3"/>
            <p:cNvSpPr/>
            <p:nvPr/>
          </p:nvSpPr>
          <p:spPr>
            <a:xfrm>
              <a:off x="2848025" y="4058250"/>
              <a:ext cx="376600" cy="478100"/>
            </a:xfrm>
            <a:custGeom>
              <a:avLst/>
              <a:gdLst/>
              <a:ahLst/>
              <a:cxnLst/>
              <a:rect l="l" t="t" r="r" b="b"/>
              <a:pathLst>
                <a:path w="15064" h="19124" extrusionOk="0">
                  <a:moveTo>
                    <a:pt x="232" y="1"/>
                  </a:moveTo>
                  <a:cubicBezTo>
                    <a:pt x="104" y="1"/>
                    <a:pt x="1" y="185"/>
                    <a:pt x="77" y="316"/>
                  </a:cubicBezTo>
                  <a:cubicBezTo>
                    <a:pt x="1994" y="3630"/>
                    <a:pt x="4972" y="6026"/>
                    <a:pt x="7702" y="8631"/>
                  </a:cubicBezTo>
                  <a:cubicBezTo>
                    <a:pt x="10788" y="11578"/>
                    <a:pt x="13680" y="14942"/>
                    <a:pt x="14948" y="19086"/>
                  </a:cubicBezTo>
                  <a:cubicBezTo>
                    <a:pt x="14956" y="19113"/>
                    <a:pt x="14975" y="19124"/>
                    <a:pt x="14996" y="19124"/>
                  </a:cubicBezTo>
                  <a:cubicBezTo>
                    <a:pt x="15029" y="19124"/>
                    <a:pt x="15064" y="19097"/>
                    <a:pt x="15061" y="19058"/>
                  </a:cubicBezTo>
                  <a:cubicBezTo>
                    <a:pt x="14789" y="14949"/>
                    <a:pt x="12346" y="11692"/>
                    <a:pt x="9601" y="8814"/>
                  </a:cubicBezTo>
                  <a:cubicBezTo>
                    <a:pt x="6662" y="5736"/>
                    <a:pt x="3369" y="3040"/>
                    <a:pt x="345" y="53"/>
                  </a:cubicBezTo>
                  <a:cubicBezTo>
                    <a:pt x="308" y="16"/>
                    <a:pt x="269" y="1"/>
                    <a:pt x="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3"/>
            <p:cNvSpPr/>
            <p:nvPr/>
          </p:nvSpPr>
          <p:spPr>
            <a:xfrm>
              <a:off x="2539325" y="4317150"/>
              <a:ext cx="820850" cy="340800"/>
            </a:xfrm>
            <a:custGeom>
              <a:avLst/>
              <a:gdLst/>
              <a:ahLst/>
              <a:cxnLst/>
              <a:rect l="l" t="t" r="r" b="b"/>
              <a:pathLst>
                <a:path w="32834" h="13632" extrusionOk="0">
                  <a:moveTo>
                    <a:pt x="6761" y="0"/>
                  </a:moveTo>
                  <a:cubicBezTo>
                    <a:pt x="4650" y="0"/>
                    <a:pt x="2398" y="175"/>
                    <a:pt x="1" y="564"/>
                  </a:cubicBezTo>
                  <a:cubicBezTo>
                    <a:pt x="1" y="564"/>
                    <a:pt x="2038" y="3155"/>
                    <a:pt x="5810" y="6031"/>
                  </a:cubicBezTo>
                  <a:cubicBezTo>
                    <a:pt x="6629" y="5442"/>
                    <a:pt x="7458" y="4868"/>
                    <a:pt x="8262" y="4280"/>
                  </a:cubicBezTo>
                  <a:cubicBezTo>
                    <a:pt x="8305" y="4248"/>
                    <a:pt x="8350" y="4235"/>
                    <a:pt x="8392" y="4235"/>
                  </a:cubicBezTo>
                  <a:cubicBezTo>
                    <a:pt x="8555" y="4235"/>
                    <a:pt x="8679" y="4437"/>
                    <a:pt x="8530" y="4585"/>
                  </a:cubicBezTo>
                  <a:cubicBezTo>
                    <a:pt x="7862" y="5247"/>
                    <a:pt x="7169" y="5889"/>
                    <a:pt x="6470" y="6524"/>
                  </a:cubicBezTo>
                  <a:cubicBezTo>
                    <a:pt x="9334" y="8617"/>
                    <a:pt x="13093" y="10789"/>
                    <a:pt x="17634" y="12172"/>
                  </a:cubicBezTo>
                  <a:cubicBezTo>
                    <a:pt x="17922" y="11034"/>
                    <a:pt x="18224" y="9876"/>
                    <a:pt x="18718" y="8848"/>
                  </a:cubicBezTo>
                  <a:cubicBezTo>
                    <a:pt x="18739" y="8805"/>
                    <a:pt x="18779" y="8784"/>
                    <a:pt x="18817" y="8784"/>
                  </a:cubicBezTo>
                  <a:cubicBezTo>
                    <a:pt x="18868" y="8784"/>
                    <a:pt x="18917" y="8820"/>
                    <a:pt x="18915" y="8889"/>
                  </a:cubicBezTo>
                  <a:cubicBezTo>
                    <a:pt x="18884" y="10050"/>
                    <a:pt x="18611" y="11234"/>
                    <a:pt x="18382" y="12391"/>
                  </a:cubicBezTo>
                  <a:cubicBezTo>
                    <a:pt x="21123" y="13158"/>
                    <a:pt x="24134" y="13632"/>
                    <a:pt x="27395" y="13632"/>
                  </a:cubicBezTo>
                  <a:cubicBezTo>
                    <a:pt x="29138" y="13632"/>
                    <a:pt x="30952" y="13496"/>
                    <a:pt x="32834" y="13198"/>
                  </a:cubicBezTo>
                  <a:cubicBezTo>
                    <a:pt x="32834" y="13198"/>
                    <a:pt x="27537" y="4131"/>
                    <a:pt x="15265" y="1029"/>
                  </a:cubicBezTo>
                  <a:lnTo>
                    <a:pt x="15265" y="1029"/>
                  </a:lnTo>
                  <a:cubicBezTo>
                    <a:pt x="15643" y="1655"/>
                    <a:pt x="15931" y="2329"/>
                    <a:pt x="15954" y="3005"/>
                  </a:cubicBezTo>
                  <a:cubicBezTo>
                    <a:pt x="15957" y="3124"/>
                    <a:pt x="15856" y="3187"/>
                    <a:pt x="15754" y="3187"/>
                  </a:cubicBezTo>
                  <a:cubicBezTo>
                    <a:pt x="15696" y="3187"/>
                    <a:pt x="15637" y="3167"/>
                    <a:pt x="15598" y="3124"/>
                  </a:cubicBezTo>
                  <a:cubicBezTo>
                    <a:pt x="14919" y="2393"/>
                    <a:pt x="14367" y="1517"/>
                    <a:pt x="13769" y="689"/>
                  </a:cubicBezTo>
                  <a:cubicBezTo>
                    <a:pt x="13206" y="574"/>
                    <a:pt x="12630" y="473"/>
                    <a:pt x="12041" y="384"/>
                  </a:cubicBezTo>
                  <a:lnTo>
                    <a:pt x="12041" y="384"/>
                  </a:lnTo>
                  <a:cubicBezTo>
                    <a:pt x="12609" y="839"/>
                    <a:pt x="13168" y="1297"/>
                    <a:pt x="13716" y="1742"/>
                  </a:cubicBezTo>
                  <a:cubicBezTo>
                    <a:pt x="13850" y="1852"/>
                    <a:pt x="13762" y="2047"/>
                    <a:pt x="13624" y="2047"/>
                  </a:cubicBezTo>
                  <a:cubicBezTo>
                    <a:pt x="13595" y="2047"/>
                    <a:pt x="13563" y="2038"/>
                    <a:pt x="13531" y="2017"/>
                  </a:cubicBezTo>
                  <a:cubicBezTo>
                    <a:pt x="12599" y="1413"/>
                    <a:pt x="11686" y="806"/>
                    <a:pt x="10769" y="218"/>
                  </a:cubicBezTo>
                  <a:cubicBezTo>
                    <a:pt x="9493" y="77"/>
                    <a:pt x="8158" y="0"/>
                    <a:pt x="6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3"/>
            <p:cNvSpPr/>
            <p:nvPr/>
          </p:nvSpPr>
          <p:spPr>
            <a:xfrm>
              <a:off x="2683500" y="4372275"/>
              <a:ext cx="611825" cy="236725"/>
            </a:xfrm>
            <a:custGeom>
              <a:avLst/>
              <a:gdLst/>
              <a:ahLst/>
              <a:cxnLst/>
              <a:rect l="l" t="t" r="r" b="b"/>
              <a:pathLst>
                <a:path w="24473" h="9469" extrusionOk="0">
                  <a:moveTo>
                    <a:pt x="347" y="1"/>
                  </a:moveTo>
                  <a:cubicBezTo>
                    <a:pt x="159" y="1"/>
                    <a:pt x="1" y="258"/>
                    <a:pt x="208" y="365"/>
                  </a:cubicBezTo>
                  <a:cubicBezTo>
                    <a:pt x="4245" y="2460"/>
                    <a:pt x="8074" y="4929"/>
                    <a:pt x="12176" y="6907"/>
                  </a:cubicBezTo>
                  <a:cubicBezTo>
                    <a:pt x="15093" y="8314"/>
                    <a:pt x="18174" y="9468"/>
                    <a:pt x="21364" y="9468"/>
                  </a:cubicBezTo>
                  <a:cubicBezTo>
                    <a:pt x="22368" y="9468"/>
                    <a:pt x="23382" y="9354"/>
                    <a:pt x="24406" y="9097"/>
                  </a:cubicBezTo>
                  <a:cubicBezTo>
                    <a:pt x="24470" y="9080"/>
                    <a:pt x="24472" y="8971"/>
                    <a:pt x="24399" y="8971"/>
                  </a:cubicBezTo>
                  <a:cubicBezTo>
                    <a:pt x="24398" y="8971"/>
                    <a:pt x="24398" y="8971"/>
                    <a:pt x="24397" y="8971"/>
                  </a:cubicBezTo>
                  <a:cubicBezTo>
                    <a:pt x="24307" y="8972"/>
                    <a:pt x="24217" y="8973"/>
                    <a:pt x="24127" y="8973"/>
                  </a:cubicBezTo>
                  <a:cubicBezTo>
                    <a:pt x="19590" y="8973"/>
                    <a:pt x="15303" y="7163"/>
                    <a:pt x="11365" y="5032"/>
                  </a:cubicBezTo>
                  <a:cubicBezTo>
                    <a:pt x="7813" y="3111"/>
                    <a:pt x="4392" y="867"/>
                    <a:pt x="388" y="5"/>
                  </a:cubicBezTo>
                  <a:cubicBezTo>
                    <a:pt x="375" y="2"/>
                    <a:pt x="361"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3"/>
            <p:cNvSpPr/>
            <p:nvPr/>
          </p:nvSpPr>
          <p:spPr>
            <a:xfrm>
              <a:off x="3221150" y="3992500"/>
              <a:ext cx="440625" cy="707225"/>
            </a:xfrm>
            <a:custGeom>
              <a:avLst/>
              <a:gdLst/>
              <a:ahLst/>
              <a:cxnLst/>
              <a:rect l="l" t="t" r="r" b="b"/>
              <a:pathLst>
                <a:path w="17625" h="28289" extrusionOk="0">
                  <a:moveTo>
                    <a:pt x="14656" y="0"/>
                  </a:moveTo>
                  <a:cubicBezTo>
                    <a:pt x="13696" y="0"/>
                    <a:pt x="12570" y="84"/>
                    <a:pt x="11381" y="342"/>
                  </a:cubicBezTo>
                  <a:cubicBezTo>
                    <a:pt x="11342" y="1395"/>
                    <a:pt x="11433" y="2457"/>
                    <a:pt x="11714" y="3535"/>
                  </a:cubicBezTo>
                  <a:cubicBezTo>
                    <a:pt x="11743" y="3651"/>
                    <a:pt x="11653" y="3722"/>
                    <a:pt x="11562" y="3722"/>
                  </a:cubicBezTo>
                  <a:cubicBezTo>
                    <a:pt x="11498" y="3722"/>
                    <a:pt x="11433" y="3687"/>
                    <a:pt x="11408" y="3608"/>
                  </a:cubicBezTo>
                  <a:cubicBezTo>
                    <a:pt x="11096" y="2650"/>
                    <a:pt x="10889" y="1570"/>
                    <a:pt x="10829" y="474"/>
                  </a:cubicBezTo>
                  <a:cubicBezTo>
                    <a:pt x="10238" y="627"/>
                    <a:pt x="9637" y="827"/>
                    <a:pt x="9036" y="1082"/>
                  </a:cubicBezTo>
                  <a:cubicBezTo>
                    <a:pt x="8966" y="1777"/>
                    <a:pt x="8924" y="2474"/>
                    <a:pt x="8976" y="3204"/>
                  </a:cubicBezTo>
                  <a:cubicBezTo>
                    <a:pt x="9070" y="4483"/>
                    <a:pt x="9328" y="5753"/>
                    <a:pt x="9372" y="7034"/>
                  </a:cubicBezTo>
                  <a:cubicBezTo>
                    <a:pt x="9373" y="7065"/>
                    <a:pt x="9346" y="7084"/>
                    <a:pt x="9319" y="7084"/>
                  </a:cubicBezTo>
                  <a:cubicBezTo>
                    <a:pt x="9301" y="7084"/>
                    <a:pt x="9284" y="7076"/>
                    <a:pt x="9274" y="7058"/>
                  </a:cubicBezTo>
                  <a:cubicBezTo>
                    <a:pt x="8585" y="5790"/>
                    <a:pt x="8367" y="4229"/>
                    <a:pt x="8255" y="2807"/>
                  </a:cubicBezTo>
                  <a:cubicBezTo>
                    <a:pt x="8222" y="2388"/>
                    <a:pt x="8185" y="1942"/>
                    <a:pt x="8168" y="1489"/>
                  </a:cubicBezTo>
                  <a:cubicBezTo>
                    <a:pt x="6762" y="2222"/>
                    <a:pt x="5393" y="3294"/>
                    <a:pt x="4221" y="4843"/>
                  </a:cubicBezTo>
                  <a:cubicBezTo>
                    <a:pt x="4315" y="5178"/>
                    <a:pt x="4415" y="5512"/>
                    <a:pt x="4534" y="5847"/>
                  </a:cubicBezTo>
                  <a:cubicBezTo>
                    <a:pt x="5087" y="7404"/>
                    <a:pt x="5946" y="9033"/>
                    <a:pt x="6087" y="10697"/>
                  </a:cubicBezTo>
                  <a:cubicBezTo>
                    <a:pt x="6092" y="10763"/>
                    <a:pt x="6041" y="10796"/>
                    <a:pt x="5987" y="10796"/>
                  </a:cubicBezTo>
                  <a:cubicBezTo>
                    <a:pt x="5949" y="10796"/>
                    <a:pt x="5910" y="10779"/>
                    <a:pt x="5890" y="10745"/>
                  </a:cubicBezTo>
                  <a:cubicBezTo>
                    <a:pt x="4954" y="9218"/>
                    <a:pt x="4244" y="7384"/>
                    <a:pt x="3647" y="5664"/>
                  </a:cubicBezTo>
                  <a:cubicBezTo>
                    <a:pt x="3010" y="6655"/>
                    <a:pt x="2447" y="7812"/>
                    <a:pt x="1991" y="9166"/>
                  </a:cubicBezTo>
                  <a:cubicBezTo>
                    <a:pt x="2152" y="9577"/>
                    <a:pt x="2311" y="9988"/>
                    <a:pt x="2484" y="10382"/>
                  </a:cubicBezTo>
                  <a:cubicBezTo>
                    <a:pt x="3034" y="11643"/>
                    <a:pt x="3725" y="12760"/>
                    <a:pt x="4436" y="13928"/>
                  </a:cubicBezTo>
                  <a:cubicBezTo>
                    <a:pt x="4454" y="13957"/>
                    <a:pt x="4427" y="13989"/>
                    <a:pt x="4398" y="13989"/>
                  </a:cubicBezTo>
                  <a:cubicBezTo>
                    <a:pt x="4392" y="13989"/>
                    <a:pt x="4385" y="13988"/>
                    <a:pt x="4378" y="13984"/>
                  </a:cubicBezTo>
                  <a:cubicBezTo>
                    <a:pt x="3172" y="13269"/>
                    <a:pt x="2518" y="11911"/>
                    <a:pt x="1917" y="10694"/>
                  </a:cubicBezTo>
                  <a:cubicBezTo>
                    <a:pt x="1836" y="10533"/>
                    <a:pt x="1754" y="10370"/>
                    <a:pt x="1672" y="10209"/>
                  </a:cubicBezTo>
                  <a:cubicBezTo>
                    <a:pt x="1653" y="10275"/>
                    <a:pt x="1634" y="10339"/>
                    <a:pt x="1615" y="10407"/>
                  </a:cubicBezTo>
                  <a:cubicBezTo>
                    <a:pt x="1259" y="11739"/>
                    <a:pt x="1022" y="12985"/>
                    <a:pt x="884" y="14149"/>
                  </a:cubicBezTo>
                  <a:cubicBezTo>
                    <a:pt x="1072" y="14412"/>
                    <a:pt x="1266" y="14668"/>
                    <a:pt x="1479" y="14918"/>
                  </a:cubicBezTo>
                  <a:cubicBezTo>
                    <a:pt x="1953" y="15475"/>
                    <a:pt x="2762" y="16160"/>
                    <a:pt x="3003" y="16856"/>
                  </a:cubicBezTo>
                  <a:cubicBezTo>
                    <a:pt x="3018" y="16900"/>
                    <a:pt x="2976" y="16949"/>
                    <a:pt x="2932" y="16949"/>
                  </a:cubicBezTo>
                  <a:cubicBezTo>
                    <a:pt x="2926" y="16949"/>
                    <a:pt x="2919" y="16948"/>
                    <a:pt x="2912" y="16945"/>
                  </a:cubicBezTo>
                  <a:cubicBezTo>
                    <a:pt x="2130" y="16648"/>
                    <a:pt x="1368" y="15658"/>
                    <a:pt x="798" y="14977"/>
                  </a:cubicBezTo>
                  <a:lnTo>
                    <a:pt x="798" y="14977"/>
                  </a:lnTo>
                  <a:cubicBezTo>
                    <a:pt x="0" y="24608"/>
                    <a:pt x="6024" y="28289"/>
                    <a:pt x="6024" y="28289"/>
                  </a:cubicBezTo>
                  <a:cubicBezTo>
                    <a:pt x="6024" y="28289"/>
                    <a:pt x="4797" y="20280"/>
                    <a:pt x="8005" y="13673"/>
                  </a:cubicBezTo>
                  <a:cubicBezTo>
                    <a:pt x="11741" y="5979"/>
                    <a:pt x="17625" y="282"/>
                    <a:pt x="17625" y="282"/>
                  </a:cubicBezTo>
                  <a:cubicBezTo>
                    <a:pt x="17625" y="282"/>
                    <a:pt x="16421" y="0"/>
                    <a:pt x="14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 name="Google Shape;821;p13"/>
          <p:cNvGrpSpPr/>
          <p:nvPr/>
        </p:nvGrpSpPr>
        <p:grpSpPr>
          <a:xfrm rot="-4799143">
            <a:off x="-51784" y="944175"/>
            <a:ext cx="941784" cy="1293547"/>
            <a:chOff x="1064600" y="709975"/>
            <a:chExt cx="941750" cy="1293500"/>
          </a:xfrm>
        </p:grpSpPr>
        <p:sp>
          <p:nvSpPr>
            <p:cNvPr id="822" name="Google Shape;822;p13"/>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3"/>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3"/>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3"/>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3"/>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3"/>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3"/>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3"/>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3"/>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3"/>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3"/>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3"/>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3"/>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3"/>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3"/>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3"/>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3"/>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13"/>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13"/>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3"/>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3"/>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3"/>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3"/>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3"/>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13"/>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3"/>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3"/>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13"/>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13"/>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 name="Google Shape;851;p13"/>
          <p:cNvGrpSpPr/>
          <p:nvPr/>
        </p:nvGrpSpPr>
        <p:grpSpPr>
          <a:xfrm>
            <a:off x="0" y="0"/>
            <a:ext cx="3054159" cy="1546750"/>
            <a:chOff x="0" y="0"/>
            <a:chExt cx="3054159" cy="1546750"/>
          </a:xfrm>
        </p:grpSpPr>
        <p:sp>
          <p:nvSpPr>
            <p:cNvPr id="852" name="Google Shape;852;p13"/>
            <p:cNvSpPr/>
            <p:nvPr/>
          </p:nvSpPr>
          <p:spPr>
            <a:xfrm>
              <a:off x="0" y="0"/>
              <a:ext cx="3054159" cy="1289961"/>
            </a:xfrm>
            <a:custGeom>
              <a:avLst/>
              <a:gdLst/>
              <a:ahLst/>
              <a:cxnLst/>
              <a:rect l="l" t="t" r="r" b="b"/>
              <a:pathLst>
                <a:path w="68768" h="29045" extrusionOk="0">
                  <a:moveTo>
                    <a:pt x="54971" y="1"/>
                  </a:moveTo>
                  <a:cubicBezTo>
                    <a:pt x="54971" y="1"/>
                    <a:pt x="40955" y="18323"/>
                    <a:pt x="18257" y="18323"/>
                  </a:cubicBezTo>
                  <a:cubicBezTo>
                    <a:pt x="12671" y="18323"/>
                    <a:pt x="6559" y="17213"/>
                    <a:pt x="1" y="14448"/>
                  </a:cubicBezTo>
                  <a:lnTo>
                    <a:pt x="1" y="25940"/>
                  </a:lnTo>
                  <a:cubicBezTo>
                    <a:pt x="1" y="25940"/>
                    <a:pt x="9307" y="29045"/>
                    <a:pt x="19676" y="29045"/>
                  </a:cubicBezTo>
                  <a:cubicBezTo>
                    <a:pt x="21713" y="29045"/>
                    <a:pt x="23791" y="28925"/>
                    <a:pt x="25848" y="28638"/>
                  </a:cubicBezTo>
                  <a:cubicBezTo>
                    <a:pt x="52081" y="24977"/>
                    <a:pt x="59045" y="5913"/>
                    <a:pt x="68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3"/>
            <p:cNvSpPr/>
            <p:nvPr/>
          </p:nvSpPr>
          <p:spPr>
            <a:xfrm>
              <a:off x="0" y="0"/>
              <a:ext cx="2873622" cy="918495"/>
            </a:xfrm>
            <a:custGeom>
              <a:avLst/>
              <a:gdLst/>
              <a:ahLst/>
              <a:cxnLst/>
              <a:rect l="l" t="t" r="r" b="b"/>
              <a:pathLst>
                <a:path w="64703" h="20681" extrusionOk="0">
                  <a:moveTo>
                    <a:pt x="54971" y="1"/>
                  </a:moveTo>
                  <a:cubicBezTo>
                    <a:pt x="54971" y="1"/>
                    <a:pt x="40955" y="18323"/>
                    <a:pt x="18257" y="18323"/>
                  </a:cubicBezTo>
                  <a:cubicBezTo>
                    <a:pt x="12671" y="18323"/>
                    <a:pt x="6559" y="17213"/>
                    <a:pt x="1" y="14448"/>
                  </a:cubicBezTo>
                  <a:lnTo>
                    <a:pt x="1" y="15568"/>
                  </a:lnTo>
                  <a:cubicBezTo>
                    <a:pt x="5558" y="18991"/>
                    <a:pt x="11228" y="20680"/>
                    <a:pt x="17466" y="20680"/>
                  </a:cubicBezTo>
                  <a:cubicBezTo>
                    <a:pt x="20548" y="20680"/>
                    <a:pt x="23769" y="20268"/>
                    <a:pt x="27184" y="19448"/>
                  </a:cubicBezTo>
                  <a:cubicBezTo>
                    <a:pt x="38981" y="16319"/>
                    <a:pt x="47890" y="8614"/>
                    <a:pt x="58484" y="2835"/>
                  </a:cubicBezTo>
                  <a:cubicBezTo>
                    <a:pt x="60543" y="1713"/>
                    <a:pt x="62601" y="775"/>
                    <a:pt x="647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3"/>
            <p:cNvSpPr/>
            <p:nvPr/>
          </p:nvSpPr>
          <p:spPr>
            <a:xfrm>
              <a:off x="0" y="397503"/>
              <a:ext cx="2404804" cy="867820"/>
            </a:xfrm>
            <a:custGeom>
              <a:avLst/>
              <a:gdLst/>
              <a:ahLst/>
              <a:cxnLst/>
              <a:rect l="l" t="t" r="r" b="b"/>
              <a:pathLst>
                <a:path w="54147" h="19540" extrusionOk="0">
                  <a:moveTo>
                    <a:pt x="54045" y="1"/>
                  </a:moveTo>
                  <a:cubicBezTo>
                    <a:pt x="54032" y="1"/>
                    <a:pt x="54020" y="5"/>
                    <a:pt x="54008" y="14"/>
                  </a:cubicBezTo>
                  <a:cubicBezTo>
                    <a:pt x="50311" y="2868"/>
                    <a:pt x="46424" y="5525"/>
                    <a:pt x="42170" y="7481"/>
                  </a:cubicBezTo>
                  <a:cubicBezTo>
                    <a:pt x="37643" y="9562"/>
                    <a:pt x="32732" y="11021"/>
                    <a:pt x="27870" y="12069"/>
                  </a:cubicBezTo>
                  <a:cubicBezTo>
                    <a:pt x="24263" y="12846"/>
                    <a:pt x="20603" y="13303"/>
                    <a:pt x="16928" y="13303"/>
                  </a:cubicBezTo>
                  <a:cubicBezTo>
                    <a:pt x="15608" y="13303"/>
                    <a:pt x="14285" y="13244"/>
                    <a:pt x="12962" y="13120"/>
                  </a:cubicBezTo>
                  <a:cubicBezTo>
                    <a:pt x="8473" y="12699"/>
                    <a:pt x="4085" y="11389"/>
                    <a:pt x="1" y="9494"/>
                  </a:cubicBezTo>
                  <a:lnTo>
                    <a:pt x="1" y="13522"/>
                  </a:lnTo>
                  <a:cubicBezTo>
                    <a:pt x="1450" y="14111"/>
                    <a:pt x="2930" y="14622"/>
                    <a:pt x="4430" y="15053"/>
                  </a:cubicBezTo>
                  <a:cubicBezTo>
                    <a:pt x="4223" y="15039"/>
                    <a:pt x="4016" y="15025"/>
                    <a:pt x="3807" y="15009"/>
                  </a:cubicBezTo>
                  <a:cubicBezTo>
                    <a:pt x="2536" y="14919"/>
                    <a:pt x="1270" y="14820"/>
                    <a:pt x="1" y="14753"/>
                  </a:cubicBezTo>
                  <a:lnTo>
                    <a:pt x="1" y="16990"/>
                  </a:lnTo>
                  <a:cubicBezTo>
                    <a:pt x="1" y="16990"/>
                    <a:pt x="783" y="17251"/>
                    <a:pt x="2146" y="17621"/>
                  </a:cubicBezTo>
                  <a:cubicBezTo>
                    <a:pt x="2384" y="17635"/>
                    <a:pt x="2622" y="17649"/>
                    <a:pt x="2862" y="17665"/>
                  </a:cubicBezTo>
                  <a:cubicBezTo>
                    <a:pt x="5758" y="17858"/>
                    <a:pt x="8649" y="17981"/>
                    <a:pt x="11541" y="17981"/>
                  </a:cubicBezTo>
                  <a:cubicBezTo>
                    <a:pt x="11940" y="17981"/>
                    <a:pt x="12338" y="17979"/>
                    <a:pt x="12737" y="17974"/>
                  </a:cubicBezTo>
                  <a:lnTo>
                    <a:pt x="12737" y="17974"/>
                  </a:lnTo>
                  <a:cubicBezTo>
                    <a:pt x="11370" y="18326"/>
                    <a:pt x="10005" y="18690"/>
                    <a:pt x="8646" y="19069"/>
                  </a:cubicBezTo>
                  <a:cubicBezTo>
                    <a:pt x="9605" y="19239"/>
                    <a:pt x="10620" y="19398"/>
                    <a:pt x="11679" y="19539"/>
                  </a:cubicBezTo>
                  <a:cubicBezTo>
                    <a:pt x="14278" y="19145"/>
                    <a:pt x="16881" y="18775"/>
                    <a:pt x="19491" y="18450"/>
                  </a:cubicBezTo>
                  <a:cubicBezTo>
                    <a:pt x="24653" y="17805"/>
                    <a:pt x="29817" y="17217"/>
                    <a:pt x="34916" y="16159"/>
                  </a:cubicBezTo>
                  <a:cubicBezTo>
                    <a:pt x="37909" y="15540"/>
                    <a:pt x="40878" y="14761"/>
                    <a:pt x="43729" y="13677"/>
                  </a:cubicBezTo>
                  <a:cubicBezTo>
                    <a:pt x="46921" y="11821"/>
                    <a:pt x="49660" y="9710"/>
                    <a:pt x="52088" y="7522"/>
                  </a:cubicBezTo>
                  <a:lnTo>
                    <a:pt x="52088" y="7522"/>
                  </a:lnTo>
                  <a:cubicBezTo>
                    <a:pt x="51889" y="7654"/>
                    <a:pt x="51689" y="7785"/>
                    <a:pt x="51486" y="7911"/>
                  </a:cubicBezTo>
                  <a:cubicBezTo>
                    <a:pt x="49536" y="9119"/>
                    <a:pt x="47376" y="10025"/>
                    <a:pt x="45228" y="10813"/>
                  </a:cubicBezTo>
                  <a:cubicBezTo>
                    <a:pt x="43234" y="11543"/>
                    <a:pt x="41231" y="12236"/>
                    <a:pt x="39191" y="12822"/>
                  </a:cubicBezTo>
                  <a:cubicBezTo>
                    <a:pt x="39540" y="12588"/>
                    <a:pt x="39881" y="12338"/>
                    <a:pt x="40212" y="12069"/>
                  </a:cubicBezTo>
                  <a:cubicBezTo>
                    <a:pt x="40274" y="12018"/>
                    <a:pt x="40217" y="11924"/>
                    <a:pt x="40150" y="11924"/>
                  </a:cubicBezTo>
                  <a:cubicBezTo>
                    <a:pt x="40136" y="11924"/>
                    <a:pt x="40123" y="11927"/>
                    <a:pt x="40110" y="11936"/>
                  </a:cubicBezTo>
                  <a:cubicBezTo>
                    <a:pt x="39133" y="12567"/>
                    <a:pt x="38095" y="13039"/>
                    <a:pt x="37019" y="13402"/>
                  </a:cubicBezTo>
                  <a:cubicBezTo>
                    <a:pt x="36175" y="13612"/>
                    <a:pt x="35329" y="13804"/>
                    <a:pt x="34478" y="13984"/>
                  </a:cubicBezTo>
                  <a:cubicBezTo>
                    <a:pt x="34543" y="13962"/>
                    <a:pt x="34609" y="13942"/>
                    <a:pt x="34674" y="13921"/>
                  </a:cubicBezTo>
                  <a:cubicBezTo>
                    <a:pt x="38896" y="12501"/>
                    <a:pt x="42708" y="10432"/>
                    <a:pt x="46359" y="7901"/>
                  </a:cubicBezTo>
                  <a:cubicBezTo>
                    <a:pt x="46796" y="7597"/>
                    <a:pt x="47224" y="7283"/>
                    <a:pt x="47649" y="6964"/>
                  </a:cubicBezTo>
                  <a:cubicBezTo>
                    <a:pt x="47748" y="6889"/>
                    <a:pt x="47691" y="6739"/>
                    <a:pt x="47592" y="6739"/>
                  </a:cubicBezTo>
                  <a:cubicBezTo>
                    <a:pt x="47572" y="6739"/>
                    <a:pt x="47551" y="6744"/>
                    <a:pt x="47529" y="6758"/>
                  </a:cubicBezTo>
                  <a:cubicBezTo>
                    <a:pt x="44252" y="8808"/>
                    <a:pt x="40643" y="10254"/>
                    <a:pt x="36955" y="11390"/>
                  </a:cubicBezTo>
                  <a:cubicBezTo>
                    <a:pt x="41448" y="9625"/>
                    <a:pt x="45691" y="7251"/>
                    <a:pt x="49488" y="4210"/>
                  </a:cubicBezTo>
                  <a:cubicBezTo>
                    <a:pt x="51090" y="2927"/>
                    <a:pt x="52609" y="1539"/>
                    <a:pt x="54097" y="130"/>
                  </a:cubicBezTo>
                  <a:cubicBezTo>
                    <a:pt x="54146" y="83"/>
                    <a:pt x="54100" y="1"/>
                    <a:pt x="54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3"/>
            <p:cNvSpPr/>
            <p:nvPr/>
          </p:nvSpPr>
          <p:spPr>
            <a:xfrm>
              <a:off x="102195" y="372143"/>
              <a:ext cx="1940204" cy="1067588"/>
            </a:xfrm>
            <a:custGeom>
              <a:avLst/>
              <a:gdLst/>
              <a:ahLst/>
              <a:cxnLst/>
              <a:rect l="l" t="t" r="r" b="b"/>
              <a:pathLst>
                <a:path w="43686" h="24038" extrusionOk="0">
                  <a:moveTo>
                    <a:pt x="42938" y="0"/>
                  </a:moveTo>
                  <a:cubicBezTo>
                    <a:pt x="41971" y="0"/>
                    <a:pt x="40151" y="582"/>
                    <a:pt x="37987" y="4102"/>
                  </a:cubicBezTo>
                  <a:cubicBezTo>
                    <a:pt x="36080" y="7203"/>
                    <a:pt x="35960" y="10858"/>
                    <a:pt x="34088" y="13997"/>
                  </a:cubicBezTo>
                  <a:cubicBezTo>
                    <a:pt x="32532" y="16607"/>
                    <a:pt x="30952" y="18786"/>
                    <a:pt x="28084" y="19974"/>
                  </a:cubicBezTo>
                  <a:cubicBezTo>
                    <a:pt x="26185" y="20760"/>
                    <a:pt x="24127" y="21169"/>
                    <a:pt x="22071" y="21169"/>
                  </a:cubicBezTo>
                  <a:cubicBezTo>
                    <a:pt x="19862" y="21169"/>
                    <a:pt x="17656" y="20697"/>
                    <a:pt x="15654" y="19713"/>
                  </a:cubicBezTo>
                  <a:cubicBezTo>
                    <a:pt x="11997" y="17917"/>
                    <a:pt x="9230" y="14830"/>
                    <a:pt x="7117" y="11402"/>
                  </a:cubicBezTo>
                  <a:cubicBezTo>
                    <a:pt x="6185" y="9892"/>
                    <a:pt x="5191" y="8339"/>
                    <a:pt x="3948" y="7063"/>
                  </a:cubicBezTo>
                  <a:cubicBezTo>
                    <a:pt x="3443" y="6544"/>
                    <a:pt x="2702" y="6331"/>
                    <a:pt x="1998" y="6331"/>
                  </a:cubicBezTo>
                  <a:cubicBezTo>
                    <a:pt x="1019" y="6331"/>
                    <a:pt x="110" y="6742"/>
                    <a:pt x="1" y="7312"/>
                  </a:cubicBezTo>
                  <a:cubicBezTo>
                    <a:pt x="63" y="7303"/>
                    <a:pt x="125" y="7299"/>
                    <a:pt x="187" y="7299"/>
                  </a:cubicBezTo>
                  <a:cubicBezTo>
                    <a:pt x="974" y="7299"/>
                    <a:pt x="1717" y="8002"/>
                    <a:pt x="2217" y="8557"/>
                  </a:cubicBezTo>
                  <a:cubicBezTo>
                    <a:pt x="2911" y="9331"/>
                    <a:pt x="3442" y="10238"/>
                    <a:pt x="3949" y="11143"/>
                  </a:cubicBezTo>
                  <a:cubicBezTo>
                    <a:pt x="5159" y="13304"/>
                    <a:pt x="6409" y="15406"/>
                    <a:pt x="8014" y="17303"/>
                  </a:cubicBezTo>
                  <a:cubicBezTo>
                    <a:pt x="11452" y="21369"/>
                    <a:pt x="16485" y="23945"/>
                    <a:pt x="21847" y="24035"/>
                  </a:cubicBezTo>
                  <a:cubicBezTo>
                    <a:pt x="21949" y="24036"/>
                    <a:pt x="22052" y="24037"/>
                    <a:pt x="22155" y="24037"/>
                  </a:cubicBezTo>
                  <a:cubicBezTo>
                    <a:pt x="26053" y="24037"/>
                    <a:pt x="30289" y="22827"/>
                    <a:pt x="33141" y="20081"/>
                  </a:cubicBezTo>
                  <a:cubicBezTo>
                    <a:pt x="35353" y="17952"/>
                    <a:pt x="36672" y="15174"/>
                    <a:pt x="37755" y="12349"/>
                  </a:cubicBezTo>
                  <a:cubicBezTo>
                    <a:pt x="38783" y="9670"/>
                    <a:pt x="39601" y="6916"/>
                    <a:pt x="40607" y="4230"/>
                  </a:cubicBezTo>
                  <a:cubicBezTo>
                    <a:pt x="41167" y="2733"/>
                    <a:pt x="42104" y="890"/>
                    <a:pt x="43685" y="142"/>
                  </a:cubicBezTo>
                  <a:cubicBezTo>
                    <a:pt x="43685" y="142"/>
                    <a:pt x="43416" y="0"/>
                    <a:pt x="429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3"/>
            <p:cNvSpPr/>
            <p:nvPr/>
          </p:nvSpPr>
          <p:spPr>
            <a:xfrm>
              <a:off x="102195" y="557482"/>
              <a:ext cx="1804435" cy="882254"/>
            </a:xfrm>
            <a:custGeom>
              <a:avLst/>
              <a:gdLst/>
              <a:ahLst/>
              <a:cxnLst/>
              <a:rect l="l" t="t" r="r" b="b"/>
              <a:pathLst>
                <a:path w="40629" h="19865" extrusionOk="0">
                  <a:moveTo>
                    <a:pt x="40627" y="0"/>
                  </a:moveTo>
                  <a:cubicBezTo>
                    <a:pt x="40614" y="0"/>
                    <a:pt x="39116" y="3718"/>
                    <a:pt x="37782" y="6528"/>
                  </a:cubicBezTo>
                  <a:cubicBezTo>
                    <a:pt x="36354" y="9536"/>
                    <a:pt x="34836" y="12787"/>
                    <a:pt x="32320" y="15057"/>
                  </a:cubicBezTo>
                  <a:cubicBezTo>
                    <a:pt x="29801" y="17332"/>
                    <a:pt x="26682" y="18285"/>
                    <a:pt x="23487" y="18285"/>
                  </a:cubicBezTo>
                  <a:cubicBezTo>
                    <a:pt x="19536" y="18285"/>
                    <a:pt x="15467" y="16828"/>
                    <a:pt x="12270" y="14613"/>
                  </a:cubicBezTo>
                  <a:cubicBezTo>
                    <a:pt x="10803" y="13595"/>
                    <a:pt x="9396" y="12362"/>
                    <a:pt x="8322" y="10925"/>
                  </a:cubicBezTo>
                  <a:cubicBezTo>
                    <a:pt x="7165" y="9377"/>
                    <a:pt x="6307" y="7656"/>
                    <a:pt x="5333" y="5993"/>
                  </a:cubicBezTo>
                  <a:cubicBezTo>
                    <a:pt x="4621" y="4778"/>
                    <a:pt x="3627" y="3210"/>
                    <a:pt x="2405" y="2183"/>
                  </a:cubicBezTo>
                  <a:cubicBezTo>
                    <a:pt x="2269" y="2167"/>
                    <a:pt x="2133" y="2159"/>
                    <a:pt x="1997" y="2159"/>
                  </a:cubicBezTo>
                  <a:cubicBezTo>
                    <a:pt x="1019" y="2159"/>
                    <a:pt x="110" y="2570"/>
                    <a:pt x="1" y="3139"/>
                  </a:cubicBezTo>
                  <a:cubicBezTo>
                    <a:pt x="63" y="3130"/>
                    <a:pt x="125" y="3126"/>
                    <a:pt x="187" y="3126"/>
                  </a:cubicBezTo>
                  <a:cubicBezTo>
                    <a:pt x="974" y="3126"/>
                    <a:pt x="1717" y="3829"/>
                    <a:pt x="2217" y="4384"/>
                  </a:cubicBezTo>
                  <a:cubicBezTo>
                    <a:pt x="2911" y="5158"/>
                    <a:pt x="3442" y="6065"/>
                    <a:pt x="3949" y="6970"/>
                  </a:cubicBezTo>
                  <a:cubicBezTo>
                    <a:pt x="5159" y="9131"/>
                    <a:pt x="6409" y="11233"/>
                    <a:pt x="8014" y="13130"/>
                  </a:cubicBezTo>
                  <a:cubicBezTo>
                    <a:pt x="11452" y="17196"/>
                    <a:pt x="16485" y="19772"/>
                    <a:pt x="21847" y="19862"/>
                  </a:cubicBezTo>
                  <a:cubicBezTo>
                    <a:pt x="21949" y="19863"/>
                    <a:pt x="22052" y="19864"/>
                    <a:pt x="22155" y="19864"/>
                  </a:cubicBezTo>
                  <a:cubicBezTo>
                    <a:pt x="26053" y="19864"/>
                    <a:pt x="30289" y="18654"/>
                    <a:pt x="33141" y="15908"/>
                  </a:cubicBezTo>
                  <a:cubicBezTo>
                    <a:pt x="35353" y="13779"/>
                    <a:pt x="36672" y="11001"/>
                    <a:pt x="37755" y="8176"/>
                  </a:cubicBezTo>
                  <a:cubicBezTo>
                    <a:pt x="38783" y="5497"/>
                    <a:pt x="39601" y="2743"/>
                    <a:pt x="40607" y="57"/>
                  </a:cubicBezTo>
                  <a:cubicBezTo>
                    <a:pt x="40622" y="19"/>
                    <a:pt x="40628" y="0"/>
                    <a:pt x="40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3"/>
            <p:cNvSpPr/>
            <p:nvPr/>
          </p:nvSpPr>
          <p:spPr>
            <a:xfrm>
              <a:off x="315913" y="387644"/>
              <a:ext cx="1632115" cy="968592"/>
            </a:xfrm>
            <a:custGeom>
              <a:avLst/>
              <a:gdLst/>
              <a:ahLst/>
              <a:cxnLst/>
              <a:rect l="l" t="t" r="r" b="b"/>
              <a:pathLst>
                <a:path w="36749" h="21809" extrusionOk="0">
                  <a:moveTo>
                    <a:pt x="36748" y="0"/>
                  </a:moveTo>
                  <a:cubicBezTo>
                    <a:pt x="35783" y="470"/>
                    <a:pt x="34549" y="1520"/>
                    <a:pt x="33175" y="3753"/>
                  </a:cubicBezTo>
                  <a:cubicBezTo>
                    <a:pt x="31268" y="6854"/>
                    <a:pt x="31148" y="10509"/>
                    <a:pt x="29276" y="13648"/>
                  </a:cubicBezTo>
                  <a:cubicBezTo>
                    <a:pt x="27720" y="16258"/>
                    <a:pt x="26140" y="18437"/>
                    <a:pt x="23272" y="19625"/>
                  </a:cubicBezTo>
                  <a:cubicBezTo>
                    <a:pt x="21373" y="20411"/>
                    <a:pt x="19315" y="20820"/>
                    <a:pt x="17259" y="20820"/>
                  </a:cubicBezTo>
                  <a:cubicBezTo>
                    <a:pt x="15050" y="20820"/>
                    <a:pt x="12844" y="20348"/>
                    <a:pt x="10842" y="19364"/>
                  </a:cubicBezTo>
                  <a:cubicBezTo>
                    <a:pt x="7185" y="17568"/>
                    <a:pt x="4418" y="14481"/>
                    <a:pt x="2305" y="11053"/>
                  </a:cubicBezTo>
                  <a:cubicBezTo>
                    <a:pt x="1600" y="9911"/>
                    <a:pt x="858" y="8742"/>
                    <a:pt x="1" y="7689"/>
                  </a:cubicBezTo>
                  <a:lnTo>
                    <a:pt x="1" y="7689"/>
                  </a:lnTo>
                  <a:cubicBezTo>
                    <a:pt x="375" y="8581"/>
                    <a:pt x="858" y="9426"/>
                    <a:pt x="1314" y="10279"/>
                  </a:cubicBezTo>
                  <a:cubicBezTo>
                    <a:pt x="1864" y="11309"/>
                    <a:pt x="2436" y="12325"/>
                    <a:pt x="3080" y="13298"/>
                  </a:cubicBezTo>
                  <a:cubicBezTo>
                    <a:pt x="5479" y="16927"/>
                    <a:pt x="8947" y="19791"/>
                    <a:pt x="13060" y="21212"/>
                  </a:cubicBezTo>
                  <a:cubicBezTo>
                    <a:pt x="14245" y="21621"/>
                    <a:pt x="15496" y="21808"/>
                    <a:pt x="16760" y="21808"/>
                  </a:cubicBezTo>
                  <a:cubicBezTo>
                    <a:pt x="20062" y="21808"/>
                    <a:pt x="23454" y="20530"/>
                    <a:pt x="26004" y="18585"/>
                  </a:cubicBezTo>
                  <a:cubicBezTo>
                    <a:pt x="27663" y="17320"/>
                    <a:pt x="29181" y="15871"/>
                    <a:pt x="30317" y="14107"/>
                  </a:cubicBezTo>
                  <a:cubicBezTo>
                    <a:pt x="31375" y="12464"/>
                    <a:pt x="31831" y="10754"/>
                    <a:pt x="32166" y="8856"/>
                  </a:cubicBezTo>
                  <a:cubicBezTo>
                    <a:pt x="32438" y="7313"/>
                    <a:pt x="32719" y="5771"/>
                    <a:pt x="33262" y="4295"/>
                  </a:cubicBezTo>
                  <a:cubicBezTo>
                    <a:pt x="33927" y="2486"/>
                    <a:pt x="35201" y="1105"/>
                    <a:pt x="367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3"/>
            <p:cNvSpPr/>
            <p:nvPr/>
          </p:nvSpPr>
          <p:spPr>
            <a:xfrm>
              <a:off x="102284" y="678865"/>
              <a:ext cx="936615" cy="759365"/>
            </a:xfrm>
            <a:custGeom>
              <a:avLst/>
              <a:gdLst/>
              <a:ahLst/>
              <a:cxnLst/>
              <a:rect l="l" t="t" r="r" b="b"/>
              <a:pathLst>
                <a:path w="21089" h="17098" extrusionOk="0">
                  <a:moveTo>
                    <a:pt x="234" y="1"/>
                  </a:moveTo>
                  <a:cubicBezTo>
                    <a:pt x="112" y="121"/>
                    <a:pt x="30" y="256"/>
                    <a:pt x="0" y="402"/>
                  </a:cubicBezTo>
                  <a:cubicBezTo>
                    <a:pt x="3" y="403"/>
                    <a:pt x="6" y="405"/>
                    <a:pt x="9" y="406"/>
                  </a:cubicBezTo>
                  <a:cubicBezTo>
                    <a:pt x="68" y="398"/>
                    <a:pt x="128" y="394"/>
                    <a:pt x="187" y="394"/>
                  </a:cubicBezTo>
                  <a:cubicBezTo>
                    <a:pt x="973" y="394"/>
                    <a:pt x="1716" y="1097"/>
                    <a:pt x="2215" y="1651"/>
                  </a:cubicBezTo>
                  <a:cubicBezTo>
                    <a:pt x="2909" y="2425"/>
                    <a:pt x="3440" y="3332"/>
                    <a:pt x="3947" y="4237"/>
                  </a:cubicBezTo>
                  <a:cubicBezTo>
                    <a:pt x="5157" y="6398"/>
                    <a:pt x="6407" y="8500"/>
                    <a:pt x="8012" y="10397"/>
                  </a:cubicBezTo>
                  <a:cubicBezTo>
                    <a:pt x="11287" y="14270"/>
                    <a:pt x="16011" y="16790"/>
                    <a:pt x="21088" y="17097"/>
                  </a:cubicBezTo>
                  <a:cubicBezTo>
                    <a:pt x="20230" y="16889"/>
                    <a:pt x="19371" y="16686"/>
                    <a:pt x="18528" y="16433"/>
                  </a:cubicBezTo>
                  <a:cubicBezTo>
                    <a:pt x="17056" y="15990"/>
                    <a:pt x="15603" y="15470"/>
                    <a:pt x="14240" y="14750"/>
                  </a:cubicBezTo>
                  <a:cubicBezTo>
                    <a:pt x="12346" y="13749"/>
                    <a:pt x="10648" y="12413"/>
                    <a:pt x="9339" y="10705"/>
                  </a:cubicBezTo>
                  <a:cubicBezTo>
                    <a:pt x="7961" y="8907"/>
                    <a:pt x="7032" y="6853"/>
                    <a:pt x="5863" y="4924"/>
                  </a:cubicBezTo>
                  <a:cubicBezTo>
                    <a:pt x="4609" y="2856"/>
                    <a:pt x="2769" y="399"/>
                    <a:pt x="2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3"/>
            <p:cNvSpPr/>
            <p:nvPr/>
          </p:nvSpPr>
          <p:spPr>
            <a:xfrm>
              <a:off x="1177266" y="1390329"/>
              <a:ext cx="97619" cy="156421"/>
            </a:xfrm>
            <a:custGeom>
              <a:avLst/>
              <a:gdLst/>
              <a:ahLst/>
              <a:cxnLst/>
              <a:rect l="l" t="t" r="r" b="b"/>
              <a:pathLst>
                <a:path w="2198" h="3522" extrusionOk="0">
                  <a:moveTo>
                    <a:pt x="1966" y="0"/>
                  </a:moveTo>
                  <a:cubicBezTo>
                    <a:pt x="1879" y="0"/>
                    <a:pt x="1787" y="36"/>
                    <a:pt x="1736" y="103"/>
                  </a:cubicBezTo>
                  <a:cubicBezTo>
                    <a:pt x="1088" y="954"/>
                    <a:pt x="0" y="2010"/>
                    <a:pt x="475" y="3178"/>
                  </a:cubicBezTo>
                  <a:cubicBezTo>
                    <a:pt x="566" y="3401"/>
                    <a:pt x="750" y="3521"/>
                    <a:pt x="940" y="3521"/>
                  </a:cubicBezTo>
                  <a:cubicBezTo>
                    <a:pt x="1088" y="3521"/>
                    <a:pt x="1239" y="3448"/>
                    <a:pt x="1352" y="3293"/>
                  </a:cubicBezTo>
                  <a:cubicBezTo>
                    <a:pt x="1950" y="2462"/>
                    <a:pt x="2049" y="1215"/>
                    <a:pt x="2178" y="224"/>
                  </a:cubicBezTo>
                  <a:cubicBezTo>
                    <a:pt x="2198" y="70"/>
                    <a:pt x="2087" y="0"/>
                    <a:pt x="19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3"/>
            <p:cNvSpPr/>
            <p:nvPr/>
          </p:nvSpPr>
          <p:spPr>
            <a:xfrm>
              <a:off x="1275375" y="1393927"/>
              <a:ext cx="80431" cy="136124"/>
            </a:xfrm>
            <a:custGeom>
              <a:avLst/>
              <a:gdLst/>
              <a:ahLst/>
              <a:cxnLst/>
              <a:rect l="l" t="t" r="r" b="b"/>
              <a:pathLst>
                <a:path w="1811" h="3065" extrusionOk="0">
                  <a:moveTo>
                    <a:pt x="362" y="1"/>
                  </a:moveTo>
                  <a:cubicBezTo>
                    <a:pt x="265" y="1"/>
                    <a:pt x="170" y="55"/>
                    <a:pt x="142" y="171"/>
                  </a:cubicBezTo>
                  <a:cubicBezTo>
                    <a:pt x="36" y="615"/>
                    <a:pt x="12" y="1043"/>
                    <a:pt x="43" y="1497"/>
                  </a:cubicBezTo>
                  <a:cubicBezTo>
                    <a:pt x="76" y="1987"/>
                    <a:pt x="0" y="2578"/>
                    <a:pt x="407" y="2933"/>
                  </a:cubicBezTo>
                  <a:cubicBezTo>
                    <a:pt x="506" y="3018"/>
                    <a:pt x="626" y="3065"/>
                    <a:pt x="744" y="3065"/>
                  </a:cubicBezTo>
                  <a:cubicBezTo>
                    <a:pt x="857" y="3065"/>
                    <a:pt x="970" y="3023"/>
                    <a:pt x="1062" y="2933"/>
                  </a:cubicBezTo>
                  <a:cubicBezTo>
                    <a:pt x="1811" y="2207"/>
                    <a:pt x="833" y="942"/>
                    <a:pt x="599" y="171"/>
                  </a:cubicBezTo>
                  <a:cubicBezTo>
                    <a:pt x="565" y="60"/>
                    <a:pt x="462" y="1"/>
                    <a:pt x="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3"/>
            <p:cNvSpPr/>
            <p:nvPr/>
          </p:nvSpPr>
          <p:spPr>
            <a:xfrm>
              <a:off x="1613628" y="1268014"/>
              <a:ext cx="92867" cy="98862"/>
            </a:xfrm>
            <a:custGeom>
              <a:avLst/>
              <a:gdLst/>
              <a:ahLst/>
              <a:cxnLst/>
              <a:rect l="l" t="t" r="r" b="b"/>
              <a:pathLst>
                <a:path w="2091" h="2226" extrusionOk="0">
                  <a:moveTo>
                    <a:pt x="270" y="0"/>
                  </a:moveTo>
                  <a:cubicBezTo>
                    <a:pt x="132" y="0"/>
                    <a:pt x="0" y="129"/>
                    <a:pt x="29" y="305"/>
                  </a:cubicBezTo>
                  <a:cubicBezTo>
                    <a:pt x="86" y="664"/>
                    <a:pt x="229" y="996"/>
                    <a:pt x="427" y="1298"/>
                  </a:cubicBezTo>
                  <a:cubicBezTo>
                    <a:pt x="632" y="1608"/>
                    <a:pt x="863" y="1974"/>
                    <a:pt x="1190" y="2160"/>
                  </a:cubicBezTo>
                  <a:cubicBezTo>
                    <a:pt x="1270" y="2205"/>
                    <a:pt x="1353" y="2225"/>
                    <a:pt x="1433" y="2225"/>
                  </a:cubicBezTo>
                  <a:cubicBezTo>
                    <a:pt x="1788" y="2225"/>
                    <a:pt x="2090" y="1830"/>
                    <a:pt x="1878" y="1472"/>
                  </a:cubicBezTo>
                  <a:cubicBezTo>
                    <a:pt x="1712" y="1194"/>
                    <a:pt x="1438" y="1035"/>
                    <a:pt x="1192" y="837"/>
                  </a:cubicBezTo>
                  <a:cubicBezTo>
                    <a:pt x="932" y="627"/>
                    <a:pt x="659" y="399"/>
                    <a:pt x="471" y="118"/>
                  </a:cubicBezTo>
                  <a:cubicBezTo>
                    <a:pt x="417" y="36"/>
                    <a:pt x="343" y="0"/>
                    <a:pt x="2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3"/>
            <p:cNvSpPr/>
            <p:nvPr/>
          </p:nvSpPr>
          <p:spPr>
            <a:xfrm>
              <a:off x="1620201" y="1237635"/>
              <a:ext cx="122667" cy="67329"/>
            </a:xfrm>
            <a:custGeom>
              <a:avLst/>
              <a:gdLst/>
              <a:ahLst/>
              <a:cxnLst/>
              <a:rect l="l" t="t" r="r" b="b"/>
              <a:pathLst>
                <a:path w="2762" h="1516" extrusionOk="0">
                  <a:moveTo>
                    <a:pt x="172" y="1"/>
                  </a:moveTo>
                  <a:cubicBezTo>
                    <a:pt x="130" y="1"/>
                    <a:pt x="88" y="9"/>
                    <a:pt x="43" y="31"/>
                  </a:cubicBezTo>
                  <a:cubicBezTo>
                    <a:pt x="17" y="43"/>
                    <a:pt x="0" y="76"/>
                    <a:pt x="0" y="104"/>
                  </a:cubicBezTo>
                  <a:cubicBezTo>
                    <a:pt x="3" y="401"/>
                    <a:pt x="498" y="567"/>
                    <a:pt x="719" y="683"/>
                  </a:cubicBezTo>
                  <a:cubicBezTo>
                    <a:pt x="1137" y="904"/>
                    <a:pt x="1489" y="1155"/>
                    <a:pt x="1866" y="1436"/>
                  </a:cubicBezTo>
                  <a:cubicBezTo>
                    <a:pt x="1941" y="1491"/>
                    <a:pt x="2019" y="1515"/>
                    <a:pt x="2095" y="1515"/>
                  </a:cubicBezTo>
                  <a:cubicBezTo>
                    <a:pt x="2453" y="1515"/>
                    <a:pt x="2761" y="986"/>
                    <a:pt x="2432" y="703"/>
                  </a:cubicBezTo>
                  <a:cubicBezTo>
                    <a:pt x="2079" y="398"/>
                    <a:pt x="1609" y="300"/>
                    <a:pt x="1163" y="215"/>
                  </a:cubicBezTo>
                  <a:cubicBezTo>
                    <a:pt x="940" y="172"/>
                    <a:pt x="718" y="136"/>
                    <a:pt x="498" y="85"/>
                  </a:cubicBezTo>
                  <a:cubicBezTo>
                    <a:pt x="378" y="56"/>
                    <a:pt x="279" y="1"/>
                    <a:pt x="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3"/>
            <p:cNvSpPr/>
            <p:nvPr/>
          </p:nvSpPr>
          <p:spPr>
            <a:xfrm>
              <a:off x="1817707" y="313650"/>
              <a:ext cx="65020" cy="121601"/>
            </a:xfrm>
            <a:custGeom>
              <a:avLst/>
              <a:gdLst/>
              <a:ahLst/>
              <a:cxnLst/>
              <a:rect l="l" t="t" r="r" b="b"/>
              <a:pathLst>
                <a:path w="1464" h="2738" extrusionOk="0">
                  <a:moveTo>
                    <a:pt x="670" y="1"/>
                  </a:moveTo>
                  <a:cubicBezTo>
                    <a:pt x="612" y="1"/>
                    <a:pt x="553" y="18"/>
                    <a:pt x="507" y="42"/>
                  </a:cubicBezTo>
                  <a:cubicBezTo>
                    <a:pt x="1" y="301"/>
                    <a:pt x="203" y="1011"/>
                    <a:pt x="361" y="1430"/>
                  </a:cubicBezTo>
                  <a:cubicBezTo>
                    <a:pt x="562" y="1968"/>
                    <a:pt x="891" y="2385"/>
                    <a:pt x="1350" y="2725"/>
                  </a:cubicBezTo>
                  <a:cubicBezTo>
                    <a:pt x="1362" y="2734"/>
                    <a:pt x="1374" y="2738"/>
                    <a:pt x="1385" y="2738"/>
                  </a:cubicBezTo>
                  <a:cubicBezTo>
                    <a:pt x="1431" y="2738"/>
                    <a:pt x="1463" y="2676"/>
                    <a:pt x="1443" y="2632"/>
                  </a:cubicBezTo>
                  <a:cubicBezTo>
                    <a:pt x="1236" y="2181"/>
                    <a:pt x="1114" y="1678"/>
                    <a:pt x="1088" y="1183"/>
                  </a:cubicBezTo>
                  <a:cubicBezTo>
                    <a:pt x="1065" y="758"/>
                    <a:pt x="1180" y="331"/>
                    <a:pt x="803" y="42"/>
                  </a:cubicBezTo>
                  <a:cubicBezTo>
                    <a:pt x="765" y="13"/>
                    <a:pt x="718" y="1"/>
                    <a:pt x="6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3"/>
            <p:cNvSpPr/>
            <p:nvPr/>
          </p:nvSpPr>
          <p:spPr>
            <a:xfrm>
              <a:off x="1875978" y="313472"/>
              <a:ext cx="57203" cy="103392"/>
            </a:xfrm>
            <a:custGeom>
              <a:avLst/>
              <a:gdLst/>
              <a:ahLst/>
              <a:cxnLst/>
              <a:rect l="l" t="t" r="r" b="b"/>
              <a:pathLst>
                <a:path w="1288" h="2328" extrusionOk="0">
                  <a:moveTo>
                    <a:pt x="766" y="0"/>
                  </a:moveTo>
                  <a:cubicBezTo>
                    <a:pt x="674" y="0"/>
                    <a:pt x="584" y="35"/>
                    <a:pt x="518" y="115"/>
                  </a:cubicBezTo>
                  <a:cubicBezTo>
                    <a:pt x="223" y="474"/>
                    <a:pt x="157" y="882"/>
                    <a:pt x="64" y="1330"/>
                  </a:cubicBezTo>
                  <a:cubicBezTo>
                    <a:pt x="0" y="1628"/>
                    <a:pt x="3" y="2046"/>
                    <a:pt x="244" y="2267"/>
                  </a:cubicBezTo>
                  <a:cubicBezTo>
                    <a:pt x="281" y="2302"/>
                    <a:pt x="333" y="2327"/>
                    <a:pt x="385" y="2327"/>
                  </a:cubicBezTo>
                  <a:cubicBezTo>
                    <a:pt x="402" y="2327"/>
                    <a:pt x="420" y="2324"/>
                    <a:pt x="437" y="2318"/>
                  </a:cubicBezTo>
                  <a:cubicBezTo>
                    <a:pt x="451" y="2314"/>
                    <a:pt x="465" y="2307"/>
                    <a:pt x="479" y="2301"/>
                  </a:cubicBezTo>
                  <a:cubicBezTo>
                    <a:pt x="559" y="2254"/>
                    <a:pt x="577" y="2168"/>
                    <a:pt x="613" y="2090"/>
                  </a:cubicBezTo>
                  <a:cubicBezTo>
                    <a:pt x="698" y="1910"/>
                    <a:pt x="795" y="1737"/>
                    <a:pt x="873" y="1553"/>
                  </a:cubicBezTo>
                  <a:cubicBezTo>
                    <a:pt x="1052" y="1126"/>
                    <a:pt x="1287" y="757"/>
                    <a:pt x="1156" y="284"/>
                  </a:cubicBezTo>
                  <a:cubicBezTo>
                    <a:pt x="1110" y="118"/>
                    <a:pt x="935" y="0"/>
                    <a:pt x="7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3"/>
            <p:cNvSpPr/>
            <p:nvPr/>
          </p:nvSpPr>
          <p:spPr>
            <a:xfrm>
              <a:off x="1848797" y="678376"/>
              <a:ext cx="113163" cy="112142"/>
            </a:xfrm>
            <a:custGeom>
              <a:avLst/>
              <a:gdLst/>
              <a:ahLst/>
              <a:cxnLst/>
              <a:rect l="l" t="t" r="r" b="b"/>
              <a:pathLst>
                <a:path w="2548" h="2525" extrusionOk="0">
                  <a:moveTo>
                    <a:pt x="693" y="0"/>
                  </a:moveTo>
                  <a:cubicBezTo>
                    <a:pt x="615" y="0"/>
                    <a:pt x="538" y="40"/>
                    <a:pt x="493" y="112"/>
                  </a:cubicBezTo>
                  <a:cubicBezTo>
                    <a:pt x="0" y="898"/>
                    <a:pt x="952" y="2524"/>
                    <a:pt x="1851" y="2524"/>
                  </a:cubicBezTo>
                  <a:cubicBezTo>
                    <a:pt x="1857" y="2524"/>
                    <a:pt x="1863" y="2524"/>
                    <a:pt x="1870" y="2524"/>
                  </a:cubicBezTo>
                  <a:cubicBezTo>
                    <a:pt x="2194" y="2517"/>
                    <a:pt x="2547" y="2169"/>
                    <a:pt x="2404" y="1823"/>
                  </a:cubicBezTo>
                  <a:cubicBezTo>
                    <a:pt x="2237" y="1417"/>
                    <a:pt x="1907" y="1254"/>
                    <a:pt x="1585" y="983"/>
                  </a:cubicBezTo>
                  <a:cubicBezTo>
                    <a:pt x="1274" y="722"/>
                    <a:pt x="1125" y="346"/>
                    <a:pt x="849" y="65"/>
                  </a:cubicBezTo>
                  <a:cubicBezTo>
                    <a:pt x="805" y="21"/>
                    <a:pt x="749" y="0"/>
                    <a:pt x="6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3"/>
            <p:cNvSpPr/>
            <p:nvPr/>
          </p:nvSpPr>
          <p:spPr>
            <a:xfrm>
              <a:off x="1598216" y="738290"/>
              <a:ext cx="90246" cy="46189"/>
            </a:xfrm>
            <a:custGeom>
              <a:avLst/>
              <a:gdLst/>
              <a:ahLst/>
              <a:cxnLst/>
              <a:rect l="l" t="t" r="r" b="b"/>
              <a:pathLst>
                <a:path w="2032" h="1040" extrusionOk="0">
                  <a:moveTo>
                    <a:pt x="939" y="1"/>
                  </a:moveTo>
                  <a:cubicBezTo>
                    <a:pt x="676" y="1"/>
                    <a:pt x="434" y="107"/>
                    <a:pt x="260" y="370"/>
                  </a:cubicBezTo>
                  <a:cubicBezTo>
                    <a:pt x="0" y="759"/>
                    <a:pt x="560" y="1017"/>
                    <a:pt x="862" y="1036"/>
                  </a:cubicBezTo>
                  <a:cubicBezTo>
                    <a:pt x="904" y="1038"/>
                    <a:pt x="946" y="1039"/>
                    <a:pt x="989" y="1039"/>
                  </a:cubicBezTo>
                  <a:cubicBezTo>
                    <a:pt x="1299" y="1039"/>
                    <a:pt x="1637" y="981"/>
                    <a:pt x="1934" y="937"/>
                  </a:cubicBezTo>
                  <a:cubicBezTo>
                    <a:pt x="1985" y="928"/>
                    <a:pt x="2032" y="864"/>
                    <a:pt x="2026" y="813"/>
                  </a:cubicBezTo>
                  <a:cubicBezTo>
                    <a:pt x="1994" y="494"/>
                    <a:pt x="1731" y="233"/>
                    <a:pt x="1442" y="113"/>
                  </a:cubicBezTo>
                  <a:cubicBezTo>
                    <a:pt x="1274" y="42"/>
                    <a:pt x="1103" y="1"/>
                    <a:pt x="9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3"/>
            <p:cNvSpPr/>
            <p:nvPr/>
          </p:nvSpPr>
          <p:spPr>
            <a:xfrm>
              <a:off x="291929" y="611533"/>
              <a:ext cx="125421" cy="64087"/>
            </a:xfrm>
            <a:custGeom>
              <a:avLst/>
              <a:gdLst/>
              <a:ahLst/>
              <a:cxnLst/>
              <a:rect l="l" t="t" r="r" b="b"/>
              <a:pathLst>
                <a:path w="2824" h="1443" extrusionOk="0">
                  <a:moveTo>
                    <a:pt x="2079" y="0"/>
                  </a:moveTo>
                  <a:cubicBezTo>
                    <a:pt x="1719" y="0"/>
                    <a:pt x="1352" y="192"/>
                    <a:pt x="1043" y="387"/>
                  </a:cubicBezTo>
                  <a:cubicBezTo>
                    <a:pt x="722" y="589"/>
                    <a:pt x="118" y="948"/>
                    <a:pt x="10" y="1322"/>
                  </a:cubicBezTo>
                  <a:cubicBezTo>
                    <a:pt x="1" y="1361"/>
                    <a:pt x="25" y="1393"/>
                    <a:pt x="59" y="1406"/>
                  </a:cubicBezTo>
                  <a:cubicBezTo>
                    <a:pt x="128" y="1432"/>
                    <a:pt x="204" y="1443"/>
                    <a:pt x="284" y="1443"/>
                  </a:cubicBezTo>
                  <a:cubicBezTo>
                    <a:pt x="597" y="1443"/>
                    <a:pt x="968" y="1280"/>
                    <a:pt x="1247" y="1229"/>
                  </a:cubicBezTo>
                  <a:cubicBezTo>
                    <a:pt x="1709" y="1145"/>
                    <a:pt x="2251" y="1195"/>
                    <a:pt x="2605" y="859"/>
                  </a:cubicBezTo>
                  <a:cubicBezTo>
                    <a:pt x="2823" y="652"/>
                    <a:pt x="2777" y="250"/>
                    <a:pt x="2507" y="106"/>
                  </a:cubicBezTo>
                  <a:cubicBezTo>
                    <a:pt x="2368" y="31"/>
                    <a:pt x="2224" y="0"/>
                    <a:pt x="20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3"/>
            <p:cNvSpPr/>
            <p:nvPr/>
          </p:nvSpPr>
          <p:spPr>
            <a:xfrm>
              <a:off x="316623" y="668650"/>
              <a:ext cx="97796" cy="42103"/>
            </a:xfrm>
            <a:custGeom>
              <a:avLst/>
              <a:gdLst/>
              <a:ahLst/>
              <a:cxnLst/>
              <a:rect l="l" t="t" r="r" b="b"/>
              <a:pathLst>
                <a:path w="2202" h="948" extrusionOk="0">
                  <a:moveTo>
                    <a:pt x="1121" y="1"/>
                  </a:moveTo>
                  <a:cubicBezTo>
                    <a:pt x="803" y="1"/>
                    <a:pt x="473" y="43"/>
                    <a:pt x="216" y="131"/>
                  </a:cubicBezTo>
                  <a:cubicBezTo>
                    <a:pt x="26" y="197"/>
                    <a:pt x="0" y="428"/>
                    <a:pt x="162" y="540"/>
                  </a:cubicBezTo>
                  <a:cubicBezTo>
                    <a:pt x="531" y="795"/>
                    <a:pt x="1153" y="913"/>
                    <a:pt x="1594" y="947"/>
                  </a:cubicBezTo>
                  <a:cubicBezTo>
                    <a:pt x="1606" y="947"/>
                    <a:pt x="1617" y="948"/>
                    <a:pt x="1629" y="948"/>
                  </a:cubicBezTo>
                  <a:cubicBezTo>
                    <a:pt x="2108" y="948"/>
                    <a:pt x="2202" y="153"/>
                    <a:pt x="1714" y="55"/>
                  </a:cubicBezTo>
                  <a:cubicBezTo>
                    <a:pt x="1538" y="19"/>
                    <a:pt x="1332" y="1"/>
                    <a:pt x="11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3"/>
            <p:cNvSpPr/>
            <p:nvPr/>
          </p:nvSpPr>
          <p:spPr>
            <a:xfrm>
              <a:off x="98909" y="779195"/>
              <a:ext cx="108100" cy="50231"/>
            </a:xfrm>
            <a:custGeom>
              <a:avLst/>
              <a:gdLst/>
              <a:ahLst/>
              <a:cxnLst/>
              <a:rect l="l" t="t" r="r" b="b"/>
              <a:pathLst>
                <a:path w="2434" h="1131" extrusionOk="0">
                  <a:moveTo>
                    <a:pt x="1407" y="0"/>
                  </a:moveTo>
                  <a:cubicBezTo>
                    <a:pt x="1022" y="0"/>
                    <a:pt x="639" y="121"/>
                    <a:pt x="355" y="367"/>
                  </a:cubicBezTo>
                  <a:cubicBezTo>
                    <a:pt x="0" y="676"/>
                    <a:pt x="332" y="1131"/>
                    <a:pt x="711" y="1131"/>
                  </a:cubicBezTo>
                  <a:cubicBezTo>
                    <a:pt x="777" y="1131"/>
                    <a:pt x="844" y="1117"/>
                    <a:pt x="910" y="1086"/>
                  </a:cubicBezTo>
                  <a:cubicBezTo>
                    <a:pt x="1154" y="971"/>
                    <a:pt x="1383" y="846"/>
                    <a:pt x="1643" y="767"/>
                  </a:cubicBezTo>
                  <a:cubicBezTo>
                    <a:pt x="1875" y="696"/>
                    <a:pt x="2116" y="652"/>
                    <a:pt x="2329" y="529"/>
                  </a:cubicBezTo>
                  <a:cubicBezTo>
                    <a:pt x="2434" y="468"/>
                    <a:pt x="2428" y="319"/>
                    <a:pt x="2329" y="257"/>
                  </a:cubicBezTo>
                  <a:cubicBezTo>
                    <a:pt x="2061" y="87"/>
                    <a:pt x="1734" y="0"/>
                    <a:pt x="14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3"/>
            <p:cNvSpPr/>
            <p:nvPr/>
          </p:nvSpPr>
          <p:spPr>
            <a:xfrm>
              <a:off x="506757" y="909816"/>
              <a:ext cx="43125" cy="100861"/>
            </a:xfrm>
            <a:custGeom>
              <a:avLst/>
              <a:gdLst/>
              <a:ahLst/>
              <a:cxnLst/>
              <a:rect l="l" t="t" r="r" b="b"/>
              <a:pathLst>
                <a:path w="971" h="2271" extrusionOk="0">
                  <a:moveTo>
                    <a:pt x="508" y="0"/>
                  </a:moveTo>
                  <a:cubicBezTo>
                    <a:pt x="374" y="0"/>
                    <a:pt x="241" y="61"/>
                    <a:pt x="175" y="191"/>
                  </a:cubicBezTo>
                  <a:cubicBezTo>
                    <a:pt x="1" y="534"/>
                    <a:pt x="44" y="962"/>
                    <a:pt x="56" y="1341"/>
                  </a:cubicBezTo>
                  <a:cubicBezTo>
                    <a:pt x="65" y="1617"/>
                    <a:pt x="45" y="2010"/>
                    <a:pt x="248" y="2230"/>
                  </a:cubicBezTo>
                  <a:cubicBezTo>
                    <a:pt x="274" y="2257"/>
                    <a:pt x="309" y="2270"/>
                    <a:pt x="345" y="2270"/>
                  </a:cubicBezTo>
                  <a:cubicBezTo>
                    <a:pt x="382" y="2270"/>
                    <a:pt x="420" y="2256"/>
                    <a:pt x="448" y="2230"/>
                  </a:cubicBezTo>
                  <a:cubicBezTo>
                    <a:pt x="645" y="2043"/>
                    <a:pt x="683" y="1682"/>
                    <a:pt x="740" y="1433"/>
                  </a:cubicBezTo>
                  <a:cubicBezTo>
                    <a:pt x="823" y="1064"/>
                    <a:pt x="971" y="660"/>
                    <a:pt x="893" y="285"/>
                  </a:cubicBezTo>
                  <a:cubicBezTo>
                    <a:pt x="855" y="100"/>
                    <a:pt x="680"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3"/>
            <p:cNvSpPr/>
            <p:nvPr/>
          </p:nvSpPr>
          <p:spPr>
            <a:xfrm>
              <a:off x="528075" y="941128"/>
              <a:ext cx="96864" cy="76167"/>
            </a:xfrm>
            <a:custGeom>
              <a:avLst/>
              <a:gdLst/>
              <a:ahLst/>
              <a:cxnLst/>
              <a:rect l="l" t="t" r="r" b="b"/>
              <a:pathLst>
                <a:path w="2181" h="1715" extrusionOk="0">
                  <a:moveTo>
                    <a:pt x="1441" y="0"/>
                  </a:moveTo>
                  <a:cubicBezTo>
                    <a:pt x="995" y="0"/>
                    <a:pt x="716" y="405"/>
                    <a:pt x="452" y="714"/>
                  </a:cubicBezTo>
                  <a:cubicBezTo>
                    <a:pt x="267" y="931"/>
                    <a:pt x="0" y="1243"/>
                    <a:pt x="50" y="1545"/>
                  </a:cubicBezTo>
                  <a:cubicBezTo>
                    <a:pt x="65" y="1641"/>
                    <a:pt x="159" y="1697"/>
                    <a:pt x="248" y="1712"/>
                  </a:cubicBezTo>
                  <a:lnTo>
                    <a:pt x="248" y="1712"/>
                  </a:lnTo>
                  <a:cubicBezTo>
                    <a:pt x="247" y="1708"/>
                    <a:pt x="395" y="1710"/>
                    <a:pt x="399" y="1709"/>
                  </a:cubicBezTo>
                  <a:cubicBezTo>
                    <a:pt x="452" y="1695"/>
                    <a:pt x="502" y="1669"/>
                    <a:pt x="555" y="1649"/>
                  </a:cubicBezTo>
                  <a:cubicBezTo>
                    <a:pt x="693" y="1593"/>
                    <a:pt x="840" y="1552"/>
                    <a:pt x="978" y="1495"/>
                  </a:cubicBezTo>
                  <a:cubicBezTo>
                    <a:pt x="1327" y="1356"/>
                    <a:pt x="1814" y="1282"/>
                    <a:pt x="1988" y="909"/>
                  </a:cubicBezTo>
                  <a:cubicBezTo>
                    <a:pt x="2181" y="494"/>
                    <a:pt x="1952" y="16"/>
                    <a:pt x="1466" y="1"/>
                  </a:cubicBezTo>
                  <a:cubicBezTo>
                    <a:pt x="1458" y="0"/>
                    <a:pt x="1449" y="0"/>
                    <a:pt x="1441" y="0"/>
                  </a:cubicBezTo>
                  <a:close/>
                  <a:moveTo>
                    <a:pt x="248" y="1712"/>
                  </a:moveTo>
                  <a:cubicBezTo>
                    <a:pt x="248" y="1712"/>
                    <a:pt x="255" y="1713"/>
                    <a:pt x="272" y="1715"/>
                  </a:cubicBezTo>
                  <a:cubicBezTo>
                    <a:pt x="264" y="1714"/>
                    <a:pt x="256" y="1713"/>
                    <a:pt x="248" y="17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 name="Google Shape;872;p13"/>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13"/>
          <p:cNvSpPr txBox="1">
            <a:spLocks noGrp="1"/>
          </p:cNvSpPr>
          <p:nvPr>
            <p:ph type="title" idx="2" hasCustomPrompt="1"/>
          </p:nvPr>
        </p:nvSpPr>
        <p:spPr>
          <a:xfrm rot="2040">
            <a:off x="3633050" y="540300"/>
            <a:ext cx="1011300" cy="948300"/>
          </a:xfrm>
          <a:prstGeom prst="rect">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878" name="Google Shape;878;p13"/>
          <p:cNvSpPr txBox="1">
            <a:spLocks noGrp="1"/>
          </p:cNvSpPr>
          <p:nvPr>
            <p:ph type="title" idx="5" hasCustomPrompt="1"/>
          </p:nvPr>
        </p:nvSpPr>
        <p:spPr>
          <a:xfrm rot="2040">
            <a:off x="3633050" y="2111076"/>
            <a:ext cx="1011300" cy="948300"/>
          </a:xfrm>
          <a:prstGeom prst="rect">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881" name="Google Shape;881;p13"/>
          <p:cNvSpPr txBox="1">
            <a:spLocks noGrp="1"/>
          </p:cNvSpPr>
          <p:nvPr>
            <p:ph type="title" idx="8" hasCustomPrompt="1"/>
          </p:nvPr>
        </p:nvSpPr>
        <p:spPr>
          <a:xfrm rot="2040">
            <a:off x="3633050" y="3654774"/>
            <a:ext cx="1011300" cy="948300"/>
          </a:xfrm>
          <a:prstGeom prst="rect">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grpSp>
        <p:nvGrpSpPr>
          <p:cNvPr id="882" name="Google Shape;882;p13"/>
          <p:cNvGrpSpPr/>
          <p:nvPr/>
        </p:nvGrpSpPr>
        <p:grpSpPr>
          <a:xfrm>
            <a:off x="8270097" y="3786783"/>
            <a:ext cx="1330193" cy="1546752"/>
            <a:chOff x="3528525" y="3224300"/>
            <a:chExt cx="921825" cy="1071900"/>
          </a:xfrm>
        </p:grpSpPr>
        <p:sp>
          <p:nvSpPr>
            <p:cNvPr id="883" name="Google Shape;883;p13"/>
            <p:cNvSpPr/>
            <p:nvPr/>
          </p:nvSpPr>
          <p:spPr>
            <a:xfrm>
              <a:off x="3800450" y="3224300"/>
              <a:ext cx="649900" cy="943800"/>
            </a:xfrm>
            <a:custGeom>
              <a:avLst/>
              <a:gdLst/>
              <a:ahLst/>
              <a:cxnLst/>
              <a:rect l="l" t="t" r="r" b="b"/>
              <a:pathLst>
                <a:path w="25996" h="37752" extrusionOk="0">
                  <a:moveTo>
                    <a:pt x="705" y="1"/>
                  </a:moveTo>
                  <a:cubicBezTo>
                    <a:pt x="705" y="1"/>
                    <a:pt x="0" y="2577"/>
                    <a:pt x="1811" y="7661"/>
                  </a:cubicBezTo>
                  <a:lnTo>
                    <a:pt x="4078" y="7037"/>
                  </a:lnTo>
                  <a:lnTo>
                    <a:pt x="4078" y="7037"/>
                  </a:lnTo>
                  <a:lnTo>
                    <a:pt x="2079" y="8383"/>
                  </a:lnTo>
                  <a:cubicBezTo>
                    <a:pt x="2355" y="9100"/>
                    <a:pt x="2681" y="9863"/>
                    <a:pt x="3063" y="10672"/>
                  </a:cubicBezTo>
                  <a:lnTo>
                    <a:pt x="5250" y="9897"/>
                  </a:lnTo>
                  <a:lnTo>
                    <a:pt x="3351" y="11265"/>
                  </a:lnTo>
                  <a:cubicBezTo>
                    <a:pt x="3936" y="12453"/>
                    <a:pt x="4641" y="13733"/>
                    <a:pt x="5489" y="15106"/>
                  </a:cubicBezTo>
                  <a:lnTo>
                    <a:pt x="12141" y="11655"/>
                  </a:lnTo>
                  <a:lnTo>
                    <a:pt x="6498" y="16682"/>
                  </a:lnTo>
                  <a:cubicBezTo>
                    <a:pt x="10234" y="22309"/>
                    <a:pt x="16274" y="29342"/>
                    <a:pt x="25995" y="37752"/>
                  </a:cubicBezTo>
                  <a:lnTo>
                    <a:pt x="25995" y="25583"/>
                  </a:lnTo>
                  <a:cubicBezTo>
                    <a:pt x="25995" y="25583"/>
                    <a:pt x="20497" y="3226"/>
                    <a:pt x="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3"/>
            <p:cNvSpPr/>
            <p:nvPr/>
          </p:nvSpPr>
          <p:spPr>
            <a:xfrm>
              <a:off x="3818075" y="3224300"/>
              <a:ext cx="629800" cy="630325"/>
            </a:xfrm>
            <a:custGeom>
              <a:avLst/>
              <a:gdLst/>
              <a:ahLst/>
              <a:cxnLst/>
              <a:rect l="l" t="t" r="r" b="b"/>
              <a:pathLst>
                <a:path w="25192" h="25213" extrusionOk="0">
                  <a:moveTo>
                    <a:pt x="0" y="1"/>
                  </a:moveTo>
                  <a:lnTo>
                    <a:pt x="0" y="1"/>
                  </a:lnTo>
                  <a:cubicBezTo>
                    <a:pt x="17658" y="4691"/>
                    <a:pt x="25184" y="25193"/>
                    <a:pt x="25191" y="25213"/>
                  </a:cubicBezTo>
                  <a:cubicBezTo>
                    <a:pt x="24372" y="22295"/>
                    <a:pt x="18289" y="298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3"/>
            <p:cNvSpPr/>
            <p:nvPr/>
          </p:nvSpPr>
          <p:spPr>
            <a:xfrm>
              <a:off x="3528525" y="3606425"/>
              <a:ext cx="921825" cy="561675"/>
            </a:xfrm>
            <a:custGeom>
              <a:avLst/>
              <a:gdLst/>
              <a:ahLst/>
              <a:cxnLst/>
              <a:rect l="l" t="t" r="r" b="b"/>
              <a:pathLst>
                <a:path w="36873" h="22467" extrusionOk="0">
                  <a:moveTo>
                    <a:pt x="7539" y="1"/>
                  </a:moveTo>
                  <a:cubicBezTo>
                    <a:pt x="5130" y="1"/>
                    <a:pt x="2612" y="347"/>
                    <a:pt x="0" y="1135"/>
                  </a:cubicBezTo>
                  <a:cubicBezTo>
                    <a:pt x="0" y="1135"/>
                    <a:pt x="441" y="6232"/>
                    <a:pt x="2712" y="9181"/>
                  </a:cubicBezTo>
                  <a:lnTo>
                    <a:pt x="4326" y="7512"/>
                  </a:lnTo>
                  <a:lnTo>
                    <a:pt x="6305" y="9181"/>
                  </a:lnTo>
                  <a:lnTo>
                    <a:pt x="9311" y="5826"/>
                  </a:lnTo>
                  <a:lnTo>
                    <a:pt x="6964" y="10665"/>
                  </a:lnTo>
                  <a:cubicBezTo>
                    <a:pt x="6964" y="10665"/>
                    <a:pt x="9384" y="12351"/>
                    <a:pt x="10850" y="12790"/>
                  </a:cubicBezTo>
                  <a:lnTo>
                    <a:pt x="14588" y="6633"/>
                  </a:lnTo>
                  <a:lnTo>
                    <a:pt x="14588" y="6633"/>
                  </a:lnTo>
                  <a:cubicBezTo>
                    <a:pt x="14588" y="6634"/>
                    <a:pt x="13782" y="11838"/>
                    <a:pt x="12682" y="13230"/>
                  </a:cubicBezTo>
                  <a:cubicBezTo>
                    <a:pt x="12682" y="13230"/>
                    <a:pt x="25950" y="20707"/>
                    <a:pt x="36872" y="22467"/>
                  </a:cubicBezTo>
                  <a:lnTo>
                    <a:pt x="36872" y="18361"/>
                  </a:lnTo>
                  <a:cubicBezTo>
                    <a:pt x="36872" y="18361"/>
                    <a:pt x="25085" y="1"/>
                    <a:pt x="7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3"/>
            <p:cNvSpPr/>
            <p:nvPr/>
          </p:nvSpPr>
          <p:spPr>
            <a:xfrm>
              <a:off x="3528525" y="3606425"/>
              <a:ext cx="921825" cy="459025"/>
            </a:xfrm>
            <a:custGeom>
              <a:avLst/>
              <a:gdLst/>
              <a:ahLst/>
              <a:cxnLst/>
              <a:rect l="l" t="t" r="r" b="b"/>
              <a:pathLst>
                <a:path w="36873" h="18361" extrusionOk="0">
                  <a:moveTo>
                    <a:pt x="7539" y="1"/>
                  </a:moveTo>
                  <a:cubicBezTo>
                    <a:pt x="5130" y="1"/>
                    <a:pt x="2612" y="347"/>
                    <a:pt x="0" y="1135"/>
                  </a:cubicBezTo>
                  <a:cubicBezTo>
                    <a:pt x="1909" y="829"/>
                    <a:pt x="3752" y="688"/>
                    <a:pt x="5527" y="688"/>
                  </a:cubicBezTo>
                  <a:cubicBezTo>
                    <a:pt x="25441" y="688"/>
                    <a:pt x="36872" y="18361"/>
                    <a:pt x="36872" y="18361"/>
                  </a:cubicBezTo>
                  <a:cubicBezTo>
                    <a:pt x="36872" y="18361"/>
                    <a:pt x="25085" y="1"/>
                    <a:pt x="7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3"/>
            <p:cNvSpPr/>
            <p:nvPr/>
          </p:nvSpPr>
          <p:spPr>
            <a:xfrm>
              <a:off x="3651325" y="3949525"/>
              <a:ext cx="799025" cy="346675"/>
            </a:xfrm>
            <a:custGeom>
              <a:avLst/>
              <a:gdLst/>
              <a:ahLst/>
              <a:cxnLst/>
              <a:rect l="l" t="t" r="r" b="b"/>
              <a:pathLst>
                <a:path w="31961" h="13867" extrusionOk="0">
                  <a:moveTo>
                    <a:pt x="13437" y="0"/>
                  </a:moveTo>
                  <a:cubicBezTo>
                    <a:pt x="9421" y="0"/>
                    <a:pt x="4921" y="643"/>
                    <a:pt x="111" y="2393"/>
                  </a:cubicBezTo>
                  <a:cubicBezTo>
                    <a:pt x="75" y="2407"/>
                    <a:pt x="38" y="2418"/>
                    <a:pt x="1" y="2432"/>
                  </a:cubicBezTo>
                  <a:cubicBezTo>
                    <a:pt x="1" y="2432"/>
                    <a:pt x="673" y="6596"/>
                    <a:pt x="7889" y="9900"/>
                  </a:cubicBezTo>
                  <a:lnTo>
                    <a:pt x="10482" y="5730"/>
                  </a:lnTo>
                  <a:lnTo>
                    <a:pt x="9148" y="10438"/>
                  </a:lnTo>
                  <a:cubicBezTo>
                    <a:pt x="10674" y="11051"/>
                    <a:pt x="12452" y="11621"/>
                    <a:pt x="14525" y="12113"/>
                  </a:cubicBezTo>
                  <a:lnTo>
                    <a:pt x="15981" y="6934"/>
                  </a:lnTo>
                  <a:lnTo>
                    <a:pt x="15981" y="6934"/>
                  </a:lnTo>
                  <a:lnTo>
                    <a:pt x="15749" y="12388"/>
                  </a:lnTo>
                  <a:cubicBezTo>
                    <a:pt x="16251" y="12494"/>
                    <a:pt x="16767" y="12596"/>
                    <a:pt x="17301" y="12693"/>
                  </a:cubicBezTo>
                  <a:lnTo>
                    <a:pt x="17886" y="10349"/>
                  </a:lnTo>
                  <a:lnTo>
                    <a:pt x="18735" y="12934"/>
                  </a:lnTo>
                  <a:cubicBezTo>
                    <a:pt x="20089" y="13145"/>
                    <a:pt x="21540" y="13326"/>
                    <a:pt x="23095" y="13471"/>
                  </a:cubicBezTo>
                  <a:lnTo>
                    <a:pt x="23751" y="11154"/>
                  </a:lnTo>
                  <a:lnTo>
                    <a:pt x="24241" y="13570"/>
                  </a:lnTo>
                  <a:cubicBezTo>
                    <a:pt x="26581" y="13755"/>
                    <a:pt x="29147" y="13860"/>
                    <a:pt x="31960" y="13867"/>
                  </a:cubicBezTo>
                  <a:lnTo>
                    <a:pt x="31960" y="6399"/>
                  </a:lnTo>
                  <a:lnTo>
                    <a:pt x="31960" y="4925"/>
                  </a:lnTo>
                  <a:cubicBezTo>
                    <a:pt x="31960" y="4925"/>
                    <a:pt x="24553" y="0"/>
                    <a:pt x="1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13"/>
            <p:cNvSpPr/>
            <p:nvPr/>
          </p:nvSpPr>
          <p:spPr>
            <a:xfrm>
              <a:off x="3654100" y="3949525"/>
              <a:ext cx="796250" cy="160000"/>
            </a:xfrm>
            <a:custGeom>
              <a:avLst/>
              <a:gdLst/>
              <a:ahLst/>
              <a:cxnLst/>
              <a:rect l="l" t="t" r="r" b="b"/>
              <a:pathLst>
                <a:path w="31850" h="6400" extrusionOk="0">
                  <a:moveTo>
                    <a:pt x="13326" y="0"/>
                  </a:moveTo>
                  <a:cubicBezTo>
                    <a:pt x="9310" y="0"/>
                    <a:pt x="4810" y="643"/>
                    <a:pt x="0" y="2393"/>
                  </a:cubicBezTo>
                  <a:cubicBezTo>
                    <a:pt x="793" y="2117"/>
                    <a:pt x="5762" y="482"/>
                    <a:pt x="12073" y="482"/>
                  </a:cubicBezTo>
                  <a:cubicBezTo>
                    <a:pt x="14535" y="482"/>
                    <a:pt x="17200" y="731"/>
                    <a:pt x="19902" y="1406"/>
                  </a:cubicBezTo>
                  <a:cubicBezTo>
                    <a:pt x="24646" y="2591"/>
                    <a:pt x="28777" y="4590"/>
                    <a:pt x="31849" y="6399"/>
                  </a:cubicBezTo>
                  <a:lnTo>
                    <a:pt x="31849" y="4925"/>
                  </a:lnTo>
                  <a:cubicBezTo>
                    <a:pt x="31849" y="4925"/>
                    <a:pt x="24442" y="0"/>
                    <a:pt x="133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 name="Google Shape;889;p13"/>
          <p:cNvGrpSpPr/>
          <p:nvPr/>
        </p:nvGrpSpPr>
        <p:grpSpPr>
          <a:xfrm flipH="1">
            <a:off x="1045626" y="4208081"/>
            <a:ext cx="1706971" cy="1041723"/>
            <a:chOff x="3054450" y="3932350"/>
            <a:chExt cx="1308425" cy="798500"/>
          </a:xfrm>
        </p:grpSpPr>
        <p:sp>
          <p:nvSpPr>
            <p:cNvPr id="890" name="Google Shape;890;p13"/>
            <p:cNvSpPr/>
            <p:nvPr/>
          </p:nvSpPr>
          <p:spPr>
            <a:xfrm>
              <a:off x="3498775" y="3932350"/>
              <a:ext cx="316050" cy="788400"/>
            </a:xfrm>
            <a:custGeom>
              <a:avLst/>
              <a:gdLst/>
              <a:ahLst/>
              <a:cxnLst/>
              <a:rect l="l" t="t" r="r" b="b"/>
              <a:pathLst>
                <a:path w="12642" h="31536" extrusionOk="0">
                  <a:moveTo>
                    <a:pt x="8658" y="1"/>
                  </a:moveTo>
                  <a:cubicBezTo>
                    <a:pt x="7826" y="1"/>
                    <a:pt x="7423" y="4106"/>
                    <a:pt x="6749" y="4473"/>
                  </a:cubicBezTo>
                  <a:cubicBezTo>
                    <a:pt x="6721" y="4489"/>
                    <a:pt x="6697" y="4496"/>
                    <a:pt x="6677" y="4496"/>
                  </a:cubicBezTo>
                  <a:cubicBezTo>
                    <a:pt x="6241" y="4496"/>
                    <a:pt x="7831" y="876"/>
                    <a:pt x="7070" y="876"/>
                  </a:cubicBezTo>
                  <a:cubicBezTo>
                    <a:pt x="7027" y="876"/>
                    <a:pt x="6977" y="887"/>
                    <a:pt x="6918" y="912"/>
                  </a:cubicBezTo>
                  <a:cubicBezTo>
                    <a:pt x="5772" y="1388"/>
                    <a:pt x="4036" y="4235"/>
                    <a:pt x="3649" y="5531"/>
                  </a:cubicBezTo>
                  <a:cubicBezTo>
                    <a:pt x="3260" y="6828"/>
                    <a:pt x="5395" y="12811"/>
                    <a:pt x="4932" y="12954"/>
                  </a:cubicBezTo>
                  <a:cubicBezTo>
                    <a:pt x="4922" y="12957"/>
                    <a:pt x="4913" y="12959"/>
                    <a:pt x="4903" y="12959"/>
                  </a:cubicBezTo>
                  <a:cubicBezTo>
                    <a:pt x="4406" y="12959"/>
                    <a:pt x="2891" y="9551"/>
                    <a:pt x="2330" y="9377"/>
                  </a:cubicBezTo>
                  <a:cubicBezTo>
                    <a:pt x="2306" y="9370"/>
                    <a:pt x="2281" y="9366"/>
                    <a:pt x="2255" y="9366"/>
                  </a:cubicBezTo>
                  <a:cubicBezTo>
                    <a:pt x="1679" y="9366"/>
                    <a:pt x="821" y="11242"/>
                    <a:pt x="707" y="13141"/>
                  </a:cubicBezTo>
                  <a:cubicBezTo>
                    <a:pt x="588" y="15126"/>
                    <a:pt x="3484" y="16468"/>
                    <a:pt x="3372" y="17035"/>
                  </a:cubicBezTo>
                  <a:cubicBezTo>
                    <a:pt x="3359" y="17101"/>
                    <a:pt x="3318" y="17130"/>
                    <a:pt x="3254" y="17130"/>
                  </a:cubicBezTo>
                  <a:cubicBezTo>
                    <a:pt x="2870" y="17130"/>
                    <a:pt x="1671" y="16083"/>
                    <a:pt x="974" y="16083"/>
                  </a:cubicBezTo>
                  <a:cubicBezTo>
                    <a:pt x="808" y="16083"/>
                    <a:pt x="670" y="16143"/>
                    <a:pt x="579" y="16290"/>
                  </a:cubicBezTo>
                  <a:cubicBezTo>
                    <a:pt x="43" y="17158"/>
                    <a:pt x="1" y="19085"/>
                    <a:pt x="131" y="21614"/>
                  </a:cubicBezTo>
                  <a:cubicBezTo>
                    <a:pt x="260" y="24145"/>
                    <a:pt x="4131" y="30849"/>
                    <a:pt x="4131" y="30849"/>
                  </a:cubicBezTo>
                  <a:lnTo>
                    <a:pt x="6332" y="31536"/>
                  </a:lnTo>
                  <a:cubicBezTo>
                    <a:pt x="6332" y="31536"/>
                    <a:pt x="11656" y="20371"/>
                    <a:pt x="12016" y="18798"/>
                  </a:cubicBezTo>
                  <a:cubicBezTo>
                    <a:pt x="12376" y="17225"/>
                    <a:pt x="12642" y="15043"/>
                    <a:pt x="11818" y="14807"/>
                  </a:cubicBezTo>
                  <a:cubicBezTo>
                    <a:pt x="11801" y="14803"/>
                    <a:pt x="11784" y="14800"/>
                    <a:pt x="11766" y="14800"/>
                  </a:cubicBezTo>
                  <a:cubicBezTo>
                    <a:pt x="10956" y="14800"/>
                    <a:pt x="8448" y="19312"/>
                    <a:pt x="7691" y="19312"/>
                  </a:cubicBezTo>
                  <a:cubicBezTo>
                    <a:pt x="7613" y="19312"/>
                    <a:pt x="7553" y="19263"/>
                    <a:pt x="7516" y="19157"/>
                  </a:cubicBezTo>
                  <a:cubicBezTo>
                    <a:pt x="7114" y="17999"/>
                    <a:pt x="11235" y="12998"/>
                    <a:pt x="11408" y="12014"/>
                  </a:cubicBezTo>
                  <a:cubicBezTo>
                    <a:pt x="11581" y="11030"/>
                    <a:pt x="11971" y="7848"/>
                    <a:pt x="11105" y="7509"/>
                  </a:cubicBezTo>
                  <a:cubicBezTo>
                    <a:pt x="11081" y="7500"/>
                    <a:pt x="11057" y="7495"/>
                    <a:pt x="11032" y="7495"/>
                  </a:cubicBezTo>
                  <a:cubicBezTo>
                    <a:pt x="10203" y="7495"/>
                    <a:pt x="8532" y="12439"/>
                    <a:pt x="7846" y="12439"/>
                  </a:cubicBezTo>
                  <a:cubicBezTo>
                    <a:pt x="7788" y="12439"/>
                    <a:pt x="7736" y="12403"/>
                    <a:pt x="7694" y="12326"/>
                  </a:cubicBezTo>
                  <a:cubicBezTo>
                    <a:pt x="7129" y="11314"/>
                    <a:pt x="9680" y="4504"/>
                    <a:pt x="9651" y="3145"/>
                  </a:cubicBezTo>
                  <a:cubicBezTo>
                    <a:pt x="9625" y="1785"/>
                    <a:pt x="9606" y="250"/>
                    <a:pt x="8727" y="10"/>
                  </a:cubicBezTo>
                  <a:cubicBezTo>
                    <a:pt x="8704" y="4"/>
                    <a:pt x="8680" y="1"/>
                    <a:pt x="86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3"/>
            <p:cNvSpPr/>
            <p:nvPr/>
          </p:nvSpPr>
          <p:spPr>
            <a:xfrm>
              <a:off x="3621375" y="4062225"/>
              <a:ext cx="44675" cy="623275"/>
            </a:xfrm>
            <a:custGeom>
              <a:avLst/>
              <a:gdLst/>
              <a:ahLst/>
              <a:cxnLst/>
              <a:rect l="l" t="t" r="r" b="b"/>
              <a:pathLst>
                <a:path w="1787" h="24931" extrusionOk="0">
                  <a:moveTo>
                    <a:pt x="1730" y="1"/>
                  </a:moveTo>
                  <a:cubicBezTo>
                    <a:pt x="1705" y="1"/>
                    <a:pt x="1681" y="14"/>
                    <a:pt x="1677" y="42"/>
                  </a:cubicBezTo>
                  <a:cubicBezTo>
                    <a:pt x="907" y="4211"/>
                    <a:pt x="307" y="8413"/>
                    <a:pt x="157" y="12654"/>
                  </a:cubicBezTo>
                  <a:cubicBezTo>
                    <a:pt x="80" y="14831"/>
                    <a:pt x="1" y="17051"/>
                    <a:pt x="150" y="19228"/>
                  </a:cubicBezTo>
                  <a:cubicBezTo>
                    <a:pt x="276" y="21058"/>
                    <a:pt x="307" y="23036"/>
                    <a:pt x="912" y="24785"/>
                  </a:cubicBezTo>
                  <a:cubicBezTo>
                    <a:pt x="945" y="24882"/>
                    <a:pt x="1033" y="24930"/>
                    <a:pt x="1119" y="24930"/>
                  </a:cubicBezTo>
                  <a:cubicBezTo>
                    <a:pt x="1208" y="24930"/>
                    <a:pt x="1296" y="24878"/>
                    <a:pt x="1321" y="24771"/>
                  </a:cubicBezTo>
                  <a:cubicBezTo>
                    <a:pt x="1770" y="22844"/>
                    <a:pt x="1715" y="20643"/>
                    <a:pt x="1692" y="18671"/>
                  </a:cubicBezTo>
                  <a:cubicBezTo>
                    <a:pt x="1668" y="16647"/>
                    <a:pt x="1682" y="14624"/>
                    <a:pt x="1705" y="12601"/>
                  </a:cubicBezTo>
                  <a:cubicBezTo>
                    <a:pt x="1749" y="8419"/>
                    <a:pt x="1682" y="4235"/>
                    <a:pt x="1786" y="52"/>
                  </a:cubicBezTo>
                  <a:cubicBezTo>
                    <a:pt x="1787" y="19"/>
                    <a:pt x="1758" y="1"/>
                    <a:pt x="17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3"/>
            <p:cNvSpPr/>
            <p:nvPr/>
          </p:nvSpPr>
          <p:spPr>
            <a:xfrm>
              <a:off x="3054450" y="4297050"/>
              <a:ext cx="604675" cy="433800"/>
            </a:xfrm>
            <a:custGeom>
              <a:avLst/>
              <a:gdLst/>
              <a:ahLst/>
              <a:cxnLst/>
              <a:rect l="l" t="t" r="r" b="b"/>
              <a:pathLst>
                <a:path w="24187" h="17352" extrusionOk="0">
                  <a:moveTo>
                    <a:pt x="10616" y="1"/>
                  </a:moveTo>
                  <a:cubicBezTo>
                    <a:pt x="9404" y="1"/>
                    <a:pt x="8038" y="244"/>
                    <a:pt x="8114" y="509"/>
                  </a:cubicBezTo>
                  <a:cubicBezTo>
                    <a:pt x="8219" y="873"/>
                    <a:pt x="10506" y="4007"/>
                    <a:pt x="9907" y="4007"/>
                  </a:cubicBezTo>
                  <a:cubicBezTo>
                    <a:pt x="9888" y="4007"/>
                    <a:pt x="9866" y="4004"/>
                    <a:pt x="9841" y="3998"/>
                  </a:cubicBezTo>
                  <a:cubicBezTo>
                    <a:pt x="9030" y="3789"/>
                    <a:pt x="7267" y="633"/>
                    <a:pt x="6366" y="568"/>
                  </a:cubicBezTo>
                  <a:cubicBezTo>
                    <a:pt x="6341" y="566"/>
                    <a:pt x="6311" y="565"/>
                    <a:pt x="6279" y="565"/>
                  </a:cubicBezTo>
                  <a:cubicBezTo>
                    <a:pt x="5166" y="565"/>
                    <a:pt x="154" y="1598"/>
                    <a:pt x="78" y="2060"/>
                  </a:cubicBezTo>
                  <a:cubicBezTo>
                    <a:pt x="0" y="2536"/>
                    <a:pt x="5397" y="4054"/>
                    <a:pt x="11087" y="5848"/>
                  </a:cubicBezTo>
                  <a:cubicBezTo>
                    <a:pt x="16777" y="7641"/>
                    <a:pt x="22797" y="14589"/>
                    <a:pt x="24186" y="17352"/>
                  </a:cubicBezTo>
                  <a:cubicBezTo>
                    <a:pt x="24186" y="17352"/>
                    <a:pt x="19984" y="672"/>
                    <a:pt x="13362" y="425"/>
                  </a:cubicBezTo>
                  <a:cubicBezTo>
                    <a:pt x="13360" y="425"/>
                    <a:pt x="13359" y="425"/>
                    <a:pt x="13357" y="425"/>
                  </a:cubicBezTo>
                  <a:cubicBezTo>
                    <a:pt x="12727" y="425"/>
                    <a:pt x="16110" y="5658"/>
                    <a:pt x="15474" y="5658"/>
                  </a:cubicBezTo>
                  <a:cubicBezTo>
                    <a:pt x="15462" y="5658"/>
                    <a:pt x="15448" y="5656"/>
                    <a:pt x="15433" y="5652"/>
                  </a:cubicBezTo>
                  <a:cubicBezTo>
                    <a:pt x="14621" y="5444"/>
                    <a:pt x="13079" y="482"/>
                    <a:pt x="11934" y="143"/>
                  </a:cubicBezTo>
                  <a:cubicBezTo>
                    <a:pt x="11597" y="43"/>
                    <a:pt x="11120" y="1"/>
                    <a:pt x="10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3"/>
            <p:cNvSpPr/>
            <p:nvPr/>
          </p:nvSpPr>
          <p:spPr>
            <a:xfrm>
              <a:off x="3619725" y="4258700"/>
              <a:ext cx="743150" cy="417675"/>
            </a:xfrm>
            <a:custGeom>
              <a:avLst/>
              <a:gdLst/>
              <a:ahLst/>
              <a:cxnLst/>
              <a:rect l="l" t="t" r="r" b="b"/>
              <a:pathLst>
                <a:path w="29726" h="16707" extrusionOk="0">
                  <a:moveTo>
                    <a:pt x="23376" y="0"/>
                  </a:moveTo>
                  <a:cubicBezTo>
                    <a:pt x="23076" y="0"/>
                    <a:pt x="22815" y="22"/>
                    <a:pt x="22617" y="70"/>
                  </a:cubicBezTo>
                  <a:cubicBezTo>
                    <a:pt x="21257" y="401"/>
                    <a:pt x="18287" y="4854"/>
                    <a:pt x="17070" y="5274"/>
                  </a:cubicBezTo>
                  <a:cubicBezTo>
                    <a:pt x="17014" y="5293"/>
                    <a:pt x="16970" y="5302"/>
                    <a:pt x="16936" y="5302"/>
                  </a:cubicBezTo>
                  <a:cubicBezTo>
                    <a:pt x="16227" y="5302"/>
                    <a:pt x="20009" y="1312"/>
                    <a:pt x="19941" y="682"/>
                  </a:cubicBezTo>
                  <a:cubicBezTo>
                    <a:pt x="19925" y="527"/>
                    <a:pt x="19631" y="462"/>
                    <a:pt x="19179" y="462"/>
                  </a:cubicBezTo>
                  <a:cubicBezTo>
                    <a:pt x="17702" y="462"/>
                    <a:pt x="14533" y="1152"/>
                    <a:pt x="13825" y="1647"/>
                  </a:cubicBezTo>
                  <a:cubicBezTo>
                    <a:pt x="12900" y="2294"/>
                    <a:pt x="11446" y="5418"/>
                    <a:pt x="10682" y="6579"/>
                  </a:cubicBezTo>
                  <a:cubicBezTo>
                    <a:pt x="10245" y="7242"/>
                    <a:pt x="9661" y="7679"/>
                    <a:pt x="9418" y="7679"/>
                  </a:cubicBezTo>
                  <a:cubicBezTo>
                    <a:pt x="9235" y="7679"/>
                    <a:pt x="9244" y="7432"/>
                    <a:pt x="9651" y="6850"/>
                  </a:cubicBezTo>
                  <a:cubicBezTo>
                    <a:pt x="10432" y="5730"/>
                    <a:pt x="11609" y="1982"/>
                    <a:pt x="10706" y="1982"/>
                  </a:cubicBezTo>
                  <a:cubicBezTo>
                    <a:pt x="10516" y="1982"/>
                    <a:pt x="10233" y="2148"/>
                    <a:pt x="9835" y="2540"/>
                  </a:cubicBezTo>
                  <a:cubicBezTo>
                    <a:pt x="9365" y="3002"/>
                    <a:pt x="6519" y="5522"/>
                    <a:pt x="5779" y="6612"/>
                  </a:cubicBezTo>
                  <a:cubicBezTo>
                    <a:pt x="0" y="13881"/>
                    <a:pt x="942" y="16683"/>
                    <a:pt x="942" y="16683"/>
                  </a:cubicBezTo>
                  <a:cubicBezTo>
                    <a:pt x="1121" y="16699"/>
                    <a:pt x="1304" y="16706"/>
                    <a:pt x="1489" y="16706"/>
                  </a:cubicBezTo>
                  <a:cubicBezTo>
                    <a:pt x="3899" y="16706"/>
                    <a:pt x="6701" y="15408"/>
                    <a:pt x="6369" y="14674"/>
                  </a:cubicBezTo>
                  <a:cubicBezTo>
                    <a:pt x="6010" y="13881"/>
                    <a:pt x="5310" y="11350"/>
                    <a:pt x="5685" y="11291"/>
                  </a:cubicBezTo>
                  <a:cubicBezTo>
                    <a:pt x="5692" y="11290"/>
                    <a:pt x="5698" y="11289"/>
                    <a:pt x="5705" y="11289"/>
                  </a:cubicBezTo>
                  <a:cubicBezTo>
                    <a:pt x="6077" y="11289"/>
                    <a:pt x="6492" y="12979"/>
                    <a:pt x="8748" y="13692"/>
                  </a:cubicBezTo>
                  <a:cubicBezTo>
                    <a:pt x="9283" y="13862"/>
                    <a:pt x="9847" y="13933"/>
                    <a:pt x="10408" y="13933"/>
                  </a:cubicBezTo>
                  <a:cubicBezTo>
                    <a:pt x="12251" y="13933"/>
                    <a:pt x="14071" y="13168"/>
                    <a:pt x="14813" y="12635"/>
                  </a:cubicBezTo>
                  <a:cubicBezTo>
                    <a:pt x="15783" y="11940"/>
                    <a:pt x="10874" y="9458"/>
                    <a:pt x="10010" y="9062"/>
                  </a:cubicBezTo>
                  <a:cubicBezTo>
                    <a:pt x="9145" y="8665"/>
                    <a:pt x="10648" y="8377"/>
                    <a:pt x="11924" y="8347"/>
                  </a:cubicBezTo>
                  <a:cubicBezTo>
                    <a:pt x="11931" y="8347"/>
                    <a:pt x="11939" y="8347"/>
                    <a:pt x="11947" y="8347"/>
                  </a:cubicBezTo>
                  <a:cubicBezTo>
                    <a:pt x="13218" y="8347"/>
                    <a:pt x="14766" y="10799"/>
                    <a:pt x="17294" y="11841"/>
                  </a:cubicBezTo>
                  <a:cubicBezTo>
                    <a:pt x="17775" y="12039"/>
                    <a:pt x="18299" y="12124"/>
                    <a:pt x="18837" y="12124"/>
                  </a:cubicBezTo>
                  <a:cubicBezTo>
                    <a:pt x="21145" y="12124"/>
                    <a:pt x="23705" y="10556"/>
                    <a:pt x="24172" y="9621"/>
                  </a:cubicBezTo>
                  <a:cubicBezTo>
                    <a:pt x="24749" y="8465"/>
                    <a:pt x="19468" y="7605"/>
                    <a:pt x="18414" y="7215"/>
                  </a:cubicBezTo>
                  <a:cubicBezTo>
                    <a:pt x="17359" y="6825"/>
                    <a:pt x="18996" y="6249"/>
                    <a:pt x="20649" y="6146"/>
                  </a:cubicBezTo>
                  <a:cubicBezTo>
                    <a:pt x="20686" y="6143"/>
                    <a:pt x="20725" y="6142"/>
                    <a:pt x="20765" y="6142"/>
                  </a:cubicBezTo>
                  <a:cubicBezTo>
                    <a:pt x="22313" y="6142"/>
                    <a:pt x="25604" y="7865"/>
                    <a:pt x="27479" y="7865"/>
                  </a:cubicBezTo>
                  <a:cubicBezTo>
                    <a:pt x="27683" y="7865"/>
                    <a:pt x="27870" y="7844"/>
                    <a:pt x="28037" y="7799"/>
                  </a:cubicBezTo>
                  <a:cubicBezTo>
                    <a:pt x="29695" y="7348"/>
                    <a:pt x="29726" y="2284"/>
                    <a:pt x="28994" y="2284"/>
                  </a:cubicBezTo>
                  <a:cubicBezTo>
                    <a:pt x="28961" y="2284"/>
                    <a:pt x="28926" y="2295"/>
                    <a:pt x="28890" y="2316"/>
                  </a:cubicBezTo>
                  <a:cubicBezTo>
                    <a:pt x="28057" y="2818"/>
                    <a:pt x="24382" y="4647"/>
                    <a:pt x="23531" y="4675"/>
                  </a:cubicBezTo>
                  <a:cubicBezTo>
                    <a:pt x="23526" y="4676"/>
                    <a:pt x="23521" y="4676"/>
                    <a:pt x="23517" y="4676"/>
                  </a:cubicBezTo>
                  <a:cubicBezTo>
                    <a:pt x="22743" y="4676"/>
                    <a:pt x="28179" y="2242"/>
                    <a:pt x="28198" y="1441"/>
                  </a:cubicBezTo>
                  <a:cubicBezTo>
                    <a:pt x="28215" y="754"/>
                    <a:pt x="25126" y="0"/>
                    <a:pt x="23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3"/>
            <p:cNvSpPr/>
            <p:nvPr/>
          </p:nvSpPr>
          <p:spPr>
            <a:xfrm>
              <a:off x="3638600" y="4387450"/>
              <a:ext cx="535850" cy="293575"/>
            </a:xfrm>
            <a:custGeom>
              <a:avLst/>
              <a:gdLst/>
              <a:ahLst/>
              <a:cxnLst/>
              <a:rect l="l" t="t" r="r" b="b"/>
              <a:pathLst>
                <a:path w="21434" h="11743" extrusionOk="0">
                  <a:moveTo>
                    <a:pt x="21378" y="0"/>
                  </a:moveTo>
                  <a:cubicBezTo>
                    <a:pt x="21376" y="0"/>
                    <a:pt x="21374" y="0"/>
                    <a:pt x="21372" y="0"/>
                  </a:cubicBezTo>
                  <a:cubicBezTo>
                    <a:pt x="19005" y="214"/>
                    <a:pt x="16631" y="501"/>
                    <a:pt x="14308" y="1024"/>
                  </a:cubicBezTo>
                  <a:cubicBezTo>
                    <a:pt x="12033" y="1536"/>
                    <a:pt x="9618" y="1992"/>
                    <a:pt x="7475" y="2939"/>
                  </a:cubicBezTo>
                  <a:cubicBezTo>
                    <a:pt x="5669" y="3738"/>
                    <a:pt x="4149" y="4788"/>
                    <a:pt x="2885" y="6321"/>
                  </a:cubicBezTo>
                  <a:cubicBezTo>
                    <a:pt x="1783" y="7656"/>
                    <a:pt x="262" y="9434"/>
                    <a:pt x="39" y="11202"/>
                  </a:cubicBezTo>
                  <a:cubicBezTo>
                    <a:pt x="0" y="11514"/>
                    <a:pt x="220" y="11743"/>
                    <a:pt x="473" y="11743"/>
                  </a:cubicBezTo>
                  <a:cubicBezTo>
                    <a:pt x="580" y="11743"/>
                    <a:pt x="693" y="11702"/>
                    <a:pt x="795" y="11609"/>
                  </a:cubicBezTo>
                  <a:cubicBezTo>
                    <a:pt x="2075" y="10441"/>
                    <a:pt x="2748" y="8584"/>
                    <a:pt x="3884" y="7255"/>
                  </a:cubicBezTo>
                  <a:cubicBezTo>
                    <a:pt x="5133" y="5792"/>
                    <a:pt x="6584" y="4523"/>
                    <a:pt x="8325" y="3678"/>
                  </a:cubicBezTo>
                  <a:cubicBezTo>
                    <a:pt x="12369" y="1716"/>
                    <a:pt x="16957" y="749"/>
                    <a:pt x="21375" y="93"/>
                  </a:cubicBezTo>
                  <a:cubicBezTo>
                    <a:pt x="21432" y="84"/>
                    <a:pt x="21433" y="0"/>
                    <a:pt x="21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2987350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895"/>
        <p:cNvGrpSpPr/>
        <p:nvPr/>
      </p:nvGrpSpPr>
      <p:grpSpPr>
        <a:xfrm>
          <a:off x="0" y="0"/>
          <a:ext cx="0" cy="0"/>
          <a:chOff x="0" y="0"/>
          <a:chExt cx="0" cy="0"/>
        </a:xfrm>
      </p:grpSpPr>
      <p:cxnSp>
        <p:nvCxnSpPr>
          <p:cNvPr id="896" name="Google Shape;896;p14"/>
          <p:cNvCxnSpPr/>
          <p:nvPr/>
        </p:nvCxnSpPr>
        <p:spPr>
          <a:xfrm>
            <a:off x="828327" y="3222525"/>
            <a:ext cx="397200" cy="0"/>
          </a:xfrm>
          <a:prstGeom prst="straightConnector1">
            <a:avLst/>
          </a:prstGeom>
          <a:noFill/>
          <a:ln w="28575" cap="rnd" cmpd="sng">
            <a:solidFill>
              <a:schemeClr val="accent4"/>
            </a:solidFill>
            <a:prstDash val="solid"/>
            <a:round/>
            <a:headEnd type="none" w="med" len="med"/>
            <a:tailEnd type="none" w="med" len="med"/>
          </a:ln>
        </p:spPr>
      </p:cxnSp>
      <p:cxnSp>
        <p:nvCxnSpPr>
          <p:cNvPr id="897" name="Google Shape;897;p14"/>
          <p:cNvCxnSpPr/>
          <p:nvPr/>
        </p:nvCxnSpPr>
        <p:spPr>
          <a:xfrm>
            <a:off x="828327" y="3834775"/>
            <a:ext cx="397200" cy="0"/>
          </a:xfrm>
          <a:prstGeom prst="straightConnector1">
            <a:avLst/>
          </a:prstGeom>
          <a:noFill/>
          <a:ln w="28575" cap="rnd" cmpd="sng">
            <a:solidFill>
              <a:schemeClr val="accent4"/>
            </a:solidFill>
            <a:prstDash val="solid"/>
            <a:round/>
            <a:headEnd type="none" w="med" len="med"/>
            <a:tailEnd type="none" w="med" len="med"/>
          </a:ln>
        </p:spPr>
      </p:cxnSp>
      <p:grpSp>
        <p:nvGrpSpPr>
          <p:cNvPr id="898" name="Google Shape;898;p14"/>
          <p:cNvGrpSpPr/>
          <p:nvPr/>
        </p:nvGrpSpPr>
        <p:grpSpPr>
          <a:xfrm>
            <a:off x="397510" y="1502323"/>
            <a:ext cx="7694517" cy="3507627"/>
            <a:chOff x="397510" y="1502323"/>
            <a:chExt cx="7694517" cy="3507627"/>
          </a:xfrm>
        </p:grpSpPr>
        <p:grpSp>
          <p:nvGrpSpPr>
            <p:cNvPr id="899" name="Google Shape;899;p14"/>
            <p:cNvGrpSpPr/>
            <p:nvPr/>
          </p:nvGrpSpPr>
          <p:grpSpPr>
            <a:xfrm>
              <a:off x="7258763" y="3720433"/>
              <a:ext cx="833264" cy="1289517"/>
              <a:chOff x="2593675" y="2254750"/>
              <a:chExt cx="344125" cy="532550"/>
            </a:xfrm>
          </p:grpSpPr>
          <p:sp>
            <p:nvSpPr>
              <p:cNvPr id="900" name="Google Shape;900;p14"/>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4"/>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 name="Google Shape;902;p14"/>
            <p:cNvSpPr/>
            <p:nvPr/>
          </p:nvSpPr>
          <p:spPr>
            <a:xfrm>
              <a:off x="5067675" y="2637175"/>
              <a:ext cx="1273317" cy="2350134"/>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 name="Google Shape;903;p14"/>
            <p:cNvGrpSpPr/>
            <p:nvPr/>
          </p:nvGrpSpPr>
          <p:grpSpPr>
            <a:xfrm flipH="1">
              <a:off x="3631694" y="3114632"/>
              <a:ext cx="1224638" cy="1895186"/>
              <a:chOff x="2593675" y="2254750"/>
              <a:chExt cx="344125" cy="532550"/>
            </a:xfrm>
          </p:grpSpPr>
          <p:sp>
            <p:nvSpPr>
              <p:cNvPr id="904" name="Google Shape;904;p14"/>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4"/>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6" name="Google Shape;906;p14"/>
            <p:cNvSpPr/>
            <p:nvPr/>
          </p:nvSpPr>
          <p:spPr>
            <a:xfrm flipH="1">
              <a:off x="397510" y="1502323"/>
              <a:ext cx="1888217" cy="3484965"/>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 name="Google Shape;907;p14"/>
          <p:cNvGrpSpPr/>
          <p:nvPr/>
        </p:nvGrpSpPr>
        <p:grpSpPr>
          <a:xfrm flipH="1">
            <a:off x="4580171" y="0"/>
            <a:ext cx="4563829" cy="2311308"/>
            <a:chOff x="0" y="0"/>
            <a:chExt cx="3054159" cy="1546750"/>
          </a:xfrm>
        </p:grpSpPr>
        <p:sp>
          <p:nvSpPr>
            <p:cNvPr id="908" name="Google Shape;908;p14"/>
            <p:cNvSpPr/>
            <p:nvPr/>
          </p:nvSpPr>
          <p:spPr>
            <a:xfrm>
              <a:off x="0" y="0"/>
              <a:ext cx="3054159" cy="1289961"/>
            </a:xfrm>
            <a:custGeom>
              <a:avLst/>
              <a:gdLst/>
              <a:ahLst/>
              <a:cxnLst/>
              <a:rect l="l" t="t" r="r" b="b"/>
              <a:pathLst>
                <a:path w="68768" h="29045" extrusionOk="0">
                  <a:moveTo>
                    <a:pt x="54971" y="1"/>
                  </a:moveTo>
                  <a:cubicBezTo>
                    <a:pt x="54971" y="1"/>
                    <a:pt x="40955" y="18323"/>
                    <a:pt x="18257" y="18323"/>
                  </a:cubicBezTo>
                  <a:cubicBezTo>
                    <a:pt x="12671" y="18323"/>
                    <a:pt x="6559" y="17213"/>
                    <a:pt x="1" y="14448"/>
                  </a:cubicBezTo>
                  <a:lnTo>
                    <a:pt x="1" y="25940"/>
                  </a:lnTo>
                  <a:cubicBezTo>
                    <a:pt x="1" y="25940"/>
                    <a:pt x="9307" y="29045"/>
                    <a:pt x="19676" y="29045"/>
                  </a:cubicBezTo>
                  <a:cubicBezTo>
                    <a:pt x="21713" y="29045"/>
                    <a:pt x="23791" y="28925"/>
                    <a:pt x="25848" y="28638"/>
                  </a:cubicBezTo>
                  <a:cubicBezTo>
                    <a:pt x="52081" y="24977"/>
                    <a:pt x="59045" y="5913"/>
                    <a:pt x="68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4"/>
            <p:cNvSpPr/>
            <p:nvPr/>
          </p:nvSpPr>
          <p:spPr>
            <a:xfrm>
              <a:off x="0" y="0"/>
              <a:ext cx="2873622" cy="918495"/>
            </a:xfrm>
            <a:custGeom>
              <a:avLst/>
              <a:gdLst/>
              <a:ahLst/>
              <a:cxnLst/>
              <a:rect l="l" t="t" r="r" b="b"/>
              <a:pathLst>
                <a:path w="64703" h="20681" extrusionOk="0">
                  <a:moveTo>
                    <a:pt x="54971" y="1"/>
                  </a:moveTo>
                  <a:cubicBezTo>
                    <a:pt x="54971" y="1"/>
                    <a:pt x="40955" y="18323"/>
                    <a:pt x="18257" y="18323"/>
                  </a:cubicBezTo>
                  <a:cubicBezTo>
                    <a:pt x="12671" y="18323"/>
                    <a:pt x="6559" y="17213"/>
                    <a:pt x="1" y="14448"/>
                  </a:cubicBezTo>
                  <a:lnTo>
                    <a:pt x="1" y="15568"/>
                  </a:lnTo>
                  <a:cubicBezTo>
                    <a:pt x="5558" y="18991"/>
                    <a:pt x="11228" y="20680"/>
                    <a:pt x="17466" y="20680"/>
                  </a:cubicBezTo>
                  <a:cubicBezTo>
                    <a:pt x="20548" y="20680"/>
                    <a:pt x="23769" y="20268"/>
                    <a:pt x="27184" y="19448"/>
                  </a:cubicBezTo>
                  <a:cubicBezTo>
                    <a:pt x="38981" y="16319"/>
                    <a:pt x="47890" y="8614"/>
                    <a:pt x="58484" y="2835"/>
                  </a:cubicBezTo>
                  <a:cubicBezTo>
                    <a:pt x="60543" y="1713"/>
                    <a:pt x="62601" y="775"/>
                    <a:pt x="647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4"/>
            <p:cNvSpPr/>
            <p:nvPr/>
          </p:nvSpPr>
          <p:spPr>
            <a:xfrm>
              <a:off x="0" y="397503"/>
              <a:ext cx="2404804" cy="867820"/>
            </a:xfrm>
            <a:custGeom>
              <a:avLst/>
              <a:gdLst/>
              <a:ahLst/>
              <a:cxnLst/>
              <a:rect l="l" t="t" r="r" b="b"/>
              <a:pathLst>
                <a:path w="54147" h="19540" extrusionOk="0">
                  <a:moveTo>
                    <a:pt x="54045" y="1"/>
                  </a:moveTo>
                  <a:cubicBezTo>
                    <a:pt x="54032" y="1"/>
                    <a:pt x="54020" y="5"/>
                    <a:pt x="54008" y="14"/>
                  </a:cubicBezTo>
                  <a:cubicBezTo>
                    <a:pt x="50311" y="2868"/>
                    <a:pt x="46424" y="5525"/>
                    <a:pt x="42170" y="7481"/>
                  </a:cubicBezTo>
                  <a:cubicBezTo>
                    <a:pt x="37643" y="9562"/>
                    <a:pt x="32732" y="11021"/>
                    <a:pt x="27870" y="12069"/>
                  </a:cubicBezTo>
                  <a:cubicBezTo>
                    <a:pt x="24263" y="12846"/>
                    <a:pt x="20603" y="13303"/>
                    <a:pt x="16928" y="13303"/>
                  </a:cubicBezTo>
                  <a:cubicBezTo>
                    <a:pt x="15608" y="13303"/>
                    <a:pt x="14285" y="13244"/>
                    <a:pt x="12962" y="13120"/>
                  </a:cubicBezTo>
                  <a:cubicBezTo>
                    <a:pt x="8473" y="12699"/>
                    <a:pt x="4085" y="11389"/>
                    <a:pt x="1" y="9494"/>
                  </a:cubicBezTo>
                  <a:lnTo>
                    <a:pt x="1" y="13522"/>
                  </a:lnTo>
                  <a:cubicBezTo>
                    <a:pt x="1450" y="14111"/>
                    <a:pt x="2930" y="14622"/>
                    <a:pt x="4430" y="15053"/>
                  </a:cubicBezTo>
                  <a:cubicBezTo>
                    <a:pt x="4223" y="15039"/>
                    <a:pt x="4016" y="15025"/>
                    <a:pt x="3807" y="15009"/>
                  </a:cubicBezTo>
                  <a:cubicBezTo>
                    <a:pt x="2536" y="14919"/>
                    <a:pt x="1270" y="14820"/>
                    <a:pt x="1" y="14753"/>
                  </a:cubicBezTo>
                  <a:lnTo>
                    <a:pt x="1" y="16990"/>
                  </a:lnTo>
                  <a:cubicBezTo>
                    <a:pt x="1" y="16990"/>
                    <a:pt x="783" y="17251"/>
                    <a:pt x="2146" y="17621"/>
                  </a:cubicBezTo>
                  <a:cubicBezTo>
                    <a:pt x="2384" y="17635"/>
                    <a:pt x="2622" y="17649"/>
                    <a:pt x="2862" y="17665"/>
                  </a:cubicBezTo>
                  <a:cubicBezTo>
                    <a:pt x="5758" y="17858"/>
                    <a:pt x="8649" y="17981"/>
                    <a:pt x="11541" y="17981"/>
                  </a:cubicBezTo>
                  <a:cubicBezTo>
                    <a:pt x="11940" y="17981"/>
                    <a:pt x="12338" y="17979"/>
                    <a:pt x="12737" y="17974"/>
                  </a:cubicBezTo>
                  <a:lnTo>
                    <a:pt x="12737" y="17974"/>
                  </a:lnTo>
                  <a:cubicBezTo>
                    <a:pt x="11370" y="18326"/>
                    <a:pt x="10005" y="18690"/>
                    <a:pt x="8646" y="19069"/>
                  </a:cubicBezTo>
                  <a:cubicBezTo>
                    <a:pt x="9605" y="19239"/>
                    <a:pt x="10620" y="19398"/>
                    <a:pt x="11679" y="19539"/>
                  </a:cubicBezTo>
                  <a:cubicBezTo>
                    <a:pt x="14278" y="19145"/>
                    <a:pt x="16881" y="18775"/>
                    <a:pt x="19491" y="18450"/>
                  </a:cubicBezTo>
                  <a:cubicBezTo>
                    <a:pt x="24653" y="17805"/>
                    <a:pt x="29817" y="17217"/>
                    <a:pt x="34916" y="16159"/>
                  </a:cubicBezTo>
                  <a:cubicBezTo>
                    <a:pt x="37909" y="15540"/>
                    <a:pt x="40878" y="14761"/>
                    <a:pt x="43729" y="13677"/>
                  </a:cubicBezTo>
                  <a:cubicBezTo>
                    <a:pt x="46921" y="11821"/>
                    <a:pt x="49660" y="9710"/>
                    <a:pt x="52088" y="7522"/>
                  </a:cubicBezTo>
                  <a:lnTo>
                    <a:pt x="52088" y="7522"/>
                  </a:lnTo>
                  <a:cubicBezTo>
                    <a:pt x="51889" y="7654"/>
                    <a:pt x="51689" y="7785"/>
                    <a:pt x="51486" y="7911"/>
                  </a:cubicBezTo>
                  <a:cubicBezTo>
                    <a:pt x="49536" y="9119"/>
                    <a:pt x="47376" y="10025"/>
                    <a:pt x="45228" y="10813"/>
                  </a:cubicBezTo>
                  <a:cubicBezTo>
                    <a:pt x="43234" y="11543"/>
                    <a:pt x="41231" y="12236"/>
                    <a:pt x="39191" y="12822"/>
                  </a:cubicBezTo>
                  <a:cubicBezTo>
                    <a:pt x="39540" y="12588"/>
                    <a:pt x="39881" y="12338"/>
                    <a:pt x="40212" y="12069"/>
                  </a:cubicBezTo>
                  <a:cubicBezTo>
                    <a:pt x="40274" y="12018"/>
                    <a:pt x="40217" y="11924"/>
                    <a:pt x="40150" y="11924"/>
                  </a:cubicBezTo>
                  <a:cubicBezTo>
                    <a:pt x="40136" y="11924"/>
                    <a:pt x="40123" y="11927"/>
                    <a:pt x="40110" y="11936"/>
                  </a:cubicBezTo>
                  <a:cubicBezTo>
                    <a:pt x="39133" y="12567"/>
                    <a:pt x="38095" y="13039"/>
                    <a:pt x="37019" y="13402"/>
                  </a:cubicBezTo>
                  <a:cubicBezTo>
                    <a:pt x="36175" y="13612"/>
                    <a:pt x="35329" y="13804"/>
                    <a:pt x="34478" y="13984"/>
                  </a:cubicBezTo>
                  <a:cubicBezTo>
                    <a:pt x="34543" y="13962"/>
                    <a:pt x="34609" y="13942"/>
                    <a:pt x="34674" y="13921"/>
                  </a:cubicBezTo>
                  <a:cubicBezTo>
                    <a:pt x="38896" y="12501"/>
                    <a:pt x="42708" y="10432"/>
                    <a:pt x="46359" y="7901"/>
                  </a:cubicBezTo>
                  <a:cubicBezTo>
                    <a:pt x="46796" y="7597"/>
                    <a:pt x="47224" y="7283"/>
                    <a:pt x="47649" y="6964"/>
                  </a:cubicBezTo>
                  <a:cubicBezTo>
                    <a:pt x="47748" y="6889"/>
                    <a:pt x="47691" y="6739"/>
                    <a:pt x="47592" y="6739"/>
                  </a:cubicBezTo>
                  <a:cubicBezTo>
                    <a:pt x="47572" y="6739"/>
                    <a:pt x="47551" y="6744"/>
                    <a:pt x="47529" y="6758"/>
                  </a:cubicBezTo>
                  <a:cubicBezTo>
                    <a:pt x="44252" y="8808"/>
                    <a:pt x="40643" y="10254"/>
                    <a:pt x="36955" y="11390"/>
                  </a:cubicBezTo>
                  <a:cubicBezTo>
                    <a:pt x="41448" y="9625"/>
                    <a:pt x="45691" y="7251"/>
                    <a:pt x="49488" y="4210"/>
                  </a:cubicBezTo>
                  <a:cubicBezTo>
                    <a:pt x="51090" y="2927"/>
                    <a:pt x="52609" y="1539"/>
                    <a:pt x="54097" y="130"/>
                  </a:cubicBezTo>
                  <a:cubicBezTo>
                    <a:pt x="54146" y="83"/>
                    <a:pt x="54100" y="1"/>
                    <a:pt x="54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4"/>
            <p:cNvSpPr/>
            <p:nvPr/>
          </p:nvSpPr>
          <p:spPr>
            <a:xfrm>
              <a:off x="102195" y="372143"/>
              <a:ext cx="1940204" cy="1067588"/>
            </a:xfrm>
            <a:custGeom>
              <a:avLst/>
              <a:gdLst/>
              <a:ahLst/>
              <a:cxnLst/>
              <a:rect l="l" t="t" r="r" b="b"/>
              <a:pathLst>
                <a:path w="43686" h="24038" extrusionOk="0">
                  <a:moveTo>
                    <a:pt x="42938" y="0"/>
                  </a:moveTo>
                  <a:cubicBezTo>
                    <a:pt x="41971" y="0"/>
                    <a:pt x="40151" y="582"/>
                    <a:pt x="37987" y="4102"/>
                  </a:cubicBezTo>
                  <a:cubicBezTo>
                    <a:pt x="36080" y="7203"/>
                    <a:pt x="35960" y="10858"/>
                    <a:pt x="34088" y="13997"/>
                  </a:cubicBezTo>
                  <a:cubicBezTo>
                    <a:pt x="32532" y="16607"/>
                    <a:pt x="30952" y="18786"/>
                    <a:pt x="28084" y="19974"/>
                  </a:cubicBezTo>
                  <a:cubicBezTo>
                    <a:pt x="26185" y="20760"/>
                    <a:pt x="24127" y="21169"/>
                    <a:pt x="22071" y="21169"/>
                  </a:cubicBezTo>
                  <a:cubicBezTo>
                    <a:pt x="19862" y="21169"/>
                    <a:pt x="17656" y="20697"/>
                    <a:pt x="15654" y="19713"/>
                  </a:cubicBezTo>
                  <a:cubicBezTo>
                    <a:pt x="11997" y="17917"/>
                    <a:pt x="9230" y="14830"/>
                    <a:pt x="7117" y="11402"/>
                  </a:cubicBezTo>
                  <a:cubicBezTo>
                    <a:pt x="6185" y="9892"/>
                    <a:pt x="5191" y="8339"/>
                    <a:pt x="3948" y="7063"/>
                  </a:cubicBezTo>
                  <a:cubicBezTo>
                    <a:pt x="3443" y="6544"/>
                    <a:pt x="2702" y="6331"/>
                    <a:pt x="1998" y="6331"/>
                  </a:cubicBezTo>
                  <a:cubicBezTo>
                    <a:pt x="1019" y="6331"/>
                    <a:pt x="110" y="6742"/>
                    <a:pt x="1" y="7312"/>
                  </a:cubicBezTo>
                  <a:cubicBezTo>
                    <a:pt x="63" y="7303"/>
                    <a:pt x="125" y="7299"/>
                    <a:pt x="187" y="7299"/>
                  </a:cubicBezTo>
                  <a:cubicBezTo>
                    <a:pt x="974" y="7299"/>
                    <a:pt x="1717" y="8002"/>
                    <a:pt x="2217" y="8557"/>
                  </a:cubicBezTo>
                  <a:cubicBezTo>
                    <a:pt x="2911" y="9331"/>
                    <a:pt x="3442" y="10238"/>
                    <a:pt x="3949" y="11143"/>
                  </a:cubicBezTo>
                  <a:cubicBezTo>
                    <a:pt x="5159" y="13304"/>
                    <a:pt x="6409" y="15406"/>
                    <a:pt x="8014" y="17303"/>
                  </a:cubicBezTo>
                  <a:cubicBezTo>
                    <a:pt x="11452" y="21369"/>
                    <a:pt x="16485" y="23945"/>
                    <a:pt x="21847" y="24035"/>
                  </a:cubicBezTo>
                  <a:cubicBezTo>
                    <a:pt x="21949" y="24036"/>
                    <a:pt x="22052" y="24037"/>
                    <a:pt x="22155" y="24037"/>
                  </a:cubicBezTo>
                  <a:cubicBezTo>
                    <a:pt x="26053" y="24037"/>
                    <a:pt x="30289" y="22827"/>
                    <a:pt x="33141" y="20081"/>
                  </a:cubicBezTo>
                  <a:cubicBezTo>
                    <a:pt x="35353" y="17952"/>
                    <a:pt x="36672" y="15174"/>
                    <a:pt x="37755" y="12349"/>
                  </a:cubicBezTo>
                  <a:cubicBezTo>
                    <a:pt x="38783" y="9670"/>
                    <a:pt x="39601" y="6916"/>
                    <a:pt x="40607" y="4230"/>
                  </a:cubicBezTo>
                  <a:cubicBezTo>
                    <a:pt x="41167" y="2733"/>
                    <a:pt x="42104" y="890"/>
                    <a:pt x="43685" y="142"/>
                  </a:cubicBezTo>
                  <a:cubicBezTo>
                    <a:pt x="43685" y="142"/>
                    <a:pt x="43416" y="0"/>
                    <a:pt x="429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4"/>
            <p:cNvSpPr/>
            <p:nvPr/>
          </p:nvSpPr>
          <p:spPr>
            <a:xfrm>
              <a:off x="102195" y="557482"/>
              <a:ext cx="1804435" cy="882254"/>
            </a:xfrm>
            <a:custGeom>
              <a:avLst/>
              <a:gdLst/>
              <a:ahLst/>
              <a:cxnLst/>
              <a:rect l="l" t="t" r="r" b="b"/>
              <a:pathLst>
                <a:path w="40629" h="19865" extrusionOk="0">
                  <a:moveTo>
                    <a:pt x="40627" y="0"/>
                  </a:moveTo>
                  <a:cubicBezTo>
                    <a:pt x="40614" y="0"/>
                    <a:pt x="39116" y="3718"/>
                    <a:pt x="37782" y="6528"/>
                  </a:cubicBezTo>
                  <a:cubicBezTo>
                    <a:pt x="36354" y="9536"/>
                    <a:pt x="34836" y="12787"/>
                    <a:pt x="32320" y="15057"/>
                  </a:cubicBezTo>
                  <a:cubicBezTo>
                    <a:pt x="29801" y="17332"/>
                    <a:pt x="26682" y="18285"/>
                    <a:pt x="23487" y="18285"/>
                  </a:cubicBezTo>
                  <a:cubicBezTo>
                    <a:pt x="19536" y="18285"/>
                    <a:pt x="15467" y="16828"/>
                    <a:pt x="12270" y="14613"/>
                  </a:cubicBezTo>
                  <a:cubicBezTo>
                    <a:pt x="10803" y="13595"/>
                    <a:pt x="9396" y="12362"/>
                    <a:pt x="8322" y="10925"/>
                  </a:cubicBezTo>
                  <a:cubicBezTo>
                    <a:pt x="7165" y="9377"/>
                    <a:pt x="6307" y="7656"/>
                    <a:pt x="5333" y="5993"/>
                  </a:cubicBezTo>
                  <a:cubicBezTo>
                    <a:pt x="4621" y="4778"/>
                    <a:pt x="3627" y="3210"/>
                    <a:pt x="2405" y="2183"/>
                  </a:cubicBezTo>
                  <a:cubicBezTo>
                    <a:pt x="2269" y="2167"/>
                    <a:pt x="2133" y="2159"/>
                    <a:pt x="1997" y="2159"/>
                  </a:cubicBezTo>
                  <a:cubicBezTo>
                    <a:pt x="1019" y="2159"/>
                    <a:pt x="110" y="2570"/>
                    <a:pt x="1" y="3139"/>
                  </a:cubicBezTo>
                  <a:cubicBezTo>
                    <a:pt x="63" y="3130"/>
                    <a:pt x="125" y="3126"/>
                    <a:pt x="187" y="3126"/>
                  </a:cubicBezTo>
                  <a:cubicBezTo>
                    <a:pt x="974" y="3126"/>
                    <a:pt x="1717" y="3829"/>
                    <a:pt x="2217" y="4384"/>
                  </a:cubicBezTo>
                  <a:cubicBezTo>
                    <a:pt x="2911" y="5158"/>
                    <a:pt x="3442" y="6065"/>
                    <a:pt x="3949" y="6970"/>
                  </a:cubicBezTo>
                  <a:cubicBezTo>
                    <a:pt x="5159" y="9131"/>
                    <a:pt x="6409" y="11233"/>
                    <a:pt x="8014" y="13130"/>
                  </a:cubicBezTo>
                  <a:cubicBezTo>
                    <a:pt x="11452" y="17196"/>
                    <a:pt x="16485" y="19772"/>
                    <a:pt x="21847" y="19862"/>
                  </a:cubicBezTo>
                  <a:cubicBezTo>
                    <a:pt x="21949" y="19863"/>
                    <a:pt x="22052" y="19864"/>
                    <a:pt x="22155" y="19864"/>
                  </a:cubicBezTo>
                  <a:cubicBezTo>
                    <a:pt x="26053" y="19864"/>
                    <a:pt x="30289" y="18654"/>
                    <a:pt x="33141" y="15908"/>
                  </a:cubicBezTo>
                  <a:cubicBezTo>
                    <a:pt x="35353" y="13779"/>
                    <a:pt x="36672" y="11001"/>
                    <a:pt x="37755" y="8176"/>
                  </a:cubicBezTo>
                  <a:cubicBezTo>
                    <a:pt x="38783" y="5497"/>
                    <a:pt x="39601" y="2743"/>
                    <a:pt x="40607" y="57"/>
                  </a:cubicBezTo>
                  <a:cubicBezTo>
                    <a:pt x="40622" y="19"/>
                    <a:pt x="40628" y="0"/>
                    <a:pt x="40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4"/>
            <p:cNvSpPr/>
            <p:nvPr/>
          </p:nvSpPr>
          <p:spPr>
            <a:xfrm>
              <a:off x="315913" y="387644"/>
              <a:ext cx="1632115" cy="968592"/>
            </a:xfrm>
            <a:custGeom>
              <a:avLst/>
              <a:gdLst/>
              <a:ahLst/>
              <a:cxnLst/>
              <a:rect l="l" t="t" r="r" b="b"/>
              <a:pathLst>
                <a:path w="36749" h="21809" extrusionOk="0">
                  <a:moveTo>
                    <a:pt x="36748" y="0"/>
                  </a:moveTo>
                  <a:cubicBezTo>
                    <a:pt x="35783" y="470"/>
                    <a:pt x="34549" y="1520"/>
                    <a:pt x="33175" y="3753"/>
                  </a:cubicBezTo>
                  <a:cubicBezTo>
                    <a:pt x="31268" y="6854"/>
                    <a:pt x="31148" y="10509"/>
                    <a:pt x="29276" y="13648"/>
                  </a:cubicBezTo>
                  <a:cubicBezTo>
                    <a:pt x="27720" y="16258"/>
                    <a:pt x="26140" y="18437"/>
                    <a:pt x="23272" y="19625"/>
                  </a:cubicBezTo>
                  <a:cubicBezTo>
                    <a:pt x="21373" y="20411"/>
                    <a:pt x="19315" y="20820"/>
                    <a:pt x="17259" y="20820"/>
                  </a:cubicBezTo>
                  <a:cubicBezTo>
                    <a:pt x="15050" y="20820"/>
                    <a:pt x="12844" y="20348"/>
                    <a:pt x="10842" y="19364"/>
                  </a:cubicBezTo>
                  <a:cubicBezTo>
                    <a:pt x="7185" y="17568"/>
                    <a:pt x="4418" y="14481"/>
                    <a:pt x="2305" y="11053"/>
                  </a:cubicBezTo>
                  <a:cubicBezTo>
                    <a:pt x="1600" y="9911"/>
                    <a:pt x="858" y="8742"/>
                    <a:pt x="1" y="7689"/>
                  </a:cubicBezTo>
                  <a:lnTo>
                    <a:pt x="1" y="7689"/>
                  </a:lnTo>
                  <a:cubicBezTo>
                    <a:pt x="375" y="8581"/>
                    <a:pt x="858" y="9426"/>
                    <a:pt x="1314" y="10279"/>
                  </a:cubicBezTo>
                  <a:cubicBezTo>
                    <a:pt x="1864" y="11309"/>
                    <a:pt x="2436" y="12325"/>
                    <a:pt x="3080" y="13298"/>
                  </a:cubicBezTo>
                  <a:cubicBezTo>
                    <a:pt x="5479" y="16927"/>
                    <a:pt x="8947" y="19791"/>
                    <a:pt x="13060" y="21212"/>
                  </a:cubicBezTo>
                  <a:cubicBezTo>
                    <a:pt x="14245" y="21621"/>
                    <a:pt x="15496" y="21808"/>
                    <a:pt x="16760" y="21808"/>
                  </a:cubicBezTo>
                  <a:cubicBezTo>
                    <a:pt x="20062" y="21808"/>
                    <a:pt x="23454" y="20530"/>
                    <a:pt x="26004" y="18585"/>
                  </a:cubicBezTo>
                  <a:cubicBezTo>
                    <a:pt x="27663" y="17320"/>
                    <a:pt x="29181" y="15871"/>
                    <a:pt x="30317" y="14107"/>
                  </a:cubicBezTo>
                  <a:cubicBezTo>
                    <a:pt x="31375" y="12464"/>
                    <a:pt x="31831" y="10754"/>
                    <a:pt x="32166" y="8856"/>
                  </a:cubicBezTo>
                  <a:cubicBezTo>
                    <a:pt x="32438" y="7313"/>
                    <a:pt x="32719" y="5771"/>
                    <a:pt x="33262" y="4295"/>
                  </a:cubicBezTo>
                  <a:cubicBezTo>
                    <a:pt x="33927" y="2486"/>
                    <a:pt x="35201" y="1105"/>
                    <a:pt x="367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4"/>
            <p:cNvSpPr/>
            <p:nvPr/>
          </p:nvSpPr>
          <p:spPr>
            <a:xfrm>
              <a:off x="102284" y="678865"/>
              <a:ext cx="936615" cy="759365"/>
            </a:xfrm>
            <a:custGeom>
              <a:avLst/>
              <a:gdLst/>
              <a:ahLst/>
              <a:cxnLst/>
              <a:rect l="l" t="t" r="r" b="b"/>
              <a:pathLst>
                <a:path w="21089" h="17098" extrusionOk="0">
                  <a:moveTo>
                    <a:pt x="234" y="1"/>
                  </a:moveTo>
                  <a:cubicBezTo>
                    <a:pt x="112" y="121"/>
                    <a:pt x="30" y="256"/>
                    <a:pt x="0" y="402"/>
                  </a:cubicBezTo>
                  <a:cubicBezTo>
                    <a:pt x="3" y="403"/>
                    <a:pt x="6" y="405"/>
                    <a:pt x="9" y="406"/>
                  </a:cubicBezTo>
                  <a:cubicBezTo>
                    <a:pt x="68" y="398"/>
                    <a:pt x="128" y="394"/>
                    <a:pt x="187" y="394"/>
                  </a:cubicBezTo>
                  <a:cubicBezTo>
                    <a:pt x="973" y="394"/>
                    <a:pt x="1716" y="1097"/>
                    <a:pt x="2215" y="1651"/>
                  </a:cubicBezTo>
                  <a:cubicBezTo>
                    <a:pt x="2909" y="2425"/>
                    <a:pt x="3440" y="3332"/>
                    <a:pt x="3947" y="4237"/>
                  </a:cubicBezTo>
                  <a:cubicBezTo>
                    <a:pt x="5157" y="6398"/>
                    <a:pt x="6407" y="8500"/>
                    <a:pt x="8012" y="10397"/>
                  </a:cubicBezTo>
                  <a:cubicBezTo>
                    <a:pt x="11287" y="14270"/>
                    <a:pt x="16011" y="16790"/>
                    <a:pt x="21088" y="17097"/>
                  </a:cubicBezTo>
                  <a:cubicBezTo>
                    <a:pt x="20230" y="16889"/>
                    <a:pt x="19371" y="16686"/>
                    <a:pt x="18528" y="16433"/>
                  </a:cubicBezTo>
                  <a:cubicBezTo>
                    <a:pt x="17056" y="15990"/>
                    <a:pt x="15603" y="15470"/>
                    <a:pt x="14240" y="14750"/>
                  </a:cubicBezTo>
                  <a:cubicBezTo>
                    <a:pt x="12346" y="13749"/>
                    <a:pt x="10648" y="12413"/>
                    <a:pt x="9339" y="10705"/>
                  </a:cubicBezTo>
                  <a:cubicBezTo>
                    <a:pt x="7961" y="8907"/>
                    <a:pt x="7032" y="6853"/>
                    <a:pt x="5863" y="4924"/>
                  </a:cubicBezTo>
                  <a:cubicBezTo>
                    <a:pt x="4609" y="2856"/>
                    <a:pt x="2769" y="399"/>
                    <a:pt x="2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4"/>
            <p:cNvSpPr/>
            <p:nvPr/>
          </p:nvSpPr>
          <p:spPr>
            <a:xfrm>
              <a:off x="1177266" y="1390329"/>
              <a:ext cx="97619" cy="156421"/>
            </a:xfrm>
            <a:custGeom>
              <a:avLst/>
              <a:gdLst/>
              <a:ahLst/>
              <a:cxnLst/>
              <a:rect l="l" t="t" r="r" b="b"/>
              <a:pathLst>
                <a:path w="2198" h="3522" extrusionOk="0">
                  <a:moveTo>
                    <a:pt x="1966" y="0"/>
                  </a:moveTo>
                  <a:cubicBezTo>
                    <a:pt x="1879" y="0"/>
                    <a:pt x="1787" y="36"/>
                    <a:pt x="1736" y="103"/>
                  </a:cubicBezTo>
                  <a:cubicBezTo>
                    <a:pt x="1088" y="954"/>
                    <a:pt x="0" y="2010"/>
                    <a:pt x="475" y="3178"/>
                  </a:cubicBezTo>
                  <a:cubicBezTo>
                    <a:pt x="566" y="3401"/>
                    <a:pt x="750" y="3521"/>
                    <a:pt x="940" y="3521"/>
                  </a:cubicBezTo>
                  <a:cubicBezTo>
                    <a:pt x="1088" y="3521"/>
                    <a:pt x="1239" y="3448"/>
                    <a:pt x="1352" y="3293"/>
                  </a:cubicBezTo>
                  <a:cubicBezTo>
                    <a:pt x="1950" y="2462"/>
                    <a:pt x="2049" y="1215"/>
                    <a:pt x="2178" y="224"/>
                  </a:cubicBezTo>
                  <a:cubicBezTo>
                    <a:pt x="2198" y="70"/>
                    <a:pt x="2087" y="0"/>
                    <a:pt x="19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4"/>
            <p:cNvSpPr/>
            <p:nvPr/>
          </p:nvSpPr>
          <p:spPr>
            <a:xfrm>
              <a:off x="1275375" y="1393927"/>
              <a:ext cx="80431" cy="136124"/>
            </a:xfrm>
            <a:custGeom>
              <a:avLst/>
              <a:gdLst/>
              <a:ahLst/>
              <a:cxnLst/>
              <a:rect l="l" t="t" r="r" b="b"/>
              <a:pathLst>
                <a:path w="1811" h="3065" extrusionOk="0">
                  <a:moveTo>
                    <a:pt x="362" y="1"/>
                  </a:moveTo>
                  <a:cubicBezTo>
                    <a:pt x="265" y="1"/>
                    <a:pt x="170" y="55"/>
                    <a:pt x="142" y="171"/>
                  </a:cubicBezTo>
                  <a:cubicBezTo>
                    <a:pt x="36" y="615"/>
                    <a:pt x="12" y="1043"/>
                    <a:pt x="43" y="1497"/>
                  </a:cubicBezTo>
                  <a:cubicBezTo>
                    <a:pt x="76" y="1987"/>
                    <a:pt x="0" y="2578"/>
                    <a:pt x="407" y="2933"/>
                  </a:cubicBezTo>
                  <a:cubicBezTo>
                    <a:pt x="506" y="3018"/>
                    <a:pt x="626" y="3065"/>
                    <a:pt x="744" y="3065"/>
                  </a:cubicBezTo>
                  <a:cubicBezTo>
                    <a:pt x="857" y="3065"/>
                    <a:pt x="970" y="3023"/>
                    <a:pt x="1062" y="2933"/>
                  </a:cubicBezTo>
                  <a:cubicBezTo>
                    <a:pt x="1811" y="2207"/>
                    <a:pt x="833" y="942"/>
                    <a:pt x="599" y="171"/>
                  </a:cubicBezTo>
                  <a:cubicBezTo>
                    <a:pt x="565" y="60"/>
                    <a:pt x="462" y="1"/>
                    <a:pt x="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4"/>
            <p:cNvSpPr/>
            <p:nvPr/>
          </p:nvSpPr>
          <p:spPr>
            <a:xfrm>
              <a:off x="1613628" y="1268014"/>
              <a:ext cx="92867" cy="98862"/>
            </a:xfrm>
            <a:custGeom>
              <a:avLst/>
              <a:gdLst/>
              <a:ahLst/>
              <a:cxnLst/>
              <a:rect l="l" t="t" r="r" b="b"/>
              <a:pathLst>
                <a:path w="2091" h="2226" extrusionOk="0">
                  <a:moveTo>
                    <a:pt x="270" y="0"/>
                  </a:moveTo>
                  <a:cubicBezTo>
                    <a:pt x="132" y="0"/>
                    <a:pt x="0" y="129"/>
                    <a:pt x="29" y="305"/>
                  </a:cubicBezTo>
                  <a:cubicBezTo>
                    <a:pt x="86" y="664"/>
                    <a:pt x="229" y="996"/>
                    <a:pt x="427" y="1298"/>
                  </a:cubicBezTo>
                  <a:cubicBezTo>
                    <a:pt x="632" y="1608"/>
                    <a:pt x="863" y="1974"/>
                    <a:pt x="1190" y="2160"/>
                  </a:cubicBezTo>
                  <a:cubicBezTo>
                    <a:pt x="1270" y="2205"/>
                    <a:pt x="1353" y="2225"/>
                    <a:pt x="1433" y="2225"/>
                  </a:cubicBezTo>
                  <a:cubicBezTo>
                    <a:pt x="1788" y="2225"/>
                    <a:pt x="2090" y="1830"/>
                    <a:pt x="1878" y="1472"/>
                  </a:cubicBezTo>
                  <a:cubicBezTo>
                    <a:pt x="1712" y="1194"/>
                    <a:pt x="1438" y="1035"/>
                    <a:pt x="1192" y="837"/>
                  </a:cubicBezTo>
                  <a:cubicBezTo>
                    <a:pt x="932" y="627"/>
                    <a:pt x="659" y="399"/>
                    <a:pt x="471" y="118"/>
                  </a:cubicBezTo>
                  <a:cubicBezTo>
                    <a:pt x="417" y="36"/>
                    <a:pt x="343" y="0"/>
                    <a:pt x="2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4"/>
            <p:cNvSpPr/>
            <p:nvPr/>
          </p:nvSpPr>
          <p:spPr>
            <a:xfrm>
              <a:off x="1620201" y="1237635"/>
              <a:ext cx="122667" cy="67329"/>
            </a:xfrm>
            <a:custGeom>
              <a:avLst/>
              <a:gdLst/>
              <a:ahLst/>
              <a:cxnLst/>
              <a:rect l="l" t="t" r="r" b="b"/>
              <a:pathLst>
                <a:path w="2762" h="1516" extrusionOk="0">
                  <a:moveTo>
                    <a:pt x="172" y="1"/>
                  </a:moveTo>
                  <a:cubicBezTo>
                    <a:pt x="130" y="1"/>
                    <a:pt x="88" y="9"/>
                    <a:pt x="43" y="31"/>
                  </a:cubicBezTo>
                  <a:cubicBezTo>
                    <a:pt x="17" y="43"/>
                    <a:pt x="0" y="76"/>
                    <a:pt x="0" y="104"/>
                  </a:cubicBezTo>
                  <a:cubicBezTo>
                    <a:pt x="3" y="401"/>
                    <a:pt x="498" y="567"/>
                    <a:pt x="719" y="683"/>
                  </a:cubicBezTo>
                  <a:cubicBezTo>
                    <a:pt x="1137" y="904"/>
                    <a:pt x="1489" y="1155"/>
                    <a:pt x="1866" y="1436"/>
                  </a:cubicBezTo>
                  <a:cubicBezTo>
                    <a:pt x="1941" y="1491"/>
                    <a:pt x="2019" y="1515"/>
                    <a:pt x="2095" y="1515"/>
                  </a:cubicBezTo>
                  <a:cubicBezTo>
                    <a:pt x="2453" y="1515"/>
                    <a:pt x="2761" y="986"/>
                    <a:pt x="2432" y="703"/>
                  </a:cubicBezTo>
                  <a:cubicBezTo>
                    <a:pt x="2079" y="398"/>
                    <a:pt x="1609" y="300"/>
                    <a:pt x="1163" y="215"/>
                  </a:cubicBezTo>
                  <a:cubicBezTo>
                    <a:pt x="940" y="172"/>
                    <a:pt x="718" y="136"/>
                    <a:pt x="498" y="85"/>
                  </a:cubicBezTo>
                  <a:cubicBezTo>
                    <a:pt x="378" y="56"/>
                    <a:pt x="279" y="1"/>
                    <a:pt x="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4"/>
            <p:cNvSpPr/>
            <p:nvPr/>
          </p:nvSpPr>
          <p:spPr>
            <a:xfrm>
              <a:off x="1817707" y="313650"/>
              <a:ext cx="65020" cy="121601"/>
            </a:xfrm>
            <a:custGeom>
              <a:avLst/>
              <a:gdLst/>
              <a:ahLst/>
              <a:cxnLst/>
              <a:rect l="l" t="t" r="r" b="b"/>
              <a:pathLst>
                <a:path w="1464" h="2738" extrusionOk="0">
                  <a:moveTo>
                    <a:pt x="670" y="1"/>
                  </a:moveTo>
                  <a:cubicBezTo>
                    <a:pt x="612" y="1"/>
                    <a:pt x="553" y="18"/>
                    <a:pt x="507" y="42"/>
                  </a:cubicBezTo>
                  <a:cubicBezTo>
                    <a:pt x="1" y="301"/>
                    <a:pt x="203" y="1011"/>
                    <a:pt x="361" y="1430"/>
                  </a:cubicBezTo>
                  <a:cubicBezTo>
                    <a:pt x="562" y="1968"/>
                    <a:pt x="891" y="2385"/>
                    <a:pt x="1350" y="2725"/>
                  </a:cubicBezTo>
                  <a:cubicBezTo>
                    <a:pt x="1362" y="2734"/>
                    <a:pt x="1374" y="2738"/>
                    <a:pt x="1385" y="2738"/>
                  </a:cubicBezTo>
                  <a:cubicBezTo>
                    <a:pt x="1431" y="2738"/>
                    <a:pt x="1463" y="2676"/>
                    <a:pt x="1443" y="2632"/>
                  </a:cubicBezTo>
                  <a:cubicBezTo>
                    <a:pt x="1236" y="2181"/>
                    <a:pt x="1114" y="1678"/>
                    <a:pt x="1088" y="1183"/>
                  </a:cubicBezTo>
                  <a:cubicBezTo>
                    <a:pt x="1065" y="758"/>
                    <a:pt x="1180" y="331"/>
                    <a:pt x="803" y="42"/>
                  </a:cubicBezTo>
                  <a:cubicBezTo>
                    <a:pt x="765" y="13"/>
                    <a:pt x="718" y="1"/>
                    <a:pt x="6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4"/>
            <p:cNvSpPr/>
            <p:nvPr/>
          </p:nvSpPr>
          <p:spPr>
            <a:xfrm>
              <a:off x="1875978" y="313472"/>
              <a:ext cx="57203" cy="103392"/>
            </a:xfrm>
            <a:custGeom>
              <a:avLst/>
              <a:gdLst/>
              <a:ahLst/>
              <a:cxnLst/>
              <a:rect l="l" t="t" r="r" b="b"/>
              <a:pathLst>
                <a:path w="1288" h="2328" extrusionOk="0">
                  <a:moveTo>
                    <a:pt x="766" y="0"/>
                  </a:moveTo>
                  <a:cubicBezTo>
                    <a:pt x="674" y="0"/>
                    <a:pt x="584" y="35"/>
                    <a:pt x="518" y="115"/>
                  </a:cubicBezTo>
                  <a:cubicBezTo>
                    <a:pt x="223" y="474"/>
                    <a:pt x="157" y="882"/>
                    <a:pt x="64" y="1330"/>
                  </a:cubicBezTo>
                  <a:cubicBezTo>
                    <a:pt x="0" y="1628"/>
                    <a:pt x="3" y="2046"/>
                    <a:pt x="244" y="2267"/>
                  </a:cubicBezTo>
                  <a:cubicBezTo>
                    <a:pt x="281" y="2302"/>
                    <a:pt x="333" y="2327"/>
                    <a:pt x="385" y="2327"/>
                  </a:cubicBezTo>
                  <a:cubicBezTo>
                    <a:pt x="402" y="2327"/>
                    <a:pt x="420" y="2324"/>
                    <a:pt x="437" y="2318"/>
                  </a:cubicBezTo>
                  <a:cubicBezTo>
                    <a:pt x="451" y="2314"/>
                    <a:pt x="465" y="2307"/>
                    <a:pt x="479" y="2301"/>
                  </a:cubicBezTo>
                  <a:cubicBezTo>
                    <a:pt x="559" y="2254"/>
                    <a:pt x="577" y="2168"/>
                    <a:pt x="613" y="2090"/>
                  </a:cubicBezTo>
                  <a:cubicBezTo>
                    <a:pt x="698" y="1910"/>
                    <a:pt x="795" y="1737"/>
                    <a:pt x="873" y="1553"/>
                  </a:cubicBezTo>
                  <a:cubicBezTo>
                    <a:pt x="1052" y="1126"/>
                    <a:pt x="1287" y="757"/>
                    <a:pt x="1156" y="284"/>
                  </a:cubicBezTo>
                  <a:cubicBezTo>
                    <a:pt x="1110" y="118"/>
                    <a:pt x="935" y="0"/>
                    <a:pt x="7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4"/>
            <p:cNvSpPr/>
            <p:nvPr/>
          </p:nvSpPr>
          <p:spPr>
            <a:xfrm>
              <a:off x="1848797" y="678376"/>
              <a:ext cx="113163" cy="112142"/>
            </a:xfrm>
            <a:custGeom>
              <a:avLst/>
              <a:gdLst/>
              <a:ahLst/>
              <a:cxnLst/>
              <a:rect l="l" t="t" r="r" b="b"/>
              <a:pathLst>
                <a:path w="2548" h="2525" extrusionOk="0">
                  <a:moveTo>
                    <a:pt x="693" y="0"/>
                  </a:moveTo>
                  <a:cubicBezTo>
                    <a:pt x="615" y="0"/>
                    <a:pt x="538" y="40"/>
                    <a:pt x="493" y="112"/>
                  </a:cubicBezTo>
                  <a:cubicBezTo>
                    <a:pt x="0" y="898"/>
                    <a:pt x="952" y="2524"/>
                    <a:pt x="1851" y="2524"/>
                  </a:cubicBezTo>
                  <a:cubicBezTo>
                    <a:pt x="1857" y="2524"/>
                    <a:pt x="1863" y="2524"/>
                    <a:pt x="1870" y="2524"/>
                  </a:cubicBezTo>
                  <a:cubicBezTo>
                    <a:pt x="2194" y="2517"/>
                    <a:pt x="2547" y="2169"/>
                    <a:pt x="2404" y="1823"/>
                  </a:cubicBezTo>
                  <a:cubicBezTo>
                    <a:pt x="2237" y="1417"/>
                    <a:pt x="1907" y="1254"/>
                    <a:pt x="1585" y="983"/>
                  </a:cubicBezTo>
                  <a:cubicBezTo>
                    <a:pt x="1274" y="722"/>
                    <a:pt x="1125" y="346"/>
                    <a:pt x="849" y="65"/>
                  </a:cubicBezTo>
                  <a:cubicBezTo>
                    <a:pt x="805" y="21"/>
                    <a:pt x="749" y="0"/>
                    <a:pt x="6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14"/>
            <p:cNvSpPr/>
            <p:nvPr/>
          </p:nvSpPr>
          <p:spPr>
            <a:xfrm>
              <a:off x="1598216" y="738290"/>
              <a:ext cx="90246" cy="46189"/>
            </a:xfrm>
            <a:custGeom>
              <a:avLst/>
              <a:gdLst/>
              <a:ahLst/>
              <a:cxnLst/>
              <a:rect l="l" t="t" r="r" b="b"/>
              <a:pathLst>
                <a:path w="2032" h="1040" extrusionOk="0">
                  <a:moveTo>
                    <a:pt x="939" y="1"/>
                  </a:moveTo>
                  <a:cubicBezTo>
                    <a:pt x="676" y="1"/>
                    <a:pt x="434" y="107"/>
                    <a:pt x="260" y="370"/>
                  </a:cubicBezTo>
                  <a:cubicBezTo>
                    <a:pt x="0" y="759"/>
                    <a:pt x="560" y="1017"/>
                    <a:pt x="862" y="1036"/>
                  </a:cubicBezTo>
                  <a:cubicBezTo>
                    <a:pt x="904" y="1038"/>
                    <a:pt x="946" y="1039"/>
                    <a:pt x="989" y="1039"/>
                  </a:cubicBezTo>
                  <a:cubicBezTo>
                    <a:pt x="1299" y="1039"/>
                    <a:pt x="1637" y="981"/>
                    <a:pt x="1934" y="937"/>
                  </a:cubicBezTo>
                  <a:cubicBezTo>
                    <a:pt x="1985" y="928"/>
                    <a:pt x="2032" y="864"/>
                    <a:pt x="2026" y="813"/>
                  </a:cubicBezTo>
                  <a:cubicBezTo>
                    <a:pt x="1994" y="494"/>
                    <a:pt x="1731" y="233"/>
                    <a:pt x="1442" y="113"/>
                  </a:cubicBezTo>
                  <a:cubicBezTo>
                    <a:pt x="1274" y="42"/>
                    <a:pt x="1103" y="1"/>
                    <a:pt x="9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4"/>
            <p:cNvSpPr/>
            <p:nvPr/>
          </p:nvSpPr>
          <p:spPr>
            <a:xfrm>
              <a:off x="291929" y="611533"/>
              <a:ext cx="125421" cy="64087"/>
            </a:xfrm>
            <a:custGeom>
              <a:avLst/>
              <a:gdLst/>
              <a:ahLst/>
              <a:cxnLst/>
              <a:rect l="l" t="t" r="r" b="b"/>
              <a:pathLst>
                <a:path w="2824" h="1443" extrusionOk="0">
                  <a:moveTo>
                    <a:pt x="2079" y="0"/>
                  </a:moveTo>
                  <a:cubicBezTo>
                    <a:pt x="1719" y="0"/>
                    <a:pt x="1352" y="192"/>
                    <a:pt x="1043" y="387"/>
                  </a:cubicBezTo>
                  <a:cubicBezTo>
                    <a:pt x="722" y="589"/>
                    <a:pt x="118" y="948"/>
                    <a:pt x="10" y="1322"/>
                  </a:cubicBezTo>
                  <a:cubicBezTo>
                    <a:pt x="1" y="1361"/>
                    <a:pt x="25" y="1393"/>
                    <a:pt x="59" y="1406"/>
                  </a:cubicBezTo>
                  <a:cubicBezTo>
                    <a:pt x="128" y="1432"/>
                    <a:pt x="204" y="1443"/>
                    <a:pt x="284" y="1443"/>
                  </a:cubicBezTo>
                  <a:cubicBezTo>
                    <a:pt x="597" y="1443"/>
                    <a:pt x="968" y="1280"/>
                    <a:pt x="1247" y="1229"/>
                  </a:cubicBezTo>
                  <a:cubicBezTo>
                    <a:pt x="1709" y="1145"/>
                    <a:pt x="2251" y="1195"/>
                    <a:pt x="2605" y="859"/>
                  </a:cubicBezTo>
                  <a:cubicBezTo>
                    <a:pt x="2823" y="652"/>
                    <a:pt x="2777" y="250"/>
                    <a:pt x="2507" y="106"/>
                  </a:cubicBezTo>
                  <a:cubicBezTo>
                    <a:pt x="2368" y="31"/>
                    <a:pt x="2224" y="0"/>
                    <a:pt x="20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4"/>
            <p:cNvSpPr/>
            <p:nvPr/>
          </p:nvSpPr>
          <p:spPr>
            <a:xfrm>
              <a:off x="316623" y="668650"/>
              <a:ext cx="97796" cy="42103"/>
            </a:xfrm>
            <a:custGeom>
              <a:avLst/>
              <a:gdLst/>
              <a:ahLst/>
              <a:cxnLst/>
              <a:rect l="l" t="t" r="r" b="b"/>
              <a:pathLst>
                <a:path w="2202" h="948" extrusionOk="0">
                  <a:moveTo>
                    <a:pt x="1121" y="1"/>
                  </a:moveTo>
                  <a:cubicBezTo>
                    <a:pt x="803" y="1"/>
                    <a:pt x="473" y="43"/>
                    <a:pt x="216" y="131"/>
                  </a:cubicBezTo>
                  <a:cubicBezTo>
                    <a:pt x="26" y="197"/>
                    <a:pt x="0" y="428"/>
                    <a:pt x="162" y="540"/>
                  </a:cubicBezTo>
                  <a:cubicBezTo>
                    <a:pt x="531" y="795"/>
                    <a:pt x="1153" y="913"/>
                    <a:pt x="1594" y="947"/>
                  </a:cubicBezTo>
                  <a:cubicBezTo>
                    <a:pt x="1606" y="947"/>
                    <a:pt x="1617" y="948"/>
                    <a:pt x="1629" y="948"/>
                  </a:cubicBezTo>
                  <a:cubicBezTo>
                    <a:pt x="2108" y="948"/>
                    <a:pt x="2202" y="153"/>
                    <a:pt x="1714" y="55"/>
                  </a:cubicBezTo>
                  <a:cubicBezTo>
                    <a:pt x="1538" y="19"/>
                    <a:pt x="1332" y="1"/>
                    <a:pt x="11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14"/>
            <p:cNvSpPr/>
            <p:nvPr/>
          </p:nvSpPr>
          <p:spPr>
            <a:xfrm>
              <a:off x="98909" y="779195"/>
              <a:ext cx="108100" cy="50231"/>
            </a:xfrm>
            <a:custGeom>
              <a:avLst/>
              <a:gdLst/>
              <a:ahLst/>
              <a:cxnLst/>
              <a:rect l="l" t="t" r="r" b="b"/>
              <a:pathLst>
                <a:path w="2434" h="1131" extrusionOk="0">
                  <a:moveTo>
                    <a:pt x="1407" y="0"/>
                  </a:moveTo>
                  <a:cubicBezTo>
                    <a:pt x="1022" y="0"/>
                    <a:pt x="639" y="121"/>
                    <a:pt x="355" y="367"/>
                  </a:cubicBezTo>
                  <a:cubicBezTo>
                    <a:pt x="0" y="676"/>
                    <a:pt x="332" y="1131"/>
                    <a:pt x="711" y="1131"/>
                  </a:cubicBezTo>
                  <a:cubicBezTo>
                    <a:pt x="777" y="1131"/>
                    <a:pt x="844" y="1117"/>
                    <a:pt x="910" y="1086"/>
                  </a:cubicBezTo>
                  <a:cubicBezTo>
                    <a:pt x="1154" y="971"/>
                    <a:pt x="1383" y="846"/>
                    <a:pt x="1643" y="767"/>
                  </a:cubicBezTo>
                  <a:cubicBezTo>
                    <a:pt x="1875" y="696"/>
                    <a:pt x="2116" y="652"/>
                    <a:pt x="2329" y="529"/>
                  </a:cubicBezTo>
                  <a:cubicBezTo>
                    <a:pt x="2434" y="468"/>
                    <a:pt x="2428" y="319"/>
                    <a:pt x="2329" y="257"/>
                  </a:cubicBezTo>
                  <a:cubicBezTo>
                    <a:pt x="2061" y="87"/>
                    <a:pt x="1734" y="0"/>
                    <a:pt x="14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14"/>
            <p:cNvSpPr/>
            <p:nvPr/>
          </p:nvSpPr>
          <p:spPr>
            <a:xfrm>
              <a:off x="506757" y="909816"/>
              <a:ext cx="43125" cy="100861"/>
            </a:xfrm>
            <a:custGeom>
              <a:avLst/>
              <a:gdLst/>
              <a:ahLst/>
              <a:cxnLst/>
              <a:rect l="l" t="t" r="r" b="b"/>
              <a:pathLst>
                <a:path w="971" h="2271" extrusionOk="0">
                  <a:moveTo>
                    <a:pt x="508" y="0"/>
                  </a:moveTo>
                  <a:cubicBezTo>
                    <a:pt x="374" y="0"/>
                    <a:pt x="241" y="61"/>
                    <a:pt x="175" y="191"/>
                  </a:cubicBezTo>
                  <a:cubicBezTo>
                    <a:pt x="1" y="534"/>
                    <a:pt x="44" y="962"/>
                    <a:pt x="56" y="1341"/>
                  </a:cubicBezTo>
                  <a:cubicBezTo>
                    <a:pt x="65" y="1617"/>
                    <a:pt x="45" y="2010"/>
                    <a:pt x="248" y="2230"/>
                  </a:cubicBezTo>
                  <a:cubicBezTo>
                    <a:pt x="274" y="2257"/>
                    <a:pt x="309" y="2270"/>
                    <a:pt x="345" y="2270"/>
                  </a:cubicBezTo>
                  <a:cubicBezTo>
                    <a:pt x="382" y="2270"/>
                    <a:pt x="420" y="2256"/>
                    <a:pt x="448" y="2230"/>
                  </a:cubicBezTo>
                  <a:cubicBezTo>
                    <a:pt x="645" y="2043"/>
                    <a:pt x="683" y="1682"/>
                    <a:pt x="740" y="1433"/>
                  </a:cubicBezTo>
                  <a:cubicBezTo>
                    <a:pt x="823" y="1064"/>
                    <a:pt x="971" y="660"/>
                    <a:pt x="893" y="285"/>
                  </a:cubicBezTo>
                  <a:cubicBezTo>
                    <a:pt x="855" y="100"/>
                    <a:pt x="680"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4"/>
            <p:cNvSpPr/>
            <p:nvPr/>
          </p:nvSpPr>
          <p:spPr>
            <a:xfrm>
              <a:off x="528075" y="941128"/>
              <a:ext cx="96864" cy="76167"/>
            </a:xfrm>
            <a:custGeom>
              <a:avLst/>
              <a:gdLst/>
              <a:ahLst/>
              <a:cxnLst/>
              <a:rect l="l" t="t" r="r" b="b"/>
              <a:pathLst>
                <a:path w="2181" h="1715" extrusionOk="0">
                  <a:moveTo>
                    <a:pt x="1441" y="0"/>
                  </a:moveTo>
                  <a:cubicBezTo>
                    <a:pt x="995" y="0"/>
                    <a:pt x="716" y="405"/>
                    <a:pt x="452" y="714"/>
                  </a:cubicBezTo>
                  <a:cubicBezTo>
                    <a:pt x="267" y="931"/>
                    <a:pt x="0" y="1243"/>
                    <a:pt x="50" y="1545"/>
                  </a:cubicBezTo>
                  <a:cubicBezTo>
                    <a:pt x="65" y="1641"/>
                    <a:pt x="159" y="1697"/>
                    <a:pt x="248" y="1712"/>
                  </a:cubicBezTo>
                  <a:lnTo>
                    <a:pt x="248" y="1712"/>
                  </a:lnTo>
                  <a:cubicBezTo>
                    <a:pt x="247" y="1708"/>
                    <a:pt x="395" y="1710"/>
                    <a:pt x="399" y="1709"/>
                  </a:cubicBezTo>
                  <a:cubicBezTo>
                    <a:pt x="452" y="1695"/>
                    <a:pt x="502" y="1669"/>
                    <a:pt x="555" y="1649"/>
                  </a:cubicBezTo>
                  <a:cubicBezTo>
                    <a:pt x="693" y="1593"/>
                    <a:pt x="840" y="1552"/>
                    <a:pt x="978" y="1495"/>
                  </a:cubicBezTo>
                  <a:cubicBezTo>
                    <a:pt x="1327" y="1356"/>
                    <a:pt x="1814" y="1282"/>
                    <a:pt x="1988" y="909"/>
                  </a:cubicBezTo>
                  <a:cubicBezTo>
                    <a:pt x="2181" y="494"/>
                    <a:pt x="1952" y="16"/>
                    <a:pt x="1466" y="1"/>
                  </a:cubicBezTo>
                  <a:cubicBezTo>
                    <a:pt x="1458" y="0"/>
                    <a:pt x="1449" y="0"/>
                    <a:pt x="1441" y="0"/>
                  </a:cubicBezTo>
                  <a:close/>
                  <a:moveTo>
                    <a:pt x="248" y="1712"/>
                  </a:moveTo>
                  <a:cubicBezTo>
                    <a:pt x="248" y="1712"/>
                    <a:pt x="255" y="1713"/>
                    <a:pt x="272" y="1715"/>
                  </a:cubicBezTo>
                  <a:cubicBezTo>
                    <a:pt x="264" y="1714"/>
                    <a:pt x="256" y="1713"/>
                    <a:pt x="248" y="17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 name="Google Shape;928;p14"/>
          <p:cNvSpPr/>
          <p:nvPr/>
        </p:nvSpPr>
        <p:spPr>
          <a:xfrm flipH="1">
            <a:off x="6269377" y="1850200"/>
            <a:ext cx="1428673" cy="2634271"/>
          </a:xfrm>
          <a:custGeom>
            <a:avLst/>
            <a:gdLst/>
            <a:ahLst/>
            <a:cxnLst/>
            <a:rect l="l" t="t" r="r" b="b"/>
            <a:pathLst>
              <a:path w="36089" h="66543" extrusionOk="0">
                <a:moveTo>
                  <a:pt x="10136" y="1"/>
                </a:moveTo>
                <a:cubicBezTo>
                  <a:pt x="10005" y="1"/>
                  <a:pt x="9932" y="22"/>
                  <a:pt x="9932" y="22"/>
                </a:cubicBezTo>
                <a:cubicBezTo>
                  <a:pt x="9932" y="22"/>
                  <a:pt x="8840" y="74"/>
                  <a:pt x="8216" y="1374"/>
                </a:cubicBezTo>
                <a:cubicBezTo>
                  <a:pt x="7592" y="2673"/>
                  <a:pt x="8321" y="3661"/>
                  <a:pt x="8321" y="3661"/>
                </a:cubicBezTo>
                <a:lnTo>
                  <a:pt x="9465" y="2829"/>
                </a:lnTo>
                <a:cubicBezTo>
                  <a:pt x="9465" y="2829"/>
                  <a:pt x="10055" y="2097"/>
                  <a:pt x="10758" y="2097"/>
                </a:cubicBezTo>
                <a:cubicBezTo>
                  <a:pt x="11099" y="2097"/>
                  <a:pt x="11465" y="2269"/>
                  <a:pt x="11805" y="2778"/>
                </a:cubicBezTo>
                <a:cubicBezTo>
                  <a:pt x="12845" y="4337"/>
                  <a:pt x="14197" y="9589"/>
                  <a:pt x="14977" y="14061"/>
                </a:cubicBezTo>
                <a:cubicBezTo>
                  <a:pt x="15756" y="18533"/>
                  <a:pt x="18029" y="29298"/>
                  <a:pt x="18029" y="29298"/>
                </a:cubicBezTo>
                <a:cubicBezTo>
                  <a:pt x="18029" y="29298"/>
                  <a:pt x="16589" y="30441"/>
                  <a:pt x="16225" y="31221"/>
                </a:cubicBezTo>
                <a:cubicBezTo>
                  <a:pt x="15931" y="31850"/>
                  <a:pt x="15503" y="32614"/>
                  <a:pt x="14884" y="32614"/>
                </a:cubicBezTo>
                <a:cubicBezTo>
                  <a:pt x="14736" y="32614"/>
                  <a:pt x="14576" y="32569"/>
                  <a:pt x="14404" y="32468"/>
                </a:cubicBezTo>
                <a:cubicBezTo>
                  <a:pt x="13521" y="31949"/>
                  <a:pt x="11077" y="22329"/>
                  <a:pt x="10453" y="21913"/>
                </a:cubicBezTo>
                <a:cubicBezTo>
                  <a:pt x="10414" y="21887"/>
                  <a:pt x="10371" y="21875"/>
                  <a:pt x="10324" y="21875"/>
                </a:cubicBezTo>
                <a:cubicBezTo>
                  <a:pt x="9608" y="21875"/>
                  <a:pt x="7961" y="24691"/>
                  <a:pt x="7228" y="25813"/>
                </a:cubicBezTo>
                <a:cubicBezTo>
                  <a:pt x="6533" y="26878"/>
                  <a:pt x="5344" y="27944"/>
                  <a:pt x="4688" y="27944"/>
                </a:cubicBezTo>
                <a:cubicBezTo>
                  <a:pt x="4607" y="27944"/>
                  <a:pt x="4535" y="27928"/>
                  <a:pt x="4472" y="27894"/>
                </a:cubicBezTo>
                <a:cubicBezTo>
                  <a:pt x="4275" y="27786"/>
                  <a:pt x="4102" y="27728"/>
                  <a:pt x="3967" y="27728"/>
                </a:cubicBezTo>
                <a:cubicBezTo>
                  <a:pt x="3711" y="27728"/>
                  <a:pt x="3590" y="27936"/>
                  <a:pt x="3692" y="28413"/>
                </a:cubicBezTo>
                <a:cubicBezTo>
                  <a:pt x="3794" y="28889"/>
                  <a:pt x="4052" y="29076"/>
                  <a:pt x="4552" y="29076"/>
                </a:cubicBezTo>
                <a:cubicBezTo>
                  <a:pt x="4817" y="29076"/>
                  <a:pt x="5150" y="29023"/>
                  <a:pt x="5565" y="28934"/>
                </a:cubicBezTo>
                <a:cubicBezTo>
                  <a:pt x="6761" y="28672"/>
                  <a:pt x="9465" y="25397"/>
                  <a:pt x="9465" y="25397"/>
                </a:cubicBezTo>
                <a:cubicBezTo>
                  <a:pt x="9465" y="25397"/>
                  <a:pt x="9880" y="25813"/>
                  <a:pt x="10244" y="26645"/>
                </a:cubicBezTo>
                <a:cubicBezTo>
                  <a:pt x="10608" y="27477"/>
                  <a:pt x="12533" y="36161"/>
                  <a:pt x="12533" y="36161"/>
                </a:cubicBezTo>
                <a:cubicBezTo>
                  <a:pt x="12533" y="36161"/>
                  <a:pt x="9516" y="36005"/>
                  <a:pt x="8580" y="35641"/>
                </a:cubicBezTo>
                <a:cubicBezTo>
                  <a:pt x="7645" y="35277"/>
                  <a:pt x="7228" y="33873"/>
                  <a:pt x="6448" y="33271"/>
                </a:cubicBezTo>
                <a:cubicBezTo>
                  <a:pt x="6352" y="33197"/>
                  <a:pt x="6265" y="33163"/>
                  <a:pt x="6185" y="33163"/>
                </a:cubicBezTo>
                <a:cubicBezTo>
                  <a:pt x="5622" y="33163"/>
                  <a:pt x="5422" y="34866"/>
                  <a:pt x="4784" y="36005"/>
                </a:cubicBezTo>
                <a:cubicBezTo>
                  <a:pt x="4056" y="37304"/>
                  <a:pt x="3277" y="36993"/>
                  <a:pt x="2549" y="37254"/>
                </a:cubicBezTo>
                <a:cubicBezTo>
                  <a:pt x="1821" y="37513"/>
                  <a:pt x="3432" y="38085"/>
                  <a:pt x="3432" y="38085"/>
                </a:cubicBezTo>
                <a:cubicBezTo>
                  <a:pt x="3432" y="38085"/>
                  <a:pt x="3277" y="38449"/>
                  <a:pt x="2913" y="38656"/>
                </a:cubicBezTo>
                <a:cubicBezTo>
                  <a:pt x="2549" y="38865"/>
                  <a:pt x="1976" y="38865"/>
                  <a:pt x="1300" y="38865"/>
                </a:cubicBezTo>
                <a:cubicBezTo>
                  <a:pt x="624" y="38865"/>
                  <a:pt x="0" y="39332"/>
                  <a:pt x="365" y="39646"/>
                </a:cubicBezTo>
                <a:cubicBezTo>
                  <a:pt x="433" y="39704"/>
                  <a:pt x="568" y="39729"/>
                  <a:pt x="748" y="39729"/>
                </a:cubicBezTo>
                <a:cubicBezTo>
                  <a:pt x="1531" y="39729"/>
                  <a:pt x="3162" y="39245"/>
                  <a:pt x="3796" y="38865"/>
                </a:cubicBezTo>
                <a:cubicBezTo>
                  <a:pt x="4577" y="38397"/>
                  <a:pt x="5772" y="36317"/>
                  <a:pt x="6241" y="36005"/>
                </a:cubicBezTo>
                <a:cubicBezTo>
                  <a:pt x="6326" y="35948"/>
                  <a:pt x="6420" y="35919"/>
                  <a:pt x="6529" y="35919"/>
                </a:cubicBezTo>
                <a:cubicBezTo>
                  <a:pt x="7017" y="35919"/>
                  <a:pt x="7807" y="36507"/>
                  <a:pt x="9465" y="37825"/>
                </a:cubicBezTo>
                <a:cubicBezTo>
                  <a:pt x="11493" y="39437"/>
                  <a:pt x="13104" y="39646"/>
                  <a:pt x="13104" y="39646"/>
                </a:cubicBezTo>
                <a:cubicBezTo>
                  <a:pt x="13685" y="40462"/>
                  <a:pt x="14335" y="40727"/>
                  <a:pt x="14935" y="40727"/>
                </a:cubicBezTo>
                <a:cubicBezTo>
                  <a:pt x="16056" y="40727"/>
                  <a:pt x="17005" y="39801"/>
                  <a:pt x="17005" y="39801"/>
                </a:cubicBezTo>
                <a:cubicBezTo>
                  <a:pt x="17785" y="42452"/>
                  <a:pt x="21008" y="44741"/>
                  <a:pt x="21008" y="44741"/>
                </a:cubicBezTo>
                <a:cubicBezTo>
                  <a:pt x="21008" y="44741"/>
                  <a:pt x="20177" y="47029"/>
                  <a:pt x="19604" y="48589"/>
                </a:cubicBezTo>
                <a:cubicBezTo>
                  <a:pt x="19033" y="50149"/>
                  <a:pt x="17785" y="49941"/>
                  <a:pt x="17629" y="50461"/>
                </a:cubicBezTo>
                <a:cubicBezTo>
                  <a:pt x="17472" y="50981"/>
                  <a:pt x="22257" y="59145"/>
                  <a:pt x="22868" y="59769"/>
                </a:cubicBezTo>
                <a:cubicBezTo>
                  <a:pt x="23479" y="60392"/>
                  <a:pt x="23036" y="62941"/>
                  <a:pt x="22153" y="63876"/>
                </a:cubicBezTo>
                <a:cubicBezTo>
                  <a:pt x="21901" y="64143"/>
                  <a:pt x="21649" y="64224"/>
                  <a:pt x="21416" y="64224"/>
                </a:cubicBezTo>
                <a:cubicBezTo>
                  <a:pt x="21053" y="64224"/>
                  <a:pt x="20733" y="64028"/>
                  <a:pt x="20525" y="64028"/>
                </a:cubicBezTo>
                <a:cubicBezTo>
                  <a:pt x="20396" y="64028"/>
                  <a:pt x="20309" y="64103"/>
                  <a:pt x="20280" y="64345"/>
                </a:cubicBezTo>
                <a:cubicBezTo>
                  <a:pt x="20222" y="64847"/>
                  <a:pt x="20884" y="65198"/>
                  <a:pt x="21657" y="65198"/>
                </a:cubicBezTo>
                <a:cubicBezTo>
                  <a:pt x="22246" y="65198"/>
                  <a:pt x="22899" y="64995"/>
                  <a:pt x="23348" y="64500"/>
                </a:cubicBezTo>
                <a:cubicBezTo>
                  <a:pt x="24388" y="63357"/>
                  <a:pt x="24597" y="61173"/>
                  <a:pt x="24076" y="59561"/>
                </a:cubicBezTo>
                <a:cubicBezTo>
                  <a:pt x="23557" y="57948"/>
                  <a:pt x="20540" y="52229"/>
                  <a:pt x="20592" y="51553"/>
                </a:cubicBezTo>
                <a:cubicBezTo>
                  <a:pt x="20644" y="50877"/>
                  <a:pt x="24493" y="46769"/>
                  <a:pt x="24493" y="46769"/>
                </a:cubicBezTo>
                <a:cubicBezTo>
                  <a:pt x="24493" y="46769"/>
                  <a:pt x="25325" y="47964"/>
                  <a:pt x="25740" y="49733"/>
                </a:cubicBezTo>
                <a:cubicBezTo>
                  <a:pt x="26156" y="51501"/>
                  <a:pt x="26208" y="55609"/>
                  <a:pt x="26884" y="56544"/>
                </a:cubicBezTo>
                <a:cubicBezTo>
                  <a:pt x="27560" y="57481"/>
                  <a:pt x="30992" y="59040"/>
                  <a:pt x="32761" y="60133"/>
                </a:cubicBezTo>
                <a:cubicBezTo>
                  <a:pt x="34529" y="61225"/>
                  <a:pt x="35152" y="64136"/>
                  <a:pt x="35152" y="64657"/>
                </a:cubicBezTo>
                <a:cubicBezTo>
                  <a:pt x="35152" y="65109"/>
                  <a:pt x="34561" y="65405"/>
                  <a:pt x="34099" y="65405"/>
                </a:cubicBezTo>
                <a:cubicBezTo>
                  <a:pt x="34031" y="65405"/>
                  <a:pt x="33965" y="65399"/>
                  <a:pt x="33905" y="65385"/>
                </a:cubicBezTo>
                <a:cubicBezTo>
                  <a:pt x="33813" y="65365"/>
                  <a:pt x="33733" y="65354"/>
                  <a:pt x="33663" y="65354"/>
                </a:cubicBezTo>
                <a:cubicBezTo>
                  <a:pt x="33379" y="65354"/>
                  <a:pt x="33270" y="65529"/>
                  <a:pt x="33229" y="65904"/>
                </a:cubicBezTo>
                <a:cubicBezTo>
                  <a:pt x="33188" y="66272"/>
                  <a:pt x="33659" y="66543"/>
                  <a:pt x="34140" y="66543"/>
                </a:cubicBezTo>
                <a:cubicBezTo>
                  <a:pt x="34272" y="66543"/>
                  <a:pt x="34405" y="66522"/>
                  <a:pt x="34529" y="66477"/>
                </a:cubicBezTo>
                <a:cubicBezTo>
                  <a:pt x="35100" y="66268"/>
                  <a:pt x="36088" y="65852"/>
                  <a:pt x="35724" y="63201"/>
                </a:cubicBezTo>
                <a:cubicBezTo>
                  <a:pt x="35360" y="60549"/>
                  <a:pt x="32813" y="58729"/>
                  <a:pt x="31668" y="57948"/>
                </a:cubicBezTo>
                <a:cubicBezTo>
                  <a:pt x="30525" y="57169"/>
                  <a:pt x="30212" y="56596"/>
                  <a:pt x="29485" y="54933"/>
                </a:cubicBezTo>
                <a:cubicBezTo>
                  <a:pt x="28757" y="53269"/>
                  <a:pt x="28705" y="49161"/>
                  <a:pt x="28705" y="49161"/>
                </a:cubicBezTo>
                <a:lnTo>
                  <a:pt x="28705" y="49161"/>
                </a:lnTo>
                <a:cubicBezTo>
                  <a:pt x="29017" y="49889"/>
                  <a:pt x="30628" y="50513"/>
                  <a:pt x="32137" y="50720"/>
                </a:cubicBezTo>
                <a:cubicBezTo>
                  <a:pt x="32247" y="50736"/>
                  <a:pt x="32355" y="50743"/>
                  <a:pt x="32460" y="50743"/>
                </a:cubicBezTo>
                <a:cubicBezTo>
                  <a:pt x="33791" y="50743"/>
                  <a:pt x="34684" y="49591"/>
                  <a:pt x="34684" y="49109"/>
                </a:cubicBezTo>
                <a:cubicBezTo>
                  <a:pt x="34684" y="48589"/>
                  <a:pt x="34060" y="48276"/>
                  <a:pt x="34060" y="48276"/>
                </a:cubicBezTo>
                <a:cubicBezTo>
                  <a:pt x="34060" y="48276"/>
                  <a:pt x="34788" y="46198"/>
                  <a:pt x="34060" y="45105"/>
                </a:cubicBezTo>
                <a:cubicBezTo>
                  <a:pt x="33332" y="44013"/>
                  <a:pt x="32344" y="44221"/>
                  <a:pt x="30264" y="43233"/>
                </a:cubicBezTo>
                <a:cubicBezTo>
                  <a:pt x="28184" y="42245"/>
                  <a:pt x="27560" y="39801"/>
                  <a:pt x="26989" y="37357"/>
                </a:cubicBezTo>
                <a:cubicBezTo>
                  <a:pt x="26416" y="34913"/>
                  <a:pt x="25689" y="32782"/>
                  <a:pt x="24440" y="31325"/>
                </a:cubicBezTo>
                <a:cubicBezTo>
                  <a:pt x="23193" y="29869"/>
                  <a:pt x="20697" y="27632"/>
                  <a:pt x="19761" y="26073"/>
                </a:cubicBezTo>
                <a:cubicBezTo>
                  <a:pt x="18824" y="24514"/>
                  <a:pt x="17472" y="17286"/>
                  <a:pt x="16796" y="14061"/>
                </a:cubicBezTo>
                <a:cubicBezTo>
                  <a:pt x="16120" y="10837"/>
                  <a:pt x="15185" y="6522"/>
                  <a:pt x="13364" y="3037"/>
                </a:cubicBezTo>
                <a:cubicBezTo>
                  <a:pt x="11931" y="292"/>
                  <a:pt x="10625" y="1"/>
                  <a:pt x="10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4"/>
          <p:cNvSpPr/>
          <p:nvPr/>
        </p:nvSpPr>
        <p:spPr>
          <a:xfrm rot="-4055100" flipH="1">
            <a:off x="7343420" y="1853486"/>
            <a:ext cx="75656" cy="233751"/>
          </a:xfrm>
          <a:custGeom>
            <a:avLst/>
            <a:gdLst/>
            <a:ahLst/>
            <a:cxnLst/>
            <a:rect l="l" t="t" r="r" b="b"/>
            <a:pathLst>
              <a:path w="2198" h="3522" extrusionOk="0">
                <a:moveTo>
                  <a:pt x="1966" y="0"/>
                </a:moveTo>
                <a:cubicBezTo>
                  <a:pt x="1879" y="0"/>
                  <a:pt x="1787" y="36"/>
                  <a:pt x="1736" y="103"/>
                </a:cubicBezTo>
                <a:cubicBezTo>
                  <a:pt x="1088" y="954"/>
                  <a:pt x="0" y="2010"/>
                  <a:pt x="475" y="3178"/>
                </a:cubicBezTo>
                <a:cubicBezTo>
                  <a:pt x="566" y="3401"/>
                  <a:pt x="750" y="3521"/>
                  <a:pt x="940" y="3521"/>
                </a:cubicBezTo>
                <a:cubicBezTo>
                  <a:pt x="1088" y="3521"/>
                  <a:pt x="1239" y="3448"/>
                  <a:pt x="1352" y="3293"/>
                </a:cubicBezTo>
                <a:cubicBezTo>
                  <a:pt x="1950" y="2462"/>
                  <a:pt x="2049" y="1215"/>
                  <a:pt x="2178" y="224"/>
                </a:cubicBezTo>
                <a:cubicBezTo>
                  <a:pt x="2198" y="70"/>
                  <a:pt x="2087" y="0"/>
                  <a:pt x="19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 name="Google Shape;930;p14"/>
          <p:cNvGrpSpPr/>
          <p:nvPr/>
        </p:nvGrpSpPr>
        <p:grpSpPr>
          <a:xfrm>
            <a:off x="1665950" y="-77250"/>
            <a:ext cx="1712225" cy="1046525"/>
            <a:chOff x="3182725" y="919500"/>
            <a:chExt cx="1712225" cy="1046525"/>
          </a:xfrm>
        </p:grpSpPr>
        <p:sp>
          <p:nvSpPr>
            <p:cNvPr id="931" name="Google Shape;931;p14"/>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4"/>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4"/>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4"/>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4"/>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 name="Google Shape;936;p14"/>
          <p:cNvGrpSpPr/>
          <p:nvPr/>
        </p:nvGrpSpPr>
        <p:grpSpPr>
          <a:xfrm>
            <a:off x="7345050" y="-161350"/>
            <a:ext cx="833250" cy="923000"/>
            <a:chOff x="1797975" y="820925"/>
            <a:chExt cx="833250" cy="923000"/>
          </a:xfrm>
        </p:grpSpPr>
        <p:sp>
          <p:nvSpPr>
            <p:cNvPr id="937" name="Google Shape;937;p14"/>
            <p:cNvSpPr/>
            <p:nvPr/>
          </p:nvSpPr>
          <p:spPr>
            <a:xfrm>
              <a:off x="2189925" y="820925"/>
              <a:ext cx="441300" cy="923000"/>
            </a:xfrm>
            <a:custGeom>
              <a:avLst/>
              <a:gdLst/>
              <a:ahLst/>
              <a:cxnLst/>
              <a:rect l="l" t="t" r="r" b="b"/>
              <a:pathLst>
                <a:path w="17652" h="36920" extrusionOk="0">
                  <a:moveTo>
                    <a:pt x="16810" y="1"/>
                  </a:moveTo>
                  <a:lnTo>
                    <a:pt x="9745" y="7168"/>
                  </a:lnTo>
                  <a:cubicBezTo>
                    <a:pt x="9745" y="7168"/>
                    <a:pt x="0" y="23529"/>
                    <a:pt x="9785" y="36920"/>
                  </a:cubicBezTo>
                  <a:cubicBezTo>
                    <a:pt x="9785" y="36920"/>
                    <a:pt x="11697" y="35812"/>
                    <a:pt x="13581" y="31766"/>
                  </a:cubicBezTo>
                  <a:lnTo>
                    <a:pt x="11886" y="30817"/>
                  </a:lnTo>
                  <a:lnTo>
                    <a:pt x="13844" y="31186"/>
                  </a:lnTo>
                  <a:cubicBezTo>
                    <a:pt x="14097" y="30602"/>
                    <a:pt x="14348" y="29964"/>
                    <a:pt x="14594" y="29266"/>
                  </a:cubicBezTo>
                  <a:lnTo>
                    <a:pt x="12854" y="28453"/>
                  </a:lnTo>
                  <a:lnTo>
                    <a:pt x="14769" y="28750"/>
                  </a:lnTo>
                  <a:cubicBezTo>
                    <a:pt x="15113" y="27711"/>
                    <a:pt x="15441" y="26547"/>
                    <a:pt x="15739" y="25247"/>
                  </a:cubicBezTo>
                  <a:lnTo>
                    <a:pt x="9817" y="23415"/>
                  </a:lnTo>
                  <a:lnTo>
                    <a:pt x="16060" y="23733"/>
                  </a:lnTo>
                  <a:cubicBezTo>
                    <a:pt x="17126" y="18248"/>
                    <a:pt x="17652" y="10599"/>
                    <a:pt x="168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4"/>
            <p:cNvSpPr/>
            <p:nvPr/>
          </p:nvSpPr>
          <p:spPr>
            <a:xfrm>
              <a:off x="2208525" y="1007025"/>
              <a:ext cx="226025" cy="736900"/>
            </a:xfrm>
            <a:custGeom>
              <a:avLst/>
              <a:gdLst/>
              <a:ahLst/>
              <a:cxnLst/>
              <a:rect l="l" t="t" r="r" b="b"/>
              <a:pathLst>
                <a:path w="9041" h="29476" extrusionOk="0">
                  <a:moveTo>
                    <a:pt x="8845" y="0"/>
                  </a:moveTo>
                  <a:cubicBezTo>
                    <a:pt x="7633" y="2193"/>
                    <a:pt x="1" y="17101"/>
                    <a:pt x="9041" y="29476"/>
                  </a:cubicBezTo>
                  <a:cubicBezTo>
                    <a:pt x="1365" y="16462"/>
                    <a:pt x="8838" y="16"/>
                    <a:pt x="88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4"/>
            <p:cNvSpPr/>
            <p:nvPr/>
          </p:nvSpPr>
          <p:spPr>
            <a:xfrm>
              <a:off x="1797975" y="984975"/>
              <a:ext cx="636300" cy="654900"/>
            </a:xfrm>
            <a:custGeom>
              <a:avLst/>
              <a:gdLst/>
              <a:ahLst/>
              <a:cxnLst/>
              <a:rect l="l" t="t" r="r" b="b"/>
              <a:pathLst>
                <a:path w="25452" h="26196" extrusionOk="0">
                  <a:moveTo>
                    <a:pt x="22162" y="0"/>
                  </a:moveTo>
                  <a:cubicBezTo>
                    <a:pt x="22162" y="0"/>
                    <a:pt x="1" y="7333"/>
                    <a:pt x="782" y="25998"/>
                  </a:cubicBezTo>
                  <a:cubicBezTo>
                    <a:pt x="782" y="25998"/>
                    <a:pt x="1971" y="26196"/>
                    <a:pt x="3510" y="26196"/>
                  </a:cubicBezTo>
                  <a:cubicBezTo>
                    <a:pt x="4855" y="26196"/>
                    <a:pt x="6466" y="26045"/>
                    <a:pt x="7786" y="25479"/>
                  </a:cubicBezTo>
                  <a:lnTo>
                    <a:pt x="6780" y="23843"/>
                  </a:lnTo>
                  <a:lnTo>
                    <a:pt x="8524" y="22601"/>
                  </a:lnTo>
                  <a:lnTo>
                    <a:pt x="6454" y="19503"/>
                  </a:lnTo>
                  <a:lnTo>
                    <a:pt x="6454" y="19503"/>
                  </a:lnTo>
                  <a:lnTo>
                    <a:pt x="9847" y="22377"/>
                  </a:lnTo>
                  <a:cubicBezTo>
                    <a:pt x="9847" y="22377"/>
                    <a:pt x="11696" y="20786"/>
                    <a:pt x="12350" y="19702"/>
                  </a:cubicBezTo>
                  <a:lnTo>
                    <a:pt x="8186" y="15441"/>
                  </a:lnTo>
                  <a:lnTo>
                    <a:pt x="8186" y="15441"/>
                  </a:lnTo>
                  <a:cubicBezTo>
                    <a:pt x="8186" y="15441"/>
                    <a:pt x="12189" y="17157"/>
                    <a:pt x="13078" y="18325"/>
                  </a:cubicBezTo>
                  <a:cubicBezTo>
                    <a:pt x="13078" y="18325"/>
                    <a:pt x="21796" y="9233"/>
                    <a:pt x="25451" y="844"/>
                  </a:cubicBezTo>
                  <a:lnTo>
                    <a:pt x="221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4"/>
            <p:cNvSpPr/>
            <p:nvPr/>
          </p:nvSpPr>
          <p:spPr>
            <a:xfrm>
              <a:off x="1797975" y="984975"/>
              <a:ext cx="554050" cy="649950"/>
            </a:xfrm>
            <a:custGeom>
              <a:avLst/>
              <a:gdLst/>
              <a:ahLst/>
              <a:cxnLst/>
              <a:rect l="l" t="t" r="r" b="b"/>
              <a:pathLst>
                <a:path w="22162" h="25998" extrusionOk="0">
                  <a:moveTo>
                    <a:pt x="22162" y="0"/>
                  </a:moveTo>
                  <a:cubicBezTo>
                    <a:pt x="22158" y="2"/>
                    <a:pt x="1" y="7335"/>
                    <a:pt x="782" y="25998"/>
                  </a:cubicBezTo>
                  <a:cubicBezTo>
                    <a:pt x="2579" y="6556"/>
                    <a:pt x="22158" y="1"/>
                    <a:pt x="22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14"/>
          <p:cNvGrpSpPr/>
          <p:nvPr/>
        </p:nvGrpSpPr>
        <p:grpSpPr>
          <a:xfrm rot="10800000" flipH="1">
            <a:off x="8128425" y="3834775"/>
            <a:ext cx="941750" cy="1293500"/>
            <a:chOff x="1064600" y="709975"/>
            <a:chExt cx="941750" cy="1293500"/>
          </a:xfrm>
        </p:grpSpPr>
        <p:sp>
          <p:nvSpPr>
            <p:cNvPr id="942" name="Google Shape;942;p14"/>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4"/>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4"/>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4"/>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4"/>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4"/>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4"/>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4"/>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4"/>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4"/>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4"/>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4"/>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4"/>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4"/>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4"/>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4"/>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4"/>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4"/>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4"/>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4"/>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4"/>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4"/>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4"/>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4"/>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4"/>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4"/>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4"/>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14"/>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14"/>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 name="Google Shape;971;p14"/>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4"/>
          <p:cNvSpPr txBox="1">
            <a:spLocks noGrp="1"/>
          </p:cNvSpPr>
          <p:nvPr>
            <p:ph type="title"/>
          </p:nvPr>
        </p:nvSpPr>
        <p:spPr>
          <a:xfrm rot="-806">
            <a:off x="720000" y="3263889"/>
            <a:ext cx="3836700" cy="5295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SzPts val="18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973" name="Google Shape;973;p14"/>
          <p:cNvSpPr txBox="1">
            <a:spLocks noGrp="1"/>
          </p:cNvSpPr>
          <p:nvPr>
            <p:ph type="subTitle" idx="1"/>
          </p:nvPr>
        </p:nvSpPr>
        <p:spPr>
          <a:xfrm>
            <a:off x="720125" y="1308725"/>
            <a:ext cx="4563900" cy="178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33661643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974"/>
        <p:cNvGrpSpPr/>
        <p:nvPr/>
      </p:nvGrpSpPr>
      <p:grpSpPr>
        <a:xfrm>
          <a:off x="0" y="0"/>
          <a:ext cx="0" cy="0"/>
          <a:chOff x="0" y="0"/>
          <a:chExt cx="0" cy="0"/>
        </a:xfrm>
      </p:grpSpPr>
      <p:grpSp>
        <p:nvGrpSpPr>
          <p:cNvPr id="975" name="Google Shape;975;p15"/>
          <p:cNvGrpSpPr/>
          <p:nvPr/>
        </p:nvGrpSpPr>
        <p:grpSpPr>
          <a:xfrm>
            <a:off x="-12" y="462824"/>
            <a:ext cx="9144093" cy="4919376"/>
            <a:chOff x="-12" y="462824"/>
            <a:chExt cx="9144093" cy="4919376"/>
          </a:xfrm>
        </p:grpSpPr>
        <p:sp>
          <p:nvSpPr>
            <p:cNvPr id="976" name="Google Shape;976;p15"/>
            <p:cNvSpPr/>
            <p:nvPr/>
          </p:nvSpPr>
          <p:spPr>
            <a:xfrm>
              <a:off x="0" y="3061674"/>
              <a:ext cx="9144081" cy="2320526"/>
            </a:xfrm>
            <a:custGeom>
              <a:avLst/>
              <a:gdLst/>
              <a:ahLst/>
              <a:cxnLst/>
              <a:rect l="l" t="t" r="r" b="b"/>
              <a:pathLst>
                <a:path w="114879" h="42598" extrusionOk="0">
                  <a:moveTo>
                    <a:pt x="61209" y="12852"/>
                  </a:moveTo>
                  <a:cubicBezTo>
                    <a:pt x="61220" y="12863"/>
                    <a:pt x="61220" y="12870"/>
                    <a:pt x="61218" y="12870"/>
                  </a:cubicBezTo>
                  <a:cubicBezTo>
                    <a:pt x="61215" y="12870"/>
                    <a:pt x="61211" y="12865"/>
                    <a:pt x="61209" y="12852"/>
                  </a:cubicBezTo>
                  <a:close/>
                  <a:moveTo>
                    <a:pt x="45649" y="0"/>
                  </a:moveTo>
                  <a:cubicBezTo>
                    <a:pt x="45299" y="0"/>
                    <a:pt x="45128" y="308"/>
                    <a:pt x="45128" y="308"/>
                  </a:cubicBezTo>
                  <a:cubicBezTo>
                    <a:pt x="45128" y="308"/>
                    <a:pt x="44551" y="87"/>
                    <a:pt x="44093" y="87"/>
                  </a:cubicBezTo>
                  <a:cubicBezTo>
                    <a:pt x="43677" y="87"/>
                    <a:pt x="43359" y="269"/>
                    <a:pt x="43656" y="963"/>
                  </a:cubicBezTo>
                  <a:cubicBezTo>
                    <a:pt x="43508" y="938"/>
                    <a:pt x="43382" y="926"/>
                    <a:pt x="43275" y="926"/>
                  </a:cubicBezTo>
                  <a:cubicBezTo>
                    <a:pt x="42262" y="926"/>
                    <a:pt x="42996" y="1983"/>
                    <a:pt x="43273" y="2489"/>
                  </a:cubicBezTo>
                  <a:cubicBezTo>
                    <a:pt x="42634" y="2588"/>
                    <a:pt x="41209" y="2739"/>
                    <a:pt x="42203" y="3627"/>
                  </a:cubicBezTo>
                  <a:cubicBezTo>
                    <a:pt x="42150" y="3657"/>
                    <a:pt x="42099" y="3669"/>
                    <a:pt x="42048" y="3669"/>
                  </a:cubicBezTo>
                  <a:cubicBezTo>
                    <a:pt x="41824" y="3669"/>
                    <a:pt x="41588" y="3437"/>
                    <a:pt x="41076" y="3437"/>
                  </a:cubicBezTo>
                  <a:cubicBezTo>
                    <a:pt x="40983" y="3437"/>
                    <a:pt x="40881" y="3444"/>
                    <a:pt x="40768" y="3463"/>
                  </a:cubicBezTo>
                  <a:cubicBezTo>
                    <a:pt x="41165" y="2902"/>
                    <a:pt x="40812" y="2756"/>
                    <a:pt x="40338" y="2756"/>
                  </a:cubicBezTo>
                  <a:cubicBezTo>
                    <a:pt x="39826" y="2756"/>
                    <a:pt x="39172" y="2927"/>
                    <a:pt x="39172" y="2927"/>
                  </a:cubicBezTo>
                  <a:cubicBezTo>
                    <a:pt x="39172" y="2927"/>
                    <a:pt x="38480" y="1848"/>
                    <a:pt x="37749" y="1848"/>
                  </a:cubicBezTo>
                  <a:cubicBezTo>
                    <a:pt x="37447" y="1848"/>
                    <a:pt x="37139" y="2031"/>
                    <a:pt x="36869" y="2551"/>
                  </a:cubicBezTo>
                  <a:cubicBezTo>
                    <a:pt x="36683" y="2416"/>
                    <a:pt x="36479" y="2358"/>
                    <a:pt x="36287" y="2358"/>
                  </a:cubicBezTo>
                  <a:cubicBezTo>
                    <a:pt x="35648" y="2358"/>
                    <a:pt x="35132" y="2994"/>
                    <a:pt x="35790" y="3556"/>
                  </a:cubicBezTo>
                  <a:cubicBezTo>
                    <a:pt x="35297" y="3570"/>
                    <a:pt x="33318" y="3977"/>
                    <a:pt x="34785" y="4417"/>
                  </a:cubicBezTo>
                  <a:cubicBezTo>
                    <a:pt x="34748" y="4415"/>
                    <a:pt x="34711" y="4414"/>
                    <a:pt x="34676" y="4414"/>
                  </a:cubicBezTo>
                  <a:cubicBezTo>
                    <a:pt x="33447" y="4414"/>
                    <a:pt x="33958" y="5625"/>
                    <a:pt x="34723" y="6003"/>
                  </a:cubicBezTo>
                  <a:cubicBezTo>
                    <a:pt x="34718" y="6003"/>
                    <a:pt x="34712" y="6003"/>
                    <a:pt x="34707" y="6003"/>
                  </a:cubicBezTo>
                  <a:cubicBezTo>
                    <a:pt x="34092" y="6003"/>
                    <a:pt x="32188" y="6241"/>
                    <a:pt x="32817" y="7166"/>
                  </a:cubicBezTo>
                  <a:cubicBezTo>
                    <a:pt x="32450" y="7252"/>
                    <a:pt x="30143" y="7619"/>
                    <a:pt x="31428" y="8236"/>
                  </a:cubicBezTo>
                  <a:cubicBezTo>
                    <a:pt x="31396" y="8232"/>
                    <a:pt x="31362" y="8230"/>
                    <a:pt x="31327" y="8230"/>
                  </a:cubicBezTo>
                  <a:cubicBezTo>
                    <a:pt x="30669" y="8230"/>
                    <a:pt x="29554" y="8979"/>
                    <a:pt x="30526" y="9321"/>
                  </a:cubicBezTo>
                  <a:cubicBezTo>
                    <a:pt x="30119" y="9421"/>
                    <a:pt x="30111" y="9640"/>
                    <a:pt x="29946" y="9922"/>
                  </a:cubicBezTo>
                  <a:cubicBezTo>
                    <a:pt x="30223" y="9946"/>
                    <a:pt x="30496" y="10087"/>
                    <a:pt x="30787" y="10087"/>
                  </a:cubicBezTo>
                  <a:cubicBezTo>
                    <a:pt x="30821" y="10087"/>
                    <a:pt x="30856" y="10085"/>
                    <a:pt x="30891" y="10081"/>
                  </a:cubicBezTo>
                  <a:lnTo>
                    <a:pt x="30891" y="10081"/>
                  </a:lnTo>
                  <a:cubicBezTo>
                    <a:pt x="30390" y="10475"/>
                    <a:pt x="30421" y="11096"/>
                    <a:pt x="30984" y="11351"/>
                  </a:cubicBezTo>
                  <a:cubicBezTo>
                    <a:pt x="30597" y="11501"/>
                    <a:pt x="30642" y="12068"/>
                    <a:pt x="30678" y="12098"/>
                  </a:cubicBezTo>
                  <a:cubicBezTo>
                    <a:pt x="30547" y="12062"/>
                    <a:pt x="30412" y="12042"/>
                    <a:pt x="30279" y="12042"/>
                  </a:cubicBezTo>
                  <a:cubicBezTo>
                    <a:pt x="29924" y="12042"/>
                    <a:pt x="29586" y="12181"/>
                    <a:pt x="29395" y="12499"/>
                  </a:cubicBezTo>
                  <a:cubicBezTo>
                    <a:pt x="29247" y="12368"/>
                    <a:pt x="29104" y="12308"/>
                    <a:pt x="28971" y="12308"/>
                  </a:cubicBezTo>
                  <a:cubicBezTo>
                    <a:pt x="28716" y="12308"/>
                    <a:pt x="28495" y="12527"/>
                    <a:pt x="28330" y="12889"/>
                  </a:cubicBezTo>
                  <a:cubicBezTo>
                    <a:pt x="28387" y="12399"/>
                    <a:pt x="28198" y="11977"/>
                    <a:pt x="27800" y="11977"/>
                  </a:cubicBezTo>
                  <a:cubicBezTo>
                    <a:pt x="27709" y="11977"/>
                    <a:pt x="27607" y="11999"/>
                    <a:pt x="27494" y="12049"/>
                  </a:cubicBezTo>
                  <a:cubicBezTo>
                    <a:pt x="27434" y="11712"/>
                    <a:pt x="27093" y="11440"/>
                    <a:pt x="26833" y="11440"/>
                  </a:cubicBezTo>
                  <a:cubicBezTo>
                    <a:pt x="26682" y="11440"/>
                    <a:pt x="26559" y="11531"/>
                    <a:pt x="26534" y="11755"/>
                  </a:cubicBezTo>
                  <a:cubicBezTo>
                    <a:pt x="26502" y="11751"/>
                    <a:pt x="26470" y="11749"/>
                    <a:pt x="26438" y="11749"/>
                  </a:cubicBezTo>
                  <a:cubicBezTo>
                    <a:pt x="25756" y="11749"/>
                    <a:pt x="25212" y="12646"/>
                    <a:pt x="26086" y="12912"/>
                  </a:cubicBezTo>
                  <a:cubicBezTo>
                    <a:pt x="25507" y="13286"/>
                    <a:pt x="24991" y="13880"/>
                    <a:pt x="24872" y="14565"/>
                  </a:cubicBezTo>
                  <a:cubicBezTo>
                    <a:pt x="24553" y="14731"/>
                    <a:pt x="24228" y="14952"/>
                    <a:pt x="23897" y="15105"/>
                  </a:cubicBezTo>
                  <a:cubicBezTo>
                    <a:pt x="24219" y="14636"/>
                    <a:pt x="23985" y="14188"/>
                    <a:pt x="23541" y="14188"/>
                  </a:cubicBezTo>
                  <a:cubicBezTo>
                    <a:pt x="23438" y="14188"/>
                    <a:pt x="23325" y="14212"/>
                    <a:pt x="23205" y="14265"/>
                  </a:cubicBezTo>
                  <a:cubicBezTo>
                    <a:pt x="22978" y="13868"/>
                    <a:pt x="22570" y="13648"/>
                    <a:pt x="22120" y="13648"/>
                  </a:cubicBezTo>
                  <a:cubicBezTo>
                    <a:pt x="22103" y="13648"/>
                    <a:pt x="22086" y="13649"/>
                    <a:pt x="22069" y="13649"/>
                  </a:cubicBezTo>
                  <a:cubicBezTo>
                    <a:pt x="22429" y="13041"/>
                    <a:pt x="22343" y="12496"/>
                    <a:pt x="21727" y="12496"/>
                  </a:cubicBezTo>
                  <a:cubicBezTo>
                    <a:pt x="21606" y="12496"/>
                    <a:pt x="21465" y="12517"/>
                    <a:pt x="21304" y="12562"/>
                  </a:cubicBezTo>
                  <a:cubicBezTo>
                    <a:pt x="21406" y="12094"/>
                    <a:pt x="21500" y="11366"/>
                    <a:pt x="21024" y="11366"/>
                  </a:cubicBezTo>
                  <a:cubicBezTo>
                    <a:pt x="20940" y="11366"/>
                    <a:pt x="20839" y="11388"/>
                    <a:pt x="20717" y="11439"/>
                  </a:cubicBezTo>
                  <a:cubicBezTo>
                    <a:pt x="21052" y="10881"/>
                    <a:pt x="21230" y="9814"/>
                    <a:pt x="20411" y="9814"/>
                  </a:cubicBezTo>
                  <a:cubicBezTo>
                    <a:pt x="20358" y="9814"/>
                    <a:pt x="20301" y="9819"/>
                    <a:pt x="20239" y="9828"/>
                  </a:cubicBezTo>
                  <a:cubicBezTo>
                    <a:pt x="20364" y="9189"/>
                    <a:pt x="20101" y="8676"/>
                    <a:pt x="19458" y="8676"/>
                  </a:cubicBezTo>
                  <a:cubicBezTo>
                    <a:pt x="19414" y="8676"/>
                    <a:pt x="19369" y="8678"/>
                    <a:pt x="19321" y="8683"/>
                  </a:cubicBezTo>
                  <a:cubicBezTo>
                    <a:pt x="19488" y="8164"/>
                    <a:pt x="19213" y="7414"/>
                    <a:pt x="18657" y="7414"/>
                  </a:cubicBezTo>
                  <a:cubicBezTo>
                    <a:pt x="18597" y="7414"/>
                    <a:pt x="18534" y="7422"/>
                    <a:pt x="18468" y="7441"/>
                  </a:cubicBezTo>
                  <a:cubicBezTo>
                    <a:pt x="18361" y="7209"/>
                    <a:pt x="18208" y="7114"/>
                    <a:pt x="18051" y="7114"/>
                  </a:cubicBezTo>
                  <a:cubicBezTo>
                    <a:pt x="17735" y="7114"/>
                    <a:pt x="17402" y="7498"/>
                    <a:pt x="17393" y="7917"/>
                  </a:cubicBezTo>
                  <a:cubicBezTo>
                    <a:pt x="17302" y="7904"/>
                    <a:pt x="17213" y="7898"/>
                    <a:pt x="17127" y="7898"/>
                  </a:cubicBezTo>
                  <a:cubicBezTo>
                    <a:pt x="16467" y="7898"/>
                    <a:pt x="15983" y="8275"/>
                    <a:pt x="15939" y="8989"/>
                  </a:cubicBezTo>
                  <a:cubicBezTo>
                    <a:pt x="15737" y="8914"/>
                    <a:pt x="15498" y="8871"/>
                    <a:pt x="15258" y="8871"/>
                  </a:cubicBezTo>
                  <a:cubicBezTo>
                    <a:pt x="14708" y="8871"/>
                    <a:pt x="14156" y="9097"/>
                    <a:pt x="14060" y="9679"/>
                  </a:cubicBezTo>
                  <a:lnTo>
                    <a:pt x="14060" y="9679"/>
                  </a:lnTo>
                  <a:cubicBezTo>
                    <a:pt x="14065" y="9647"/>
                    <a:pt x="14092" y="9381"/>
                    <a:pt x="14114" y="9319"/>
                  </a:cubicBezTo>
                  <a:cubicBezTo>
                    <a:pt x="13963" y="9246"/>
                    <a:pt x="13838" y="9215"/>
                    <a:pt x="13732" y="9215"/>
                  </a:cubicBezTo>
                  <a:cubicBezTo>
                    <a:pt x="13217" y="9215"/>
                    <a:pt x="13152" y="9949"/>
                    <a:pt x="12675" y="10149"/>
                  </a:cubicBezTo>
                  <a:cubicBezTo>
                    <a:pt x="12506" y="10220"/>
                    <a:pt x="12304" y="10242"/>
                    <a:pt x="12081" y="10242"/>
                  </a:cubicBezTo>
                  <a:cubicBezTo>
                    <a:pt x="11712" y="10242"/>
                    <a:pt x="11287" y="10181"/>
                    <a:pt x="10868" y="10181"/>
                  </a:cubicBezTo>
                  <a:cubicBezTo>
                    <a:pt x="10543" y="10181"/>
                    <a:pt x="10222" y="10217"/>
                    <a:pt x="9933" y="10347"/>
                  </a:cubicBezTo>
                  <a:cubicBezTo>
                    <a:pt x="9874" y="9843"/>
                    <a:pt x="9501" y="9269"/>
                    <a:pt x="9003" y="9269"/>
                  </a:cubicBezTo>
                  <a:cubicBezTo>
                    <a:pt x="8937" y="9269"/>
                    <a:pt x="8869" y="9279"/>
                    <a:pt x="8799" y="9301"/>
                  </a:cubicBezTo>
                  <a:cubicBezTo>
                    <a:pt x="8553" y="8823"/>
                    <a:pt x="8098" y="8307"/>
                    <a:pt x="7568" y="8246"/>
                  </a:cubicBezTo>
                  <a:lnTo>
                    <a:pt x="7568" y="8246"/>
                  </a:lnTo>
                  <a:cubicBezTo>
                    <a:pt x="7574" y="8351"/>
                    <a:pt x="7564" y="8481"/>
                    <a:pt x="7561" y="8591"/>
                  </a:cubicBezTo>
                  <a:cubicBezTo>
                    <a:pt x="7364" y="8190"/>
                    <a:pt x="6747" y="7803"/>
                    <a:pt x="6309" y="7803"/>
                  </a:cubicBezTo>
                  <a:cubicBezTo>
                    <a:pt x="6000" y="7803"/>
                    <a:pt x="5781" y="7997"/>
                    <a:pt x="5864" y="8517"/>
                  </a:cubicBezTo>
                  <a:cubicBezTo>
                    <a:pt x="5787" y="8486"/>
                    <a:pt x="5728" y="8386"/>
                    <a:pt x="5648" y="8378"/>
                  </a:cubicBezTo>
                  <a:cubicBezTo>
                    <a:pt x="5348" y="8646"/>
                    <a:pt x="5273" y="8990"/>
                    <a:pt x="5491" y="9287"/>
                  </a:cubicBezTo>
                  <a:cubicBezTo>
                    <a:pt x="4775" y="9440"/>
                    <a:pt x="4277" y="10074"/>
                    <a:pt x="4955" y="10593"/>
                  </a:cubicBezTo>
                  <a:cubicBezTo>
                    <a:pt x="4858" y="10570"/>
                    <a:pt x="4767" y="10559"/>
                    <a:pt x="4683" y="10559"/>
                  </a:cubicBezTo>
                  <a:cubicBezTo>
                    <a:pt x="4212" y="10559"/>
                    <a:pt x="3969" y="10903"/>
                    <a:pt x="4192" y="11429"/>
                  </a:cubicBezTo>
                  <a:cubicBezTo>
                    <a:pt x="3452" y="11639"/>
                    <a:pt x="2348" y="11318"/>
                    <a:pt x="2509" y="12504"/>
                  </a:cubicBezTo>
                  <a:cubicBezTo>
                    <a:pt x="2277" y="12428"/>
                    <a:pt x="1863" y="12325"/>
                    <a:pt x="1512" y="12325"/>
                  </a:cubicBezTo>
                  <a:cubicBezTo>
                    <a:pt x="1137" y="12325"/>
                    <a:pt x="833" y="12443"/>
                    <a:pt x="899" y="12840"/>
                  </a:cubicBezTo>
                  <a:lnTo>
                    <a:pt x="899" y="12840"/>
                  </a:lnTo>
                  <a:cubicBezTo>
                    <a:pt x="739" y="12676"/>
                    <a:pt x="568" y="12592"/>
                    <a:pt x="395" y="12592"/>
                  </a:cubicBezTo>
                  <a:cubicBezTo>
                    <a:pt x="263" y="12592"/>
                    <a:pt x="130" y="12641"/>
                    <a:pt x="0" y="12743"/>
                  </a:cubicBezTo>
                  <a:lnTo>
                    <a:pt x="0" y="42597"/>
                  </a:lnTo>
                  <a:lnTo>
                    <a:pt x="114878" y="42597"/>
                  </a:lnTo>
                  <a:lnTo>
                    <a:pt x="114878" y="3572"/>
                  </a:lnTo>
                  <a:cubicBezTo>
                    <a:pt x="114313" y="3138"/>
                    <a:pt x="113920" y="2548"/>
                    <a:pt x="113197" y="2362"/>
                  </a:cubicBezTo>
                  <a:cubicBezTo>
                    <a:pt x="113106" y="2339"/>
                    <a:pt x="113021" y="2329"/>
                    <a:pt x="112941" y="2329"/>
                  </a:cubicBezTo>
                  <a:cubicBezTo>
                    <a:pt x="112443" y="2329"/>
                    <a:pt x="112143" y="2722"/>
                    <a:pt x="111852" y="2722"/>
                  </a:cubicBezTo>
                  <a:cubicBezTo>
                    <a:pt x="111843" y="2722"/>
                    <a:pt x="111835" y="2722"/>
                    <a:pt x="111827" y="2721"/>
                  </a:cubicBezTo>
                  <a:cubicBezTo>
                    <a:pt x="111287" y="2680"/>
                    <a:pt x="110610" y="1789"/>
                    <a:pt x="109996" y="1789"/>
                  </a:cubicBezTo>
                  <a:cubicBezTo>
                    <a:pt x="109782" y="1789"/>
                    <a:pt x="109576" y="1897"/>
                    <a:pt x="109386" y="2188"/>
                  </a:cubicBezTo>
                  <a:cubicBezTo>
                    <a:pt x="109022" y="1790"/>
                    <a:pt x="108487" y="1418"/>
                    <a:pt x="107964" y="1418"/>
                  </a:cubicBezTo>
                  <a:cubicBezTo>
                    <a:pt x="107777" y="1418"/>
                    <a:pt x="107592" y="1466"/>
                    <a:pt x="107416" y="1577"/>
                  </a:cubicBezTo>
                  <a:cubicBezTo>
                    <a:pt x="107229" y="1166"/>
                    <a:pt x="106977" y="492"/>
                    <a:pt x="106557" y="263"/>
                  </a:cubicBezTo>
                  <a:cubicBezTo>
                    <a:pt x="106389" y="170"/>
                    <a:pt x="106264" y="137"/>
                    <a:pt x="106160" y="137"/>
                  </a:cubicBezTo>
                  <a:cubicBezTo>
                    <a:pt x="105920" y="137"/>
                    <a:pt x="105793" y="311"/>
                    <a:pt x="105501" y="311"/>
                  </a:cubicBezTo>
                  <a:cubicBezTo>
                    <a:pt x="105479" y="311"/>
                    <a:pt x="105455" y="310"/>
                    <a:pt x="105430" y="308"/>
                  </a:cubicBezTo>
                  <a:cubicBezTo>
                    <a:pt x="105149" y="282"/>
                    <a:pt x="104600" y="69"/>
                    <a:pt x="104220" y="69"/>
                  </a:cubicBezTo>
                  <a:cubicBezTo>
                    <a:pt x="103863" y="69"/>
                    <a:pt x="103656" y="256"/>
                    <a:pt x="103958" y="963"/>
                  </a:cubicBezTo>
                  <a:cubicBezTo>
                    <a:pt x="103810" y="938"/>
                    <a:pt x="103684" y="926"/>
                    <a:pt x="103577" y="926"/>
                  </a:cubicBezTo>
                  <a:cubicBezTo>
                    <a:pt x="102563" y="926"/>
                    <a:pt x="103297" y="1983"/>
                    <a:pt x="103574" y="2489"/>
                  </a:cubicBezTo>
                  <a:cubicBezTo>
                    <a:pt x="102936" y="2588"/>
                    <a:pt x="101510" y="2739"/>
                    <a:pt x="102504" y="3627"/>
                  </a:cubicBezTo>
                  <a:cubicBezTo>
                    <a:pt x="102451" y="3657"/>
                    <a:pt x="102400" y="3669"/>
                    <a:pt x="102349" y="3669"/>
                  </a:cubicBezTo>
                  <a:cubicBezTo>
                    <a:pt x="102126" y="3669"/>
                    <a:pt x="101890" y="3437"/>
                    <a:pt x="101378" y="3437"/>
                  </a:cubicBezTo>
                  <a:cubicBezTo>
                    <a:pt x="101285" y="3437"/>
                    <a:pt x="101183" y="3444"/>
                    <a:pt x="101070" y="3463"/>
                  </a:cubicBezTo>
                  <a:cubicBezTo>
                    <a:pt x="101896" y="2296"/>
                    <a:pt x="100126" y="2615"/>
                    <a:pt x="99687" y="2506"/>
                  </a:cubicBezTo>
                  <a:cubicBezTo>
                    <a:pt x="99287" y="2406"/>
                    <a:pt x="98437" y="1776"/>
                    <a:pt x="97832" y="1776"/>
                  </a:cubicBezTo>
                  <a:cubicBezTo>
                    <a:pt x="97498" y="1776"/>
                    <a:pt x="97238" y="1969"/>
                    <a:pt x="97172" y="2551"/>
                  </a:cubicBezTo>
                  <a:cubicBezTo>
                    <a:pt x="96985" y="2416"/>
                    <a:pt x="96781" y="2358"/>
                    <a:pt x="96589" y="2358"/>
                  </a:cubicBezTo>
                  <a:cubicBezTo>
                    <a:pt x="95950" y="2358"/>
                    <a:pt x="95435" y="2994"/>
                    <a:pt x="96093" y="3556"/>
                  </a:cubicBezTo>
                  <a:cubicBezTo>
                    <a:pt x="95599" y="3570"/>
                    <a:pt x="93620" y="3976"/>
                    <a:pt x="95087" y="4417"/>
                  </a:cubicBezTo>
                  <a:cubicBezTo>
                    <a:pt x="95050" y="4415"/>
                    <a:pt x="95014" y="4414"/>
                    <a:pt x="94979" y="4414"/>
                  </a:cubicBezTo>
                  <a:cubicBezTo>
                    <a:pt x="93749" y="4414"/>
                    <a:pt x="94260" y="5625"/>
                    <a:pt x="95025" y="6003"/>
                  </a:cubicBezTo>
                  <a:cubicBezTo>
                    <a:pt x="95020" y="6003"/>
                    <a:pt x="95014" y="6003"/>
                    <a:pt x="95009" y="6003"/>
                  </a:cubicBezTo>
                  <a:cubicBezTo>
                    <a:pt x="94393" y="6003"/>
                    <a:pt x="92490" y="6241"/>
                    <a:pt x="93120" y="7166"/>
                  </a:cubicBezTo>
                  <a:cubicBezTo>
                    <a:pt x="92751" y="7252"/>
                    <a:pt x="90446" y="7619"/>
                    <a:pt x="91729" y="8236"/>
                  </a:cubicBezTo>
                  <a:cubicBezTo>
                    <a:pt x="91697" y="8232"/>
                    <a:pt x="91663" y="8230"/>
                    <a:pt x="91628" y="8230"/>
                  </a:cubicBezTo>
                  <a:cubicBezTo>
                    <a:pt x="90970" y="8230"/>
                    <a:pt x="89857" y="8979"/>
                    <a:pt x="90827" y="9321"/>
                  </a:cubicBezTo>
                  <a:cubicBezTo>
                    <a:pt x="90422" y="9421"/>
                    <a:pt x="90413" y="9640"/>
                    <a:pt x="90249" y="9922"/>
                  </a:cubicBezTo>
                  <a:cubicBezTo>
                    <a:pt x="90524" y="9946"/>
                    <a:pt x="90798" y="10087"/>
                    <a:pt x="91089" y="10087"/>
                  </a:cubicBezTo>
                  <a:cubicBezTo>
                    <a:pt x="91123" y="10087"/>
                    <a:pt x="91158" y="10085"/>
                    <a:pt x="91193" y="10081"/>
                  </a:cubicBezTo>
                  <a:lnTo>
                    <a:pt x="91193" y="10081"/>
                  </a:lnTo>
                  <a:cubicBezTo>
                    <a:pt x="90691" y="10475"/>
                    <a:pt x="90722" y="11096"/>
                    <a:pt x="91286" y="11351"/>
                  </a:cubicBezTo>
                  <a:cubicBezTo>
                    <a:pt x="90898" y="11501"/>
                    <a:pt x="90939" y="11705"/>
                    <a:pt x="90767" y="11985"/>
                  </a:cubicBezTo>
                  <a:cubicBezTo>
                    <a:pt x="90823" y="12009"/>
                    <a:pt x="90945" y="12068"/>
                    <a:pt x="90980" y="12098"/>
                  </a:cubicBezTo>
                  <a:cubicBezTo>
                    <a:pt x="90849" y="12062"/>
                    <a:pt x="90714" y="12042"/>
                    <a:pt x="90582" y="12042"/>
                  </a:cubicBezTo>
                  <a:cubicBezTo>
                    <a:pt x="90356" y="12042"/>
                    <a:pt x="90139" y="12098"/>
                    <a:pt x="89960" y="12220"/>
                  </a:cubicBezTo>
                  <a:lnTo>
                    <a:pt x="89960" y="12220"/>
                  </a:lnTo>
                  <a:cubicBezTo>
                    <a:pt x="89957" y="12219"/>
                    <a:pt x="89953" y="12219"/>
                    <a:pt x="89949" y="12219"/>
                  </a:cubicBezTo>
                  <a:cubicBezTo>
                    <a:pt x="89422" y="12219"/>
                    <a:pt x="89052" y="12632"/>
                    <a:pt x="88632" y="12889"/>
                  </a:cubicBezTo>
                  <a:cubicBezTo>
                    <a:pt x="88689" y="12399"/>
                    <a:pt x="88500" y="11977"/>
                    <a:pt x="88103" y="11977"/>
                  </a:cubicBezTo>
                  <a:cubicBezTo>
                    <a:pt x="88011" y="11977"/>
                    <a:pt x="87909" y="11999"/>
                    <a:pt x="87796" y="12049"/>
                  </a:cubicBezTo>
                  <a:cubicBezTo>
                    <a:pt x="87737" y="11712"/>
                    <a:pt x="87395" y="11440"/>
                    <a:pt x="87135" y="11440"/>
                  </a:cubicBezTo>
                  <a:cubicBezTo>
                    <a:pt x="86984" y="11440"/>
                    <a:pt x="86861" y="11531"/>
                    <a:pt x="86836" y="11755"/>
                  </a:cubicBezTo>
                  <a:cubicBezTo>
                    <a:pt x="86804" y="11751"/>
                    <a:pt x="86772" y="11749"/>
                    <a:pt x="86740" y="11749"/>
                  </a:cubicBezTo>
                  <a:cubicBezTo>
                    <a:pt x="86058" y="11749"/>
                    <a:pt x="85514" y="12646"/>
                    <a:pt x="86388" y="12912"/>
                  </a:cubicBezTo>
                  <a:cubicBezTo>
                    <a:pt x="85810" y="13286"/>
                    <a:pt x="85293" y="13880"/>
                    <a:pt x="85174" y="14565"/>
                  </a:cubicBezTo>
                  <a:cubicBezTo>
                    <a:pt x="84855" y="14731"/>
                    <a:pt x="84531" y="14952"/>
                    <a:pt x="84199" y="15105"/>
                  </a:cubicBezTo>
                  <a:lnTo>
                    <a:pt x="84199" y="15105"/>
                  </a:lnTo>
                  <a:cubicBezTo>
                    <a:pt x="84522" y="14636"/>
                    <a:pt x="84287" y="14188"/>
                    <a:pt x="83842" y="14188"/>
                  </a:cubicBezTo>
                  <a:cubicBezTo>
                    <a:pt x="83740" y="14188"/>
                    <a:pt x="83626" y="14212"/>
                    <a:pt x="83506" y="14265"/>
                  </a:cubicBezTo>
                  <a:cubicBezTo>
                    <a:pt x="83280" y="13868"/>
                    <a:pt x="82873" y="13648"/>
                    <a:pt x="82422" y="13648"/>
                  </a:cubicBezTo>
                  <a:cubicBezTo>
                    <a:pt x="82405" y="13648"/>
                    <a:pt x="82388" y="13649"/>
                    <a:pt x="82371" y="13649"/>
                  </a:cubicBezTo>
                  <a:cubicBezTo>
                    <a:pt x="82730" y="13041"/>
                    <a:pt x="82645" y="12496"/>
                    <a:pt x="82029" y="12496"/>
                  </a:cubicBezTo>
                  <a:cubicBezTo>
                    <a:pt x="81908" y="12496"/>
                    <a:pt x="81768" y="12517"/>
                    <a:pt x="81606" y="12562"/>
                  </a:cubicBezTo>
                  <a:cubicBezTo>
                    <a:pt x="81708" y="12094"/>
                    <a:pt x="81802" y="11366"/>
                    <a:pt x="81326" y="11366"/>
                  </a:cubicBezTo>
                  <a:cubicBezTo>
                    <a:pt x="81242" y="11366"/>
                    <a:pt x="81141" y="11388"/>
                    <a:pt x="81019" y="11439"/>
                  </a:cubicBezTo>
                  <a:cubicBezTo>
                    <a:pt x="81354" y="10881"/>
                    <a:pt x="81532" y="9814"/>
                    <a:pt x="80713" y="9814"/>
                  </a:cubicBezTo>
                  <a:cubicBezTo>
                    <a:pt x="80660" y="9814"/>
                    <a:pt x="80603" y="9819"/>
                    <a:pt x="80541" y="9828"/>
                  </a:cubicBezTo>
                  <a:cubicBezTo>
                    <a:pt x="80666" y="9189"/>
                    <a:pt x="80403" y="8676"/>
                    <a:pt x="79760" y="8676"/>
                  </a:cubicBezTo>
                  <a:cubicBezTo>
                    <a:pt x="79717" y="8676"/>
                    <a:pt x="79671" y="8678"/>
                    <a:pt x="79624" y="8683"/>
                  </a:cubicBezTo>
                  <a:cubicBezTo>
                    <a:pt x="79789" y="8163"/>
                    <a:pt x="79515" y="7414"/>
                    <a:pt x="78959" y="7414"/>
                  </a:cubicBezTo>
                  <a:cubicBezTo>
                    <a:pt x="78900" y="7414"/>
                    <a:pt x="78836" y="7422"/>
                    <a:pt x="78770" y="7441"/>
                  </a:cubicBezTo>
                  <a:cubicBezTo>
                    <a:pt x="78663" y="7209"/>
                    <a:pt x="78510" y="7114"/>
                    <a:pt x="78353" y="7114"/>
                  </a:cubicBezTo>
                  <a:cubicBezTo>
                    <a:pt x="78037" y="7114"/>
                    <a:pt x="77704" y="7498"/>
                    <a:pt x="77696" y="7917"/>
                  </a:cubicBezTo>
                  <a:cubicBezTo>
                    <a:pt x="77604" y="7904"/>
                    <a:pt x="77515" y="7898"/>
                    <a:pt x="77429" y="7898"/>
                  </a:cubicBezTo>
                  <a:cubicBezTo>
                    <a:pt x="76769" y="7898"/>
                    <a:pt x="76285" y="8275"/>
                    <a:pt x="76241" y="8989"/>
                  </a:cubicBezTo>
                  <a:cubicBezTo>
                    <a:pt x="76039" y="8914"/>
                    <a:pt x="75799" y="8871"/>
                    <a:pt x="75559" y="8871"/>
                  </a:cubicBezTo>
                  <a:cubicBezTo>
                    <a:pt x="75009" y="8871"/>
                    <a:pt x="74458" y="9097"/>
                    <a:pt x="74363" y="9679"/>
                  </a:cubicBezTo>
                  <a:lnTo>
                    <a:pt x="74363" y="9679"/>
                  </a:lnTo>
                  <a:cubicBezTo>
                    <a:pt x="74367" y="9648"/>
                    <a:pt x="74393" y="9381"/>
                    <a:pt x="74416" y="9319"/>
                  </a:cubicBezTo>
                  <a:cubicBezTo>
                    <a:pt x="74265" y="9246"/>
                    <a:pt x="74140" y="9215"/>
                    <a:pt x="74034" y="9215"/>
                  </a:cubicBezTo>
                  <a:cubicBezTo>
                    <a:pt x="73519" y="9215"/>
                    <a:pt x="73454" y="9949"/>
                    <a:pt x="72976" y="10149"/>
                  </a:cubicBezTo>
                  <a:cubicBezTo>
                    <a:pt x="72808" y="10219"/>
                    <a:pt x="72606" y="10241"/>
                    <a:pt x="72384" y="10241"/>
                  </a:cubicBezTo>
                  <a:cubicBezTo>
                    <a:pt x="72015" y="10241"/>
                    <a:pt x="71591" y="10180"/>
                    <a:pt x="71172" y="10180"/>
                  </a:cubicBezTo>
                  <a:cubicBezTo>
                    <a:pt x="70847" y="10180"/>
                    <a:pt x="70525" y="10217"/>
                    <a:pt x="70235" y="10347"/>
                  </a:cubicBezTo>
                  <a:cubicBezTo>
                    <a:pt x="70176" y="9843"/>
                    <a:pt x="69803" y="9269"/>
                    <a:pt x="69305" y="9269"/>
                  </a:cubicBezTo>
                  <a:cubicBezTo>
                    <a:pt x="69239" y="9269"/>
                    <a:pt x="69171" y="9279"/>
                    <a:pt x="69101" y="9301"/>
                  </a:cubicBezTo>
                  <a:cubicBezTo>
                    <a:pt x="68856" y="8823"/>
                    <a:pt x="68399" y="8307"/>
                    <a:pt x="67870" y="8246"/>
                  </a:cubicBezTo>
                  <a:lnTo>
                    <a:pt x="67870" y="8246"/>
                  </a:lnTo>
                  <a:cubicBezTo>
                    <a:pt x="67876" y="8351"/>
                    <a:pt x="67865" y="8481"/>
                    <a:pt x="67862" y="8591"/>
                  </a:cubicBezTo>
                  <a:cubicBezTo>
                    <a:pt x="67666" y="8190"/>
                    <a:pt x="67049" y="7803"/>
                    <a:pt x="66612" y="7803"/>
                  </a:cubicBezTo>
                  <a:cubicBezTo>
                    <a:pt x="66302" y="7803"/>
                    <a:pt x="66083" y="7997"/>
                    <a:pt x="66166" y="8517"/>
                  </a:cubicBezTo>
                  <a:cubicBezTo>
                    <a:pt x="66090" y="8486"/>
                    <a:pt x="66029" y="8386"/>
                    <a:pt x="65951" y="8378"/>
                  </a:cubicBezTo>
                  <a:cubicBezTo>
                    <a:pt x="65650" y="8646"/>
                    <a:pt x="65574" y="8990"/>
                    <a:pt x="65793" y="9287"/>
                  </a:cubicBezTo>
                  <a:cubicBezTo>
                    <a:pt x="65076" y="9440"/>
                    <a:pt x="64578" y="10074"/>
                    <a:pt x="65257" y="10593"/>
                  </a:cubicBezTo>
                  <a:cubicBezTo>
                    <a:pt x="65160" y="10570"/>
                    <a:pt x="65069" y="10559"/>
                    <a:pt x="64985" y="10559"/>
                  </a:cubicBezTo>
                  <a:cubicBezTo>
                    <a:pt x="64514" y="10559"/>
                    <a:pt x="64271" y="10903"/>
                    <a:pt x="64493" y="11429"/>
                  </a:cubicBezTo>
                  <a:cubicBezTo>
                    <a:pt x="63755" y="11639"/>
                    <a:pt x="62650" y="11318"/>
                    <a:pt x="62810" y="12504"/>
                  </a:cubicBezTo>
                  <a:cubicBezTo>
                    <a:pt x="62579" y="12428"/>
                    <a:pt x="62165" y="12325"/>
                    <a:pt x="61814" y="12325"/>
                  </a:cubicBezTo>
                  <a:cubicBezTo>
                    <a:pt x="61485" y="12325"/>
                    <a:pt x="61211" y="12416"/>
                    <a:pt x="61193" y="12706"/>
                  </a:cubicBezTo>
                  <a:lnTo>
                    <a:pt x="61193" y="12706"/>
                  </a:lnTo>
                  <a:cubicBezTo>
                    <a:pt x="61097" y="11939"/>
                    <a:pt x="60792" y="11467"/>
                    <a:pt x="60527" y="11467"/>
                  </a:cubicBezTo>
                  <a:cubicBezTo>
                    <a:pt x="60475" y="11467"/>
                    <a:pt x="60425" y="11485"/>
                    <a:pt x="60379" y="11521"/>
                  </a:cubicBezTo>
                  <a:cubicBezTo>
                    <a:pt x="61117" y="10788"/>
                    <a:pt x="60647" y="10275"/>
                    <a:pt x="60132" y="10275"/>
                  </a:cubicBezTo>
                  <a:cubicBezTo>
                    <a:pt x="59878" y="10275"/>
                    <a:pt x="59613" y="10399"/>
                    <a:pt x="59475" y="10682"/>
                  </a:cubicBezTo>
                  <a:lnTo>
                    <a:pt x="59475" y="10682"/>
                  </a:lnTo>
                  <a:cubicBezTo>
                    <a:pt x="59556" y="10068"/>
                    <a:pt x="59161" y="9727"/>
                    <a:pt x="58749" y="9727"/>
                  </a:cubicBezTo>
                  <a:cubicBezTo>
                    <a:pt x="58556" y="9727"/>
                    <a:pt x="58358" y="9803"/>
                    <a:pt x="58206" y="9961"/>
                  </a:cubicBezTo>
                  <a:lnTo>
                    <a:pt x="58206" y="9961"/>
                  </a:lnTo>
                  <a:cubicBezTo>
                    <a:pt x="58264" y="9482"/>
                    <a:pt x="57972" y="9213"/>
                    <a:pt x="57653" y="9213"/>
                  </a:cubicBezTo>
                  <a:cubicBezTo>
                    <a:pt x="57464" y="9213"/>
                    <a:pt x="57265" y="9309"/>
                    <a:pt x="57125" y="9513"/>
                  </a:cubicBezTo>
                  <a:lnTo>
                    <a:pt x="57125" y="9513"/>
                  </a:lnTo>
                  <a:cubicBezTo>
                    <a:pt x="57068" y="9318"/>
                    <a:pt x="56907" y="9201"/>
                    <a:pt x="56731" y="9158"/>
                  </a:cubicBezTo>
                  <a:lnTo>
                    <a:pt x="56731" y="9158"/>
                  </a:lnTo>
                  <a:cubicBezTo>
                    <a:pt x="57329" y="8347"/>
                    <a:pt x="57479" y="7347"/>
                    <a:pt x="56476" y="6923"/>
                  </a:cubicBezTo>
                  <a:cubicBezTo>
                    <a:pt x="57178" y="6681"/>
                    <a:pt x="57416" y="5328"/>
                    <a:pt x="56849" y="5328"/>
                  </a:cubicBezTo>
                  <a:cubicBezTo>
                    <a:pt x="56754" y="5328"/>
                    <a:pt x="56635" y="5367"/>
                    <a:pt x="56491" y="5456"/>
                  </a:cubicBezTo>
                  <a:cubicBezTo>
                    <a:pt x="57478" y="4689"/>
                    <a:pt x="57044" y="3976"/>
                    <a:pt x="56447" y="3976"/>
                  </a:cubicBezTo>
                  <a:cubicBezTo>
                    <a:pt x="56226" y="3976"/>
                    <a:pt x="55984" y="4073"/>
                    <a:pt x="55781" y="4300"/>
                  </a:cubicBezTo>
                  <a:lnTo>
                    <a:pt x="55781" y="4300"/>
                  </a:lnTo>
                  <a:cubicBezTo>
                    <a:pt x="56284" y="3553"/>
                    <a:pt x="55853" y="3016"/>
                    <a:pt x="55346" y="3016"/>
                  </a:cubicBezTo>
                  <a:cubicBezTo>
                    <a:pt x="55063" y="3016"/>
                    <a:pt x="54757" y="3183"/>
                    <a:pt x="54576" y="3572"/>
                  </a:cubicBezTo>
                  <a:cubicBezTo>
                    <a:pt x="54353" y="2830"/>
                    <a:pt x="53617" y="2549"/>
                    <a:pt x="52894" y="2362"/>
                  </a:cubicBezTo>
                  <a:cubicBezTo>
                    <a:pt x="52800" y="2338"/>
                    <a:pt x="52705" y="2327"/>
                    <a:pt x="52611" y="2327"/>
                  </a:cubicBezTo>
                  <a:cubicBezTo>
                    <a:pt x="52039" y="2327"/>
                    <a:pt x="51525" y="2721"/>
                    <a:pt x="51525" y="2721"/>
                  </a:cubicBezTo>
                  <a:cubicBezTo>
                    <a:pt x="51525" y="2721"/>
                    <a:pt x="51019" y="1727"/>
                    <a:pt x="50144" y="1727"/>
                  </a:cubicBezTo>
                  <a:cubicBezTo>
                    <a:pt x="49834" y="1727"/>
                    <a:pt x="49479" y="1852"/>
                    <a:pt x="49083" y="2188"/>
                  </a:cubicBezTo>
                  <a:cubicBezTo>
                    <a:pt x="48720" y="1790"/>
                    <a:pt x="48185" y="1418"/>
                    <a:pt x="47662" y="1418"/>
                  </a:cubicBezTo>
                  <a:cubicBezTo>
                    <a:pt x="47475" y="1418"/>
                    <a:pt x="47289" y="1466"/>
                    <a:pt x="47114" y="1577"/>
                  </a:cubicBezTo>
                  <a:cubicBezTo>
                    <a:pt x="46927" y="1166"/>
                    <a:pt x="46628" y="563"/>
                    <a:pt x="46256" y="263"/>
                  </a:cubicBezTo>
                  <a:cubicBezTo>
                    <a:pt x="46015" y="67"/>
                    <a:pt x="45812" y="0"/>
                    <a:pt x="45649"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 name="Google Shape;977;p15"/>
            <p:cNvGrpSpPr/>
            <p:nvPr/>
          </p:nvGrpSpPr>
          <p:grpSpPr>
            <a:xfrm>
              <a:off x="7572912" y="1022676"/>
              <a:ext cx="1518624" cy="2350143"/>
              <a:chOff x="2593675" y="2254750"/>
              <a:chExt cx="344125" cy="532550"/>
            </a:xfrm>
          </p:grpSpPr>
          <p:sp>
            <p:nvSpPr>
              <p:cNvPr id="978" name="Google Shape;978;p15"/>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5"/>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 name="Google Shape;980;p15"/>
            <p:cNvSpPr/>
            <p:nvPr/>
          </p:nvSpPr>
          <p:spPr>
            <a:xfrm flipH="1">
              <a:off x="-12" y="462824"/>
              <a:ext cx="1720362" cy="3175235"/>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5"/>
            <p:cNvSpPr/>
            <p:nvPr/>
          </p:nvSpPr>
          <p:spPr>
            <a:xfrm>
              <a:off x="338662" y="2505806"/>
              <a:ext cx="762677" cy="1239281"/>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5"/>
            <p:cNvSpPr/>
            <p:nvPr/>
          </p:nvSpPr>
          <p:spPr>
            <a:xfrm>
              <a:off x="3868903" y="1833541"/>
              <a:ext cx="798845" cy="1474411"/>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 name="Google Shape;983;p15"/>
          <p:cNvGrpSpPr/>
          <p:nvPr/>
        </p:nvGrpSpPr>
        <p:grpSpPr>
          <a:xfrm flipH="1">
            <a:off x="-12" y="-62"/>
            <a:ext cx="5455684" cy="2380583"/>
            <a:chOff x="4955225" y="742325"/>
            <a:chExt cx="2025500" cy="883825"/>
          </a:xfrm>
        </p:grpSpPr>
        <p:sp>
          <p:nvSpPr>
            <p:cNvPr id="984" name="Google Shape;984;p15"/>
            <p:cNvSpPr/>
            <p:nvPr/>
          </p:nvSpPr>
          <p:spPr>
            <a:xfrm>
              <a:off x="4955225" y="742325"/>
              <a:ext cx="2025500" cy="857900"/>
            </a:xfrm>
            <a:custGeom>
              <a:avLst/>
              <a:gdLst/>
              <a:ahLst/>
              <a:cxnLst/>
              <a:rect l="l" t="t" r="r" b="b"/>
              <a:pathLst>
                <a:path w="81020" h="34316" extrusionOk="0">
                  <a:moveTo>
                    <a:pt x="1" y="0"/>
                  </a:moveTo>
                  <a:cubicBezTo>
                    <a:pt x="1" y="0"/>
                    <a:pt x="7596" y="19853"/>
                    <a:pt x="33090" y="23036"/>
                  </a:cubicBezTo>
                  <a:cubicBezTo>
                    <a:pt x="58586" y="26220"/>
                    <a:pt x="75106" y="29046"/>
                    <a:pt x="81019" y="34316"/>
                  </a:cubicBezTo>
                  <a:lnTo>
                    <a:pt x="81019" y="20681"/>
                  </a:lnTo>
                  <a:cubicBezTo>
                    <a:pt x="81019" y="20681"/>
                    <a:pt x="67049" y="14522"/>
                    <a:pt x="45958" y="14522"/>
                  </a:cubicBezTo>
                  <a:cubicBezTo>
                    <a:pt x="29744" y="14522"/>
                    <a:pt x="12318" y="9316"/>
                    <a:pt x="10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15"/>
            <p:cNvSpPr/>
            <p:nvPr/>
          </p:nvSpPr>
          <p:spPr>
            <a:xfrm>
              <a:off x="4990100" y="742325"/>
              <a:ext cx="1990625" cy="581100"/>
            </a:xfrm>
            <a:custGeom>
              <a:avLst/>
              <a:gdLst/>
              <a:ahLst/>
              <a:cxnLst/>
              <a:rect l="l" t="t" r="r" b="b"/>
              <a:pathLst>
                <a:path w="79625" h="23244" extrusionOk="0">
                  <a:moveTo>
                    <a:pt x="1" y="0"/>
                  </a:moveTo>
                  <a:cubicBezTo>
                    <a:pt x="4577" y="3016"/>
                    <a:pt x="8850" y="6261"/>
                    <a:pt x="13396" y="9509"/>
                  </a:cubicBezTo>
                  <a:cubicBezTo>
                    <a:pt x="18775" y="13350"/>
                    <a:pt x="24921" y="15080"/>
                    <a:pt x="31451" y="16616"/>
                  </a:cubicBezTo>
                  <a:cubicBezTo>
                    <a:pt x="38558" y="18152"/>
                    <a:pt x="45859" y="19689"/>
                    <a:pt x="52966" y="20650"/>
                  </a:cubicBezTo>
                  <a:cubicBezTo>
                    <a:pt x="60456" y="21610"/>
                    <a:pt x="68140" y="21226"/>
                    <a:pt x="75632" y="22378"/>
                  </a:cubicBezTo>
                  <a:cubicBezTo>
                    <a:pt x="76993" y="22605"/>
                    <a:pt x="78320" y="22899"/>
                    <a:pt x="79624" y="23243"/>
                  </a:cubicBezTo>
                  <a:lnTo>
                    <a:pt x="79624" y="20681"/>
                  </a:lnTo>
                  <a:cubicBezTo>
                    <a:pt x="79624" y="20681"/>
                    <a:pt x="65654" y="14522"/>
                    <a:pt x="44563" y="14522"/>
                  </a:cubicBezTo>
                  <a:cubicBezTo>
                    <a:pt x="28349" y="14522"/>
                    <a:pt x="10923" y="9316"/>
                    <a:pt x="8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15"/>
            <p:cNvSpPr/>
            <p:nvPr/>
          </p:nvSpPr>
          <p:spPr>
            <a:xfrm>
              <a:off x="5054225" y="742325"/>
              <a:ext cx="1926500" cy="827500"/>
            </a:xfrm>
            <a:custGeom>
              <a:avLst/>
              <a:gdLst/>
              <a:ahLst/>
              <a:cxnLst/>
              <a:rect l="l" t="t" r="r" b="b"/>
              <a:pathLst>
                <a:path w="77060" h="33100" extrusionOk="0">
                  <a:moveTo>
                    <a:pt x="0" y="0"/>
                  </a:moveTo>
                  <a:cubicBezTo>
                    <a:pt x="4197" y="5694"/>
                    <a:pt x="8911" y="11056"/>
                    <a:pt x="14778" y="15047"/>
                  </a:cubicBezTo>
                  <a:cubicBezTo>
                    <a:pt x="12636" y="14354"/>
                    <a:pt x="10529" y="13536"/>
                    <a:pt x="8467" y="12545"/>
                  </a:cubicBezTo>
                  <a:cubicBezTo>
                    <a:pt x="8424" y="12524"/>
                    <a:pt x="8381" y="12515"/>
                    <a:pt x="8341" y="12515"/>
                  </a:cubicBezTo>
                  <a:cubicBezTo>
                    <a:pt x="8100" y="12515"/>
                    <a:pt x="7947" y="12848"/>
                    <a:pt x="8199" y="13003"/>
                  </a:cubicBezTo>
                  <a:cubicBezTo>
                    <a:pt x="12779" y="15807"/>
                    <a:pt x="19084" y="18394"/>
                    <a:pt x="19217" y="18457"/>
                  </a:cubicBezTo>
                  <a:cubicBezTo>
                    <a:pt x="21140" y="19350"/>
                    <a:pt x="22720" y="20412"/>
                    <a:pt x="21937" y="20412"/>
                  </a:cubicBezTo>
                  <a:cubicBezTo>
                    <a:pt x="21870" y="20412"/>
                    <a:pt x="21785" y="20404"/>
                    <a:pt x="21681" y="20388"/>
                  </a:cubicBezTo>
                  <a:cubicBezTo>
                    <a:pt x="19814" y="19658"/>
                    <a:pt x="17982" y="18838"/>
                    <a:pt x="16166" y="17985"/>
                  </a:cubicBezTo>
                  <a:cubicBezTo>
                    <a:pt x="11884" y="15970"/>
                    <a:pt x="7818" y="13553"/>
                    <a:pt x="3779" y="11096"/>
                  </a:cubicBezTo>
                  <a:lnTo>
                    <a:pt x="3779" y="11096"/>
                  </a:lnTo>
                  <a:cubicBezTo>
                    <a:pt x="5068" y="12383"/>
                    <a:pt x="6541" y="13680"/>
                    <a:pt x="8218" y="14926"/>
                  </a:cubicBezTo>
                  <a:cubicBezTo>
                    <a:pt x="9022" y="15491"/>
                    <a:pt x="9831" y="16049"/>
                    <a:pt x="10646" y="16595"/>
                  </a:cubicBezTo>
                  <a:cubicBezTo>
                    <a:pt x="15365" y="19592"/>
                    <a:pt x="21430" y="22075"/>
                    <a:pt x="29130" y="23036"/>
                  </a:cubicBezTo>
                  <a:cubicBezTo>
                    <a:pt x="50095" y="25655"/>
                    <a:pt x="64988" y="28031"/>
                    <a:pt x="72908" y="31721"/>
                  </a:cubicBezTo>
                  <a:cubicBezTo>
                    <a:pt x="73319" y="31849"/>
                    <a:pt x="73729" y="31978"/>
                    <a:pt x="74139" y="32110"/>
                  </a:cubicBezTo>
                  <a:cubicBezTo>
                    <a:pt x="75117" y="32425"/>
                    <a:pt x="76090" y="32758"/>
                    <a:pt x="77059" y="33099"/>
                  </a:cubicBezTo>
                  <a:lnTo>
                    <a:pt x="77059" y="27786"/>
                  </a:lnTo>
                  <a:cubicBezTo>
                    <a:pt x="75255" y="26919"/>
                    <a:pt x="73404" y="26151"/>
                    <a:pt x="71507" y="25496"/>
                  </a:cubicBezTo>
                  <a:cubicBezTo>
                    <a:pt x="69388" y="24762"/>
                    <a:pt x="67099" y="24335"/>
                    <a:pt x="64896" y="23935"/>
                  </a:cubicBezTo>
                  <a:cubicBezTo>
                    <a:pt x="62653" y="23530"/>
                    <a:pt x="60399" y="23189"/>
                    <a:pt x="58145" y="22856"/>
                  </a:cubicBezTo>
                  <a:cubicBezTo>
                    <a:pt x="54321" y="22292"/>
                    <a:pt x="50509" y="21685"/>
                    <a:pt x="46693" y="21075"/>
                  </a:cubicBezTo>
                  <a:lnTo>
                    <a:pt x="46693" y="21075"/>
                  </a:lnTo>
                  <a:cubicBezTo>
                    <a:pt x="51042" y="21346"/>
                    <a:pt x="55356" y="21918"/>
                    <a:pt x="59663" y="22616"/>
                  </a:cubicBezTo>
                  <a:cubicBezTo>
                    <a:pt x="64311" y="23371"/>
                    <a:pt x="68975" y="24129"/>
                    <a:pt x="73600" y="25018"/>
                  </a:cubicBezTo>
                  <a:cubicBezTo>
                    <a:pt x="74757" y="25239"/>
                    <a:pt x="75910" y="25475"/>
                    <a:pt x="77059" y="25726"/>
                  </a:cubicBezTo>
                  <a:lnTo>
                    <a:pt x="77059" y="23707"/>
                  </a:lnTo>
                  <a:cubicBezTo>
                    <a:pt x="75016" y="23287"/>
                    <a:pt x="72962" y="22918"/>
                    <a:pt x="70903" y="22587"/>
                  </a:cubicBezTo>
                  <a:cubicBezTo>
                    <a:pt x="66097" y="21814"/>
                    <a:pt x="61263" y="21055"/>
                    <a:pt x="56417" y="20589"/>
                  </a:cubicBezTo>
                  <a:cubicBezTo>
                    <a:pt x="55617" y="20512"/>
                    <a:pt x="54819" y="20447"/>
                    <a:pt x="54019" y="20392"/>
                  </a:cubicBezTo>
                  <a:lnTo>
                    <a:pt x="54019" y="20392"/>
                  </a:lnTo>
                  <a:cubicBezTo>
                    <a:pt x="58722" y="20642"/>
                    <a:pt x="63437" y="21213"/>
                    <a:pt x="68105" y="21767"/>
                  </a:cubicBezTo>
                  <a:cubicBezTo>
                    <a:pt x="70650" y="22069"/>
                    <a:pt x="73107" y="22476"/>
                    <a:pt x="75581" y="23155"/>
                  </a:cubicBezTo>
                  <a:cubicBezTo>
                    <a:pt x="76074" y="23290"/>
                    <a:pt x="76567" y="23430"/>
                    <a:pt x="77059" y="23573"/>
                  </a:cubicBezTo>
                  <a:lnTo>
                    <a:pt x="77059" y="22969"/>
                  </a:lnTo>
                  <a:cubicBezTo>
                    <a:pt x="75523" y="22509"/>
                    <a:pt x="73979" y="22079"/>
                    <a:pt x="72405" y="21753"/>
                  </a:cubicBezTo>
                  <a:cubicBezTo>
                    <a:pt x="69966" y="21245"/>
                    <a:pt x="67443" y="21067"/>
                    <a:pt x="64967" y="20809"/>
                  </a:cubicBezTo>
                  <a:cubicBezTo>
                    <a:pt x="62385" y="20541"/>
                    <a:pt x="59801" y="20310"/>
                    <a:pt x="57212" y="20108"/>
                  </a:cubicBezTo>
                  <a:cubicBezTo>
                    <a:pt x="47188" y="19331"/>
                    <a:pt x="37226" y="18647"/>
                    <a:pt x="27137" y="17797"/>
                  </a:cubicBezTo>
                  <a:cubicBezTo>
                    <a:pt x="16408" y="16894"/>
                    <a:pt x="4990" y="6057"/>
                    <a:pt x="2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5"/>
            <p:cNvSpPr/>
            <p:nvPr/>
          </p:nvSpPr>
          <p:spPr>
            <a:xfrm>
              <a:off x="5457075" y="978950"/>
              <a:ext cx="1095125" cy="591850"/>
            </a:xfrm>
            <a:custGeom>
              <a:avLst/>
              <a:gdLst/>
              <a:ahLst/>
              <a:cxnLst/>
              <a:rect l="l" t="t" r="r" b="b"/>
              <a:pathLst>
                <a:path w="43805" h="23674" extrusionOk="0">
                  <a:moveTo>
                    <a:pt x="788" y="1"/>
                  </a:moveTo>
                  <a:cubicBezTo>
                    <a:pt x="284" y="1"/>
                    <a:pt x="1" y="156"/>
                    <a:pt x="1" y="156"/>
                  </a:cubicBezTo>
                  <a:cubicBezTo>
                    <a:pt x="1594" y="875"/>
                    <a:pt x="2563" y="2702"/>
                    <a:pt x="3150" y="4188"/>
                  </a:cubicBezTo>
                  <a:cubicBezTo>
                    <a:pt x="4203" y="6858"/>
                    <a:pt x="5069" y="9597"/>
                    <a:pt x="6144" y="12257"/>
                  </a:cubicBezTo>
                  <a:cubicBezTo>
                    <a:pt x="7277" y="15063"/>
                    <a:pt x="8644" y="17819"/>
                    <a:pt x="10892" y="19907"/>
                  </a:cubicBezTo>
                  <a:cubicBezTo>
                    <a:pt x="13712" y="22526"/>
                    <a:pt x="17811" y="23674"/>
                    <a:pt x="21616" y="23674"/>
                  </a:cubicBezTo>
                  <a:cubicBezTo>
                    <a:pt x="21829" y="23674"/>
                    <a:pt x="22042" y="23670"/>
                    <a:pt x="22253" y="23663"/>
                  </a:cubicBezTo>
                  <a:cubicBezTo>
                    <a:pt x="27612" y="23479"/>
                    <a:pt x="32600" y="20816"/>
                    <a:pt x="35967" y="16690"/>
                  </a:cubicBezTo>
                  <a:cubicBezTo>
                    <a:pt x="37539" y="14765"/>
                    <a:pt x="38752" y="12641"/>
                    <a:pt x="39924" y="10461"/>
                  </a:cubicBezTo>
                  <a:cubicBezTo>
                    <a:pt x="40415" y="9546"/>
                    <a:pt x="40929" y="8630"/>
                    <a:pt x="41611" y="7845"/>
                  </a:cubicBezTo>
                  <a:cubicBezTo>
                    <a:pt x="42105" y="7275"/>
                    <a:pt x="42846" y="6550"/>
                    <a:pt x="43640" y="6550"/>
                  </a:cubicBezTo>
                  <a:cubicBezTo>
                    <a:pt x="43695" y="6550"/>
                    <a:pt x="43750" y="6553"/>
                    <a:pt x="43804" y="6560"/>
                  </a:cubicBezTo>
                  <a:cubicBezTo>
                    <a:pt x="43687" y="6004"/>
                    <a:pt x="42807" y="5614"/>
                    <a:pt x="41852" y="5614"/>
                  </a:cubicBezTo>
                  <a:cubicBezTo>
                    <a:pt x="41129" y="5614"/>
                    <a:pt x="40364" y="5837"/>
                    <a:pt x="39853" y="6380"/>
                  </a:cubicBezTo>
                  <a:cubicBezTo>
                    <a:pt x="38632" y="7677"/>
                    <a:pt x="37665" y="9248"/>
                    <a:pt x="36761" y="10774"/>
                  </a:cubicBezTo>
                  <a:cubicBezTo>
                    <a:pt x="34707" y="14239"/>
                    <a:pt x="31996" y="17374"/>
                    <a:pt x="28371" y="19234"/>
                  </a:cubicBezTo>
                  <a:cubicBezTo>
                    <a:pt x="26305" y="20293"/>
                    <a:pt x="24008" y="20804"/>
                    <a:pt x="21708" y="20804"/>
                  </a:cubicBezTo>
                  <a:cubicBezTo>
                    <a:pt x="19743" y="20804"/>
                    <a:pt x="17775" y="20431"/>
                    <a:pt x="15947" y="19712"/>
                  </a:cubicBezTo>
                  <a:cubicBezTo>
                    <a:pt x="13059" y="18574"/>
                    <a:pt x="11441" y="16424"/>
                    <a:pt x="9839" y="13841"/>
                  </a:cubicBezTo>
                  <a:cubicBezTo>
                    <a:pt x="7912" y="10734"/>
                    <a:pt x="7728" y="7082"/>
                    <a:pt x="5767" y="4015"/>
                  </a:cubicBezTo>
                  <a:cubicBezTo>
                    <a:pt x="3573" y="585"/>
                    <a:pt x="1765" y="1"/>
                    <a:pt x="7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15"/>
            <p:cNvSpPr/>
            <p:nvPr/>
          </p:nvSpPr>
          <p:spPr>
            <a:xfrm>
              <a:off x="5535275" y="1082250"/>
              <a:ext cx="1016925" cy="488550"/>
            </a:xfrm>
            <a:custGeom>
              <a:avLst/>
              <a:gdLst/>
              <a:ahLst/>
              <a:cxnLst/>
              <a:rect l="l" t="t" r="r" b="b"/>
              <a:pathLst>
                <a:path w="40677" h="19542" extrusionOk="0">
                  <a:moveTo>
                    <a:pt x="1" y="0"/>
                  </a:moveTo>
                  <a:cubicBezTo>
                    <a:pt x="0" y="0"/>
                    <a:pt x="7" y="18"/>
                    <a:pt x="22" y="56"/>
                  </a:cubicBezTo>
                  <a:cubicBezTo>
                    <a:pt x="1075" y="2726"/>
                    <a:pt x="1941" y="5465"/>
                    <a:pt x="3016" y="8125"/>
                  </a:cubicBezTo>
                  <a:cubicBezTo>
                    <a:pt x="4149" y="10931"/>
                    <a:pt x="5516" y="13687"/>
                    <a:pt x="7764" y="15775"/>
                  </a:cubicBezTo>
                  <a:cubicBezTo>
                    <a:pt x="10584" y="18394"/>
                    <a:pt x="14683" y="19542"/>
                    <a:pt x="18488" y="19542"/>
                  </a:cubicBezTo>
                  <a:cubicBezTo>
                    <a:pt x="18701" y="19542"/>
                    <a:pt x="18914" y="19538"/>
                    <a:pt x="19125" y="19531"/>
                  </a:cubicBezTo>
                  <a:cubicBezTo>
                    <a:pt x="24484" y="19347"/>
                    <a:pt x="29472" y="16684"/>
                    <a:pt x="32839" y="12558"/>
                  </a:cubicBezTo>
                  <a:cubicBezTo>
                    <a:pt x="34411" y="10633"/>
                    <a:pt x="35624" y="8509"/>
                    <a:pt x="36796" y="6329"/>
                  </a:cubicBezTo>
                  <a:cubicBezTo>
                    <a:pt x="37287" y="5414"/>
                    <a:pt x="37801" y="4498"/>
                    <a:pt x="38483" y="3711"/>
                  </a:cubicBezTo>
                  <a:cubicBezTo>
                    <a:pt x="38977" y="3143"/>
                    <a:pt x="39718" y="2418"/>
                    <a:pt x="40512" y="2418"/>
                  </a:cubicBezTo>
                  <a:cubicBezTo>
                    <a:pt x="40567" y="2418"/>
                    <a:pt x="40622" y="2421"/>
                    <a:pt x="40676" y="2428"/>
                  </a:cubicBezTo>
                  <a:cubicBezTo>
                    <a:pt x="40559" y="1872"/>
                    <a:pt x="39678" y="1482"/>
                    <a:pt x="38722" y="1482"/>
                  </a:cubicBezTo>
                  <a:cubicBezTo>
                    <a:pt x="38567" y="1482"/>
                    <a:pt x="38411" y="1492"/>
                    <a:pt x="38255" y="1514"/>
                  </a:cubicBezTo>
                  <a:cubicBezTo>
                    <a:pt x="37051" y="2563"/>
                    <a:pt x="36084" y="4148"/>
                    <a:pt x="35394" y="5376"/>
                  </a:cubicBezTo>
                  <a:cubicBezTo>
                    <a:pt x="34450" y="7054"/>
                    <a:pt x="33623" y="8791"/>
                    <a:pt x="32493" y="10359"/>
                  </a:cubicBezTo>
                  <a:cubicBezTo>
                    <a:pt x="31444" y="11814"/>
                    <a:pt x="30059" y="13071"/>
                    <a:pt x="28610" y="14115"/>
                  </a:cubicBezTo>
                  <a:cubicBezTo>
                    <a:pt x="25377" y="16439"/>
                    <a:pt x="21218" y="17986"/>
                    <a:pt x="17179" y="17986"/>
                  </a:cubicBezTo>
                  <a:cubicBezTo>
                    <a:pt x="14081" y="17986"/>
                    <a:pt x="11054" y="17076"/>
                    <a:pt x="8569" y="14910"/>
                  </a:cubicBezTo>
                  <a:cubicBezTo>
                    <a:pt x="6016" y="12684"/>
                    <a:pt x="4440" y="9460"/>
                    <a:pt x="2959" y="6477"/>
                  </a:cubicBezTo>
                  <a:cubicBezTo>
                    <a:pt x="1578" y="3691"/>
                    <a:pt x="14"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15"/>
            <p:cNvSpPr/>
            <p:nvPr/>
          </p:nvSpPr>
          <p:spPr>
            <a:xfrm>
              <a:off x="5510275" y="987050"/>
              <a:ext cx="921950" cy="536475"/>
            </a:xfrm>
            <a:custGeom>
              <a:avLst/>
              <a:gdLst/>
              <a:ahLst/>
              <a:cxnLst/>
              <a:rect l="l" t="t" r="r" b="b"/>
              <a:pathLst>
                <a:path w="36878" h="21459" extrusionOk="0">
                  <a:moveTo>
                    <a:pt x="1" y="1"/>
                  </a:moveTo>
                  <a:cubicBezTo>
                    <a:pt x="1568" y="1078"/>
                    <a:pt x="2866" y="2438"/>
                    <a:pt x="3562" y="4234"/>
                  </a:cubicBezTo>
                  <a:cubicBezTo>
                    <a:pt x="4131" y="5700"/>
                    <a:pt x="4439" y="7237"/>
                    <a:pt x="4738" y="8775"/>
                  </a:cubicBezTo>
                  <a:cubicBezTo>
                    <a:pt x="5106" y="10668"/>
                    <a:pt x="5591" y="12371"/>
                    <a:pt x="6679" y="13994"/>
                  </a:cubicBezTo>
                  <a:cubicBezTo>
                    <a:pt x="7844" y="15738"/>
                    <a:pt x="9388" y="17159"/>
                    <a:pt x="11070" y="18395"/>
                  </a:cubicBezTo>
                  <a:cubicBezTo>
                    <a:pt x="13595" y="20253"/>
                    <a:pt x="16911" y="21459"/>
                    <a:pt x="20141" y="21459"/>
                  </a:cubicBezTo>
                  <a:cubicBezTo>
                    <a:pt x="21482" y="21459"/>
                    <a:pt x="22808" y="21251"/>
                    <a:pt x="24056" y="20795"/>
                  </a:cubicBezTo>
                  <a:cubicBezTo>
                    <a:pt x="28145" y="19302"/>
                    <a:pt x="31561" y="16379"/>
                    <a:pt x="33897" y="12708"/>
                  </a:cubicBezTo>
                  <a:cubicBezTo>
                    <a:pt x="34524" y="11724"/>
                    <a:pt x="35078" y="10697"/>
                    <a:pt x="35610" y="9659"/>
                  </a:cubicBezTo>
                  <a:cubicBezTo>
                    <a:pt x="36051" y="8798"/>
                    <a:pt x="36520" y="7945"/>
                    <a:pt x="36877" y="7047"/>
                  </a:cubicBezTo>
                  <a:lnTo>
                    <a:pt x="36877" y="7047"/>
                  </a:lnTo>
                  <a:cubicBezTo>
                    <a:pt x="36038" y="8115"/>
                    <a:pt x="35318" y="9296"/>
                    <a:pt x="34633" y="10450"/>
                  </a:cubicBezTo>
                  <a:cubicBezTo>
                    <a:pt x="32579" y="13915"/>
                    <a:pt x="29868" y="17050"/>
                    <a:pt x="26243" y="18910"/>
                  </a:cubicBezTo>
                  <a:cubicBezTo>
                    <a:pt x="24177" y="19969"/>
                    <a:pt x="21880" y="20480"/>
                    <a:pt x="19580" y="20480"/>
                  </a:cubicBezTo>
                  <a:cubicBezTo>
                    <a:pt x="17615" y="20480"/>
                    <a:pt x="15647" y="20107"/>
                    <a:pt x="13819" y="19388"/>
                  </a:cubicBezTo>
                  <a:cubicBezTo>
                    <a:pt x="10931" y="18250"/>
                    <a:pt x="9313" y="16100"/>
                    <a:pt x="7711" y="13517"/>
                  </a:cubicBezTo>
                  <a:cubicBezTo>
                    <a:pt x="5784" y="10410"/>
                    <a:pt x="5600" y="6758"/>
                    <a:pt x="3639" y="3691"/>
                  </a:cubicBezTo>
                  <a:cubicBezTo>
                    <a:pt x="2227" y="1484"/>
                    <a:pt x="975" y="455"/>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5"/>
            <p:cNvSpPr/>
            <p:nvPr/>
          </p:nvSpPr>
          <p:spPr>
            <a:xfrm>
              <a:off x="6032300" y="1132925"/>
              <a:ext cx="519825" cy="436475"/>
            </a:xfrm>
            <a:custGeom>
              <a:avLst/>
              <a:gdLst/>
              <a:ahLst/>
              <a:cxnLst/>
              <a:rect l="l" t="t" r="r" b="b"/>
              <a:pathLst>
                <a:path w="20793" h="17459" extrusionOk="0">
                  <a:moveTo>
                    <a:pt x="20553" y="0"/>
                  </a:moveTo>
                  <a:cubicBezTo>
                    <a:pt x="18025" y="442"/>
                    <a:pt x="16227" y="2932"/>
                    <a:pt x="15011" y="5020"/>
                  </a:cubicBezTo>
                  <a:cubicBezTo>
                    <a:pt x="13877" y="6970"/>
                    <a:pt x="12984" y="9040"/>
                    <a:pt x="11637" y="10862"/>
                  </a:cubicBezTo>
                  <a:cubicBezTo>
                    <a:pt x="10358" y="12593"/>
                    <a:pt x="8683" y="13958"/>
                    <a:pt x="6806" y="14993"/>
                  </a:cubicBezTo>
                  <a:cubicBezTo>
                    <a:pt x="5458" y="15736"/>
                    <a:pt x="4015" y="16280"/>
                    <a:pt x="2550" y="16750"/>
                  </a:cubicBezTo>
                  <a:cubicBezTo>
                    <a:pt x="1711" y="17018"/>
                    <a:pt x="856" y="17236"/>
                    <a:pt x="1" y="17458"/>
                  </a:cubicBezTo>
                  <a:cubicBezTo>
                    <a:pt x="5071" y="17063"/>
                    <a:pt x="9751" y="14461"/>
                    <a:pt x="12958" y="10531"/>
                  </a:cubicBezTo>
                  <a:cubicBezTo>
                    <a:pt x="14530" y="8606"/>
                    <a:pt x="15743" y="6482"/>
                    <a:pt x="16915" y="4302"/>
                  </a:cubicBezTo>
                  <a:cubicBezTo>
                    <a:pt x="17406" y="3387"/>
                    <a:pt x="17920" y="2471"/>
                    <a:pt x="18602" y="1684"/>
                  </a:cubicBezTo>
                  <a:cubicBezTo>
                    <a:pt x="19095" y="1116"/>
                    <a:pt x="19835" y="392"/>
                    <a:pt x="20630" y="392"/>
                  </a:cubicBezTo>
                  <a:cubicBezTo>
                    <a:pt x="20681" y="392"/>
                    <a:pt x="20732" y="395"/>
                    <a:pt x="20784" y="401"/>
                  </a:cubicBezTo>
                  <a:cubicBezTo>
                    <a:pt x="20787" y="400"/>
                    <a:pt x="20791" y="398"/>
                    <a:pt x="20793" y="397"/>
                  </a:cubicBezTo>
                  <a:cubicBezTo>
                    <a:pt x="20761" y="251"/>
                    <a:pt x="20676" y="119"/>
                    <a:pt x="20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5"/>
            <p:cNvSpPr/>
            <p:nvPr/>
          </p:nvSpPr>
          <p:spPr>
            <a:xfrm>
              <a:off x="6373525" y="1365200"/>
              <a:ext cx="49125" cy="56900"/>
            </a:xfrm>
            <a:custGeom>
              <a:avLst/>
              <a:gdLst/>
              <a:ahLst/>
              <a:cxnLst/>
              <a:rect l="l" t="t" r="r" b="b"/>
              <a:pathLst>
                <a:path w="1965" h="2276" extrusionOk="0">
                  <a:moveTo>
                    <a:pt x="66" y="1"/>
                  </a:moveTo>
                  <a:cubicBezTo>
                    <a:pt x="25" y="1"/>
                    <a:pt x="0" y="51"/>
                    <a:pt x="7" y="88"/>
                  </a:cubicBezTo>
                  <a:cubicBezTo>
                    <a:pt x="70" y="550"/>
                    <a:pt x="405" y="1013"/>
                    <a:pt x="669" y="1386"/>
                  </a:cubicBezTo>
                  <a:cubicBezTo>
                    <a:pt x="918" y="1741"/>
                    <a:pt x="1141" y="2241"/>
                    <a:pt x="1611" y="2275"/>
                  </a:cubicBezTo>
                  <a:cubicBezTo>
                    <a:pt x="1618" y="2276"/>
                    <a:pt x="1625" y="2276"/>
                    <a:pt x="1631" y="2276"/>
                  </a:cubicBezTo>
                  <a:cubicBezTo>
                    <a:pt x="1798" y="2276"/>
                    <a:pt x="1901" y="2121"/>
                    <a:pt x="1916" y="1970"/>
                  </a:cubicBezTo>
                  <a:cubicBezTo>
                    <a:pt x="1964" y="1522"/>
                    <a:pt x="1414" y="1145"/>
                    <a:pt x="1134" y="849"/>
                  </a:cubicBezTo>
                  <a:cubicBezTo>
                    <a:pt x="840" y="540"/>
                    <a:pt x="487" y="170"/>
                    <a:pt x="89" y="5"/>
                  </a:cubicBezTo>
                  <a:cubicBezTo>
                    <a:pt x="81" y="2"/>
                    <a:pt x="73" y="1"/>
                    <a:pt x="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15"/>
            <p:cNvSpPr/>
            <p:nvPr/>
          </p:nvSpPr>
          <p:spPr>
            <a:xfrm>
              <a:off x="6395125" y="1325600"/>
              <a:ext cx="73050" cy="37725"/>
            </a:xfrm>
            <a:custGeom>
              <a:avLst/>
              <a:gdLst/>
              <a:ahLst/>
              <a:cxnLst/>
              <a:rect l="l" t="t" r="r" b="b"/>
              <a:pathLst>
                <a:path w="2922" h="1509" extrusionOk="0">
                  <a:moveTo>
                    <a:pt x="468" y="1"/>
                  </a:moveTo>
                  <a:cubicBezTo>
                    <a:pt x="339" y="1"/>
                    <a:pt x="215" y="18"/>
                    <a:pt x="104" y="61"/>
                  </a:cubicBezTo>
                  <a:cubicBezTo>
                    <a:pt x="26" y="92"/>
                    <a:pt x="0" y="176"/>
                    <a:pt x="56" y="241"/>
                  </a:cubicBezTo>
                  <a:cubicBezTo>
                    <a:pt x="325" y="556"/>
                    <a:pt x="816" y="736"/>
                    <a:pt x="1177" y="933"/>
                  </a:cubicBezTo>
                  <a:cubicBezTo>
                    <a:pt x="1585" y="1157"/>
                    <a:pt x="1940" y="1425"/>
                    <a:pt x="2409" y="1503"/>
                  </a:cubicBezTo>
                  <a:cubicBezTo>
                    <a:pt x="2432" y="1507"/>
                    <a:pt x="2454" y="1508"/>
                    <a:pt x="2476" y="1508"/>
                  </a:cubicBezTo>
                  <a:cubicBezTo>
                    <a:pt x="2758" y="1508"/>
                    <a:pt x="2921" y="1203"/>
                    <a:pt x="2722" y="964"/>
                  </a:cubicBezTo>
                  <a:cubicBezTo>
                    <a:pt x="2392" y="573"/>
                    <a:pt x="1941" y="407"/>
                    <a:pt x="1473" y="231"/>
                  </a:cubicBezTo>
                  <a:cubicBezTo>
                    <a:pt x="1189" y="124"/>
                    <a:pt x="810"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5"/>
            <p:cNvSpPr/>
            <p:nvPr/>
          </p:nvSpPr>
          <p:spPr>
            <a:xfrm>
              <a:off x="6256075" y="1306150"/>
              <a:ext cx="68225" cy="32650"/>
            </a:xfrm>
            <a:custGeom>
              <a:avLst/>
              <a:gdLst/>
              <a:ahLst/>
              <a:cxnLst/>
              <a:rect l="l" t="t" r="r" b="b"/>
              <a:pathLst>
                <a:path w="2729" h="1306" extrusionOk="0">
                  <a:moveTo>
                    <a:pt x="706" y="1"/>
                  </a:moveTo>
                  <a:cubicBezTo>
                    <a:pt x="542" y="1"/>
                    <a:pt x="381" y="40"/>
                    <a:pt x="233" y="137"/>
                  </a:cubicBezTo>
                  <a:cubicBezTo>
                    <a:pt x="91" y="231"/>
                    <a:pt x="0" y="445"/>
                    <a:pt x="112" y="601"/>
                  </a:cubicBezTo>
                  <a:cubicBezTo>
                    <a:pt x="380" y="974"/>
                    <a:pt x="814" y="1053"/>
                    <a:pt x="1251" y="1098"/>
                  </a:cubicBezTo>
                  <a:cubicBezTo>
                    <a:pt x="1684" y="1143"/>
                    <a:pt x="2126" y="1306"/>
                    <a:pt x="2564" y="1306"/>
                  </a:cubicBezTo>
                  <a:cubicBezTo>
                    <a:pt x="2598" y="1306"/>
                    <a:pt x="2631" y="1305"/>
                    <a:pt x="2664" y="1303"/>
                  </a:cubicBezTo>
                  <a:cubicBezTo>
                    <a:pt x="2701" y="1300"/>
                    <a:pt x="2728" y="1260"/>
                    <a:pt x="2708" y="1226"/>
                  </a:cubicBezTo>
                  <a:cubicBezTo>
                    <a:pt x="2484" y="850"/>
                    <a:pt x="2076" y="597"/>
                    <a:pt x="1716" y="367"/>
                  </a:cubicBezTo>
                  <a:cubicBezTo>
                    <a:pt x="1427" y="184"/>
                    <a:pt x="1059" y="1"/>
                    <a:pt x="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5"/>
            <p:cNvSpPr/>
            <p:nvPr/>
          </p:nvSpPr>
          <p:spPr>
            <a:xfrm>
              <a:off x="6026000" y="1567750"/>
              <a:ext cx="41250" cy="58400"/>
            </a:xfrm>
            <a:custGeom>
              <a:avLst/>
              <a:gdLst/>
              <a:ahLst/>
              <a:cxnLst/>
              <a:rect l="l" t="t" r="r" b="b"/>
              <a:pathLst>
                <a:path w="1650" h="2336" extrusionOk="0">
                  <a:moveTo>
                    <a:pt x="1285" y="0"/>
                  </a:moveTo>
                  <a:cubicBezTo>
                    <a:pt x="1254" y="0"/>
                    <a:pt x="1220" y="7"/>
                    <a:pt x="1182" y="20"/>
                  </a:cubicBezTo>
                  <a:cubicBezTo>
                    <a:pt x="882" y="125"/>
                    <a:pt x="664" y="596"/>
                    <a:pt x="508" y="848"/>
                  </a:cubicBezTo>
                  <a:cubicBezTo>
                    <a:pt x="260" y="1248"/>
                    <a:pt x="1" y="1628"/>
                    <a:pt x="115" y="2117"/>
                  </a:cubicBezTo>
                  <a:cubicBezTo>
                    <a:pt x="150" y="2268"/>
                    <a:pt x="276" y="2335"/>
                    <a:pt x="408" y="2335"/>
                  </a:cubicBezTo>
                  <a:cubicBezTo>
                    <a:pt x="464" y="2335"/>
                    <a:pt x="520" y="2323"/>
                    <a:pt x="572" y="2301"/>
                  </a:cubicBezTo>
                  <a:cubicBezTo>
                    <a:pt x="1081" y="2084"/>
                    <a:pt x="1268" y="1527"/>
                    <a:pt x="1451" y="1045"/>
                  </a:cubicBezTo>
                  <a:cubicBezTo>
                    <a:pt x="1518" y="873"/>
                    <a:pt x="1649" y="0"/>
                    <a:pt x="12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5"/>
            <p:cNvSpPr/>
            <p:nvPr/>
          </p:nvSpPr>
          <p:spPr>
            <a:xfrm>
              <a:off x="6061875" y="1567125"/>
              <a:ext cx="41850" cy="58625"/>
            </a:xfrm>
            <a:custGeom>
              <a:avLst/>
              <a:gdLst/>
              <a:ahLst/>
              <a:cxnLst/>
              <a:rect l="l" t="t" r="r" b="b"/>
              <a:pathLst>
                <a:path w="1674" h="2345" extrusionOk="0">
                  <a:moveTo>
                    <a:pt x="205" y="0"/>
                  </a:moveTo>
                  <a:cubicBezTo>
                    <a:pt x="100" y="0"/>
                    <a:pt x="1" y="111"/>
                    <a:pt x="7" y="214"/>
                  </a:cubicBezTo>
                  <a:cubicBezTo>
                    <a:pt x="29" y="537"/>
                    <a:pt x="206" y="856"/>
                    <a:pt x="321" y="1155"/>
                  </a:cubicBezTo>
                  <a:cubicBezTo>
                    <a:pt x="468" y="1537"/>
                    <a:pt x="529" y="1917"/>
                    <a:pt x="810" y="2231"/>
                  </a:cubicBezTo>
                  <a:cubicBezTo>
                    <a:pt x="879" y="2309"/>
                    <a:pt x="978" y="2345"/>
                    <a:pt x="1079" y="2345"/>
                  </a:cubicBezTo>
                  <a:cubicBezTo>
                    <a:pt x="1216" y="2345"/>
                    <a:pt x="1355" y="2277"/>
                    <a:pt x="1421" y="2153"/>
                  </a:cubicBezTo>
                  <a:cubicBezTo>
                    <a:pt x="1673" y="1677"/>
                    <a:pt x="1459" y="1203"/>
                    <a:pt x="1196" y="787"/>
                  </a:cubicBezTo>
                  <a:cubicBezTo>
                    <a:pt x="979" y="445"/>
                    <a:pt x="648" y="44"/>
                    <a:pt x="220" y="1"/>
                  </a:cubicBezTo>
                  <a:cubicBezTo>
                    <a:pt x="215" y="1"/>
                    <a:pt x="210" y="0"/>
                    <a:pt x="2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5"/>
            <p:cNvSpPr/>
            <p:nvPr/>
          </p:nvSpPr>
          <p:spPr>
            <a:xfrm>
              <a:off x="5871000" y="1442600"/>
              <a:ext cx="33550" cy="61525"/>
            </a:xfrm>
            <a:custGeom>
              <a:avLst/>
              <a:gdLst/>
              <a:ahLst/>
              <a:cxnLst/>
              <a:rect l="l" t="t" r="r" b="b"/>
              <a:pathLst>
                <a:path w="1342" h="2461" extrusionOk="0">
                  <a:moveTo>
                    <a:pt x="548" y="0"/>
                  </a:moveTo>
                  <a:cubicBezTo>
                    <a:pt x="473" y="0"/>
                    <a:pt x="399" y="28"/>
                    <a:pt x="331" y="89"/>
                  </a:cubicBezTo>
                  <a:cubicBezTo>
                    <a:pt x="1" y="386"/>
                    <a:pt x="193" y="937"/>
                    <a:pt x="330" y="1283"/>
                  </a:cubicBezTo>
                  <a:cubicBezTo>
                    <a:pt x="473" y="1642"/>
                    <a:pt x="605" y="2040"/>
                    <a:pt x="813" y="2366"/>
                  </a:cubicBezTo>
                  <a:cubicBezTo>
                    <a:pt x="849" y="2423"/>
                    <a:pt x="919" y="2460"/>
                    <a:pt x="986" y="2460"/>
                  </a:cubicBezTo>
                  <a:cubicBezTo>
                    <a:pt x="1032" y="2460"/>
                    <a:pt x="1076" y="2443"/>
                    <a:pt x="1109" y="2405"/>
                  </a:cubicBezTo>
                  <a:cubicBezTo>
                    <a:pt x="1342" y="2130"/>
                    <a:pt x="1238" y="1704"/>
                    <a:pt x="1176" y="1380"/>
                  </a:cubicBezTo>
                  <a:cubicBezTo>
                    <a:pt x="1105" y="1008"/>
                    <a:pt x="1099" y="343"/>
                    <a:pt x="779" y="89"/>
                  </a:cubicBezTo>
                  <a:cubicBezTo>
                    <a:pt x="706" y="32"/>
                    <a:pt x="627"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5"/>
            <p:cNvSpPr/>
            <p:nvPr/>
          </p:nvSpPr>
          <p:spPr>
            <a:xfrm>
              <a:off x="5732950" y="1354800"/>
              <a:ext cx="53925" cy="23875"/>
            </a:xfrm>
            <a:custGeom>
              <a:avLst/>
              <a:gdLst/>
              <a:ahLst/>
              <a:cxnLst/>
              <a:rect l="l" t="t" r="r" b="b"/>
              <a:pathLst>
                <a:path w="2157" h="955" extrusionOk="0">
                  <a:moveTo>
                    <a:pt x="1667" y="1"/>
                  </a:moveTo>
                  <a:cubicBezTo>
                    <a:pt x="1437" y="1"/>
                    <a:pt x="1218" y="111"/>
                    <a:pt x="1004" y="216"/>
                  </a:cubicBezTo>
                  <a:cubicBezTo>
                    <a:pt x="709" y="362"/>
                    <a:pt x="331" y="465"/>
                    <a:pt x="71" y="660"/>
                  </a:cubicBezTo>
                  <a:cubicBezTo>
                    <a:pt x="26" y="695"/>
                    <a:pt x="0" y="766"/>
                    <a:pt x="51" y="811"/>
                  </a:cubicBezTo>
                  <a:cubicBezTo>
                    <a:pt x="173" y="918"/>
                    <a:pt x="336" y="955"/>
                    <a:pt x="502" y="955"/>
                  </a:cubicBezTo>
                  <a:cubicBezTo>
                    <a:pt x="652" y="955"/>
                    <a:pt x="805" y="925"/>
                    <a:pt x="936" y="891"/>
                  </a:cubicBezTo>
                  <a:cubicBezTo>
                    <a:pt x="1282" y="797"/>
                    <a:pt x="1696" y="708"/>
                    <a:pt x="1985" y="485"/>
                  </a:cubicBezTo>
                  <a:cubicBezTo>
                    <a:pt x="2157" y="355"/>
                    <a:pt x="2128" y="135"/>
                    <a:pt x="1929" y="53"/>
                  </a:cubicBezTo>
                  <a:cubicBezTo>
                    <a:pt x="1840" y="16"/>
                    <a:pt x="1753" y="1"/>
                    <a:pt x="16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5"/>
            <p:cNvSpPr/>
            <p:nvPr/>
          </p:nvSpPr>
          <p:spPr>
            <a:xfrm>
              <a:off x="5725075" y="1321875"/>
              <a:ext cx="32925" cy="48050"/>
            </a:xfrm>
            <a:custGeom>
              <a:avLst/>
              <a:gdLst/>
              <a:ahLst/>
              <a:cxnLst/>
              <a:rect l="l" t="t" r="r" b="b"/>
              <a:pathLst>
                <a:path w="1317" h="1922" extrusionOk="0">
                  <a:moveTo>
                    <a:pt x="948" y="0"/>
                  </a:moveTo>
                  <a:cubicBezTo>
                    <a:pt x="925" y="0"/>
                    <a:pt x="901" y="4"/>
                    <a:pt x="880" y="13"/>
                  </a:cubicBezTo>
                  <a:cubicBezTo>
                    <a:pt x="264" y="258"/>
                    <a:pt x="145" y="1123"/>
                    <a:pt x="28" y="1699"/>
                  </a:cubicBezTo>
                  <a:cubicBezTo>
                    <a:pt x="1" y="1834"/>
                    <a:pt x="97" y="1921"/>
                    <a:pt x="201" y="1921"/>
                  </a:cubicBezTo>
                  <a:cubicBezTo>
                    <a:pt x="258" y="1921"/>
                    <a:pt x="316" y="1895"/>
                    <a:pt x="359" y="1838"/>
                  </a:cubicBezTo>
                  <a:cubicBezTo>
                    <a:pt x="701" y="1377"/>
                    <a:pt x="1316" y="821"/>
                    <a:pt x="1199" y="194"/>
                  </a:cubicBezTo>
                  <a:cubicBezTo>
                    <a:pt x="1179" y="88"/>
                    <a:pt x="1059" y="0"/>
                    <a:pt x="9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5"/>
            <p:cNvSpPr/>
            <p:nvPr/>
          </p:nvSpPr>
          <p:spPr>
            <a:xfrm>
              <a:off x="5597775" y="1364750"/>
              <a:ext cx="69950" cy="27625"/>
            </a:xfrm>
            <a:custGeom>
              <a:avLst/>
              <a:gdLst/>
              <a:ahLst/>
              <a:cxnLst/>
              <a:rect l="l" t="t" r="r" b="b"/>
              <a:pathLst>
                <a:path w="2798" h="1105" extrusionOk="0">
                  <a:moveTo>
                    <a:pt x="1667" y="1"/>
                  </a:moveTo>
                  <a:cubicBezTo>
                    <a:pt x="1048" y="1"/>
                    <a:pt x="418" y="110"/>
                    <a:pt x="128" y="653"/>
                  </a:cubicBezTo>
                  <a:cubicBezTo>
                    <a:pt x="1" y="892"/>
                    <a:pt x="185" y="1105"/>
                    <a:pt x="419" y="1105"/>
                  </a:cubicBezTo>
                  <a:cubicBezTo>
                    <a:pt x="436" y="1105"/>
                    <a:pt x="454" y="1103"/>
                    <a:pt x="472" y="1101"/>
                  </a:cubicBezTo>
                  <a:cubicBezTo>
                    <a:pt x="827" y="1051"/>
                    <a:pt x="1151" y="853"/>
                    <a:pt x="1487" y="734"/>
                  </a:cubicBezTo>
                  <a:cubicBezTo>
                    <a:pt x="1870" y="598"/>
                    <a:pt x="2251" y="460"/>
                    <a:pt x="2638" y="332"/>
                  </a:cubicBezTo>
                  <a:cubicBezTo>
                    <a:pt x="2797" y="280"/>
                    <a:pt x="2767" y="52"/>
                    <a:pt x="2600" y="45"/>
                  </a:cubicBezTo>
                  <a:cubicBezTo>
                    <a:pt x="2329" y="32"/>
                    <a:pt x="1999"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5"/>
            <p:cNvSpPr/>
            <p:nvPr/>
          </p:nvSpPr>
          <p:spPr>
            <a:xfrm>
              <a:off x="5533525" y="1201900"/>
              <a:ext cx="60675" cy="30100"/>
            </a:xfrm>
            <a:custGeom>
              <a:avLst/>
              <a:gdLst/>
              <a:ahLst/>
              <a:cxnLst/>
              <a:rect l="l" t="t" r="r" b="b"/>
              <a:pathLst>
                <a:path w="2427" h="1204" extrusionOk="0">
                  <a:moveTo>
                    <a:pt x="1982" y="0"/>
                  </a:moveTo>
                  <a:cubicBezTo>
                    <a:pt x="1717" y="0"/>
                    <a:pt x="1433" y="58"/>
                    <a:pt x="1196" y="113"/>
                  </a:cubicBezTo>
                  <a:cubicBezTo>
                    <a:pt x="795" y="208"/>
                    <a:pt x="445" y="366"/>
                    <a:pt x="178" y="686"/>
                  </a:cubicBezTo>
                  <a:cubicBezTo>
                    <a:pt x="1" y="900"/>
                    <a:pt x="135" y="1204"/>
                    <a:pt x="396" y="1204"/>
                  </a:cubicBezTo>
                  <a:cubicBezTo>
                    <a:pt x="421" y="1204"/>
                    <a:pt x="447" y="1201"/>
                    <a:pt x="475" y="1195"/>
                  </a:cubicBezTo>
                  <a:cubicBezTo>
                    <a:pt x="836" y="1117"/>
                    <a:pt x="1158" y="974"/>
                    <a:pt x="1492" y="817"/>
                  </a:cubicBezTo>
                  <a:cubicBezTo>
                    <a:pt x="1777" y="685"/>
                    <a:pt x="2145" y="536"/>
                    <a:pt x="2354" y="295"/>
                  </a:cubicBezTo>
                  <a:cubicBezTo>
                    <a:pt x="2427" y="210"/>
                    <a:pt x="2407" y="58"/>
                    <a:pt x="2284" y="31"/>
                  </a:cubicBezTo>
                  <a:cubicBezTo>
                    <a:pt x="2189" y="9"/>
                    <a:pt x="2087" y="0"/>
                    <a:pt x="19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5"/>
            <p:cNvSpPr/>
            <p:nvPr/>
          </p:nvSpPr>
          <p:spPr>
            <a:xfrm>
              <a:off x="5612325" y="1080925"/>
              <a:ext cx="47275" cy="52125"/>
            </a:xfrm>
            <a:custGeom>
              <a:avLst/>
              <a:gdLst/>
              <a:ahLst/>
              <a:cxnLst/>
              <a:rect l="l" t="t" r="r" b="b"/>
              <a:pathLst>
                <a:path w="1891" h="2085" extrusionOk="0">
                  <a:moveTo>
                    <a:pt x="1397" y="1"/>
                  </a:moveTo>
                  <a:cubicBezTo>
                    <a:pt x="971" y="1"/>
                    <a:pt x="653" y="391"/>
                    <a:pt x="457" y="749"/>
                  </a:cubicBezTo>
                  <a:cubicBezTo>
                    <a:pt x="286" y="1062"/>
                    <a:pt x="1" y="1615"/>
                    <a:pt x="211" y="1964"/>
                  </a:cubicBezTo>
                  <a:cubicBezTo>
                    <a:pt x="258" y="2041"/>
                    <a:pt x="340" y="2085"/>
                    <a:pt x="427" y="2085"/>
                  </a:cubicBezTo>
                  <a:cubicBezTo>
                    <a:pt x="449" y="2085"/>
                    <a:pt x="470" y="2082"/>
                    <a:pt x="491" y="2077"/>
                  </a:cubicBezTo>
                  <a:cubicBezTo>
                    <a:pt x="785" y="2005"/>
                    <a:pt x="995" y="1638"/>
                    <a:pt x="1192" y="1428"/>
                  </a:cubicBezTo>
                  <a:cubicBezTo>
                    <a:pt x="1465" y="1136"/>
                    <a:pt x="1864" y="882"/>
                    <a:pt x="1882" y="447"/>
                  </a:cubicBezTo>
                  <a:cubicBezTo>
                    <a:pt x="1891" y="258"/>
                    <a:pt x="1742" y="58"/>
                    <a:pt x="1556" y="19"/>
                  </a:cubicBezTo>
                  <a:cubicBezTo>
                    <a:pt x="1502" y="7"/>
                    <a:pt x="1449" y="1"/>
                    <a:pt x="13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5"/>
            <p:cNvSpPr/>
            <p:nvPr/>
          </p:nvSpPr>
          <p:spPr>
            <a:xfrm>
              <a:off x="5532750" y="1174150"/>
              <a:ext cx="46700" cy="21950"/>
            </a:xfrm>
            <a:custGeom>
              <a:avLst/>
              <a:gdLst/>
              <a:ahLst/>
              <a:cxnLst/>
              <a:rect l="l" t="t" r="r" b="b"/>
              <a:pathLst>
                <a:path w="1868" h="878" extrusionOk="0">
                  <a:moveTo>
                    <a:pt x="618" y="0"/>
                  </a:moveTo>
                  <a:cubicBezTo>
                    <a:pt x="456" y="0"/>
                    <a:pt x="299" y="41"/>
                    <a:pt x="167" y="153"/>
                  </a:cubicBezTo>
                  <a:cubicBezTo>
                    <a:pt x="1" y="293"/>
                    <a:pt x="36" y="629"/>
                    <a:pt x="240" y="720"/>
                  </a:cubicBezTo>
                  <a:cubicBezTo>
                    <a:pt x="489" y="831"/>
                    <a:pt x="771" y="785"/>
                    <a:pt x="1037" y="828"/>
                  </a:cubicBezTo>
                  <a:cubicBezTo>
                    <a:pt x="1182" y="851"/>
                    <a:pt x="1313" y="877"/>
                    <a:pt x="1444" y="877"/>
                  </a:cubicBezTo>
                  <a:cubicBezTo>
                    <a:pt x="1550" y="877"/>
                    <a:pt x="1655" y="860"/>
                    <a:pt x="1766" y="812"/>
                  </a:cubicBezTo>
                  <a:cubicBezTo>
                    <a:pt x="1833" y="782"/>
                    <a:pt x="1868" y="683"/>
                    <a:pt x="1845" y="617"/>
                  </a:cubicBezTo>
                  <a:cubicBezTo>
                    <a:pt x="1750" y="339"/>
                    <a:pt x="1489" y="224"/>
                    <a:pt x="1229" y="132"/>
                  </a:cubicBezTo>
                  <a:cubicBezTo>
                    <a:pt x="1039" y="65"/>
                    <a:pt x="824" y="0"/>
                    <a:pt x="6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5"/>
            <p:cNvSpPr/>
            <p:nvPr/>
          </p:nvSpPr>
          <p:spPr>
            <a:xfrm>
              <a:off x="5551225" y="1233500"/>
              <a:ext cx="29100" cy="43725"/>
            </a:xfrm>
            <a:custGeom>
              <a:avLst/>
              <a:gdLst/>
              <a:ahLst/>
              <a:cxnLst/>
              <a:rect l="l" t="t" r="r" b="b"/>
              <a:pathLst>
                <a:path w="1164" h="1749" extrusionOk="0">
                  <a:moveTo>
                    <a:pt x="950" y="0"/>
                  </a:moveTo>
                  <a:cubicBezTo>
                    <a:pt x="895" y="0"/>
                    <a:pt x="837" y="27"/>
                    <a:pt x="797" y="84"/>
                  </a:cubicBezTo>
                  <a:cubicBezTo>
                    <a:pt x="528" y="473"/>
                    <a:pt x="0" y="1128"/>
                    <a:pt x="283" y="1618"/>
                  </a:cubicBezTo>
                  <a:cubicBezTo>
                    <a:pt x="327" y="1694"/>
                    <a:pt x="419" y="1748"/>
                    <a:pt x="509" y="1748"/>
                  </a:cubicBezTo>
                  <a:cubicBezTo>
                    <a:pt x="532" y="1748"/>
                    <a:pt x="554" y="1745"/>
                    <a:pt x="576" y="1737"/>
                  </a:cubicBezTo>
                  <a:cubicBezTo>
                    <a:pt x="1139" y="1542"/>
                    <a:pt x="1163" y="670"/>
                    <a:pt x="1128" y="174"/>
                  </a:cubicBezTo>
                  <a:cubicBezTo>
                    <a:pt x="1120" y="64"/>
                    <a:pt x="1037" y="0"/>
                    <a:pt x="9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 name="Google Shape;1004;p15"/>
          <p:cNvSpPr/>
          <p:nvPr/>
        </p:nvSpPr>
        <p:spPr>
          <a:xfrm>
            <a:off x="1680200" y="3061687"/>
            <a:ext cx="1609860" cy="1975047"/>
          </a:xfrm>
          <a:custGeom>
            <a:avLst/>
            <a:gdLst/>
            <a:ahLst/>
            <a:cxnLst/>
            <a:rect l="l" t="t" r="r" b="b"/>
            <a:pathLst>
              <a:path w="39816" h="48848" extrusionOk="0">
                <a:moveTo>
                  <a:pt x="32957" y="1"/>
                </a:moveTo>
                <a:cubicBezTo>
                  <a:pt x="32927" y="1"/>
                  <a:pt x="32910" y="1"/>
                  <a:pt x="32909" y="2"/>
                </a:cubicBezTo>
                <a:cubicBezTo>
                  <a:pt x="32419" y="250"/>
                  <a:pt x="31458" y="848"/>
                  <a:pt x="31383" y="864"/>
                </a:cubicBezTo>
                <a:cubicBezTo>
                  <a:pt x="31309" y="968"/>
                  <a:pt x="31227" y="1067"/>
                  <a:pt x="31139" y="1161"/>
                </a:cubicBezTo>
                <a:cubicBezTo>
                  <a:pt x="31139" y="1161"/>
                  <a:pt x="31139" y="1161"/>
                  <a:pt x="31139" y="1161"/>
                </a:cubicBezTo>
                <a:lnTo>
                  <a:pt x="31139" y="1161"/>
                </a:lnTo>
                <a:cubicBezTo>
                  <a:pt x="31143" y="1161"/>
                  <a:pt x="30459" y="1973"/>
                  <a:pt x="29927" y="2542"/>
                </a:cubicBezTo>
                <a:cubicBezTo>
                  <a:pt x="28947" y="3592"/>
                  <a:pt x="27211" y="3704"/>
                  <a:pt x="25883" y="3858"/>
                </a:cubicBezTo>
                <a:cubicBezTo>
                  <a:pt x="23233" y="4168"/>
                  <a:pt x="21022" y="5760"/>
                  <a:pt x="19484" y="7873"/>
                </a:cubicBezTo>
                <a:cubicBezTo>
                  <a:pt x="18198" y="8939"/>
                  <a:pt x="17036" y="10207"/>
                  <a:pt x="16007" y="11179"/>
                </a:cubicBezTo>
                <a:cubicBezTo>
                  <a:pt x="14498" y="12602"/>
                  <a:pt x="12828" y="13832"/>
                  <a:pt x="11363" y="15325"/>
                </a:cubicBezTo>
                <a:cubicBezTo>
                  <a:pt x="9800" y="16918"/>
                  <a:pt x="7884" y="18319"/>
                  <a:pt x="6565" y="20130"/>
                </a:cubicBezTo>
                <a:cubicBezTo>
                  <a:pt x="5462" y="21648"/>
                  <a:pt x="4590" y="22856"/>
                  <a:pt x="4216" y="24738"/>
                </a:cubicBezTo>
                <a:cubicBezTo>
                  <a:pt x="4011" y="25761"/>
                  <a:pt x="3569" y="26579"/>
                  <a:pt x="4515" y="27277"/>
                </a:cubicBezTo>
                <a:cubicBezTo>
                  <a:pt x="6028" y="28393"/>
                  <a:pt x="7428" y="29628"/>
                  <a:pt x="9038" y="30620"/>
                </a:cubicBezTo>
                <a:cubicBezTo>
                  <a:pt x="9275" y="30767"/>
                  <a:pt x="9558" y="30909"/>
                  <a:pt x="9867" y="31042"/>
                </a:cubicBezTo>
                <a:cubicBezTo>
                  <a:pt x="9069" y="31457"/>
                  <a:pt x="8321" y="31991"/>
                  <a:pt x="7667" y="32530"/>
                </a:cubicBezTo>
                <a:cubicBezTo>
                  <a:pt x="5767" y="34101"/>
                  <a:pt x="4915" y="36473"/>
                  <a:pt x="2893" y="37857"/>
                </a:cubicBezTo>
                <a:cubicBezTo>
                  <a:pt x="1916" y="38527"/>
                  <a:pt x="49" y="38926"/>
                  <a:pt x="88" y="40484"/>
                </a:cubicBezTo>
                <a:cubicBezTo>
                  <a:pt x="98" y="40912"/>
                  <a:pt x="0" y="41543"/>
                  <a:pt x="358" y="41882"/>
                </a:cubicBezTo>
                <a:cubicBezTo>
                  <a:pt x="759" y="42261"/>
                  <a:pt x="1344" y="42575"/>
                  <a:pt x="1664" y="43002"/>
                </a:cubicBezTo>
                <a:cubicBezTo>
                  <a:pt x="1903" y="43320"/>
                  <a:pt x="2035" y="43745"/>
                  <a:pt x="2237" y="44088"/>
                </a:cubicBezTo>
                <a:cubicBezTo>
                  <a:pt x="2633" y="44761"/>
                  <a:pt x="3369" y="45257"/>
                  <a:pt x="3911" y="45800"/>
                </a:cubicBezTo>
                <a:cubicBezTo>
                  <a:pt x="4390" y="46279"/>
                  <a:pt x="4862" y="47033"/>
                  <a:pt x="5565" y="47219"/>
                </a:cubicBezTo>
                <a:cubicBezTo>
                  <a:pt x="6027" y="47342"/>
                  <a:pt x="6539" y="47419"/>
                  <a:pt x="7053" y="47419"/>
                </a:cubicBezTo>
                <a:cubicBezTo>
                  <a:pt x="7847" y="47419"/>
                  <a:pt x="8645" y="47236"/>
                  <a:pt x="9272" y="46760"/>
                </a:cubicBezTo>
                <a:cubicBezTo>
                  <a:pt x="10078" y="46149"/>
                  <a:pt x="8494" y="44810"/>
                  <a:pt x="8123" y="44476"/>
                </a:cubicBezTo>
                <a:cubicBezTo>
                  <a:pt x="7379" y="43804"/>
                  <a:pt x="6386" y="43356"/>
                  <a:pt x="5602" y="42723"/>
                </a:cubicBezTo>
                <a:cubicBezTo>
                  <a:pt x="4766" y="42049"/>
                  <a:pt x="5048" y="40828"/>
                  <a:pt x="5425" y="39694"/>
                </a:cubicBezTo>
                <a:lnTo>
                  <a:pt x="5425" y="39694"/>
                </a:lnTo>
                <a:cubicBezTo>
                  <a:pt x="5440" y="39694"/>
                  <a:pt x="5456" y="39695"/>
                  <a:pt x="5471" y="39695"/>
                </a:cubicBezTo>
                <a:cubicBezTo>
                  <a:pt x="5587" y="39695"/>
                  <a:pt x="5701" y="39690"/>
                  <a:pt x="5810" y="39676"/>
                </a:cubicBezTo>
                <a:cubicBezTo>
                  <a:pt x="6479" y="39591"/>
                  <a:pt x="7235" y="39128"/>
                  <a:pt x="7834" y="38877"/>
                </a:cubicBezTo>
                <a:cubicBezTo>
                  <a:pt x="9085" y="38354"/>
                  <a:pt x="10378" y="37940"/>
                  <a:pt x="11576" y="37295"/>
                </a:cubicBezTo>
                <a:cubicBezTo>
                  <a:pt x="13277" y="36378"/>
                  <a:pt x="15063" y="35572"/>
                  <a:pt x="16786" y="34663"/>
                </a:cubicBezTo>
                <a:lnTo>
                  <a:pt x="16786" y="34663"/>
                </a:lnTo>
                <a:cubicBezTo>
                  <a:pt x="16634" y="35459"/>
                  <a:pt x="16527" y="36243"/>
                  <a:pt x="16395" y="36897"/>
                </a:cubicBezTo>
                <a:cubicBezTo>
                  <a:pt x="16026" y="38728"/>
                  <a:pt x="17501" y="40029"/>
                  <a:pt x="17493" y="41802"/>
                </a:cubicBezTo>
                <a:cubicBezTo>
                  <a:pt x="17487" y="42967"/>
                  <a:pt x="16690" y="45282"/>
                  <a:pt x="17571" y="46256"/>
                </a:cubicBezTo>
                <a:cubicBezTo>
                  <a:pt x="18072" y="46810"/>
                  <a:pt x="18571" y="46810"/>
                  <a:pt x="19293" y="46942"/>
                </a:cubicBezTo>
                <a:cubicBezTo>
                  <a:pt x="20098" y="47089"/>
                  <a:pt x="20848" y="47447"/>
                  <a:pt x="21643" y="47620"/>
                </a:cubicBezTo>
                <a:cubicBezTo>
                  <a:pt x="23078" y="47934"/>
                  <a:pt x="24425" y="48848"/>
                  <a:pt x="25909" y="48848"/>
                </a:cubicBezTo>
                <a:cubicBezTo>
                  <a:pt x="26068" y="48848"/>
                  <a:pt x="26229" y="48837"/>
                  <a:pt x="26391" y="48815"/>
                </a:cubicBezTo>
                <a:cubicBezTo>
                  <a:pt x="26809" y="48756"/>
                  <a:pt x="27388" y="48191"/>
                  <a:pt x="27809" y="48022"/>
                </a:cubicBezTo>
                <a:cubicBezTo>
                  <a:pt x="28068" y="47919"/>
                  <a:pt x="28928" y="47520"/>
                  <a:pt x="28981" y="47139"/>
                </a:cubicBezTo>
                <a:cubicBezTo>
                  <a:pt x="29123" y="46135"/>
                  <a:pt x="26875" y="46009"/>
                  <a:pt x="26184" y="45784"/>
                </a:cubicBezTo>
                <a:cubicBezTo>
                  <a:pt x="24904" y="45368"/>
                  <a:pt x="23790" y="44767"/>
                  <a:pt x="22717" y="43958"/>
                </a:cubicBezTo>
                <a:cubicBezTo>
                  <a:pt x="22426" y="43739"/>
                  <a:pt x="22169" y="43490"/>
                  <a:pt x="21924" y="43227"/>
                </a:cubicBezTo>
                <a:cubicBezTo>
                  <a:pt x="21964" y="42480"/>
                  <a:pt x="22134" y="41702"/>
                  <a:pt x="22224" y="41258"/>
                </a:cubicBezTo>
                <a:cubicBezTo>
                  <a:pt x="22449" y="40154"/>
                  <a:pt x="22531" y="39030"/>
                  <a:pt x="22732" y="37923"/>
                </a:cubicBezTo>
                <a:cubicBezTo>
                  <a:pt x="22860" y="37223"/>
                  <a:pt x="22874" y="36545"/>
                  <a:pt x="22875" y="35838"/>
                </a:cubicBezTo>
                <a:cubicBezTo>
                  <a:pt x="22880" y="34447"/>
                  <a:pt x="23031" y="33188"/>
                  <a:pt x="23259" y="31817"/>
                </a:cubicBezTo>
                <a:cubicBezTo>
                  <a:pt x="23495" y="30399"/>
                  <a:pt x="23336" y="28933"/>
                  <a:pt x="22393" y="27817"/>
                </a:cubicBezTo>
                <a:cubicBezTo>
                  <a:pt x="21799" y="27116"/>
                  <a:pt x="21064" y="26459"/>
                  <a:pt x="20320" y="25919"/>
                </a:cubicBezTo>
                <a:cubicBezTo>
                  <a:pt x="20284" y="25894"/>
                  <a:pt x="20247" y="25866"/>
                  <a:pt x="20210" y="25841"/>
                </a:cubicBezTo>
                <a:cubicBezTo>
                  <a:pt x="20961" y="25492"/>
                  <a:pt x="21672" y="25032"/>
                  <a:pt x="22406" y="24394"/>
                </a:cubicBezTo>
                <a:cubicBezTo>
                  <a:pt x="22615" y="24211"/>
                  <a:pt x="22820" y="24012"/>
                  <a:pt x="23014" y="23802"/>
                </a:cubicBezTo>
                <a:cubicBezTo>
                  <a:pt x="23559" y="25061"/>
                  <a:pt x="24339" y="26261"/>
                  <a:pt x="24767" y="27528"/>
                </a:cubicBezTo>
                <a:cubicBezTo>
                  <a:pt x="24982" y="28163"/>
                  <a:pt x="25203" y="28767"/>
                  <a:pt x="25455" y="29343"/>
                </a:cubicBezTo>
                <a:cubicBezTo>
                  <a:pt x="25357" y="30584"/>
                  <a:pt x="25236" y="31817"/>
                  <a:pt x="25202" y="33067"/>
                </a:cubicBezTo>
                <a:cubicBezTo>
                  <a:pt x="25168" y="34339"/>
                  <a:pt x="25553" y="35619"/>
                  <a:pt x="25638" y="36888"/>
                </a:cubicBezTo>
                <a:cubicBezTo>
                  <a:pt x="25677" y="37474"/>
                  <a:pt x="25661" y="38029"/>
                  <a:pt x="25710" y="38565"/>
                </a:cubicBezTo>
                <a:cubicBezTo>
                  <a:pt x="25215" y="39404"/>
                  <a:pt x="24803" y="40085"/>
                  <a:pt x="24799" y="41214"/>
                </a:cubicBezTo>
                <a:cubicBezTo>
                  <a:pt x="24796" y="41896"/>
                  <a:pt x="24789" y="42954"/>
                  <a:pt x="25571" y="43188"/>
                </a:cubicBezTo>
                <a:cubicBezTo>
                  <a:pt x="25581" y="43191"/>
                  <a:pt x="25591" y="43193"/>
                  <a:pt x="25601" y="43193"/>
                </a:cubicBezTo>
                <a:cubicBezTo>
                  <a:pt x="25628" y="43193"/>
                  <a:pt x="25655" y="43182"/>
                  <a:pt x="25674" y="43163"/>
                </a:cubicBezTo>
                <a:cubicBezTo>
                  <a:pt x="25894" y="42946"/>
                  <a:pt x="26200" y="42466"/>
                  <a:pt x="26537" y="42466"/>
                </a:cubicBezTo>
                <a:cubicBezTo>
                  <a:pt x="26771" y="42466"/>
                  <a:pt x="27019" y="42695"/>
                  <a:pt x="27265" y="43399"/>
                </a:cubicBezTo>
                <a:cubicBezTo>
                  <a:pt x="27359" y="43667"/>
                  <a:pt x="27415" y="43964"/>
                  <a:pt x="27183" y="43964"/>
                </a:cubicBezTo>
                <a:cubicBezTo>
                  <a:pt x="27153" y="43964"/>
                  <a:pt x="27120" y="43960"/>
                  <a:pt x="27081" y="43950"/>
                </a:cubicBezTo>
                <a:cubicBezTo>
                  <a:pt x="26994" y="43927"/>
                  <a:pt x="26888" y="43917"/>
                  <a:pt x="26775" y="43917"/>
                </a:cubicBezTo>
                <a:cubicBezTo>
                  <a:pt x="26545" y="43917"/>
                  <a:pt x="26287" y="43959"/>
                  <a:pt x="26112" y="44024"/>
                </a:cubicBezTo>
                <a:cubicBezTo>
                  <a:pt x="26071" y="44040"/>
                  <a:pt x="26051" y="44068"/>
                  <a:pt x="26046" y="44111"/>
                </a:cubicBezTo>
                <a:cubicBezTo>
                  <a:pt x="25967" y="44855"/>
                  <a:pt x="26512" y="45019"/>
                  <a:pt x="27082" y="45019"/>
                </a:cubicBezTo>
                <a:cubicBezTo>
                  <a:pt x="27230" y="45019"/>
                  <a:pt x="27380" y="45007"/>
                  <a:pt x="27521" y="44993"/>
                </a:cubicBezTo>
                <a:cubicBezTo>
                  <a:pt x="27899" y="44954"/>
                  <a:pt x="28281" y="44914"/>
                  <a:pt x="28660" y="44828"/>
                </a:cubicBezTo>
                <a:cubicBezTo>
                  <a:pt x="29045" y="44742"/>
                  <a:pt x="29115" y="44197"/>
                  <a:pt x="29449" y="44124"/>
                </a:cubicBezTo>
                <a:cubicBezTo>
                  <a:pt x="31496" y="43672"/>
                  <a:pt x="31448" y="41361"/>
                  <a:pt x="30367" y="39975"/>
                </a:cubicBezTo>
                <a:cubicBezTo>
                  <a:pt x="30549" y="39422"/>
                  <a:pt x="30609" y="38846"/>
                  <a:pt x="30606" y="38127"/>
                </a:cubicBezTo>
                <a:cubicBezTo>
                  <a:pt x="30604" y="37568"/>
                  <a:pt x="30522" y="37017"/>
                  <a:pt x="30516" y="36456"/>
                </a:cubicBezTo>
                <a:lnTo>
                  <a:pt x="30516" y="36456"/>
                </a:lnTo>
                <a:cubicBezTo>
                  <a:pt x="31033" y="37617"/>
                  <a:pt x="31695" y="38724"/>
                  <a:pt x="32452" y="39706"/>
                </a:cubicBezTo>
                <a:cubicBezTo>
                  <a:pt x="32389" y="40002"/>
                  <a:pt x="32341" y="40302"/>
                  <a:pt x="32312" y="40611"/>
                </a:cubicBezTo>
                <a:cubicBezTo>
                  <a:pt x="32196" y="41881"/>
                  <a:pt x="32680" y="43178"/>
                  <a:pt x="32677" y="44458"/>
                </a:cubicBezTo>
                <a:cubicBezTo>
                  <a:pt x="32675" y="44894"/>
                  <a:pt x="32601" y="45486"/>
                  <a:pt x="33152" y="45638"/>
                </a:cubicBezTo>
                <a:cubicBezTo>
                  <a:pt x="33173" y="45644"/>
                  <a:pt x="33200" y="45647"/>
                  <a:pt x="33230" y="45647"/>
                </a:cubicBezTo>
                <a:cubicBezTo>
                  <a:pt x="33379" y="45647"/>
                  <a:pt x="33612" y="45582"/>
                  <a:pt x="33734" y="45558"/>
                </a:cubicBezTo>
                <a:cubicBezTo>
                  <a:pt x="33786" y="45548"/>
                  <a:pt x="33839" y="45544"/>
                  <a:pt x="33893" y="45544"/>
                </a:cubicBezTo>
                <a:cubicBezTo>
                  <a:pt x="34251" y="45544"/>
                  <a:pt x="34638" y="45734"/>
                  <a:pt x="35003" y="45734"/>
                </a:cubicBezTo>
                <a:cubicBezTo>
                  <a:pt x="35087" y="45734"/>
                  <a:pt x="35170" y="45724"/>
                  <a:pt x="35251" y="45700"/>
                </a:cubicBezTo>
                <a:cubicBezTo>
                  <a:pt x="35737" y="45549"/>
                  <a:pt x="35610" y="45631"/>
                  <a:pt x="35959" y="45243"/>
                </a:cubicBezTo>
                <a:cubicBezTo>
                  <a:pt x="36670" y="44450"/>
                  <a:pt x="36454" y="44900"/>
                  <a:pt x="37187" y="44622"/>
                </a:cubicBezTo>
                <a:cubicBezTo>
                  <a:pt x="37864" y="44367"/>
                  <a:pt x="38031" y="44030"/>
                  <a:pt x="38077" y="43311"/>
                </a:cubicBezTo>
                <a:cubicBezTo>
                  <a:pt x="38164" y="41945"/>
                  <a:pt x="37102" y="40581"/>
                  <a:pt x="36021" y="39578"/>
                </a:cubicBezTo>
                <a:cubicBezTo>
                  <a:pt x="36004" y="37751"/>
                  <a:pt x="36101" y="35748"/>
                  <a:pt x="35310" y="34283"/>
                </a:cubicBezTo>
                <a:cubicBezTo>
                  <a:pt x="34885" y="33497"/>
                  <a:pt x="34478" y="32773"/>
                  <a:pt x="33913" y="32116"/>
                </a:cubicBezTo>
                <a:cubicBezTo>
                  <a:pt x="34176" y="29854"/>
                  <a:pt x="33960" y="27493"/>
                  <a:pt x="32954" y="25543"/>
                </a:cubicBezTo>
                <a:cubicBezTo>
                  <a:pt x="32090" y="23869"/>
                  <a:pt x="31651" y="21860"/>
                  <a:pt x="31159" y="20049"/>
                </a:cubicBezTo>
                <a:cubicBezTo>
                  <a:pt x="30974" y="19365"/>
                  <a:pt x="30704" y="18632"/>
                  <a:pt x="30415" y="17985"/>
                </a:cubicBezTo>
                <a:cubicBezTo>
                  <a:pt x="30641" y="17550"/>
                  <a:pt x="30893" y="17131"/>
                  <a:pt x="31192" y="16746"/>
                </a:cubicBezTo>
                <a:cubicBezTo>
                  <a:pt x="31860" y="15883"/>
                  <a:pt x="32720" y="15192"/>
                  <a:pt x="33462" y="14398"/>
                </a:cubicBezTo>
                <a:cubicBezTo>
                  <a:pt x="33986" y="13839"/>
                  <a:pt x="34729" y="13275"/>
                  <a:pt x="35351" y="12642"/>
                </a:cubicBezTo>
                <a:cubicBezTo>
                  <a:pt x="35540" y="12666"/>
                  <a:pt x="35728" y="12676"/>
                  <a:pt x="35921" y="12676"/>
                </a:cubicBezTo>
                <a:cubicBezTo>
                  <a:pt x="36141" y="12676"/>
                  <a:pt x="36367" y="12663"/>
                  <a:pt x="36603" y="12644"/>
                </a:cubicBezTo>
                <a:cubicBezTo>
                  <a:pt x="37175" y="12597"/>
                  <a:pt x="37588" y="12106"/>
                  <a:pt x="37742" y="11569"/>
                </a:cubicBezTo>
                <a:cubicBezTo>
                  <a:pt x="37751" y="11569"/>
                  <a:pt x="37760" y="11570"/>
                  <a:pt x="37769" y="11570"/>
                </a:cubicBezTo>
                <a:cubicBezTo>
                  <a:pt x="38501" y="11570"/>
                  <a:pt x="39283" y="11116"/>
                  <a:pt x="39378" y="10317"/>
                </a:cubicBezTo>
                <a:cubicBezTo>
                  <a:pt x="39432" y="9871"/>
                  <a:pt x="39262" y="9168"/>
                  <a:pt x="38905" y="8729"/>
                </a:cubicBezTo>
                <a:cubicBezTo>
                  <a:pt x="38981" y="8566"/>
                  <a:pt x="39014" y="8389"/>
                  <a:pt x="38967" y="8230"/>
                </a:cubicBezTo>
                <a:cubicBezTo>
                  <a:pt x="38828" y="7770"/>
                  <a:pt x="38503" y="7407"/>
                  <a:pt x="38200" y="7029"/>
                </a:cubicBezTo>
                <a:cubicBezTo>
                  <a:pt x="38751" y="6617"/>
                  <a:pt x="38945" y="6279"/>
                  <a:pt x="39438" y="5787"/>
                </a:cubicBezTo>
                <a:cubicBezTo>
                  <a:pt x="39815" y="5410"/>
                  <a:pt x="39752" y="4766"/>
                  <a:pt x="39536" y="4334"/>
                </a:cubicBezTo>
                <a:cubicBezTo>
                  <a:pt x="39111" y="3482"/>
                  <a:pt x="38963" y="2898"/>
                  <a:pt x="38284" y="2250"/>
                </a:cubicBezTo>
                <a:cubicBezTo>
                  <a:pt x="37692" y="1684"/>
                  <a:pt x="36662" y="1455"/>
                  <a:pt x="35965" y="997"/>
                </a:cubicBezTo>
                <a:cubicBezTo>
                  <a:pt x="35994" y="995"/>
                  <a:pt x="35850" y="814"/>
                  <a:pt x="35746" y="765"/>
                </a:cubicBezTo>
                <a:cubicBezTo>
                  <a:pt x="35537" y="557"/>
                  <a:pt x="35312" y="386"/>
                  <a:pt x="35084" y="278"/>
                </a:cubicBezTo>
                <a:cubicBezTo>
                  <a:pt x="34597" y="50"/>
                  <a:pt x="33231" y="1"/>
                  <a:pt x="329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5"/>
          <p:cNvSpPr txBox="1">
            <a:spLocks noGrp="1"/>
          </p:cNvSpPr>
          <p:nvPr>
            <p:ph type="title" hasCustomPrompt="1"/>
          </p:nvPr>
        </p:nvSpPr>
        <p:spPr>
          <a:xfrm>
            <a:off x="5583850" y="540000"/>
            <a:ext cx="2107500" cy="1158900"/>
          </a:xfrm>
          <a:prstGeom prst="rect">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006" name="Google Shape;1006;p15"/>
          <p:cNvSpPr txBox="1">
            <a:spLocks noGrp="1"/>
          </p:cNvSpPr>
          <p:nvPr>
            <p:ph type="subTitle" idx="1"/>
          </p:nvPr>
        </p:nvSpPr>
        <p:spPr>
          <a:xfrm rot="462">
            <a:off x="5521001" y="3914712"/>
            <a:ext cx="2233200" cy="630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07" name="Google Shape;1007;p15"/>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5"/>
          <p:cNvSpPr txBox="1">
            <a:spLocks noGrp="1"/>
          </p:cNvSpPr>
          <p:nvPr>
            <p:ph type="title" idx="2"/>
          </p:nvPr>
        </p:nvSpPr>
        <p:spPr>
          <a:xfrm>
            <a:off x="4851400" y="2157350"/>
            <a:ext cx="3572400" cy="13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3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grpSp>
        <p:nvGrpSpPr>
          <p:cNvPr id="1009" name="Google Shape;1009;p15"/>
          <p:cNvGrpSpPr/>
          <p:nvPr/>
        </p:nvGrpSpPr>
        <p:grpSpPr>
          <a:xfrm>
            <a:off x="1311845" y="-81535"/>
            <a:ext cx="1446830" cy="884314"/>
            <a:chOff x="3182725" y="919500"/>
            <a:chExt cx="1712225" cy="1046525"/>
          </a:xfrm>
        </p:grpSpPr>
        <p:sp>
          <p:nvSpPr>
            <p:cNvPr id="1010" name="Google Shape;1010;p15"/>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5"/>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5"/>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5"/>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5"/>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 name="Google Shape;1015;p15"/>
          <p:cNvGrpSpPr/>
          <p:nvPr/>
        </p:nvGrpSpPr>
        <p:grpSpPr>
          <a:xfrm rot="10800000">
            <a:off x="2025122" y="-63047"/>
            <a:ext cx="672314" cy="847339"/>
            <a:chOff x="2030500" y="3653500"/>
            <a:chExt cx="826650" cy="1041725"/>
          </a:xfrm>
        </p:grpSpPr>
        <p:sp>
          <p:nvSpPr>
            <p:cNvPr id="1016" name="Google Shape;1016;p15"/>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5"/>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5"/>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5"/>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5"/>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15"/>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5"/>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15"/>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15"/>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5"/>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5"/>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5"/>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5"/>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5"/>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5"/>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5"/>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5"/>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5"/>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5"/>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5"/>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5"/>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5"/>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5"/>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5"/>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5"/>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5"/>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5"/>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5"/>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5"/>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 name="Google Shape;1045;p15"/>
          <p:cNvGrpSpPr/>
          <p:nvPr/>
        </p:nvGrpSpPr>
        <p:grpSpPr>
          <a:xfrm>
            <a:off x="-115525" y="3379275"/>
            <a:ext cx="960975" cy="983875"/>
            <a:chOff x="1459725" y="3033450"/>
            <a:chExt cx="960975" cy="983875"/>
          </a:xfrm>
        </p:grpSpPr>
        <p:sp>
          <p:nvSpPr>
            <p:cNvPr id="1046" name="Google Shape;1046;p15"/>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5"/>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5"/>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5"/>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6771075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1050"/>
        <p:cNvGrpSpPr/>
        <p:nvPr/>
      </p:nvGrpSpPr>
      <p:grpSpPr>
        <a:xfrm>
          <a:off x="0" y="0"/>
          <a:ext cx="0" cy="0"/>
          <a:chOff x="0" y="0"/>
          <a:chExt cx="0" cy="0"/>
        </a:xfrm>
      </p:grpSpPr>
      <p:grpSp>
        <p:nvGrpSpPr>
          <p:cNvPr id="1051" name="Google Shape;1051;p16"/>
          <p:cNvGrpSpPr/>
          <p:nvPr/>
        </p:nvGrpSpPr>
        <p:grpSpPr>
          <a:xfrm>
            <a:off x="0" y="1069123"/>
            <a:ext cx="9144081" cy="5195873"/>
            <a:chOff x="0" y="1069123"/>
            <a:chExt cx="9144081" cy="5195873"/>
          </a:xfrm>
        </p:grpSpPr>
        <p:sp>
          <p:nvSpPr>
            <p:cNvPr id="1052" name="Google Shape;1052;p16"/>
            <p:cNvSpPr/>
            <p:nvPr/>
          </p:nvSpPr>
          <p:spPr>
            <a:xfrm flipH="1">
              <a:off x="0" y="2874301"/>
              <a:ext cx="9144081" cy="3390694"/>
            </a:xfrm>
            <a:custGeom>
              <a:avLst/>
              <a:gdLst/>
              <a:ahLst/>
              <a:cxnLst/>
              <a:rect l="l" t="t" r="r" b="b"/>
              <a:pathLst>
                <a:path w="114879" h="42598" extrusionOk="0">
                  <a:moveTo>
                    <a:pt x="61209" y="12852"/>
                  </a:moveTo>
                  <a:cubicBezTo>
                    <a:pt x="61220" y="12863"/>
                    <a:pt x="61220" y="12870"/>
                    <a:pt x="61218" y="12870"/>
                  </a:cubicBezTo>
                  <a:cubicBezTo>
                    <a:pt x="61215" y="12870"/>
                    <a:pt x="61211" y="12865"/>
                    <a:pt x="61209" y="12852"/>
                  </a:cubicBezTo>
                  <a:close/>
                  <a:moveTo>
                    <a:pt x="45649" y="0"/>
                  </a:moveTo>
                  <a:cubicBezTo>
                    <a:pt x="45299" y="0"/>
                    <a:pt x="45128" y="308"/>
                    <a:pt x="45128" y="308"/>
                  </a:cubicBezTo>
                  <a:cubicBezTo>
                    <a:pt x="45128" y="308"/>
                    <a:pt x="44551" y="87"/>
                    <a:pt x="44093" y="87"/>
                  </a:cubicBezTo>
                  <a:cubicBezTo>
                    <a:pt x="43677" y="87"/>
                    <a:pt x="43359" y="269"/>
                    <a:pt x="43656" y="963"/>
                  </a:cubicBezTo>
                  <a:cubicBezTo>
                    <a:pt x="43508" y="938"/>
                    <a:pt x="43382" y="926"/>
                    <a:pt x="43275" y="926"/>
                  </a:cubicBezTo>
                  <a:cubicBezTo>
                    <a:pt x="42262" y="926"/>
                    <a:pt x="42996" y="1983"/>
                    <a:pt x="43273" y="2489"/>
                  </a:cubicBezTo>
                  <a:cubicBezTo>
                    <a:pt x="42634" y="2588"/>
                    <a:pt x="41209" y="2739"/>
                    <a:pt x="42203" y="3627"/>
                  </a:cubicBezTo>
                  <a:cubicBezTo>
                    <a:pt x="42150" y="3657"/>
                    <a:pt x="42099" y="3669"/>
                    <a:pt x="42048" y="3669"/>
                  </a:cubicBezTo>
                  <a:cubicBezTo>
                    <a:pt x="41824" y="3669"/>
                    <a:pt x="41588" y="3437"/>
                    <a:pt x="41076" y="3437"/>
                  </a:cubicBezTo>
                  <a:cubicBezTo>
                    <a:pt x="40983" y="3437"/>
                    <a:pt x="40881" y="3444"/>
                    <a:pt x="40768" y="3463"/>
                  </a:cubicBezTo>
                  <a:cubicBezTo>
                    <a:pt x="41165" y="2902"/>
                    <a:pt x="40812" y="2756"/>
                    <a:pt x="40338" y="2756"/>
                  </a:cubicBezTo>
                  <a:cubicBezTo>
                    <a:pt x="39826" y="2756"/>
                    <a:pt x="39172" y="2927"/>
                    <a:pt x="39172" y="2927"/>
                  </a:cubicBezTo>
                  <a:cubicBezTo>
                    <a:pt x="39172" y="2927"/>
                    <a:pt x="38480" y="1848"/>
                    <a:pt x="37749" y="1848"/>
                  </a:cubicBezTo>
                  <a:cubicBezTo>
                    <a:pt x="37447" y="1848"/>
                    <a:pt x="37139" y="2031"/>
                    <a:pt x="36869" y="2551"/>
                  </a:cubicBezTo>
                  <a:cubicBezTo>
                    <a:pt x="36683" y="2416"/>
                    <a:pt x="36479" y="2358"/>
                    <a:pt x="36287" y="2358"/>
                  </a:cubicBezTo>
                  <a:cubicBezTo>
                    <a:pt x="35648" y="2358"/>
                    <a:pt x="35132" y="2994"/>
                    <a:pt x="35790" y="3556"/>
                  </a:cubicBezTo>
                  <a:cubicBezTo>
                    <a:pt x="35297" y="3570"/>
                    <a:pt x="33318" y="3977"/>
                    <a:pt x="34785" y="4417"/>
                  </a:cubicBezTo>
                  <a:cubicBezTo>
                    <a:pt x="34748" y="4415"/>
                    <a:pt x="34711" y="4414"/>
                    <a:pt x="34676" y="4414"/>
                  </a:cubicBezTo>
                  <a:cubicBezTo>
                    <a:pt x="33447" y="4414"/>
                    <a:pt x="33958" y="5625"/>
                    <a:pt x="34723" y="6003"/>
                  </a:cubicBezTo>
                  <a:cubicBezTo>
                    <a:pt x="34718" y="6003"/>
                    <a:pt x="34712" y="6003"/>
                    <a:pt x="34707" y="6003"/>
                  </a:cubicBezTo>
                  <a:cubicBezTo>
                    <a:pt x="34092" y="6003"/>
                    <a:pt x="32188" y="6241"/>
                    <a:pt x="32817" y="7166"/>
                  </a:cubicBezTo>
                  <a:cubicBezTo>
                    <a:pt x="32450" y="7252"/>
                    <a:pt x="30143" y="7619"/>
                    <a:pt x="31428" y="8236"/>
                  </a:cubicBezTo>
                  <a:cubicBezTo>
                    <a:pt x="31396" y="8232"/>
                    <a:pt x="31362" y="8230"/>
                    <a:pt x="31327" y="8230"/>
                  </a:cubicBezTo>
                  <a:cubicBezTo>
                    <a:pt x="30669" y="8230"/>
                    <a:pt x="29554" y="8979"/>
                    <a:pt x="30526" y="9321"/>
                  </a:cubicBezTo>
                  <a:cubicBezTo>
                    <a:pt x="30119" y="9421"/>
                    <a:pt x="30111" y="9640"/>
                    <a:pt x="29946" y="9922"/>
                  </a:cubicBezTo>
                  <a:cubicBezTo>
                    <a:pt x="30223" y="9946"/>
                    <a:pt x="30496" y="10087"/>
                    <a:pt x="30787" y="10087"/>
                  </a:cubicBezTo>
                  <a:cubicBezTo>
                    <a:pt x="30821" y="10087"/>
                    <a:pt x="30856" y="10085"/>
                    <a:pt x="30891" y="10081"/>
                  </a:cubicBezTo>
                  <a:lnTo>
                    <a:pt x="30891" y="10081"/>
                  </a:lnTo>
                  <a:cubicBezTo>
                    <a:pt x="30390" y="10475"/>
                    <a:pt x="30421" y="11096"/>
                    <a:pt x="30984" y="11351"/>
                  </a:cubicBezTo>
                  <a:cubicBezTo>
                    <a:pt x="30597" y="11501"/>
                    <a:pt x="30642" y="12068"/>
                    <a:pt x="30678" y="12098"/>
                  </a:cubicBezTo>
                  <a:cubicBezTo>
                    <a:pt x="30547" y="12062"/>
                    <a:pt x="30412" y="12042"/>
                    <a:pt x="30279" y="12042"/>
                  </a:cubicBezTo>
                  <a:cubicBezTo>
                    <a:pt x="29924" y="12042"/>
                    <a:pt x="29586" y="12181"/>
                    <a:pt x="29395" y="12499"/>
                  </a:cubicBezTo>
                  <a:cubicBezTo>
                    <a:pt x="29247" y="12368"/>
                    <a:pt x="29104" y="12308"/>
                    <a:pt x="28971" y="12308"/>
                  </a:cubicBezTo>
                  <a:cubicBezTo>
                    <a:pt x="28716" y="12308"/>
                    <a:pt x="28495" y="12527"/>
                    <a:pt x="28330" y="12889"/>
                  </a:cubicBezTo>
                  <a:cubicBezTo>
                    <a:pt x="28387" y="12399"/>
                    <a:pt x="28198" y="11977"/>
                    <a:pt x="27800" y="11977"/>
                  </a:cubicBezTo>
                  <a:cubicBezTo>
                    <a:pt x="27709" y="11977"/>
                    <a:pt x="27607" y="11999"/>
                    <a:pt x="27494" y="12049"/>
                  </a:cubicBezTo>
                  <a:cubicBezTo>
                    <a:pt x="27434" y="11712"/>
                    <a:pt x="27093" y="11440"/>
                    <a:pt x="26833" y="11440"/>
                  </a:cubicBezTo>
                  <a:cubicBezTo>
                    <a:pt x="26682" y="11440"/>
                    <a:pt x="26559" y="11531"/>
                    <a:pt x="26534" y="11755"/>
                  </a:cubicBezTo>
                  <a:cubicBezTo>
                    <a:pt x="26502" y="11751"/>
                    <a:pt x="26470" y="11749"/>
                    <a:pt x="26438" y="11749"/>
                  </a:cubicBezTo>
                  <a:cubicBezTo>
                    <a:pt x="25756" y="11749"/>
                    <a:pt x="25212" y="12646"/>
                    <a:pt x="26086" y="12912"/>
                  </a:cubicBezTo>
                  <a:cubicBezTo>
                    <a:pt x="25507" y="13286"/>
                    <a:pt x="24991" y="13880"/>
                    <a:pt x="24872" y="14565"/>
                  </a:cubicBezTo>
                  <a:cubicBezTo>
                    <a:pt x="24553" y="14731"/>
                    <a:pt x="24228" y="14952"/>
                    <a:pt x="23897" y="15105"/>
                  </a:cubicBezTo>
                  <a:cubicBezTo>
                    <a:pt x="24219" y="14636"/>
                    <a:pt x="23985" y="14188"/>
                    <a:pt x="23541" y="14188"/>
                  </a:cubicBezTo>
                  <a:cubicBezTo>
                    <a:pt x="23438" y="14188"/>
                    <a:pt x="23325" y="14212"/>
                    <a:pt x="23205" y="14265"/>
                  </a:cubicBezTo>
                  <a:cubicBezTo>
                    <a:pt x="22978" y="13868"/>
                    <a:pt x="22570" y="13648"/>
                    <a:pt x="22120" y="13648"/>
                  </a:cubicBezTo>
                  <a:cubicBezTo>
                    <a:pt x="22103" y="13648"/>
                    <a:pt x="22086" y="13649"/>
                    <a:pt x="22069" y="13649"/>
                  </a:cubicBezTo>
                  <a:cubicBezTo>
                    <a:pt x="22429" y="13041"/>
                    <a:pt x="22343" y="12496"/>
                    <a:pt x="21727" y="12496"/>
                  </a:cubicBezTo>
                  <a:cubicBezTo>
                    <a:pt x="21606" y="12496"/>
                    <a:pt x="21465" y="12517"/>
                    <a:pt x="21304" y="12562"/>
                  </a:cubicBezTo>
                  <a:cubicBezTo>
                    <a:pt x="21406" y="12094"/>
                    <a:pt x="21500" y="11366"/>
                    <a:pt x="21024" y="11366"/>
                  </a:cubicBezTo>
                  <a:cubicBezTo>
                    <a:pt x="20940" y="11366"/>
                    <a:pt x="20839" y="11388"/>
                    <a:pt x="20717" y="11439"/>
                  </a:cubicBezTo>
                  <a:cubicBezTo>
                    <a:pt x="21052" y="10881"/>
                    <a:pt x="21230" y="9814"/>
                    <a:pt x="20411" y="9814"/>
                  </a:cubicBezTo>
                  <a:cubicBezTo>
                    <a:pt x="20358" y="9814"/>
                    <a:pt x="20301" y="9819"/>
                    <a:pt x="20239" y="9828"/>
                  </a:cubicBezTo>
                  <a:cubicBezTo>
                    <a:pt x="20364" y="9189"/>
                    <a:pt x="20101" y="8676"/>
                    <a:pt x="19458" y="8676"/>
                  </a:cubicBezTo>
                  <a:cubicBezTo>
                    <a:pt x="19414" y="8676"/>
                    <a:pt x="19369" y="8678"/>
                    <a:pt x="19321" y="8683"/>
                  </a:cubicBezTo>
                  <a:cubicBezTo>
                    <a:pt x="19488" y="8164"/>
                    <a:pt x="19213" y="7414"/>
                    <a:pt x="18657" y="7414"/>
                  </a:cubicBezTo>
                  <a:cubicBezTo>
                    <a:pt x="18597" y="7414"/>
                    <a:pt x="18534" y="7422"/>
                    <a:pt x="18468" y="7441"/>
                  </a:cubicBezTo>
                  <a:cubicBezTo>
                    <a:pt x="18361" y="7209"/>
                    <a:pt x="18208" y="7114"/>
                    <a:pt x="18051" y="7114"/>
                  </a:cubicBezTo>
                  <a:cubicBezTo>
                    <a:pt x="17735" y="7114"/>
                    <a:pt x="17402" y="7498"/>
                    <a:pt x="17393" y="7917"/>
                  </a:cubicBezTo>
                  <a:cubicBezTo>
                    <a:pt x="17302" y="7904"/>
                    <a:pt x="17213" y="7898"/>
                    <a:pt x="17127" y="7898"/>
                  </a:cubicBezTo>
                  <a:cubicBezTo>
                    <a:pt x="16467" y="7898"/>
                    <a:pt x="15983" y="8275"/>
                    <a:pt x="15939" y="8989"/>
                  </a:cubicBezTo>
                  <a:cubicBezTo>
                    <a:pt x="15737" y="8914"/>
                    <a:pt x="15498" y="8871"/>
                    <a:pt x="15258" y="8871"/>
                  </a:cubicBezTo>
                  <a:cubicBezTo>
                    <a:pt x="14708" y="8871"/>
                    <a:pt x="14156" y="9097"/>
                    <a:pt x="14060" y="9679"/>
                  </a:cubicBezTo>
                  <a:lnTo>
                    <a:pt x="14060" y="9679"/>
                  </a:lnTo>
                  <a:cubicBezTo>
                    <a:pt x="14065" y="9647"/>
                    <a:pt x="14092" y="9381"/>
                    <a:pt x="14114" y="9319"/>
                  </a:cubicBezTo>
                  <a:cubicBezTo>
                    <a:pt x="13963" y="9246"/>
                    <a:pt x="13838" y="9215"/>
                    <a:pt x="13732" y="9215"/>
                  </a:cubicBezTo>
                  <a:cubicBezTo>
                    <a:pt x="13217" y="9215"/>
                    <a:pt x="13152" y="9949"/>
                    <a:pt x="12675" y="10149"/>
                  </a:cubicBezTo>
                  <a:cubicBezTo>
                    <a:pt x="12506" y="10220"/>
                    <a:pt x="12304" y="10242"/>
                    <a:pt x="12081" y="10242"/>
                  </a:cubicBezTo>
                  <a:cubicBezTo>
                    <a:pt x="11712" y="10242"/>
                    <a:pt x="11287" y="10181"/>
                    <a:pt x="10868" y="10181"/>
                  </a:cubicBezTo>
                  <a:cubicBezTo>
                    <a:pt x="10543" y="10181"/>
                    <a:pt x="10222" y="10217"/>
                    <a:pt x="9933" y="10347"/>
                  </a:cubicBezTo>
                  <a:cubicBezTo>
                    <a:pt x="9874" y="9843"/>
                    <a:pt x="9501" y="9269"/>
                    <a:pt x="9003" y="9269"/>
                  </a:cubicBezTo>
                  <a:cubicBezTo>
                    <a:pt x="8937" y="9269"/>
                    <a:pt x="8869" y="9279"/>
                    <a:pt x="8799" y="9301"/>
                  </a:cubicBezTo>
                  <a:cubicBezTo>
                    <a:pt x="8553" y="8823"/>
                    <a:pt x="8098" y="8307"/>
                    <a:pt x="7568" y="8246"/>
                  </a:cubicBezTo>
                  <a:lnTo>
                    <a:pt x="7568" y="8246"/>
                  </a:lnTo>
                  <a:cubicBezTo>
                    <a:pt x="7574" y="8351"/>
                    <a:pt x="7564" y="8481"/>
                    <a:pt x="7561" y="8591"/>
                  </a:cubicBezTo>
                  <a:cubicBezTo>
                    <a:pt x="7364" y="8190"/>
                    <a:pt x="6747" y="7803"/>
                    <a:pt x="6309" y="7803"/>
                  </a:cubicBezTo>
                  <a:cubicBezTo>
                    <a:pt x="6000" y="7803"/>
                    <a:pt x="5781" y="7997"/>
                    <a:pt x="5864" y="8517"/>
                  </a:cubicBezTo>
                  <a:cubicBezTo>
                    <a:pt x="5787" y="8486"/>
                    <a:pt x="5728" y="8386"/>
                    <a:pt x="5648" y="8378"/>
                  </a:cubicBezTo>
                  <a:cubicBezTo>
                    <a:pt x="5348" y="8646"/>
                    <a:pt x="5273" y="8990"/>
                    <a:pt x="5491" y="9287"/>
                  </a:cubicBezTo>
                  <a:cubicBezTo>
                    <a:pt x="4775" y="9440"/>
                    <a:pt x="4277" y="10074"/>
                    <a:pt x="4955" y="10593"/>
                  </a:cubicBezTo>
                  <a:cubicBezTo>
                    <a:pt x="4858" y="10570"/>
                    <a:pt x="4767" y="10559"/>
                    <a:pt x="4683" y="10559"/>
                  </a:cubicBezTo>
                  <a:cubicBezTo>
                    <a:pt x="4212" y="10559"/>
                    <a:pt x="3969" y="10903"/>
                    <a:pt x="4192" y="11429"/>
                  </a:cubicBezTo>
                  <a:cubicBezTo>
                    <a:pt x="3452" y="11639"/>
                    <a:pt x="2348" y="11318"/>
                    <a:pt x="2509" y="12504"/>
                  </a:cubicBezTo>
                  <a:cubicBezTo>
                    <a:pt x="2277" y="12428"/>
                    <a:pt x="1863" y="12325"/>
                    <a:pt x="1512" y="12325"/>
                  </a:cubicBezTo>
                  <a:cubicBezTo>
                    <a:pt x="1137" y="12325"/>
                    <a:pt x="833" y="12443"/>
                    <a:pt x="899" y="12840"/>
                  </a:cubicBezTo>
                  <a:lnTo>
                    <a:pt x="899" y="12840"/>
                  </a:lnTo>
                  <a:cubicBezTo>
                    <a:pt x="739" y="12676"/>
                    <a:pt x="568" y="12592"/>
                    <a:pt x="395" y="12592"/>
                  </a:cubicBezTo>
                  <a:cubicBezTo>
                    <a:pt x="263" y="12592"/>
                    <a:pt x="130" y="12641"/>
                    <a:pt x="0" y="12743"/>
                  </a:cubicBezTo>
                  <a:lnTo>
                    <a:pt x="0" y="42597"/>
                  </a:lnTo>
                  <a:lnTo>
                    <a:pt x="114878" y="42597"/>
                  </a:lnTo>
                  <a:lnTo>
                    <a:pt x="114878" y="3572"/>
                  </a:lnTo>
                  <a:cubicBezTo>
                    <a:pt x="114313" y="3138"/>
                    <a:pt x="113920" y="2548"/>
                    <a:pt x="113197" y="2362"/>
                  </a:cubicBezTo>
                  <a:cubicBezTo>
                    <a:pt x="113106" y="2339"/>
                    <a:pt x="113021" y="2329"/>
                    <a:pt x="112941" y="2329"/>
                  </a:cubicBezTo>
                  <a:cubicBezTo>
                    <a:pt x="112443" y="2329"/>
                    <a:pt x="112143" y="2722"/>
                    <a:pt x="111852" y="2722"/>
                  </a:cubicBezTo>
                  <a:cubicBezTo>
                    <a:pt x="111843" y="2722"/>
                    <a:pt x="111835" y="2722"/>
                    <a:pt x="111827" y="2721"/>
                  </a:cubicBezTo>
                  <a:cubicBezTo>
                    <a:pt x="111287" y="2680"/>
                    <a:pt x="110610" y="1789"/>
                    <a:pt x="109996" y="1789"/>
                  </a:cubicBezTo>
                  <a:cubicBezTo>
                    <a:pt x="109782" y="1789"/>
                    <a:pt x="109576" y="1897"/>
                    <a:pt x="109386" y="2188"/>
                  </a:cubicBezTo>
                  <a:cubicBezTo>
                    <a:pt x="109022" y="1790"/>
                    <a:pt x="108487" y="1418"/>
                    <a:pt x="107964" y="1418"/>
                  </a:cubicBezTo>
                  <a:cubicBezTo>
                    <a:pt x="107777" y="1418"/>
                    <a:pt x="107592" y="1466"/>
                    <a:pt x="107416" y="1577"/>
                  </a:cubicBezTo>
                  <a:cubicBezTo>
                    <a:pt x="107229" y="1166"/>
                    <a:pt x="106977" y="492"/>
                    <a:pt x="106557" y="263"/>
                  </a:cubicBezTo>
                  <a:cubicBezTo>
                    <a:pt x="106389" y="170"/>
                    <a:pt x="106264" y="137"/>
                    <a:pt x="106160" y="137"/>
                  </a:cubicBezTo>
                  <a:cubicBezTo>
                    <a:pt x="105920" y="137"/>
                    <a:pt x="105793" y="311"/>
                    <a:pt x="105501" y="311"/>
                  </a:cubicBezTo>
                  <a:cubicBezTo>
                    <a:pt x="105479" y="311"/>
                    <a:pt x="105455" y="310"/>
                    <a:pt x="105430" y="308"/>
                  </a:cubicBezTo>
                  <a:cubicBezTo>
                    <a:pt x="105149" y="282"/>
                    <a:pt x="104600" y="69"/>
                    <a:pt x="104220" y="69"/>
                  </a:cubicBezTo>
                  <a:cubicBezTo>
                    <a:pt x="103863" y="69"/>
                    <a:pt x="103656" y="256"/>
                    <a:pt x="103958" y="963"/>
                  </a:cubicBezTo>
                  <a:cubicBezTo>
                    <a:pt x="103810" y="938"/>
                    <a:pt x="103684" y="926"/>
                    <a:pt x="103577" y="926"/>
                  </a:cubicBezTo>
                  <a:cubicBezTo>
                    <a:pt x="102563" y="926"/>
                    <a:pt x="103297" y="1983"/>
                    <a:pt x="103574" y="2489"/>
                  </a:cubicBezTo>
                  <a:cubicBezTo>
                    <a:pt x="102936" y="2588"/>
                    <a:pt x="101510" y="2739"/>
                    <a:pt x="102504" y="3627"/>
                  </a:cubicBezTo>
                  <a:cubicBezTo>
                    <a:pt x="102451" y="3657"/>
                    <a:pt x="102400" y="3669"/>
                    <a:pt x="102349" y="3669"/>
                  </a:cubicBezTo>
                  <a:cubicBezTo>
                    <a:pt x="102126" y="3669"/>
                    <a:pt x="101890" y="3437"/>
                    <a:pt x="101378" y="3437"/>
                  </a:cubicBezTo>
                  <a:cubicBezTo>
                    <a:pt x="101285" y="3437"/>
                    <a:pt x="101183" y="3444"/>
                    <a:pt x="101070" y="3463"/>
                  </a:cubicBezTo>
                  <a:cubicBezTo>
                    <a:pt x="101896" y="2296"/>
                    <a:pt x="100126" y="2615"/>
                    <a:pt x="99687" y="2506"/>
                  </a:cubicBezTo>
                  <a:cubicBezTo>
                    <a:pt x="99287" y="2406"/>
                    <a:pt x="98437" y="1776"/>
                    <a:pt x="97832" y="1776"/>
                  </a:cubicBezTo>
                  <a:cubicBezTo>
                    <a:pt x="97498" y="1776"/>
                    <a:pt x="97238" y="1969"/>
                    <a:pt x="97172" y="2551"/>
                  </a:cubicBezTo>
                  <a:cubicBezTo>
                    <a:pt x="96985" y="2416"/>
                    <a:pt x="96781" y="2358"/>
                    <a:pt x="96589" y="2358"/>
                  </a:cubicBezTo>
                  <a:cubicBezTo>
                    <a:pt x="95950" y="2358"/>
                    <a:pt x="95435" y="2994"/>
                    <a:pt x="96093" y="3556"/>
                  </a:cubicBezTo>
                  <a:cubicBezTo>
                    <a:pt x="95599" y="3570"/>
                    <a:pt x="93620" y="3976"/>
                    <a:pt x="95087" y="4417"/>
                  </a:cubicBezTo>
                  <a:cubicBezTo>
                    <a:pt x="95050" y="4415"/>
                    <a:pt x="95014" y="4414"/>
                    <a:pt x="94979" y="4414"/>
                  </a:cubicBezTo>
                  <a:cubicBezTo>
                    <a:pt x="93749" y="4414"/>
                    <a:pt x="94260" y="5625"/>
                    <a:pt x="95025" y="6003"/>
                  </a:cubicBezTo>
                  <a:cubicBezTo>
                    <a:pt x="95020" y="6003"/>
                    <a:pt x="95014" y="6003"/>
                    <a:pt x="95009" y="6003"/>
                  </a:cubicBezTo>
                  <a:cubicBezTo>
                    <a:pt x="94393" y="6003"/>
                    <a:pt x="92490" y="6241"/>
                    <a:pt x="93120" y="7166"/>
                  </a:cubicBezTo>
                  <a:cubicBezTo>
                    <a:pt x="92751" y="7252"/>
                    <a:pt x="90446" y="7619"/>
                    <a:pt x="91729" y="8236"/>
                  </a:cubicBezTo>
                  <a:cubicBezTo>
                    <a:pt x="91697" y="8232"/>
                    <a:pt x="91663" y="8230"/>
                    <a:pt x="91628" y="8230"/>
                  </a:cubicBezTo>
                  <a:cubicBezTo>
                    <a:pt x="90970" y="8230"/>
                    <a:pt x="89857" y="8979"/>
                    <a:pt x="90827" y="9321"/>
                  </a:cubicBezTo>
                  <a:cubicBezTo>
                    <a:pt x="90422" y="9421"/>
                    <a:pt x="90413" y="9640"/>
                    <a:pt x="90249" y="9922"/>
                  </a:cubicBezTo>
                  <a:cubicBezTo>
                    <a:pt x="90524" y="9946"/>
                    <a:pt x="90798" y="10087"/>
                    <a:pt x="91089" y="10087"/>
                  </a:cubicBezTo>
                  <a:cubicBezTo>
                    <a:pt x="91123" y="10087"/>
                    <a:pt x="91158" y="10085"/>
                    <a:pt x="91193" y="10081"/>
                  </a:cubicBezTo>
                  <a:lnTo>
                    <a:pt x="91193" y="10081"/>
                  </a:lnTo>
                  <a:cubicBezTo>
                    <a:pt x="90691" y="10475"/>
                    <a:pt x="90722" y="11096"/>
                    <a:pt x="91286" y="11351"/>
                  </a:cubicBezTo>
                  <a:cubicBezTo>
                    <a:pt x="90898" y="11501"/>
                    <a:pt x="90939" y="11705"/>
                    <a:pt x="90767" y="11985"/>
                  </a:cubicBezTo>
                  <a:cubicBezTo>
                    <a:pt x="90823" y="12009"/>
                    <a:pt x="90945" y="12068"/>
                    <a:pt x="90980" y="12098"/>
                  </a:cubicBezTo>
                  <a:cubicBezTo>
                    <a:pt x="90849" y="12062"/>
                    <a:pt x="90714" y="12042"/>
                    <a:pt x="90582" y="12042"/>
                  </a:cubicBezTo>
                  <a:cubicBezTo>
                    <a:pt x="90356" y="12042"/>
                    <a:pt x="90139" y="12098"/>
                    <a:pt x="89960" y="12220"/>
                  </a:cubicBezTo>
                  <a:lnTo>
                    <a:pt x="89960" y="12220"/>
                  </a:lnTo>
                  <a:cubicBezTo>
                    <a:pt x="89957" y="12219"/>
                    <a:pt x="89953" y="12219"/>
                    <a:pt x="89949" y="12219"/>
                  </a:cubicBezTo>
                  <a:cubicBezTo>
                    <a:pt x="89422" y="12219"/>
                    <a:pt x="89052" y="12632"/>
                    <a:pt x="88632" y="12889"/>
                  </a:cubicBezTo>
                  <a:cubicBezTo>
                    <a:pt x="88689" y="12399"/>
                    <a:pt x="88500" y="11977"/>
                    <a:pt x="88103" y="11977"/>
                  </a:cubicBezTo>
                  <a:cubicBezTo>
                    <a:pt x="88011" y="11977"/>
                    <a:pt x="87909" y="11999"/>
                    <a:pt x="87796" y="12049"/>
                  </a:cubicBezTo>
                  <a:cubicBezTo>
                    <a:pt x="87737" y="11712"/>
                    <a:pt x="87395" y="11440"/>
                    <a:pt x="87135" y="11440"/>
                  </a:cubicBezTo>
                  <a:cubicBezTo>
                    <a:pt x="86984" y="11440"/>
                    <a:pt x="86861" y="11531"/>
                    <a:pt x="86836" y="11755"/>
                  </a:cubicBezTo>
                  <a:cubicBezTo>
                    <a:pt x="86804" y="11751"/>
                    <a:pt x="86772" y="11749"/>
                    <a:pt x="86740" y="11749"/>
                  </a:cubicBezTo>
                  <a:cubicBezTo>
                    <a:pt x="86058" y="11749"/>
                    <a:pt x="85514" y="12646"/>
                    <a:pt x="86388" y="12912"/>
                  </a:cubicBezTo>
                  <a:cubicBezTo>
                    <a:pt x="85810" y="13286"/>
                    <a:pt x="85293" y="13880"/>
                    <a:pt x="85174" y="14565"/>
                  </a:cubicBezTo>
                  <a:cubicBezTo>
                    <a:pt x="84855" y="14731"/>
                    <a:pt x="84531" y="14952"/>
                    <a:pt x="84199" y="15105"/>
                  </a:cubicBezTo>
                  <a:lnTo>
                    <a:pt x="84199" y="15105"/>
                  </a:lnTo>
                  <a:cubicBezTo>
                    <a:pt x="84522" y="14636"/>
                    <a:pt x="84287" y="14188"/>
                    <a:pt x="83842" y="14188"/>
                  </a:cubicBezTo>
                  <a:cubicBezTo>
                    <a:pt x="83740" y="14188"/>
                    <a:pt x="83626" y="14212"/>
                    <a:pt x="83506" y="14265"/>
                  </a:cubicBezTo>
                  <a:cubicBezTo>
                    <a:pt x="83280" y="13868"/>
                    <a:pt x="82873" y="13648"/>
                    <a:pt x="82422" y="13648"/>
                  </a:cubicBezTo>
                  <a:cubicBezTo>
                    <a:pt x="82405" y="13648"/>
                    <a:pt x="82388" y="13649"/>
                    <a:pt x="82371" y="13649"/>
                  </a:cubicBezTo>
                  <a:cubicBezTo>
                    <a:pt x="82730" y="13041"/>
                    <a:pt x="82645" y="12496"/>
                    <a:pt x="82029" y="12496"/>
                  </a:cubicBezTo>
                  <a:cubicBezTo>
                    <a:pt x="81908" y="12496"/>
                    <a:pt x="81768" y="12517"/>
                    <a:pt x="81606" y="12562"/>
                  </a:cubicBezTo>
                  <a:cubicBezTo>
                    <a:pt x="81708" y="12094"/>
                    <a:pt x="81802" y="11366"/>
                    <a:pt x="81326" y="11366"/>
                  </a:cubicBezTo>
                  <a:cubicBezTo>
                    <a:pt x="81242" y="11366"/>
                    <a:pt x="81141" y="11388"/>
                    <a:pt x="81019" y="11439"/>
                  </a:cubicBezTo>
                  <a:cubicBezTo>
                    <a:pt x="81354" y="10881"/>
                    <a:pt x="81532" y="9814"/>
                    <a:pt x="80713" y="9814"/>
                  </a:cubicBezTo>
                  <a:cubicBezTo>
                    <a:pt x="80660" y="9814"/>
                    <a:pt x="80603" y="9819"/>
                    <a:pt x="80541" y="9828"/>
                  </a:cubicBezTo>
                  <a:cubicBezTo>
                    <a:pt x="80666" y="9189"/>
                    <a:pt x="80403" y="8676"/>
                    <a:pt x="79760" y="8676"/>
                  </a:cubicBezTo>
                  <a:cubicBezTo>
                    <a:pt x="79717" y="8676"/>
                    <a:pt x="79671" y="8678"/>
                    <a:pt x="79624" y="8683"/>
                  </a:cubicBezTo>
                  <a:cubicBezTo>
                    <a:pt x="79789" y="8163"/>
                    <a:pt x="79515" y="7414"/>
                    <a:pt x="78959" y="7414"/>
                  </a:cubicBezTo>
                  <a:cubicBezTo>
                    <a:pt x="78900" y="7414"/>
                    <a:pt x="78836" y="7422"/>
                    <a:pt x="78770" y="7441"/>
                  </a:cubicBezTo>
                  <a:cubicBezTo>
                    <a:pt x="78663" y="7209"/>
                    <a:pt x="78510" y="7114"/>
                    <a:pt x="78353" y="7114"/>
                  </a:cubicBezTo>
                  <a:cubicBezTo>
                    <a:pt x="78037" y="7114"/>
                    <a:pt x="77704" y="7498"/>
                    <a:pt x="77696" y="7917"/>
                  </a:cubicBezTo>
                  <a:cubicBezTo>
                    <a:pt x="77604" y="7904"/>
                    <a:pt x="77515" y="7898"/>
                    <a:pt x="77429" y="7898"/>
                  </a:cubicBezTo>
                  <a:cubicBezTo>
                    <a:pt x="76769" y="7898"/>
                    <a:pt x="76285" y="8275"/>
                    <a:pt x="76241" y="8989"/>
                  </a:cubicBezTo>
                  <a:cubicBezTo>
                    <a:pt x="76039" y="8914"/>
                    <a:pt x="75799" y="8871"/>
                    <a:pt x="75559" y="8871"/>
                  </a:cubicBezTo>
                  <a:cubicBezTo>
                    <a:pt x="75009" y="8871"/>
                    <a:pt x="74458" y="9097"/>
                    <a:pt x="74363" y="9679"/>
                  </a:cubicBezTo>
                  <a:lnTo>
                    <a:pt x="74363" y="9679"/>
                  </a:lnTo>
                  <a:cubicBezTo>
                    <a:pt x="74367" y="9648"/>
                    <a:pt x="74393" y="9381"/>
                    <a:pt x="74416" y="9319"/>
                  </a:cubicBezTo>
                  <a:cubicBezTo>
                    <a:pt x="74265" y="9246"/>
                    <a:pt x="74140" y="9215"/>
                    <a:pt x="74034" y="9215"/>
                  </a:cubicBezTo>
                  <a:cubicBezTo>
                    <a:pt x="73519" y="9215"/>
                    <a:pt x="73454" y="9949"/>
                    <a:pt x="72976" y="10149"/>
                  </a:cubicBezTo>
                  <a:cubicBezTo>
                    <a:pt x="72808" y="10219"/>
                    <a:pt x="72606" y="10241"/>
                    <a:pt x="72384" y="10241"/>
                  </a:cubicBezTo>
                  <a:cubicBezTo>
                    <a:pt x="72015" y="10241"/>
                    <a:pt x="71591" y="10180"/>
                    <a:pt x="71172" y="10180"/>
                  </a:cubicBezTo>
                  <a:cubicBezTo>
                    <a:pt x="70847" y="10180"/>
                    <a:pt x="70525" y="10217"/>
                    <a:pt x="70235" y="10347"/>
                  </a:cubicBezTo>
                  <a:cubicBezTo>
                    <a:pt x="70176" y="9843"/>
                    <a:pt x="69803" y="9269"/>
                    <a:pt x="69305" y="9269"/>
                  </a:cubicBezTo>
                  <a:cubicBezTo>
                    <a:pt x="69239" y="9269"/>
                    <a:pt x="69171" y="9279"/>
                    <a:pt x="69101" y="9301"/>
                  </a:cubicBezTo>
                  <a:cubicBezTo>
                    <a:pt x="68856" y="8823"/>
                    <a:pt x="68399" y="8307"/>
                    <a:pt x="67870" y="8246"/>
                  </a:cubicBezTo>
                  <a:lnTo>
                    <a:pt x="67870" y="8246"/>
                  </a:lnTo>
                  <a:cubicBezTo>
                    <a:pt x="67876" y="8351"/>
                    <a:pt x="67865" y="8481"/>
                    <a:pt x="67862" y="8591"/>
                  </a:cubicBezTo>
                  <a:cubicBezTo>
                    <a:pt x="67666" y="8190"/>
                    <a:pt x="67049" y="7803"/>
                    <a:pt x="66612" y="7803"/>
                  </a:cubicBezTo>
                  <a:cubicBezTo>
                    <a:pt x="66302" y="7803"/>
                    <a:pt x="66083" y="7997"/>
                    <a:pt x="66166" y="8517"/>
                  </a:cubicBezTo>
                  <a:cubicBezTo>
                    <a:pt x="66090" y="8486"/>
                    <a:pt x="66029" y="8386"/>
                    <a:pt x="65951" y="8378"/>
                  </a:cubicBezTo>
                  <a:cubicBezTo>
                    <a:pt x="65650" y="8646"/>
                    <a:pt x="65574" y="8990"/>
                    <a:pt x="65793" y="9287"/>
                  </a:cubicBezTo>
                  <a:cubicBezTo>
                    <a:pt x="65076" y="9440"/>
                    <a:pt x="64578" y="10074"/>
                    <a:pt x="65257" y="10593"/>
                  </a:cubicBezTo>
                  <a:cubicBezTo>
                    <a:pt x="65160" y="10570"/>
                    <a:pt x="65069" y="10559"/>
                    <a:pt x="64985" y="10559"/>
                  </a:cubicBezTo>
                  <a:cubicBezTo>
                    <a:pt x="64514" y="10559"/>
                    <a:pt x="64271" y="10903"/>
                    <a:pt x="64493" y="11429"/>
                  </a:cubicBezTo>
                  <a:cubicBezTo>
                    <a:pt x="63755" y="11639"/>
                    <a:pt x="62650" y="11318"/>
                    <a:pt x="62810" y="12504"/>
                  </a:cubicBezTo>
                  <a:cubicBezTo>
                    <a:pt x="62579" y="12428"/>
                    <a:pt x="62165" y="12325"/>
                    <a:pt x="61814" y="12325"/>
                  </a:cubicBezTo>
                  <a:cubicBezTo>
                    <a:pt x="61485" y="12325"/>
                    <a:pt x="61211" y="12416"/>
                    <a:pt x="61193" y="12706"/>
                  </a:cubicBezTo>
                  <a:lnTo>
                    <a:pt x="61193" y="12706"/>
                  </a:lnTo>
                  <a:cubicBezTo>
                    <a:pt x="61097" y="11939"/>
                    <a:pt x="60792" y="11467"/>
                    <a:pt x="60527" y="11467"/>
                  </a:cubicBezTo>
                  <a:cubicBezTo>
                    <a:pt x="60475" y="11467"/>
                    <a:pt x="60425" y="11485"/>
                    <a:pt x="60379" y="11521"/>
                  </a:cubicBezTo>
                  <a:cubicBezTo>
                    <a:pt x="61117" y="10788"/>
                    <a:pt x="60647" y="10275"/>
                    <a:pt x="60132" y="10275"/>
                  </a:cubicBezTo>
                  <a:cubicBezTo>
                    <a:pt x="59878" y="10275"/>
                    <a:pt x="59613" y="10399"/>
                    <a:pt x="59475" y="10682"/>
                  </a:cubicBezTo>
                  <a:lnTo>
                    <a:pt x="59475" y="10682"/>
                  </a:lnTo>
                  <a:cubicBezTo>
                    <a:pt x="59556" y="10068"/>
                    <a:pt x="59161" y="9727"/>
                    <a:pt x="58749" y="9727"/>
                  </a:cubicBezTo>
                  <a:cubicBezTo>
                    <a:pt x="58556" y="9727"/>
                    <a:pt x="58358" y="9803"/>
                    <a:pt x="58206" y="9961"/>
                  </a:cubicBezTo>
                  <a:lnTo>
                    <a:pt x="58206" y="9961"/>
                  </a:lnTo>
                  <a:cubicBezTo>
                    <a:pt x="58264" y="9482"/>
                    <a:pt x="57972" y="9213"/>
                    <a:pt x="57653" y="9213"/>
                  </a:cubicBezTo>
                  <a:cubicBezTo>
                    <a:pt x="57464" y="9213"/>
                    <a:pt x="57265" y="9309"/>
                    <a:pt x="57125" y="9513"/>
                  </a:cubicBezTo>
                  <a:lnTo>
                    <a:pt x="57125" y="9513"/>
                  </a:lnTo>
                  <a:cubicBezTo>
                    <a:pt x="57068" y="9318"/>
                    <a:pt x="56907" y="9201"/>
                    <a:pt x="56731" y="9158"/>
                  </a:cubicBezTo>
                  <a:lnTo>
                    <a:pt x="56731" y="9158"/>
                  </a:lnTo>
                  <a:cubicBezTo>
                    <a:pt x="57329" y="8347"/>
                    <a:pt x="57479" y="7347"/>
                    <a:pt x="56476" y="6923"/>
                  </a:cubicBezTo>
                  <a:cubicBezTo>
                    <a:pt x="57178" y="6681"/>
                    <a:pt x="57416" y="5328"/>
                    <a:pt x="56849" y="5328"/>
                  </a:cubicBezTo>
                  <a:cubicBezTo>
                    <a:pt x="56754" y="5328"/>
                    <a:pt x="56635" y="5367"/>
                    <a:pt x="56491" y="5456"/>
                  </a:cubicBezTo>
                  <a:cubicBezTo>
                    <a:pt x="57478" y="4689"/>
                    <a:pt x="57044" y="3976"/>
                    <a:pt x="56447" y="3976"/>
                  </a:cubicBezTo>
                  <a:cubicBezTo>
                    <a:pt x="56226" y="3976"/>
                    <a:pt x="55984" y="4073"/>
                    <a:pt x="55781" y="4300"/>
                  </a:cubicBezTo>
                  <a:lnTo>
                    <a:pt x="55781" y="4300"/>
                  </a:lnTo>
                  <a:cubicBezTo>
                    <a:pt x="56284" y="3553"/>
                    <a:pt x="55853" y="3016"/>
                    <a:pt x="55346" y="3016"/>
                  </a:cubicBezTo>
                  <a:cubicBezTo>
                    <a:pt x="55063" y="3016"/>
                    <a:pt x="54757" y="3183"/>
                    <a:pt x="54576" y="3572"/>
                  </a:cubicBezTo>
                  <a:cubicBezTo>
                    <a:pt x="54353" y="2830"/>
                    <a:pt x="53617" y="2549"/>
                    <a:pt x="52894" y="2362"/>
                  </a:cubicBezTo>
                  <a:cubicBezTo>
                    <a:pt x="52800" y="2338"/>
                    <a:pt x="52705" y="2327"/>
                    <a:pt x="52611" y="2327"/>
                  </a:cubicBezTo>
                  <a:cubicBezTo>
                    <a:pt x="52039" y="2327"/>
                    <a:pt x="51525" y="2721"/>
                    <a:pt x="51525" y="2721"/>
                  </a:cubicBezTo>
                  <a:cubicBezTo>
                    <a:pt x="51525" y="2721"/>
                    <a:pt x="51019" y="1727"/>
                    <a:pt x="50144" y="1727"/>
                  </a:cubicBezTo>
                  <a:cubicBezTo>
                    <a:pt x="49834" y="1727"/>
                    <a:pt x="49479" y="1852"/>
                    <a:pt x="49083" y="2188"/>
                  </a:cubicBezTo>
                  <a:cubicBezTo>
                    <a:pt x="48720" y="1790"/>
                    <a:pt x="48185" y="1418"/>
                    <a:pt x="47662" y="1418"/>
                  </a:cubicBezTo>
                  <a:cubicBezTo>
                    <a:pt x="47475" y="1418"/>
                    <a:pt x="47289" y="1466"/>
                    <a:pt x="47114" y="1577"/>
                  </a:cubicBezTo>
                  <a:cubicBezTo>
                    <a:pt x="46927" y="1166"/>
                    <a:pt x="46628" y="563"/>
                    <a:pt x="46256" y="263"/>
                  </a:cubicBezTo>
                  <a:cubicBezTo>
                    <a:pt x="46015" y="67"/>
                    <a:pt x="45812" y="0"/>
                    <a:pt x="45649"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6"/>
            <p:cNvSpPr/>
            <p:nvPr/>
          </p:nvSpPr>
          <p:spPr>
            <a:xfrm>
              <a:off x="6014526" y="1069123"/>
              <a:ext cx="1314208" cy="2425605"/>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6"/>
            <p:cNvSpPr/>
            <p:nvPr/>
          </p:nvSpPr>
          <p:spPr>
            <a:xfrm flipH="1">
              <a:off x="4387640" y="1820676"/>
              <a:ext cx="736155" cy="1358705"/>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 name="Google Shape;1055;p16"/>
            <p:cNvGrpSpPr/>
            <p:nvPr/>
          </p:nvGrpSpPr>
          <p:grpSpPr>
            <a:xfrm flipH="1">
              <a:off x="5245953" y="1976999"/>
              <a:ext cx="768569" cy="1189397"/>
              <a:chOff x="2593675" y="2254750"/>
              <a:chExt cx="344125" cy="532550"/>
            </a:xfrm>
          </p:grpSpPr>
          <p:sp>
            <p:nvSpPr>
              <p:cNvPr id="1056" name="Google Shape;1056;p16"/>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6"/>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8" name="Google Shape;1058;p16"/>
          <p:cNvGrpSpPr/>
          <p:nvPr/>
        </p:nvGrpSpPr>
        <p:grpSpPr>
          <a:xfrm>
            <a:off x="6604050" y="146125"/>
            <a:ext cx="833250" cy="923000"/>
            <a:chOff x="1797975" y="820925"/>
            <a:chExt cx="833250" cy="923000"/>
          </a:xfrm>
        </p:grpSpPr>
        <p:sp>
          <p:nvSpPr>
            <p:cNvPr id="1059" name="Google Shape;1059;p16"/>
            <p:cNvSpPr/>
            <p:nvPr/>
          </p:nvSpPr>
          <p:spPr>
            <a:xfrm>
              <a:off x="2189925" y="820925"/>
              <a:ext cx="441300" cy="923000"/>
            </a:xfrm>
            <a:custGeom>
              <a:avLst/>
              <a:gdLst/>
              <a:ahLst/>
              <a:cxnLst/>
              <a:rect l="l" t="t" r="r" b="b"/>
              <a:pathLst>
                <a:path w="17652" h="36920" extrusionOk="0">
                  <a:moveTo>
                    <a:pt x="16810" y="1"/>
                  </a:moveTo>
                  <a:lnTo>
                    <a:pt x="9745" y="7168"/>
                  </a:lnTo>
                  <a:cubicBezTo>
                    <a:pt x="9745" y="7168"/>
                    <a:pt x="0" y="23529"/>
                    <a:pt x="9785" y="36920"/>
                  </a:cubicBezTo>
                  <a:cubicBezTo>
                    <a:pt x="9785" y="36920"/>
                    <a:pt x="11697" y="35812"/>
                    <a:pt x="13581" y="31766"/>
                  </a:cubicBezTo>
                  <a:lnTo>
                    <a:pt x="11886" y="30817"/>
                  </a:lnTo>
                  <a:lnTo>
                    <a:pt x="13844" y="31186"/>
                  </a:lnTo>
                  <a:cubicBezTo>
                    <a:pt x="14097" y="30602"/>
                    <a:pt x="14348" y="29964"/>
                    <a:pt x="14594" y="29266"/>
                  </a:cubicBezTo>
                  <a:lnTo>
                    <a:pt x="12854" y="28453"/>
                  </a:lnTo>
                  <a:lnTo>
                    <a:pt x="14769" y="28750"/>
                  </a:lnTo>
                  <a:cubicBezTo>
                    <a:pt x="15113" y="27711"/>
                    <a:pt x="15441" y="26547"/>
                    <a:pt x="15739" y="25247"/>
                  </a:cubicBezTo>
                  <a:lnTo>
                    <a:pt x="9817" y="23415"/>
                  </a:lnTo>
                  <a:lnTo>
                    <a:pt x="16060" y="23733"/>
                  </a:lnTo>
                  <a:cubicBezTo>
                    <a:pt x="17126" y="18248"/>
                    <a:pt x="17652" y="10599"/>
                    <a:pt x="168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6"/>
            <p:cNvSpPr/>
            <p:nvPr/>
          </p:nvSpPr>
          <p:spPr>
            <a:xfrm>
              <a:off x="2208525" y="1007025"/>
              <a:ext cx="226025" cy="736900"/>
            </a:xfrm>
            <a:custGeom>
              <a:avLst/>
              <a:gdLst/>
              <a:ahLst/>
              <a:cxnLst/>
              <a:rect l="l" t="t" r="r" b="b"/>
              <a:pathLst>
                <a:path w="9041" h="29476" extrusionOk="0">
                  <a:moveTo>
                    <a:pt x="8845" y="0"/>
                  </a:moveTo>
                  <a:cubicBezTo>
                    <a:pt x="7633" y="2193"/>
                    <a:pt x="1" y="17101"/>
                    <a:pt x="9041" y="29476"/>
                  </a:cubicBezTo>
                  <a:cubicBezTo>
                    <a:pt x="1365" y="16462"/>
                    <a:pt x="8838" y="16"/>
                    <a:pt x="88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6"/>
            <p:cNvSpPr/>
            <p:nvPr/>
          </p:nvSpPr>
          <p:spPr>
            <a:xfrm>
              <a:off x="1797975" y="984975"/>
              <a:ext cx="636300" cy="654900"/>
            </a:xfrm>
            <a:custGeom>
              <a:avLst/>
              <a:gdLst/>
              <a:ahLst/>
              <a:cxnLst/>
              <a:rect l="l" t="t" r="r" b="b"/>
              <a:pathLst>
                <a:path w="25452" h="26196" extrusionOk="0">
                  <a:moveTo>
                    <a:pt x="22162" y="0"/>
                  </a:moveTo>
                  <a:cubicBezTo>
                    <a:pt x="22162" y="0"/>
                    <a:pt x="1" y="7333"/>
                    <a:pt x="782" y="25998"/>
                  </a:cubicBezTo>
                  <a:cubicBezTo>
                    <a:pt x="782" y="25998"/>
                    <a:pt x="1971" y="26196"/>
                    <a:pt x="3510" y="26196"/>
                  </a:cubicBezTo>
                  <a:cubicBezTo>
                    <a:pt x="4855" y="26196"/>
                    <a:pt x="6466" y="26045"/>
                    <a:pt x="7786" y="25479"/>
                  </a:cubicBezTo>
                  <a:lnTo>
                    <a:pt x="6780" y="23843"/>
                  </a:lnTo>
                  <a:lnTo>
                    <a:pt x="8524" y="22601"/>
                  </a:lnTo>
                  <a:lnTo>
                    <a:pt x="6454" y="19503"/>
                  </a:lnTo>
                  <a:lnTo>
                    <a:pt x="6454" y="19503"/>
                  </a:lnTo>
                  <a:lnTo>
                    <a:pt x="9847" y="22377"/>
                  </a:lnTo>
                  <a:cubicBezTo>
                    <a:pt x="9847" y="22377"/>
                    <a:pt x="11696" y="20786"/>
                    <a:pt x="12350" y="19702"/>
                  </a:cubicBezTo>
                  <a:lnTo>
                    <a:pt x="8186" y="15441"/>
                  </a:lnTo>
                  <a:lnTo>
                    <a:pt x="8186" y="15441"/>
                  </a:lnTo>
                  <a:cubicBezTo>
                    <a:pt x="8186" y="15441"/>
                    <a:pt x="12189" y="17157"/>
                    <a:pt x="13078" y="18325"/>
                  </a:cubicBezTo>
                  <a:cubicBezTo>
                    <a:pt x="13078" y="18325"/>
                    <a:pt x="21796" y="9233"/>
                    <a:pt x="25451" y="844"/>
                  </a:cubicBezTo>
                  <a:lnTo>
                    <a:pt x="221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16"/>
            <p:cNvSpPr/>
            <p:nvPr/>
          </p:nvSpPr>
          <p:spPr>
            <a:xfrm>
              <a:off x="1797975" y="984975"/>
              <a:ext cx="554050" cy="649950"/>
            </a:xfrm>
            <a:custGeom>
              <a:avLst/>
              <a:gdLst/>
              <a:ahLst/>
              <a:cxnLst/>
              <a:rect l="l" t="t" r="r" b="b"/>
              <a:pathLst>
                <a:path w="22162" h="25998" extrusionOk="0">
                  <a:moveTo>
                    <a:pt x="22162" y="0"/>
                  </a:moveTo>
                  <a:cubicBezTo>
                    <a:pt x="22158" y="2"/>
                    <a:pt x="1" y="7335"/>
                    <a:pt x="782" y="25998"/>
                  </a:cubicBezTo>
                  <a:cubicBezTo>
                    <a:pt x="2579" y="6556"/>
                    <a:pt x="22158" y="1"/>
                    <a:pt x="22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 name="Google Shape;1063;p16"/>
          <p:cNvGrpSpPr/>
          <p:nvPr/>
        </p:nvGrpSpPr>
        <p:grpSpPr>
          <a:xfrm rot="5400000">
            <a:off x="7331681" y="966918"/>
            <a:ext cx="1146110" cy="1574190"/>
            <a:chOff x="1064600" y="709975"/>
            <a:chExt cx="941750" cy="1293500"/>
          </a:xfrm>
        </p:grpSpPr>
        <p:sp>
          <p:nvSpPr>
            <p:cNvPr id="1064" name="Google Shape;1064;p16"/>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16"/>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6"/>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16"/>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16"/>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16"/>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16"/>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16"/>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16"/>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16"/>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16"/>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16"/>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16"/>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16"/>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16"/>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16"/>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16"/>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16"/>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6"/>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6"/>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6"/>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6"/>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6"/>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6"/>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6"/>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6"/>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6"/>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16"/>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16"/>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 name="Google Shape;1093;p16"/>
          <p:cNvGrpSpPr/>
          <p:nvPr/>
        </p:nvGrpSpPr>
        <p:grpSpPr>
          <a:xfrm>
            <a:off x="7265363" y="2193200"/>
            <a:ext cx="921825" cy="1071900"/>
            <a:chOff x="3528525" y="3224300"/>
            <a:chExt cx="921825" cy="1071900"/>
          </a:xfrm>
        </p:grpSpPr>
        <p:sp>
          <p:nvSpPr>
            <p:cNvPr id="1094" name="Google Shape;1094;p16"/>
            <p:cNvSpPr/>
            <p:nvPr/>
          </p:nvSpPr>
          <p:spPr>
            <a:xfrm>
              <a:off x="3800450" y="3224300"/>
              <a:ext cx="649900" cy="943800"/>
            </a:xfrm>
            <a:custGeom>
              <a:avLst/>
              <a:gdLst/>
              <a:ahLst/>
              <a:cxnLst/>
              <a:rect l="l" t="t" r="r" b="b"/>
              <a:pathLst>
                <a:path w="25996" h="37752" extrusionOk="0">
                  <a:moveTo>
                    <a:pt x="705" y="1"/>
                  </a:moveTo>
                  <a:cubicBezTo>
                    <a:pt x="705" y="1"/>
                    <a:pt x="0" y="2577"/>
                    <a:pt x="1811" y="7661"/>
                  </a:cubicBezTo>
                  <a:lnTo>
                    <a:pt x="4078" y="7037"/>
                  </a:lnTo>
                  <a:lnTo>
                    <a:pt x="4078" y="7037"/>
                  </a:lnTo>
                  <a:lnTo>
                    <a:pt x="2079" y="8383"/>
                  </a:lnTo>
                  <a:cubicBezTo>
                    <a:pt x="2355" y="9100"/>
                    <a:pt x="2681" y="9863"/>
                    <a:pt x="3063" y="10672"/>
                  </a:cubicBezTo>
                  <a:lnTo>
                    <a:pt x="5250" y="9897"/>
                  </a:lnTo>
                  <a:lnTo>
                    <a:pt x="3351" y="11265"/>
                  </a:lnTo>
                  <a:cubicBezTo>
                    <a:pt x="3936" y="12453"/>
                    <a:pt x="4641" y="13733"/>
                    <a:pt x="5489" y="15106"/>
                  </a:cubicBezTo>
                  <a:lnTo>
                    <a:pt x="12141" y="11655"/>
                  </a:lnTo>
                  <a:lnTo>
                    <a:pt x="6498" y="16682"/>
                  </a:lnTo>
                  <a:cubicBezTo>
                    <a:pt x="10234" y="22309"/>
                    <a:pt x="16274" y="29342"/>
                    <a:pt x="25995" y="37752"/>
                  </a:cubicBezTo>
                  <a:lnTo>
                    <a:pt x="25995" y="25583"/>
                  </a:lnTo>
                  <a:cubicBezTo>
                    <a:pt x="25995" y="25583"/>
                    <a:pt x="20497" y="3226"/>
                    <a:pt x="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6"/>
            <p:cNvSpPr/>
            <p:nvPr/>
          </p:nvSpPr>
          <p:spPr>
            <a:xfrm>
              <a:off x="3818075" y="3224300"/>
              <a:ext cx="629800" cy="630325"/>
            </a:xfrm>
            <a:custGeom>
              <a:avLst/>
              <a:gdLst/>
              <a:ahLst/>
              <a:cxnLst/>
              <a:rect l="l" t="t" r="r" b="b"/>
              <a:pathLst>
                <a:path w="25192" h="25213" extrusionOk="0">
                  <a:moveTo>
                    <a:pt x="0" y="1"/>
                  </a:moveTo>
                  <a:lnTo>
                    <a:pt x="0" y="1"/>
                  </a:lnTo>
                  <a:cubicBezTo>
                    <a:pt x="17658" y="4691"/>
                    <a:pt x="25184" y="25193"/>
                    <a:pt x="25191" y="25213"/>
                  </a:cubicBezTo>
                  <a:cubicBezTo>
                    <a:pt x="24372" y="22295"/>
                    <a:pt x="18289" y="298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16"/>
            <p:cNvSpPr/>
            <p:nvPr/>
          </p:nvSpPr>
          <p:spPr>
            <a:xfrm>
              <a:off x="3528525" y="3606425"/>
              <a:ext cx="921825" cy="561675"/>
            </a:xfrm>
            <a:custGeom>
              <a:avLst/>
              <a:gdLst/>
              <a:ahLst/>
              <a:cxnLst/>
              <a:rect l="l" t="t" r="r" b="b"/>
              <a:pathLst>
                <a:path w="36873" h="22467" extrusionOk="0">
                  <a:moveTo>
                    <a:pt x="7539" y="1"/>
                  </a:moveTo>
                  <a:cubicBezTo>
                    <a:pt x="5130" y="1"/>
                    <a:pt x="2612" y="347"/>
                    <a:pt x="0" y="1135"/>
                  </a:cubicBezTo>
                  <a:cubicBezTo>
                    <a:pt x="0" y="1135"/>
                    <a:pt x="441" y="6232"/>
                    <a:pt x="2712" y="9181"/>
                  </a:cubicBezTo>
                  <a:lnTo>
                    <a:pt x="4326" y="7512"/>
                  </a:lnTo>
                  <a:lnTo>
                    <a:pt x="6305" y="9181"/>
                  </a:lnTo>
                  <a:lnTo>
                    <a:pt x="9311" y="5826"/>
                  </a:lnTo>
                  <a:lnTo>
                    <a:pt x="6964" y="10665"/>
                  </a:lnTo>
                  <a:cubicBezTo>
                    <a:pt x="6964" y="10665"/>
                    <a:pt x="9384" y="12351"/>
                    <a:pt x="10850" y="12790"/>
                  </a:cubicBezTo>
                  <a:lnTo>
                    <a:pt x="14588" y="6633"/>
                  </a:lnTo>
                  <a:lnTo>
                    <a:pt x="14588" y="6633"/>
                  </a:lnTo>
                  <a:cubicBezTo>
                    <a:pt x="14588" y="6634"/>
                    <a:pt x="13782" y="11838"/>
                    <a:pt x="12682" y="13230"/>
                  </a:cubicBezTo>
                  <a:cubicBezTo>
                    <a:pt x="12682" y="13230"/>
                    <a:pt x="25950" y="20707"/>
                    <a:pt x="36872" y="22467"/>
                  </a:cubicBezTo>
                  <a:lnTo>
                    <a:pt x="36872" y="18361"/>
                  </a:lnTo>
                  <a:cubicBezTo>
                    <a:pt x="36872" y="18361"/>
                    <a:pt x="25085" y="1"/>
                    <a:pt x="7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16"/>
            <p:cNvSpPr/>
            <p:nvPr/>
          </p:nvSpPr>
          <p:spPr>
            <a:xfrm>
              <a:off x="3528525" y="3606425"/>
              <a:ext cx="921825" cy="459025"/>
            </a:xfrm>
            <a:custGeom>
              <a:avLst/>
              <a:gdLst/>
              <a:ahLst/>
              <a:cxnLst/>
              <a:rect l="l" t="t" r="r" b="b"/>
              <a:pathLst>
                <a:path w="36873" h="18361" extrusionOk="0">
                  <a:moveTo>
                    <a:pt x="7539" y="1"/>
                  </a:moveTo>
                  <a:cubicBezTo>
                    <a:pt x="5130" y="1"/>
                    <a:pt x="2612" y="347"/>
                    <a:pt x="0" y="1135"/>
                  </a:cubicBezTo>
                  <a:cubicBezTo>
                    <a:pt x="1909" y="829"/>
                    <a:pt x="3752" y="688"/>
                    <a:pt x="5527" y="688"/>
                  </a:cubicBezTo>
                  <a:cubicBezTo>
                    <a:pt x="25441" y="688"/>
                    <a:pt x="36872" y="18361"/>
                    <a:pt x="36872" y="18361"/>
                  </a:cubicBezTo>
                  <a:cubicBezTo>
                    <a:pt x="36872" y="18361"/>
                    <a:pt x="25085" y="1"/>
                    <a:pt x="7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16"/>
            <p:cNvSpPr/>
            <p:nvPr/>
          </p:nvSpPr>
          <p:spPr>
            <a:xfrm>
              <a:off x="3651325" y="3949525"/>
              <a:ext cx="799025" cy="346675"/>
            </a:xfrm>
            <a:custGeom>
              <a:avLst/>
              <a:gdLst/>
              <a:ahLst/>
              <a:cxnLst/>
              <a:rect l="l" t="t" r="r" b="b"/>
              <a:pathLst>
                <a:path w="31961" h="13867" extrusionOk="0">
                  <a:moveTo>
                    <a:pt x="13437" y="0"/>
                  </a:moveTo>
                  <a:cubicBezTo>
                    <a:pt x="9421" y="0"/>
                    <a:pt x="4921" y="643"/>
                    <a:pt x="111" y="2393"/>
                  </a:cubicBezTo>
                  <a:cubicBezTo>
                    <a:pt x="75" y="2407"/>
                    <a:pt x="38" y="2418"/>
                    <a:pt x="1" y="2432"/>
                  </a:cubicBezTo>
                  <a:cubicBezTo>
                    <a:pt x="1" y="2432"/>
                    <a:pt x="673" y="6596"/>
                    <a:pt x="7889" y="9900"/>
                  </a:cubicBezTo>
                  <a:lnTo>
                    <a:pt x="10482" y="5730"/>
                  </a:lnTo>
                  <a:lnTo>
                    <a:pt x="9148" y="10438"/>
                  </a:lnTo>
                  <a:cubicBezTo>
                    <a:pt x="10674" y="11051"/>
                    <a:pt x="12452" y="11621"/>
                    <a:pt x="14525" y="12113"/>
                  </a:cubicBezTo>
                  <a:lnTo>
                    <a:pt x="15981" y="6934"/>
                  </a:lnTo>
                  <a:lnTo>
                    <a:pt x="15981" y="6934"/>
                  </a:lnTo>
                  <a:lnTo>
                    <a:pt x="15749" y="12388"/>
                  </a:lnTo>
                  <a:cubicBezTo>
                    <a:pt x="16251" y="12494"/>
                    <a:pt x="16767" y="12596"/>
                    <a:pt x="17301" y="12693"/>
                  </a:cubicBezTo>
                  <a:lnTo>
                    <a:pt x="17886" y="10349"/>
                  </a:lnTo>
                  <a:lnTo>
                    <a:pt x="18735" y="12934"/>
                  </a:lnTo>
                  <a:cubicBezTo>
                    <a:pt x="20089" y="13145"/>
                    <a:pt x="21540" y="13326"/>
                    <a:pt x="23095" y="13471"/>
                  </a:cubicBezTo>
                  <a:lnTo>
                    <a:pt x="23751" y="11154"/>
                  </a:lnTo>
                  <a:lnTo>
                    <a:pt x="24241" y="13570"/>
                  </a:lnTo>
                  <a:cubicBezTo>
                    <a:pt x="26581" y="13755"/>
                    <a:pt x="29147" y="13860"/>
                    <a:pt x="31960" y="13867"/>
                  </a:cubicBezTo>
                  <a:lnTo>
                    <a:pt x="31960" y="6399"/>
                  </a:lnTo>
                  <a:lnTo>
                    <a:pt x="31960" y="4925"/>
                  </a:lnTo>
                  <a:cubicBezTo>
                    <a:pt x="31960" y="4925"/>
                    <a:pt x="24553" y="0"/>
                    <a:pt x="1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16"/>
            <p:cNvSpPr/>
            <p:nvPr/>
          </p:nvSpPr>
          <p:spPr>
            <a:xfrm>
              <a:off x="3654100" y="3949525"/>
              <a:ext cx="796250" cy="160000"/>
            </a:xfrm>
            <a:custGeom>
              <a:avLst/>
              <a:gdLst/>
              <a:ahLst/>
              <a:cxnLst/>
              <a:rect l="l" t="t" r="r" b="b"/>
              <a:pathLst>
                <a:path w="31850" h="6400" extrusionOk="0">
                  <a:moveTo>
                    <a:pt x="13326" y="0"/>
                  </a:moveTo>
                  <a:cubicBezTo>
                    <a:pt x="9310" y="0"/>
                    <a:pt x="4810" y="643"/>
                    <a:pt x="0" y="2393"/>
                  </a:cubicBezTo>
                  <a:cubicBezTo>
                    <a:pt x="793" y="2117"/>
                    <a:pt x="5762" y="482"/>
                    <a:pt x="12073" y="482"/>
                  </a:cubicBezTo>
                  <a:cubicBezTo>
                    <a:pt x="14535" y="482"/>
                    <a:pt x="17200" y="731"/>
                    <a:pt x="19902" y="1406"/>
                  </a:cubicBezTo>
                  <a:cubicBezTo>
                    <a:pt x="24646" y="2591"/>
                    <a:pt x="28777" y="4590"/>
                    <a:pt x="31849" y="6399"/>
                  </a:cubicBezTo>
                  <a:lnTo>
                    <a:pt x="31849" y="4925"/>
                  </a:lnTo>
                  <a:cubicBezTo>
                    <a:pt x="31849" y="4925"/>
                    <a:pt x="24442" y="0"/>
                    <a:pt x="133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16"/>
          <p:cNvGrpSpPr/>
          <p:nvPr/>
        </p:nvGrpSpPr>
        <p:grpSpPr>
          <a:xfrm rot="10800000" flipH="1">
            <a:off x="3976643" y="-100961"/>
            <a:ext cx="2100545" cy="1281912"/>
            <a:chOff x="3054450" y="3932350"/>
            <a:chExt cx="1308425" cy="798500"/>
          </a:xfrm>
        </p:grpSpPr>
        <p:sp>
          <p:nvSpPr>
            <p:cNvPr id="1101" name="Google Shape;1101;p16"/>
            <p:cNvSpPr/>
            <p:nvPr/>
          </p:nvSpPr>
          <p:spPr>
            <a:xfrm>
              <a:off x="3498775" y="3932350"/>
              <a:ext cx="316050" cy="788400"/>
            </a:xfrm>
            <a:custGeom>
              <a:avLst/>
              <a:gdLst/>
              <a:ahLst/>
              <a:cxnLst/>
              <a:rect l="l" t="t" r="r" b="b"/>
              <a:pathLst>
                <a:path w="12642" h="31536" extrusionOk="0">
                  <a:moveTo>
                    <a:pt x="8658" y="1"/>
                  </a:moveTo>
                  <a:cubicBezTo>
                    <a:pt x="7826" y="1"/>
                    <a:pt x="7423" y="4106"/>
                    <a:pt x="6749" y="4473"/>
                  </a:cubicBezTo>
                  <a:cubicBezTo>
                    <a:pt x="6721" y="4489"/>
                    <a:pt x="6697" y="4496"/>
                    <a:pt x="6677" y="4496"/>
                  </a:cubicBezTo>
                  <a:cubicBezTo>
                    <a:pt x="6241" y="4496"/>
                    <a:pt x="7831" y="876"/>
                    <a:pt x="7070" y="876"/>
                  </a:cubicBezTo>
                  <a:cubicBezTo>
                    <a:pt x="7027" y="876"/>
                    <a:pt x="6977" y="887"/>
                    <a:pt x="6918" y="912"/>
                  </a:cubicBezTo>
                  <a:cubicBezTo>
                    <a:pt x="5772" y="1388"/>
                    <a:pt x="4036" y="4235"/>
                    <a:pt x="3649" y="5531"/>
                  </a:cubicBezTo>
                  <a:cubicBezTo>
                    <a:pt x="3260" y="6828"/>
                    <a:pt x="5395" y="12811"/>
                    <a:pt x="4932" y="12954"/>
                  </a:cubicBezTo>
                  <a:cubicBezTo>
                    <a:pt x="4922" y="12957"/>
                    <a:pt x="4913" y="12959"/>
                    <a:pt x="4903" y="12959"/>
                  </a:cubicBezTo>
                  <a:cubicBezTo>
                    <a:pt x="4406" y="12959"/>
                    <a:pt x="2891" y="9551"/>
                    <a:pt x="2330" y="9377"/>
                  </a:cubicBezTo>
                  <a:cubicBezTo>
                    <a:pt x="2306" y="9370"/>
                    <a:pt x="2281" y="9366"/>
                    <a:pt x="2255" y="9366"/>
                  </a:cubicBezTo>
                  <a:cubicBezTo>
                    <a:pt x="1679" y="9366"/>
                    <a:pt x="821" y="11242"/>
                    <a:pt x="707" y="13141"/>
                  </a:cubicBezTo>
                  <a:cubicBezTo>
                    <a:pt x="588" y="15126"/>
                    <a:pt x="3484" y="16468"/>
                    <a:pt x="3372" y="17035"/>
                  </a:cubicBezTo>
                  <a:cubicBezTo>
                    <a:pt x="3359" y="17101"/>
                    <a:pt x="3318" y="17130"/>
                    <a:pt x="3254" y="17130"/>
                  </a:cubicBezTo>
                  <a:cubicBezTo>
                    <a:pt x="2870" y="17130"/>
                    <a:pt x="1671" y="16083"/>
                    <a:pt x="974" y="16083"/>
                  </a:cubicBezTo>
                  <a:cubicBezTo>
                    <a:pt x="808" y="16083"/>
                    <a:pt x="670" y="16143"/>
                    <a:pt x="579" y="16290"/>
                  </a:cubicBezTo>
                  <a:cubicBezTo>
                    <a:pt x="43" y="17158"/>
                    <a:pt x="1" y="19085"/>
                    <a:pt x="131" y="21614"/>
                  </a:cubicBezTo>
                  <a:cubicBezTo>
                    <a:pt x="260" y="24145"/>
                    <a:pt x="4131" y="30849"/>
                    <a:pt x="4131" y="30849"/>
                  </a:cubicBezTo>
                  <a:lnTo>
                    <a:pt x="6332" y="31536"/>
                  </a:lnTo>
                  <a:cubicBezTo>
                    <a:pt x="6332" y="31536"/>
                    <a:pt x="11656" y="20371"/>
                    <a:pt x="12016" y="18798"/>
                  </a:cubicBezTo>
                  <a:cubicBezTo>
                    <a:pt x="12376" y="17225"/>
                    <a:pt x="12642" y="15043"/>
                    <a:pt x="11818" y="14807"/>
                  </a:cubicBezTo>
                  <a:cubicBezTo>
                    <a:pt x="11801" y="14803"/>
                    <a:pt x="11784" y="14800"/>
                    <a:pt x="11766" y="14800"/>
                  </a:cubicBezTo>
                  <a:cubicBezTo>
                    <a:pt x="10956" y="14800"/>
                    <a:pt x="8448" y="19312"/>
                    <a:pt x="7691" y="19312"/>
                  </a:cubicBezTo>
                  <a:cubicBezTo>
                    <a:pt x="7613" y="19312"/>
                    <a:pt x="7553" y="19263"/>
                    <a:pt x="7516" y="19157"/>
                  </a:cubicBezTo>
                  <a:cubicBezTo>
                    <a:pt x="7114" y="17999"/>
                    <a:pt x="11235" y="12998"/>
                    <a:pt x="11408" y="12014"/>
                  </a:cubicBezTo>
                  <a:cubicBezTo>
                    <a:pt x="11581" y="11030"/>
                    <a:pt x="11971" y="7848"/>
                    <a:pt x="11105" y="7509"/>
                  </a:cubicBezTo>
                  <a:cubicBezTo>
                    <a:pt x="11081" y="7500"/>
                    <a:pt x="11057" y="7495"/>
                    <a:pt x="11032" y="7495"/>
                  </a:cubicBezTo>
                  <a:cubicBezTo>
                    <a:pt x="10203" y="7495"/>
                    <a:pt x="8532" y="12439"/>
                    <a:pt x="7846" y="12439"/>
                  </a:cubicBezTo>
                  <a:cubicBezTo>
                    <a:pt x="7788" y="12439"/>
                    <a:pt x="7736" y="12403"/>
                    <a:pt x="7694" y="12326"/>
                  </a:cubicBezTo>
                  <a:cubicBezTo>
                    <a:pt x="7129" y="11314"/>
                    <a:pt x="9680" y="4504"/>
                    <a:pt x="9651" y="3145"/>
                  </a:cubicBezTo>
                  <a:cubicBezTo>
                    <a:pt x="9625" y="1785"/>
                    <a:pt x="9606" y="250"/>
                    <a:pt x="8727" y="10"/>
                  </a:cubicBezTo>
                  <a:cubicBezTo>
                    <a:pt x="8704" y="4"/>
                    <a:pt x="8680" y="1"/>
                    <a:pt x="86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16"/>
            <p:cNvSpPr/>
            <p:nvPr/>
          </p:nvSpPr>
          <p:spPr>
            <a:xfrm>
              <a:off x="3621375" y="4062225"/>
              <a:ext cx="44675" cy="623275"/>
            </a:xfrm>
            <a:custGeom>
              <a:avLst/>
              <a:gdLst/>
              <a:ahLst/>
              <a:cxnLst/>
              <a:rect l="l" t="t" r="r" b="b"/>
              <a:pathLst>
                <a:path w="1787" h="24931" extrusionOk="0">
                  <a:moveTo>
                    <a:pt x="1730" y="1"/>
                  </a:moveTo>
                  <a:cubicBezTo>
                    <a:pt x="1705" y="1"/>
                    <a:pt x="1681" y="14"/>
                    <a:pt x="1677" y="42"/>
                  </a:cubicBezTo>
                  <a:cubicBezTo>
                    <a:pt x="907" y="4211"/>
                    <a:pt x="307" y="8413"/>
                    <a:pt x="157" y="12654"/>
                  </a:cubicBezTo>
                  <a:cubicBezTo>
                    <a:pt x="80" y="14831"/>
                    <a:pt x="1" y="17051"/>
                    <a:pt x="150" y="19228"/>
                  </a:cubicBezTo>
                  <a:cubicBezTo>
                    <a:pt x="276" y="21058"/>
                    <a:pt x="307" y="23036"/>
                    <a:pt x="912" y="24785"/>
                  </a:cubicBezTo>
                  <a:cubicBezTo>
                    <a:pt x="945" y="24882"/>
                    <a:pt x="1033" y="24930"/>
                    <a:pt x="1119" y="24930"/>
                  </a:cubicBezTo>
                  <a:cubicBezTo>
                    <a:pt x="1208" y="24930"/>
                    <a:pt x="1296" y="24878"/>
                    <a:pt x="1321" y="24771"/>
                  </a:cubicBezTo>
                  <a:cubicBezTo>
                    <a:pt x="1770" y="22844"/>
                    <a:pt x="1715" y="20643"/>
                    <a:pt x="1692" y="18671"/>
                  </a:cubicBezTo>
                  <a:cubicBezTo>
                    <a:pt x="1668" y="16647"/>
                    <a:pt x="1682" y="14624"/>
                    <a:pt x="1705" y="12601"/>
                  </a:cubicBezTo>
                  <a:cubicBezTo>
                    <a:pt x="1749" y="8419"/>
                    <a:pt x="1682" y="4235"/>
                    <a:pt x="1786" y="52"/>
                  </a:cubicBezTo>
                  <a:cubicBezTo>
                    <a:pt x="1787" y="19"/>
                    <a:pt x="1758" y="1"/>
                    <a:pt x="17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6"/>
            <p:cNvSpPr/>
            <p:nvPr/>
          </p:nvSpPr>
          <p:spPr>
            <a:xfrm>
              <a:off x="3054450" y="4297050"/>
              <a:ext cx="604675" cy="433800"/>
            </a:xfrm>
            <a:custGeom>
              <a:avLst/>
              <a:gdLst/>
              <a:ahLst/>
              <a:cxnLst/>
              <a:rect l="l" t="t" r="r" b="b"/>
              <a:pathLst>
                <a:path w="24187" h="17352" extrusionOk="0">
                  <a:moveTo>
                    <a:pt x="10616" y="1"/>
                  </a:moveTo>
                  <a:cubicBezTo>
                    <a:pt x="9404" y="1"/>
                    <a:pt x="8038" y="244"/>
                    <a:pt x="8114" y="509"/>
                  </a:cubicBezTo>
                  <a:cubicBezTo>
                    <a:pt x="8219" y="873"/>
                    <a:pt x="10506" y="4007"/>
                    <a:pt x="9907" y="4007"/>
                  </a:cubicBezTo>
                  <a:cubicBezTo>
                    <a:pt x="9888" y="4007"/>
                    <a:pt x="9866" y="4004"/>
                    <a:pt x="9841" y="3998"/>
                  </a:cubicBezTo>
                  <a:cubicBezTo>
                    <a:pt x="9030" y="3789"/>
                    <a:pt x="7267" y="633"/>
                    <a:pt x="6366" y="568"/>
                  </a:cubicBezTo>
                  <a:cubicBezTo>
                    <a:pt x="6341" y="566"/>
                    <a:pt x="6311" y="565"/>
                    <a:pt x="6279" y="565"/>
                  </a:cubicBezTo>
                  <a:cubicBezTo>
                    <a:pt x="5166" y="565"/>
                    <a:pt x="154" y="1598"/>
                    <a:pt x="78" y="2060"/>
                  </a:cubicBezTo>
                  <a:cubicBezTo>
                    <a:pt x="0" y="2536"/>
                    <a:pt x="5397" y="4054"/>
                    <a:pt x="11087" y="5848"/>
                  </a:cubicBezTo>
                  <a:cubicBezTo>
                    <a:pt x="16777" y="7641"/>
                    <a:pt x="22797" y="14589"/>
                    <a:pt x="24186" y="17352"/>
                  </a:cubicBezTo>
                  <a:cubicBezTo>
                    <a:pt x="24186" y="17352"/>
                    <a:pt x="19984" y="672"/>
                    <a:pt x="13362" y="425"/>
                  </a:cubicBezTo>
                  <a:cubicBezTo>
                    <a:pt x="13360" y="425"/>
                    <a:pt x="13359" y="425"/>
                    <a:pt x="13357" y="425"/>
                  </a:cubicBezTo>
                  <a:cubicBezTo>
                    <a:pt x="12727" y="425"/>
                    <a:pt x="16110" y="5658"/>
                    <a:pt x="15474" y="5658"/>
                  </a:cubicBezTo>
                  <a:cubicBezTo>
                    <a:pt x="15462" y="5658"/>
                    <a:pt x="15448" y="5656"/>
                    <a:pt x="15433" y="5652"/>
                  </a:cubicBezTo>
                  <a:cubicBezTo>
                    <a:pt x="14621" y="5444"/>
                    <a:pt x="13079" y="482"/>
                    <a:pt x="11934" y="143"/>
                  </a:cubicBezTo>
                  <a:cubicBezTo>
                    <a:pt x="11597" y="43"/>
                    <a:pt x="11120" y="1"/>
                    <a:pt x="10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16"/>
            <p:cNvSpPr/>
            <p:nvPr/>
          </p:nvSpPr>
          <p:spPr>
            <a:xfrm>
              <a:off x="3619725" y="4258700"/>
              <a:ext cx="743150" cy="417675"/>
            </a:xfrm>
            <a:custGeom>
              <a:avLst/>
              <a:gdLst/>
              <a:ahLst/>
              <a:cxnLst/>
              <a:rect l="l" t="t" r="r" b="b"/>
              <a:pathLst>
                <a:path w="29726" h="16707" extrusionOk="0">
                  <a:moveTo>
                    <a:pt x="23376" y="0"/>
                  </a:moveTo>
                  <a:cubicBezTo>
                    <a:pt x="23076" y="0"/>
                    <a:pt x="22815" y="22"/>
                    <a:pt x="22617" y="70"/>
                  </a:cubicBezTo>
                  <a:cubicBezTo>
                    <a:pt x="21257" y="401"/>
                    <a:pt x="18287" y="4854"/>
                    <a:pt x="17070" y="5274"/>
                  </a:cubicBezTo>
                  <a:cubicBezTo>
                    <a:pt x="17014" y="5293"/>
                    <a:pt x="16970" y="5302"/>
                    <a:pt x="16936" y="5302"/>
                  </a:cubicBezTo>
                  <a:cubicBezTo>
                    <a:pt x="16227" y="5302"/>
                    <a:pt x="20009" y="1312"/>
                    <a:pt x="19941" y="682"/>
                  </a:cubicBezTo>
                  <a:cubicBezTo>
                    <a:pt x="19925" y="527"/>
                    <a:pt x="19631" y="462"/>
                    <a:pt x="19179" y="462"/>
                  </a:cubicBezTo>
                  <a:cubicBezTo>
                    <a:pt x="17702" y="462"/>
                    <a:pt x="14533" y="1152"/>
                    <a:pt x="13825" y="1647"/>
                  </a:cubicBezTo>
                  <a:cubicBezTo>
                    <a:pt x="12900" y="2294"/>
                    <a:pt x="11446" y="5418"/>
                    <a:pt x="10682" y="6579"/>
                  </a:cubicBezTo>
                  <a:cubicBezTo>
                    <a:pt x="10245" y="7242"/>
                    <a:pt x="9661" y="7679"/>
                    <a:pt x="9418" y="7679"/>
                  </a:cubicBezTo>
                  <a:cubicBezTo>
                    <a:pt x="9235" y="7679"/>
                    <a:pt x="9244" y="7432"/>
                    <a:pt x="9651" y="6850"/>
                  </a:cubicBezTo>
                  <a:cubicBezTo>
                    <a:pt x="10432" y="5730"/>
                    <a:pt x="11609" y="1982"/>
                    <a:pt x="10706" y="1982"/>
                  </a:cubicBezTo>
                  <a:cubicBezTo>
                    <a:pt x="10516" y="1982"/>
                    <a:pt x="10233" y="2148"/>
                    <a:pt x="9835" y="2540"/>
                  </a:cubicBezTo>
                  <a:cubicBezTo>
                    <a:pt x="9365" y="3002"/>
                    <a:pt x="6519" y="5522"/>
                    <a:pt x="5779" y="6612"/>
                  </a:cubicBezTo>
                  <a:cubicBezTo>
                    <a:pt x="0" y="13881"/>
                    <a:pt x="942" y="16683"/>
                    <a:pt x="942" y="16683"/>
                  </a:cubicBezTo>
                  <a:cubicBezTo>
                    <a:pt x="1121" y="16699"/>
                    <a:pt x="1304" y="16706"/>
                    <a:pt x="1489" y="16706"/>
                  </a:cubicBezTo>
                  <a:cubicBezTo>
                    <a:pt x="3899" y="16706"/>
                    <a:pt x="6701" y="15408"/>
                    <a:pt x="6369" y="14674"/>
                  </a:cubicBezTo>
                  <a:cubicBezTo>
                    <a:pt x="6010" y="13881"/>
                    <a:pt x="5310" y="11350"/>
                    <a:pt x="5685" y="11291"/>
                  </a:cubicBezTo>
                  <a:cubicBezTo>
                    <a:pt x="5692" y="11290"/>
                    <a:pt x="5698" y="11289"/>
                    <a:pt x="5705" y="11289"/>
                  </a:cubicBezTo>
                  <a:cubicBezTo>
                    <a:pt x="6077" y="11289"/>
                    <a:pt x="6492" y="12979"/>
                    <a:pt x="8748" y="13692"/>
                  </a:cubicBezTo>
                  <a:cubicBezTo>
                    <a:pt x="9283" y="13862"/>
                    <a:pt x="9847" y="13933"/>
                    <a:pt x="10408" y="13933"/>
                  </a:cubicBezTo>
                  <a:cubicBezTo>
                    <a:pt x="12251" y="13933"/>
                    <a:pt x="14071" y="13168"/>
                    <a:pt x="14813" y="12635"/>
                  </a:cubicBezTo>
                  <a:cubicBezTo>
                    <a:pt x="15783" y="11940"/>
                    <a:pt x="10874" y="9458"/>
                    <a:pt x="10010" y="9062"/>
                  </a:cubicBezTo>
                  <a:cubicBezTo>
                    <a:pt x="9145" y="8665"/>
                    <a:pt x="10648" y="8377"/>
                    <a:pt x="11924" y="8347"/>
                  </a:cubicBezTo>
                  <a:cubicBezTo>
                    <a:pt x="11931" y="8347"/>
                    <a:pt x="11939" y="8347"/>
                    <a:pt x="11947" y="8347"/>
                  </a:cubicBezTo>
                  <a:cubicBezTo>
                    <a:pt x="13218" y="8347"/>
                    <a:pt x="14766" y="10799"/>
                    <a:pt x="17294" y="11841"/>
                  </a:cubicBezTo>
                  <a:cubicBezTo>
                    <a:pt x="17775" y="12039"/>
                    <a:pt x="18299" y="12124"/>
                    <a:pt x="18837" y="12124"/>
                  </a:cubicBezTo>
                  <a:cubicBezTo>
                    <a:pt x="21145" y="12124"/>
                    <a:pt x="23705" y="10556"/>
                    <a:pt x="24172" y="9621"/>
                  </a:cubicBezTo>
                  <a:cubicBezTo>
                    <a:pt x="24749" y="8465"/>
                    <a:pt x="19468" y="7605"/>
                    <a:pt x="18414" y="7215"/>
                  </a:cubicBezTo>
                  <a:cubicBezTo>
                    <a:pt x="17359" y="6825"/>
                    <a:pt x="18996" y="6249"/>
                    <a:pt x="20649" y="6146"/>
                  </a:cubicBezTo>
                  <a:cubicBezTo>
                    <a:pt x="20686" y="6143"/>
                    <a:pt x="20725" y="6142"/>
                    <a:pt x="20765" y="6142"/>
                  </a:cubicBezTo>
                  <a:cubicBezTo>
                    <a:pt x="22313" y="6142"/>
                    <a:pt x="25604" y="7865"/>
                    <a:pt x="27479" y="7865"/>
                  </a:cubicBezTo>
                  <a:cubicBezTo>
                    <a:pt x="27683" y="7865"/>
                    <a:pt x="27870" y="7844"/>
                    <a:pt x="28037" y="7799"/>
                  </a:cubicBezTo>
                  <a:cubicBezTo>
                    <a:pt x="29695" y="7348"/>
                    <a:pt x="29726" y="2284"/>
                    <a:pt x="28994" y="2284"/>
                  </a:cubicBezTo>
                  <a:cubicBezTo>
                    <a:pt x="28961" y="2284"/>
                    <a:pt x="28926" y="2295"/>
                    <a:pt x="28890" y="2316"/>
                  </a:cubicBezTo>
                  <a:cubicBezTo>
                    <a:pt x="28057" y="2818"/>
                    <a:pt x="24382" y="4647"/>
                    <a:pt x="23531" y="4675"/>
                  </a:cubicBezTo>
                  <a:cubicBezTo>
                    <a:pt x="23526" y="4676"/>
                    <a:pt x="23521" y="4676"/>
                    <a:pt x="23517" y="4676"/>
                  </a:cubicBezTo>
                  <a:cubicBezTo>
                    <a:pt x="22743" y="4676"/>
                    <a:pt x="28179" y="2242"/>
                    <a:pt x="28198" y="1441"/>
                  </a:cubicBezTo>
                  <a:cubicBezTo>
                    <a:pt x="28215" y="754"/>
                    <a:pt x="25126" y="0"/>
                    <a:pt x="23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16"/>
            <p:cNvSpPr/>
            <p:nvPr/>
          </p:nvSpPr>
          <p:spPr>
            <a:xfrm>
              <a:off x="3638600" y="4387450"/>
              <a:ext cx="535850" cy="293575"/>
            </a:xfrm>
            <a:custGeom>
              <a:avLst/>
              <a:gdLst/>
              <a:ahLst/>
              <a:cxnLst/>
              <a:rect l="l" t="t" r="r" b="b"/>
              <a:pathLst>
                <a:path w="21434" h="11743" extrusionOk="0">
                  <a:moveTo>
                    <a:pt x="21378" y="0"/>
                  </a:moveTo>
                  <a:cubicBezTo>
                    <a:pt x="21376" y="0"/>
                    <a:pt x="21374" y="0"/>
                    <a:pt x="21372" y="0"/>
                  </a:cubicBezTo>
                  <a:cubicBezTo>
                    <a:pt x="19005" y="214"/>
                    <a:pt x="16631" y="501"/>
                    <a:pt x="14308" y="1024"/>
                  </a:cubicBezTo>
                  <a:cubicBezTo>
                    <a:pt x="12033" y="1536"/>
                    <a:pt x="9618" y="1992"/>
                    <a:pt x="7475" y="2939"/>
                  </a:cubicBezTo>
                  <a:cubicBezTo>
                    <a:pt x="5669" y="3738"/>
                    <a:pt x="4149" y="4788"/>
                    <a:pt x="2885" y="6321"/>
                  </a:cubicBezTo>
                  <a:cubicBezTo>
                    <a:pt x="1783" y="7656"/>
                    <a:pt x="262" y="9434"/>
                    <a:pt x="39" y="11202"/>
                  </a:cubicBezTo>
                  <a:cubicBezTo>
                    <a:pt x="0" y="11514"/>
                    <a:pt x="220" y="11743"/>
                    <a:pt x="473" y="11743"/>
                  </a:cubicBezTo>
                  <a:cubicBezTo>
                    <a:pt x="580" y="11743"/>
                    <a:pt x="693" y="11702"/>
                    <a:pt x="795" y="11609"/>
                  </a:cubicBezTo>
                  <a:cubicBezTo>
                    <a:pt x="2075" y="10441"/>
                    <a:pt x="2748" y="8584"/>
                    <a:pt x="3884" y="7255"/>
                  </a:cubicBezTo>
                  <a:cubicBezTo>
                    <a:pt x="5133" y="5792"/>
                    <a:pt x="6584" y="4523"/>
                    <a:pt x="8325" y="3678"/>
                  </a:cubicBezTo>
                  <a:cubicBezTo>
                    <a:pt x="12369" y="1716"/>
                    <a:pt x="16957" y="749"/>
                    <a:pt x="21375" y="93"/>
                  </a:cubicBezTo>
                  <a:cubicBezTo>
                    <a:pt x="21432" y="84"/>
                    <a:pt x="21433" y="0"/>
                    <a:pt x="21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 name="Google Shape;1106;p16"/>
          <p:cNvGrpSpPr/>
          <p:nvPr/>
        </p:nvGrpSpPr>
        <p:grpSpPr>
          <a:xfrm rot="-5400000">
            <a:off x="6733498" y="-1161184"/>
            <a:ext cx="1737317" cy="3175244"/>
            <a:chOff x="6764250" y="767225"/>
            <a:chExt cx="1097900" cy="2006600"/>
          </a:xfrm>
        </p:grpSpPr>
        <p:sp>
          <p:nvSpPr>
            <p:cNvPr id="1107" name="Google Shape;1107;p16"/>
            <p:cNvSpPr/>
            <p:nvPr/>
          </p:nvSpPr>
          <p:spPr>
            <a:xfrm>
              <a:off x="6764250" y="767225"/>
              <a:ext cx="1097900" cy="2006600"/>
            </a:xfrm>
            <a:custGeom>
              <a:avLst/>
              <a:gdLst/>
              <a:ahLst/>
              <a:cxnLst/>
              <a:rect l="l" t="t" r="r" b="b"/>
              <a:pathLst>
                <a:path w="43916" h="80264" extrusionOk="0">
                  <a:moveTo>
                    <a:pt x="33650" y="1"/>
                  </a:moveTo>
                  <a:cubicBezTo>
                    <a:pt x="32687" y="12111"/>
                    <a:pt x="28675" y="21601"/>
                    <a:pt x="14337" y="43156"/>
                  </a:cubicBezTo>
                  <a:cubicBezTo>
                    <a:pt x="0" y="64714"/>
                    <a:pt x="1154" y="80264"/>
                    <a:pt x="1154" y="80264"/>
                  </a:cubicBezTo>
                  <a:lnTo>
                    <a:pt x="27912" y="80264"/>
                  </a:lnTo>
                  <a:cubicBezTo>
                    <a:pt x="27912" y="80264"/>
                    <a:pt x="24501" y="65424"/>
                    <a:pt x="31136" y="50863"/>
                  </a:cubicBezTo>
                  <a:cubicBezTo>
                    <a:pt x="37771" y="36304"/>
                    <a:pt x="43916" y="13046"/>
                    <a:pt x="43916" y="13046"/>
                  </a:cubicBezTo>
                  <a:lnTo>
                    <a:pt x="4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16"/>
            <p:cNvSpPr/>
            <p:nvPr/>
          </p:nvSpPr>
          <p:spPr>
            <a:xfrm>
              <a:off x="6818500" y="767225"/>
              <a:ext cx="948100" cy="1767575"/>
            </a:xfrm>
            <a:custGeom>
              <a:avLst/>
              <a:gdLst/>
              <a:ahLst/>
              <a:cxnLst/>
              <a:rect l="l" t="t" r="r" b="b"/>
              <a:pathLst>
                <a:path w="37924" h="70703" extrusionOk="0">
                  <a:moveTo>
                    <a:pt x="31480" y="1"/>
                  </a:moveTo>
                  <a:cubicBezTo>
                    <a:pt x="30517" y="12111"/>
                    <a:pt x="26505" y="21601"/>
                    <a:pt x="12167" y="43156"/>
                  </a:cubicBezTo>
                  <a:cubicBezTo>
                    <a:pt x="4661" y="54442"/>
                    <a:pt x="1403" y="64079"/>
                    <a:pt x="1" y="70702"/>
                  </a:cubicBezTo>
                  <a:lnTo>
                    <a:pt x="1" y="70702"/>
                  </a:lnTo>
                  <a:cubicBezTo>
                    <a:pt x="5738" y="58247"/>
                    <a:pt x="13162" y="45962"/>
                    <a:pt x="21206" y="34763"/>
                  </a:cubicBezTo>
                  <a:cubicBezTo>
                    <a:pt x="28794" y="24059"/>
                    <a:pt x="33980" y="12439"/>
                    <a:pt x="37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16"/>
            <p:cNvSpPr/>
            <p:nvPr/>
          </p:nvSpPr>
          <p:spPr>
            <a:xfrm>
              <a:off x="6802300" y="767225"/>
              <a:ext cx="1059850" cy="2006600"/>
            </a:xfrm>
            <a:custGeom>
              <a:avLst/>
              <a:gdLst/>
              <a:ahLst/>
              <a:cxnLst/>
              <a:rect l="l" t="t" r="r" b="b"/>
              <a:pathLst>
                <a:path w="42394" h="80264" extrusionOk="0">
                  <a:moveTo>
                    <a:pt x="36959" y="11761"/>
                  </a:moveTo>
                  <a:lnTo>
                    <a:pt x="36959" y="11761"/>
                  </a:lnTo>
                  <a:cubicBezTo>
                    <a:pt x="36280" y="14001"/>
                    <a:pt x="35508" y="16251"/>
                    <a:pt x="34697" y="18551"/>
                  </a:cubicBezTo>
                  <a:cubicBezTo>
                    <a:pt x="31860" y="26939"/>
                    <a:pt x="29021" y="35327"/>
                    <a:pt x="25091" y="43206"/>
                  </a:cubicBezTo>
                  <a:cubicBezTo>
                    <a:pt x="25834" y="40996"/>
                    <a:pt x="26527" y="38770"/>
                    <a:pt x="27221" y="36548"/>
                  </a:cubicBezTo>
                  <a:cubicBezTo>
                    <a:pt x="29865" y="28067"/>
                    <a:pt x="33138" y="19782"/>
                    <a:pt x="36959" y="11761"/>
                  </a:cubicBezTo>
                  <a:close/>
                  <a:moveTo>
                    <a:pt x="39333" y="1"/>
                  </a:moveTo>
                  <a:cubicBezTo>
                    <a:pt x="39041" y="3771"/>
                    <a:pt x="38247" y="7370"/>
                    <a:pt x="37190" y="10977"/>
                  </a:cubicBezTo>
                  <a:cubicBezTo>
                    <a:pt x="33110" y="18978"/>
                    <a:pt x="29571" y="27262"/>
                    <a:pt x="26835" y="35818"/>
                  </a:cubicBezTo>
                  <a:cubicBezTo>
                    <a:pt x="25657" y="39501"/>
                    <a:pt x="24527" y="43205"/>
                    <a:pt x="23180" y="46830"/>
                  </a:cubicBezTo>
                  <a:cubicBezTo>
                    <a:pt x="22552" y="47957"/>
                    <a:pt x="21898" y="49073"/>
                    <a:pt x="21212" y="50174"/>
                  </a:cubicBezTo>
                  <a:cubicBezTo>
                    <a:pt x="21211" y="50169"/>
                    <a:pt x="21211" y="50163"/>
                    <a:pt x="21209" y="50159"/>
                  </a:cubicBezTo>
                  <a:cubicBezTo>
                    <a:pt x="21440" y="47709"/>
                    <a:pt x="21755" y="45290"/>
                    <a:pt x="22297" y="42876"/>
                  </a:cubicBezTo>
                  <a:cubicBezTo>
                    <a:pt x="22960" y="39918"/>
                    <a:pt x="23889" y="37022"/>
                    <a:pt x="24859" y="34152"/>
                  </a:cubicBezTo>
                  <a:cubicBezTo>
                    <a:pt x="24887" y="34069"/>
                    <a:pt x="24807" y="34002"/>
                    <a:pt x="24734" y="34002"/>
                  </a:cubicBezTo>
                  <a:cubicBezTo>
                    <a:pt x="24696" y="34002"/>
                    <a:pt x="24660" y="34020"/>
                    <a:pt x="24642" y="34061"/>
                  </a:cubicBezTo>
                  <a:cubicBezTo>
                    <a:pt x="23465" y="36676"/>
                    <a:pt x="22345" y="39316"/>
                    <a:pt x="21399" y="42025"/>
                  </a:cubicBezTo>
                  <a:cubicBezTo>
                    <a:pt x="20902" y="43447"/>
                    <a:pt x="20489" y="44879"/>
                    <a:pt x="20129" y="46324"/>
                  </a:cubicBezTo>
                  <a:cubicBezTo>
                    <a:pt x="19793" y="45714"/>
                    <a:pt x="19351" y="45289"/>
                    <a:pt x="18755" y="45289"/>
                  </a:cubicBezTo>
                  <a:cubicBezTo>
                    <a:pt x="18619" y="45289"/>
                    <a:pt x="18475" y="45311"/>
                    <a:pt x="18323" y="45358"/>
                  </a:cubicBezTo>
                  <a:cubicBezTo>
                    <a:pt x="15915" y="46161"/>
                    <a:pt x="14791" y="53544"/>
                    <a:pt x="14149" y="55471"/>
                  </a:cubicBezTo>
                  <a:cubicBezTo>
                    <a:pt x="12384" y="63015"/>
                    <a:pt x="11581" y="70881"/>
                    <a:pt x="9654" y="78426"/>
                  </a:cubicBezTo>
                  <a:cubicBezTo>
                    <a:pt x="9174" y="73743"/>
                    <a:pt x="5909" y="69419"/>
                    <a:pt x="3824" y="69419"/>
                  </a:cubicBezTo>
                  <a:cubicBezTo>
                    <a:pt x="3122" y="69419"/>
                    <a:pt x="2554" y="69910"/>
                    <a:pt x="2271" y="71043"/>
                  </a:cubicBezTo>
                  <a:cubicBezTo>
                    <a:pt x="1695" y="74064"/>
                    <a:pt x="861" y="77214"/>
                    <a:pt x="1" y="80264"/>
                  </a:cubicBezTo>
                  <a:lnTo>
                    <a:pt x="26390" y="80264"/>
                  </a:lnTo>
                  <a:cubicBezTo>
                    <a:pt x="26390" y="80264"/>
                    <a:pt x="22979" y="65424"/>
                    <a:pt x="29614" y="50863"/>
                  </a:cubicBezTo>
                  <a:cubicBezTo>
                    <a:pt x="36249" y="36304"/>
                    <a:pt x="42394" y="13046"/>
                    <a:pt x="42394" y="13046"/>
                  </a:cubicBezTo>
                  <a:lnTo>
                    <a:pt x="423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 name="Google Shape;1110;p16"/>
          <p:cNvGrpSpPr/>
          <p:nvPr/>
        </p:nvGrpSpPr>
        <p:grpSpPr>
          <a:xfrm>
            <a:off x="7190525" y="-55449"/>
            <a:ext cx="2874851" cy="5254282"/>
            <a:chOff x="6764250" y="767225"/>
            <a:chExt cx="1097900" cy="2006600"/>
          </a:xfrm>
        </p:grpSpPr>
        <p:sp>
          <p:nvSpPr>
            <p:cNvPr id="1111" name="Google Shape;1111;p16"/>
            <p:cNvSpPr/>
            <p:nvPr/>
          </p:nvSpPr>
          <p:spPr>
            <a:xfrm>
              <a:off x="6764250" y="767225"/>
              <a:ext cx="1097900" cy="2006600"/>
            </a:xfrm>
            <a:custGeom>
              <a:avLst/>
              <a:gdLst/>
              <a:ahLst/>
              <a:cxnLst/>
              <a:rect l="l" t="t" r="r" b="b"/>
              <a:pathLst>
                <a:path w="43916" h="80264" extrusionOk="0">
                  <a:moveTo>
                    <a:pt x="33650" y="1"/>
                  </a:moveTo>
                  <a:cubicBezTo>
                    <a:pt x="32687" y="12111"/>
                    <a:pt x="28675" y="21601"/>
                    <a:pt x="14337" y="43156"/>
                  </a:cubicBezTo>
                  <a:cubicBezTo>
                    <a:pt x="0" y="64714"/>
                    <a:pt x="1154" y="80264"/>
                    <a:pt x="1154" y="80264"/>
                  </a:cubicBezTo>
                  <a:lnTo>
                    <a:pt x="27912" y="80264"/>
                  </a:lnTo>
                  <a:cubicBezTo>
                    <a:pt x="27912" y="80264"/>
                    <a:pt x="24501" y="65424"/>
                    <a:pt x="31136" y="50863"/>
                  </a:cubicBezTo>
                  <a:cubicBezTo>
                    <a:pt x="37771" y="36304"/>
                    <a:pt x="43916" y="13046"/>
                    <a:pt x="43916" y="13046"/>
                  </a:cubicBezTo>
                  <a:lnTo>
                    <a:pt x="4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16"/>
            <p:cNvSpPr/>
            <p:nvPr/>
          </p:nvSpPr>
          <p:spPr>
            <a:xfrm>
              <a:off x="6818500" y="767225"/>
              <a:ext cx="948100" cy="1767575"/>
            </a:xfrm>
            <a:custGeom>
              <a:avLst/>
              <a:gdLst/>
              <a:ahLst/>
              <a:cxnLst/>
              <a:rect l="l" t="t" r="r" b="b"/>
              <a:pathLst>
                <a:path w="37924" h="70703" extrusionOk="0">
                  <a:moveTo>
                    <a:pt x="31480" y="1"/>
                  </a:moveTo>
                  <a:cubicBezTo>
                    <a:pt x="30517" y="12111"/>
                    <a:pt x="26505" y="21601"/>
                    <a:pt x="12167" y="43156"/>
                  </a:cubicBezTo>
                  <a:cubicBezTo>
                    <a:pt x="4661" y="54442"/>
                    <a:pt x="1403" y="64079"/>
                    <a:pt x="1" y="70702"/>
                  </a:cubicBezTo>
                  <a:lnTo>
                    <a:pt x="1" y="70702"/>
                  </a:lnTo>
                  <a:cubicBezTo>
                    <a:pt x="5738" y="58247"/>
                    <a:pt x="13162" y="45962"/>
                    <a:pt x="21206" y="34763"/>
                  </a:cubicBezTo>
                  <a:cubicBezTo>
                    <a:pt x="28794" y="24059"/>
                    <a:pt x="33980" y="12439"/>
                    <a:pt x="37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16"/>
            <p:cNvSpPr/>
            <p:nvPr/>
          </p:nvSpPr>
          <p:spPr>
            <a:xfrm>
              <a:off x="6802300" y="767225"/>
              <a:ext cx="1059850" cy="2006600"/>
            </a:xfrm>
            <a:custGeom>
              <a:avLst/>
              <a:gdLst/>
              <a:ahLst/>
              <a:cxnLst/>
              <a:rect l="l" t="t" r="r" b="b"/>
              <a:pathLst>
                <a:path w="42394" h="80264" extrusionOk="0">
                  <a:moveTo>
                    <a:pt x="36959" y="11761"/>
                  </a:moveTo>
                  <a:lnTo>
                    <a:pt x="36959" y="11761"/>
                  </a:lnTo>
                  <a:cubicBezTo>
                    <a:pt x="36280" y="14001"/>
                    <a:pt x="35508" y="16251"/>
                    <a:pt x="34697" y="18551"/>
                  </a:cubicBezTo>
                  <a:cubicBezTo>
                    <a:pt x="31860" y="26939"/>
                    <a:pt x="29021" y="35327"/>
                    <a:pt x="25091" y="43206"/>
                  </a:cubicBezTo>
                  <a:cubicBezTo>
                    <a:pt x="25834" y="40996"/>
                    <a:pt x="26527" y="38770"/>
                    <a:pt x="27221" y="36548"/>
                  </a:cubicBezTo>
                  <a:cubicBezTo>
                    <a:pt x="29865" y="28067"/>
                    <a:pt x="33138" y="19782"/>
                    <a:pt x="36959" y="11761"/>
                  </a:cubicBezTo>
                  <a:close/>
                  <a:moveTo>
                    <a:pt x="39333" y="1"/>
                  </a:moveTo>
                  <a:cubicBezTo>
                    <a:pt x="39041" y="3771"/>
                    <a:pt x="38247" y="7370"/>
                    <a:pt x="37190" y="10977"/>
                  </a:cubicBezTo>
                  <a:cubicBezTo>
                    <a:pt x="33110" y="18978"/>
                    <a:pt x="29571" y="27262"/>
                    <a:pt x="26835" y="35818"/>
                  </a:cubicBezTo>
                  <a:cubicBezTo>
                    <a:pt x="25657" y="39501"/>
                    <a:pt x="24527" y="43205"/>
                    <a:pt x="23180" y="46830"/>
                  </a:cubicBezTo>
                  <a:cubicBezTo>
                    <a:pt x="22552" y="47957"/>
                    <a:pt x="21898" y="49073"/>
                    <a:pt x="21212" y="50174"/>
                  </a:cubicBezTo>
                  <a:cubicBezTo>
                    <a:pt x="21211" y="50169"/>
                    <a:pt x="21211" y="50163"/>
                    <a:pt x="21209" y="50159"/>
                  </a:cubicBezTo>
                  <a:cubicBezTo>
                    <a:pt x="21440" y="47709"/>
                    <a:pt x="21755" y="45290"/>
                    <a:pt x="22297" y="42876"/>
                  </a:cubicBezTo>
                  <a:cubicBezTo>
                    <a:pt x="22960" y="39918"/>
                    <a:pt x="23889" y="37022"/>
                    <a:pt x="24859" y="34152"/>
                  </a:cubicBezTo>
                  <a:cubicBezTo>
                    <a:pt x="24887" y="34069"/>
                    <a:pt x="24807" y="34002"/>
                    <a:pt x="24734" y="34002"/>
                  </a:cubicBezTo>
                  <a:cubicBezTo>
                    <a:pt x="24696" y="34002"/>
                    <a:pt x="24660" y="34020"/>
                    <a:pt x="24642" y="34061"/>
                  </a:cubicBezTo>
                  <a:cubicBezTo>
                    <a:pt x="23465" y="36676"/>
                    <a:pt x="22345" y="39316"/>
                    <a:pt x="21399" y="42025"/>
                  </a:cubicBezTo>
                  <a:cubicBezTo>
                    <a:pt x="20902" y="43447"/>
                    <a:pt x="20489" y="44879"/>
                    <a:pt x="20129" y="46324"/>
                  </a:cubicBezTo>
                  <a:cubicBezTo>
                    <a:pt x="19793" y="45714"/>
                    <a:pt x="19351" y="45289"/>
                    <a:pt x="18755" y="45289"/>
                  </a:cubicBezTo>
                  <a:cubicBezTo>
                    <a:pt x="18619" y="45289"/>
                    <a:pt x="18475" y="45311"/>
                    <a:pt x="18323" y="45358"/>
                  </a:cubicBezTo>
                  <a:cubicBezTo>
                    <a:pt x="15915" y="46161"/>
                    <a:pt x="14791" y="53544"/>
                    <a:pt x="14149" y="55471"/>
                  </a:cubicBezTo>
                  <a:cubicBezTo>
                    <a:pt x="12384" y="63015"/>
                    <a:pt x="11581" y="70881"/>
                    <a:pt x="9654" y="78426"/>
                  </a:cubicBezTo>
                  <a:cubicBezTo>
                    <a:pt x="9174" y="73743"/>
                    <a:pt x="5909" y="69419"/>
                    <a:pt x="3824" y="69419"/>
                  </a:cubicBezTo>
                  <a:cubicBezTo>
                    <a:pt x="3122" y="69419"/>
                    <a:pt x="2554" y="69910"/>
                    <a:pt x="2271" y="71043"/>
                  </a:cubicBezTo>
                  <a:cubicBezTo>
                    <a:pt x="1695" y="74064"/>
                    <a:pt x="861" y="77214"/>
                    <a:pt x="1" y="80264"/>
                  </a:cubicBezTo>
                  <a:lnTo>
                    <a:pt x="26390" y="80264"/>
                  </a:lnTo>
                  <a:cubicBezTo>
                    <a:pt x="26390" y="80264"/>
                    <a:pt x="22979" y="65424"/>
                    <a:pt x="29614" y="50863"/>
                  </a:cubicBezTo>
                  <a:cubicBezTo>
                    <a:pt x="36249" y="36304"/>
                    <a:pt x="42394" y="13046"/>
                    <a:pt x="42394" y="13046"/>
                  </a:cubicBezTo>
                  <a:lnTo>
                    <a:pt x="423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4" name="Google Shape;1114;p16"/>
          <p:cNvSpPr txBox="1">
            <a:spLocks noGrp="1"/>
          </p:cNvSpPr>
          <p:nvPr>
            <p:ph type="title" hasCustomPrompt="1"/>
          </p:nvPr>
        </p:nvSpPr>
        <p:spPr>
          <a:xfrm>
            <a:off x="814575" y="540000"/>
            <a:ext cx="2504100" cy="1919700"/>
          </a:xfrm>
          <a:prstGeom prst="rect">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6000"/>
              <a:buNone/>
              <a:defRPr sz="96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115" name="Google Shape;1115;p16"/>
          <p:cNvSpPr txBox="1">
            <a:spLocks noGrp="1"/>
          </p:cNvSpPr>
          <p:nvPr>
            <p:ph type="subTitle" idx="1"/>
          </p:nvPr>
        </p:nvSpPr>
        <p:spPr>
          <a:xfrm rot="462">
            <a:off x="720000" y="3929412"/>
            <a:ext cx="2233200" cy="630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16" name="Google Shape;1116;p16"/>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6"/>
          <p:cNvSpPr txBox="1">
            <a:spLocks noGrp="1"/>
          </p:cNvSpPr>
          <p:nvPr>
            <p:ph type="title" idx="2"/>
          </p:nvPr>
        </p:nvSpPr>
        <p:spPr>
          <a:xfrm>
            <a:off x="720000" y="2918000"/>
            <a:ext cx="6717300" cy="9003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3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33722227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83"/>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118"/>
        <p:cNvGrpSpPr/>
        <p:nvPr/>
      </p:nvGrpSpPr>
      <p:grpSpPr>
        <a:xfrm>
          <a:off x="0" y="0"/>
          <a:ext cx="0" cy="0"/>
          <a:chOff x="0" y="0"/>
          <a:chExt cx="0" cy="0"/>
        </a:xfrm>
      </p:grpSpPr>
      <p:grpSp>
        <p:nvGrpSpPr>
          <p:cNvPr id="1119" name="Google Shape;1119;p17"/>
          <p:cNvGrpSpPr/>
          <p:nvPr/>
        </p:nvGrpSpPr>
        <p:grpSpPr>
          <a:xfrm>
            <a:off x="-188975" y="1675675"/>
            <a:ext cx="5801044" cy="3517097"/>
            <a:chOff x="-188975" y="1675675"/>
            <a:chExt cx="5801044" cy="3517097"/>
          </a:xfrm>
        </p:grpSpPr>
        <p:sp>
          <p:nvSpPr>
            <p:cNvPr id="1120" name="Google Shape;1120;p17"/>
            <p:cNvSpPr/>
            <p:nvPr/>
          </p:nvSpPr>
          <p:spPr>
            <a:xfrm>
              <a:off x="3708413" y="1675675"/>
              <a:ext cx="1761354" cy="3304410"/>
            </a:xfrm>
            <a:custGeom>
              <a:avLst/>
              <a:gdLst/>
              <a:ahLst/>
              <a:cxnLst/>
              <a:rect l="l" t="t" r="r" b="b"/>
              <a:pathLst>
                <a:path w="14475" h="27156" extrusionOk="0">
                  <a:moveTo>
                    <a:pt x="6140" y="1"/>
                  </a:moveTo>
                  <a:cubicBezTo>
                    <a:pt x="6124" y="1"/>
                    <a:pt x="6116" y="1"/>
                    <a:pt x="6116" y="1"/>
                  </a:cubicBezTo>
                  <a:cubicBezTo>
                    <a:pt x="6341" y="1012"/>
                    <a:pt x="6846" y="2526"/>
                    <a:pt x="6846" y="2526"/>
                  </a:cubicBezTo>
                  <a:cubicBezTo>
                    <a:pt x="5881" y="2285"/>
                    <a:pt x="5042" y="2186"/>
                    <a:pt x="4315" y="2186"/>
                  </a:cubicBezTo>
                  <a:cubicBezTo>
                    <a:pt x="984" y="2186"/>
                    <a:pt x="1" y="4266"/>
                    <a:pt x="1" y="4266"/>
                  </a:cubicBezTo>
                  <a:cubicBezTo>
                    <a:pt x="1102" y="3995"/>
                    <a:pt x="2340" y="3906"/>
                    <a:pt x="3428" y="3896"/>
                  </a:cubicBezTo>
                  <a:cubicBezTo>
                    <a:pt x="3914" y="3553"/>
                    <a:pt x="4460" y="3280"/>
                    <a:pt x="4987" y="3054"/>
                  </a:cubicBezTo>
                  <a:cubicBezTo>
                    <a:pt x="4996" y="3050"/>
                    <a:pt x="5005" y="3048"/>
                    <a:pt x="5014" y="3048"/>
                  </a:cubicBezTo>
                  <a:cubicBezTo>
                    <a:pt x="5062" y="3048"/>
                    <a:pt x="5089" y="3111"/>
                    <a:pt x="5041" y="3146"/>
                  </a:cubicBezTo>
                  <a:cubicBezTo>
                    <a:pt x="4708" y="3400"/>
                    <a:pt x="4355" y="3641"/>
                    <a:pt x="4017" y="3897"/>
                  </a:cubicBezTo>
                  <a:cubicBezTo>
                    <a:pt x="5353" y="3918"/>
                    <a:pt x="6341" y="4042"/>
                    <a:pt x="6341" y="4042"/>
                  </a:cubicBezTo>
                  <a:cubicBezTo>
                    <a:pt x="1403" y="7127"/>
                    <a:pt x="2245" y="10325"/>
                    <a:pt x="2245" y="10325"/>
                  </a:cubicBezTo>
                  <a:cubicBezTo>
                    <a:pt x="3179" y="10097"/>
                    <a:pt x="4032" y="9276"/>
                    <a:pt x="4712" y="8382"/>
                  </a:cubicBezTo>
                  <a:cubicBezTo>
                    <a:pt x="4770" y="7816"/>
                    <a:pt x="4820" y="7249"/>
                    <a:pt x="4851" y="6675"/>
                  </a:cubicBezTo>
                  <a:cubicBezTo>
                    <a:pt x="4853" y="6644"/>
                    <a:pt x="4878" y="6628"/>
                    <a:pt x="4901" y="6628"/>
                  </a:cubicBezTo>
                  <a:cubicBezTo>
                    <a:pt x="4925" y="6628"/>
                    <a:pt x="4948" y="6644"/>
                    <a:pt x="4949" y="6675"/>
                  </a:cubicBezTo>
                  <a:cubicBezTo>
                    <a:pt x="4959" y="7100"/>
                    <a:pt x="4987" y="7542"/>
                    <a:pt x="5000" y="7986"/>
                  </a:cubicBezTo>
                  <a:cubicBezTo>
                    <a:pt x="5082" y="7867"/>
                    <a:pt x="5162" y="7749"/>
                    <a:pt x="5237" y="7633"/>
                  </a:cubicBezTo>
                  <a:cubicBezTo>
                    <a:pt x="5261" y="7236"/>
                    <a:pt x="5272" y="6835"/>
                    <a:pt x="5257" y="6424"/>
                  </a:cubicBezTo>
                  <a:cubicBezTo>
                    <a:pt x="5256" y="6402"/>
                    <a:pt x="5270" y="6392"/>
                    <a:pt x="5285" y="6392"/>
                  </a:cubicBezTo>
                  <a:cubicBezTo>
                    <a:pt x="5301" y="6392"/>
                    <a:pt x="5319" y="6403"/>
                    <a:pt x="5322" y="6424"/>
                  </a:cubicBezTo>
                  <a:cubicBezTo>
                    <a:pt x="5360" y="6710"/>
                    <a:pt x="5403" y="7011"/>
                    <a:pt x="5437" y="7315"/>
                  </a:cubicBezTo>
                  <a:cubicBezTo>
                    <a:pt x="6003" y="6389"/>
                    <a:pt x="6341" y="5613"/>
                    <a:pt x="6341" y="5613"/>
                  </a:cubicBezTo>
                  <a:lnTo>
                    <a:pt x="6341" y="5613"/>
                  </a:lnTo>
                  <a:cubicBezTo>
                    <a:pt x="4938" y="9540"/>
                    <a:pt x="6341" y="13242"/>
                    <a:pt x="6341" y="13242"/>
                  </a:cubicBezTo>
                  <a:cubicBezTo>
                    <a:pt x="7458" y="12072"/>
                    <a:pt x="8045" y="10481"/>
                    <a:pt x="8354" y="9109"/>
                  </a:cubicBezTo>
                  <a:lnTo>
                    <a:pt x="8354" y="9109"/>
                  </a:lnTo>
                  <a:cubicBezTo>
                    <a:pt x="8405" y="14529"/>
                    <a:pt x="8401" y="23179"/>
                    <a:pt x="7929" y="27156"/>
                  </a:cubicBezTo>
                  <a:lnTo>
                    <a:pt x="10074" y="27156"/>
                  </a:lnTo>
                  <a:cubicBezTo>
                    <a:pt x="10074" y="27156"/>
                    <a:pt x="9966" y="15171"/>
                    <a:pt x="9175" y="7911"/>
                  </a:cubicBezTo>
                  <a:lnTo>
                    <a:pt x="9175" y="7911"/>
                  </a:lnTo>
                  <a:cubicBezTo>
                    <a:pt x="9365" y="8403"/>
                    <a:pt x="9584" y="8842"/>
                    <a:pt x="9816" y="9235"/>
                  </a:cubicBezTo>
                  <a:cubicBezTo>
                    <a:pt x="9775" y="8827"/>
                    <a:pt x="9761" y="8417"/>
                    <a:pt x="9785" y="8005"/>
                  </a:cubicBezTo>
                  <a:cubicBezTo>
                    <a:pt x="9786" y="7977"/>
                    <a:pt x="9807" y="7963"/>
                    <a:pt x="9827" y="7963"/>
                  </a:cubicBezTo>
                  <a:cubicBezTo>
                    <a:pt x="9847" y="7963"/>
                    <a:pt x="9868" y="7977"/>
                    <a:pt x="9870" y="8005"/>
                  </a:cubicBezTo>
                  <a:cubicBezTo>
                    <a:pt x="9920" y="8657"/>
                    <a:pt x="10081" y="9282"/>
                    <a:pt x="10258" y="9904"/>
                  </a:cubicBezTo>
                  <a:cubicBezTo>
                    <a:pt x="11403" y="11470"/>
                    <a:pt x="12680" y="12064"/>
                    <a:pt x="12680" y="12064"/>
                  </a:cubicBezTo>
                  <a:cubicBezTo>
                    <a:pt x="12625" y="9876"/>
                    <a:pt x="10548" y="5949"/>
                    <a:pt x="10548" y="5949"/>
                  </a:cubicBezTo>
                  <a:lnTo>
                    <a:pt x="10548" y="5949"/>
                  </a:lnTo>
                  <a:cubicBezTo>
                    <a:pt x="10865" y="6276"/>
                    <a:pt x="11171" y="6544"/>
                    <a:pt x="11461" y="6764"/>
                  </a:cubicBezTo>
                  <a:cubicBezTo>
                    <a:pt x="11332" y="6388"/>
                    <a:pt x="11188" y="6020"/>
                    <a:pt x="11033" y="5654"/>
                  </a:cubicBezTo>
                  <a:cubicBezTo>
                    <a:pt x="11010" y="5602"/>
                    <a:pt x="11051" y="5555"/>
                    <a:pt x="11093" y="5555"/>
                  </a:cubicBezTo>
                  <a:cubicBezTo>
                    <a:pt x="11111" y="5555"/>
                    <a:pt x="11130" y="5565"/>
                    <a:pt x="11143" y="5589"/>
                  </a:cubicBezTo>
                  <a:cubicBezTo>
                    <a:pt x="11390" y="6025"/>
                    <a:pt x="11705" y="6551"/>
                    <a:pt x="11946" y="7099"/>
                  </a:cubicBezTo>
                  <a:cubicBezTo>
                    <a:pt x="12981" y="7744"/>
                    <a:pt x="13689" y="7744"/>
                    <a:pt x="13689" y="7744"/>
                  </a:cubicBezTo>
                  <a:cubicBezTo>
                    <a:pt x="13465" y="4209"/>
                    <a:pt x="10155" y="3200"/>
                    <a:pt x="10155" y="3200"/>
                  </a:cubicBezTo>
                  <a:cubicBezTo>
                    <a:pt x="13970" y="2695"/>
                    <a:pt x="14475" y="900"/>
                    <a:pt x="14475" y="900"/>
                  </a:cubicBezTo>
                  <a:lnTo>
                    <a:pt x="14475" y="900"/>
                  </a:lnTo>
                  <a:cubicBezTo>
                    <a:pt x="9481" y="1124"/>
                    <a:pt x="8977" y="3200"/>
                    <a:pt x="8977" y="3200"/>
                  </a:cubicBezTo>
                  <a:cubicBezTo>
                    <a:pt x="8294" y="99"/>
                    <a:pt x="6380" y="1"/>
                    <a:pt x="6140"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7"/>
            <p:cNvSpPr/>
            <p:nvPr/>
          </p:nvSpPr>
          <p:spPr>
            <a:xfrm>
              <a:off x="-188975" y="2868152"/>
              <a:ext cx="1893527" cy="2324620"/>
            </a:xfrm>
            <a:custGeom>
              <a:avLst/>
              <a:gdLst/>
              <a:ahLst/>
              <a:cxnLst/>
              <a:rect l="l" t="t" r="r" b="b"/>
              <a:pathLst>
                <a:path w="22265" h="27334" extrusionOk="0">
                  <a:moveTo>
                    <a:pt x="10641" y="16600"/>
                  </a:moveTo>
                  <a:cubicBezTo>
                    <a:pt x="10705" y="16695"/>
                    <a:pt x="10753" y="16755"/>
                    <a:pt x="10781" y="16773"/>
                  </a:cubicBezTo>
                  <a:cubicBezTo>
                    <a:pt x="10784" y="16780"/>
                    <a:pt x="10785" y="16787"/>
                    <a:pt x="10788" y="16794"/>
                  </a:cubicBezTo>
                  <a:cubicBezTo>
                    <a:pt x="10936" y="17196"/>
                    <a:pt x="11059" y="17621"/>
                    <a:pt x="11190" y="18050"/>
                  </a:cubicBezTo>
                  <a:cubicBezTo>
                    <a:pt x="11258" y="18265"/>
                    <a:pt x="11313" y="18484"/>
                    <a:pt x="11370" y="18704"/>
                  </a:cubicBezTo>
                  <a:cubicBezTo>
                    <a:pt x="11426" y="18925"/>
                    <a:pt x="11483" y="19145"/>
                    <a:pt x="11541" y="19366"/>
                  </a:cubicBezTo>
                  <a:cubicBezTo>
                    <a:pt x="11545" y="19389"/>
                    <a:pt x="11550" y="19410"/>
                    <a:pt x="11555" y="19431"/>
                  </a:cubicBezTo>
                  <a:cubicBezTo>
                    <a:pt x="11494" y="19311"/>
                    <a:pt x="11433" y="19189"/>
                    <a:pt x="11374" y="19070"/>
                  </a:cubicBezTo>
                  <a:cubicBezTo>
                    <a:pt x="11296" y="18907"/>
                    <a:pt x="11211" y="18749"/>
                    <a:pt x="11126" y="18598"/>
                  </a:cubicBezTo>
                  <a:cubicBezTo>
                    <a:pt x="11042" y="18445"/>
                    <a:pt x="10961" y="18296"/>
                    <a:pt x="10880" y="18150"/>
                  </a:cubicBezTo>
                  <a:cubicBezTo>
                    <a:pt x="10709" y="17866"/>
                    <a:pt x="10557" y="17592"/>
                    <a:pt x="10397" y="17351"/>
                  </a:cubicBezTo>
                  <a:cubicBezTo>
                    <a:pt x="10359" y="17291"/>
                    <a:pt x="10323" y="17237"/>
                    <a:pt x="10286" y="17180"/>
                  </a:cubicBezTo>
                  <a:cubicBezTo>
                    <a:pt x="10410" y="17048"/>
                    <a:pt x="10542" y="16860"/>
                    <a:pt x="10641" y="16600"/>
                  </a:cubicBezTo>
                  <a:close/>
                  <a:moveTo>
                    <a:pt x="22184" y="0"/>
                  </a:moveTo>
                  <a:cubicBezTo>
                    <a:pt x="21607" y="0"/>
                    <a:pt x="17298" y="1627"/>
                    <a:pt x="16951" y="2712"/>
                  </a:cubicBezTo>
                  <a:cubicBezTo>
                    <a:pt x="16569" y="3911"/>
                    <a:pt x="17998" y="5978"/>
                    <a:pt x="17998" y="5978"/>
                  </a:cubicBezTo>
                  <a:cubicBezTo>
                    <a:pt x="17998" y="5978"/>
                    <a:pt x="16234" y="4140"/>
                    <a:pt x="15966" y="4140"/>
                  </a:cubicBezTo>
                  <a:cubicBezTo>
                    <a:pt x="15963" y="4140"/>
                    <a:pt x="15959" y="4140"/>
                    <a:pt x="15956" y="4141"/>
                  </a:cubicBezTo>
                  <a:cubicBezTo>
                    <a:pt x="15726" y="4192"/>
                    <a:pt x="13098" y="8198"/>
                    <a:pt x="13404" y="8709"/>
                  </a:cubicBezTo>
                  <a:cubicBezTo>
                    <a:pt x="13710" y="9219"/>
                    <a:pt x="15803" y="10572"/>
                    <a:pt x="15803" y="10572"/>
                  </a:cubicBezTo>
                  <a:cubicBezTo>
                    <a:pt x="15803" y="10572"/>
                    <a:pt x="14520" y="10453"/>
                    <a:pt x="13821" y="10453"/>
                  </a:cubicBezTo>
                  <a:cubicBezTo>
                    <a:pt x="13549" y="10453"/>
                    <a:pt x="13365" y="10471"/>
                    <a:pt x="13379" y="10521"/>
                  </a:cubicBezTo>
                  <a:cubicBezTo>
                    <a:pt x="13427" y="10691"/>
                    <a:pt x="13753" y="11987"/>
                    <a:pt x="15118" y="12903"/>
                  </a:cubicBezTo>
                  <a:cubicBezTo>
                    <a:pt x="15087" y="12995"/>
                    <a:pt x="15056" y="13087"/>
                    <a:pt x="15023" y="13182"/>
                  </a:cubicBezTo>
                  <a:cubicBezTo>
                    <a:pt x="14869" y="13600"/>
                    <a:pt x="14755" y="14055"/>
                    <a:pt x="14618" y="14520"/>
                  </a:cubicBezTo>
                  <a:cubicBezTo>
                    <a:pt x="14584" y="14638"/>
                    <a:pt x="14551" y="14756"/>
                    <a:pt x="14517" y="14873"/>
                  </a:cubicBezTo>
                  <a:cubicBezTo>
                    <a:pt x="14483" y="14992"/>
                    <a:pt x="14458" y="15114"/>
                    <a:pt x="14428" y="15235"/>
                  </a:cubicBezTo>
                  <a:cubicBezTo>
                    <a:pt x="14370" y="15479"/>
                    <a:pt x="14310" y="15724"/>
                    <a:pt x="14251" y="15972"/>
                  </a:cubicBezTo>
                  <a:cubicBezTo>
                    <a:pt x="14222" y="16097"/>
                    <a:pt x="14188" y="16220"/>
                    <a:pt x="14164" y="16346"/>
                  </a:cubicBezTo>
                  <a:cubicBezTo>
                    <a:pt x="14139" y="16472"/>
                    <a:pt x="14113" y="16599"/>
                    <a:pt x="14087" y="16725"/>
                  </a:cubicBezTo>
                  <a:cubicBezTo>
                    <a:pt x="14038" y="16979"/>
                    <a:pt x="13987" y="17232"/>
                    <a:pt x="13936" y="17486"/>
                  </a:cubicBezTo>
                  <a:cubicBezTo>
                    <a:pt x="13844" y="17997"/>
                    <a:pt x="13763" y="18508"/>
                    <a:pt x="13683" y="19012"/>
                  </a:cubicBezTo>
                  <a:cubicBezTo>
                    <a:pt x="13649" y="19265"/>
                    <a:pt x="13617" y="19516"/>
                    <a:pt x="13583" y="19763"/>
                  </a:cubicBezTo>
                  <a:cubicBezTo>
                    <a:pt x="13567" y="19888"/>
                    <a:pt x="13550" y="20011"/>
                    <a:pt x="13533" y="20133"/>
                  </a:cubicBezTo>
                  <a:cubicBezTo>
                    <a:pt x="13520" y="20256"/>
                    <a:pt x="13508" y="20377"/>
                    <a:pt x="13495" y="20499"/>
                  </a:cubicBezTo>
                  <a:cubicBezTo>
                    <a:pt x="13468" y="20740"/>
                    <a:pt x="13442" y="20978"/>
                    <a:pt x="13418" y="21211"/>
                  </a:cubicBezTo>
                  <a:cubicBezTo>
                    <a:pt x="13394" y="21443"/>
                    <a:pt x="13379" y="21671"/>
                    <a:pt x="13359" y="21894"/>
                  </a:cubicBezTo>
                  <a:cubicBezTo>
                    <a:pt x="13319" y="22338"/>
                    <a:pt x="13296" y="22759"/>
                    <a:pt x="13272" y="23147"/>
                  </a:cubicBezTo>
                  <a:cubicBezTo>
                    <a:pt x="13250" y="23537"/>
                    <a:pt x="13237" y="23893"/>
                    <a:pt x="13224" y="24211"/>
                  </a:cubicBezTo>
                  <a:cubicBezTo>
                    <a:pt x="13224" y="24211"/>
                    <a:pt x="13224" y="24212"/>
                    <a:pt x="13224" y="24212"/>
                  </a:cubicBezTo>
                  <a:cubicBezTo>
                    <a:pt x="13196" y="24084"/>
                    <a:pt x="13166" y="23955"/>
                    <a:pt x="13135" y="23822"/>
                  </a:cubicBezTo>
                  <a:cubicBezTo>
                    <a:pt x="13098" y="23652"/>
                    <a:pt x="13058" y="23478"/>
                    <a:pt x="13004" y="23303"/>
                  </a:cubicBezTo>
                  <a:cubicBezTo>
                    <a:pt x="12953" y="23129"/>
                    <a:pt x="12904" y="22952"/>
                    <a:pt x="12851" y="22772"/>
                  </a:cubicBezTo>
                  <a:cubicBezTo>
                    <a:pt x="12800" y="22592"/>
                    <a:pt x="12751" y="22410"/>
                    <a:pt x="12685" y="22230"/>
                  </a:cubicBezTo>
                  <a:cubicBezTo>
                    <a:pt x="12623" y="22050"/>
                    <a:pt x="12561" y="21868"/>
                    <a:pt x="12498" y="21686"/>
                  </a:cubicBezTo>
                  <a:lnTo>
                    <a:pt x="12405" y="21412"/>
                  </a:lnTo>
                  <a:lnTo>
                    <a:pt x="12297" y="21143"/>
                  </a:lnTo>
                  <a:cubicBezTo>
                    <a:pt x="12274" y="21083"/>
                    <a:pt x="12251" y="21025"/>
                    <a:pt x="12227" y="20967"/>
                  </a:cubicBezTo>
                  <a:cubicBezTo>
                    <a:pt x="12206" y="20855"/>
                    <a:pt x="12186" y="20743"/>
                    <a:pt x="12164" y="20629"/>
                  </a:cubicBezTo>
                  <a:cubicBezTo>
                    <a:pt x="12059" y="20187"/>
                    <a:pt x="11958" y="19738"/>
                    <a:pt x="11843" y="19291"/>
                  </a:cubicBezTo>
                  <a:cubicBezTo>
                    <a:pt x="11781" y="19068"/>
                    <a:pt x="11718" y="18846"/>
                    <a:pt x="11656" y="18625"/>
                  </a:cubicBezTo>
                  <a:cubicBezTo>
                    <a:pt x="11594" y="18403"/>
                    <a:pt x="11533" y="18184"/>
                    <a:pt x="11459" y="17968"/>
                  </a:cubicBezTo>
                  <a:cubicBezTo>
                    <a:pt x="11317" y="17537"/>
                    <a:pt x="11182" y="17112"/>
                    <a:pt x="11025" y="16709"/>
                  </a:cubicBezTo>
                  <a:cubicBezTo>
                    <a:pt x="11014" y="16681"/>
                    <a:pt x="11004" y="16654"/>
                    <a:pt x="10994" y="16626"/>
                  </a:cubicBezTo>
                  <a:cubicBezTo>
                    <a:pt x="11537" y="16088"/>
                    <a:pt x="12776" y="14256"/>
                    <a:pt x="12819" y="12170"/>
                  </a:cubicBezTo>
                  <a:cubicBezTo>
                    <a:pt x="12865" y="9769"/>
                    <a:pt x="11618" y="7657"/>
                    <a:pt x="11618" y="7657"/>
                  </a:cubicBezTo>
                  <a:cubicBezTo>
                    <a:pt x="11618" y="7657"/>
                    <a:pt x="10176" y="9147"/>
                    <a:pt x="9994" y="9147"/>
                  </a:cubicBezTo>
                  <a:cubicBezTo>
                    <a:pt x="9991" y="9147"/>
                    <a:pt x="9988" y="9146"/>
                    <a:pt x="9986" y="9145"/>
                  </a:cubicBezTo>
                  <a:cubicBezTo>
                    <a:pt x="9843" y="9097"/>
                    <a:pt x="11042" y="7081"/>
                    <a:pt x="11090" y="6890"/>
                  </a:cubicBezTo>
                  <a:cubicBezTo>
                    <a:pt x="11139" y="6697"/>
                    <a:pt x="9794" y="4681"/>
                    <a:pt x="9794" y="4681"/>
                  </a:cubicBezTo>
                  <a:cubicBezTo>
                    <a:pt x="9794" y="4681"/>
                    <a:pt x="7896" y="6896"/>
                    <a:pt x="7563" y="6896"/>
                  </a:cubicBezTo>
                  <a:cubicBezTo>
                    <a:pt x="7553" y="6896"/>
                    <a:pt x="7544" y="6894"/>
                    <a:pt x="7537" y="6890"/>
                  </a:cubicBezTo>
                  <a:cubicBezTo>
                    <a:pt x="7298" y="6745"/>
                    <a:pt x="8881" y="4777"/>
                    <a:pt x="8881" y="4777"/>
                  </a:cubicBezTo>
                  <a:cubicBezTo>
                    <a:pt x="8881" y="4777"/>
                    <a:pt x="7537" y="1850"/>
                    <a:pt x="6529" y="1705"/>
                  </a:cubicBezTo>
                  <a:cubicBezTo>
                    <a:pt x="6529" y="1705"/>
                    <a:pt x="5531" y="3341"/>
                    <a:pt x="5344" y="3341"/>
                  </a:cubicBezTo>
                  <a:cubicBezTo>
                    <a:pt x="5338" y="3341"/>
                    <a:pt x="5334" y="3339"/>
                    <a:pt x="5330" y="3337"/>
                  </a:cubicBezTo>
                  <a:cubicBezTo>
                    <a:pt x="5185" y="3240"/>
                    <a:pt x="5618" y="1560"/>
                    <a:pt x="5569" y="1369"/>
                  </a:cubicBezTo>
                  <a:cubicBezTo>
                    <a:pt x="5525" y="1191"/>
                    <a:pt x="3819" y="639"/>
                    <a:pt x="3196" y="639"/>
                  </a:cubicBezTo>
                  <a:cubicBezTo>
                    <a:pt x="3149" y="639"/>
                    <a:pt x="3108" y="642"/>
                    <a:pt x="3074" y="649"/>
                  </a:cubicBezTo>
                  <a:cubicBezTo>
                    <a:pt x="2781" y="708"/>
                    <a:pt x="5725" y="7016"/>
                    <a:pt x="8066" y="11724"/>
                  </a:cubicBezTo>
                  <a:cubicBezTo>
                    <a:pt x="7877" y="12020"/>
                    <a:pt x="7574" y="12759"/>
                    <a:pt x="7501" y="12759"/>
                  </a:cubicBezTo>
                  <a:cubicBezTo>
                    <a:pt x="7500" y="12759"/>
                    <a:pt x="7499" y="12758"/>
                    <a:pt x="7498" y="12758"/>
                  </a:cubicBezTo>
                  <a:cubicBezTo>
                    <a:pt x="7432" y="12731"/>
                    <a:pt x="7644" y="11147"/>
                    <a:pt x="7577" y="10976"/>
                  </a:cubicBezTo>
                  <a:cubicBezTo>
                    <a:pt x="7513" y="10807"/>
                    <a:pt x="4716" y="9483"/>
                    <a:pt x="4535" y="9483"/>
                  </a:cubicBezTo>
                  <a:cubicBezTo>
                    <a:pt x="4532" y="9483"/>
                    <a:pt x="4530" y="9484"/>
                    <a:pt x="4529" y="9484"/>
                  </a:cubicBezTo>
                  <a:cubicBezTo>
                    <a:pt x="4423" y="9524"/>
                    <a:pt x="4098" y="11518"/>
                    <a:pt x="4016" y="11518"/>
                  </a:cubicBezTo>
                  <a:cubicBezTo>
                    <a:pt x="4015" y="11518"/>
                    <a:pt x="4015" y="11517"/>
                    <a:pt x="4014" y="11517"/>
                  </a:cubicBezTo>
                  <a:cubicBezTo>
                    <a:pt x="3935" y="11490"/>
                    <a:pt x="3948" y="9667"/>
                    <a:pt x="3578" y="9483"/>
                  </a:cubicBezTo>
                  <a:cubicBezTo>
                    <a:pt x="3512" y="9451"/>
                    <a:pt x="3361" y="9435"/>
                    <a:pt x="3157" y="9435"/>
                  </a:cubicBezTo>
                  <a:cubicBezTo>
                    <a:pt x="2201" y="9435"/>
                    <a:pt x="73" y="9764"/>
                    <a:pt x="40" y="10210"/>
                  </a:cubicBezTo>
                  <a:cubicBezTo>
                    <a:pt x="0" y="10752"/>
                    <a:pt x="6188" y="13047"/>
                    <a:pt x="9938" y="17449"/>
                  </a:cubicBezTo>
                  <a:cubicBezTo>
                    <a:pt x="9938" y="17449"/>
                    <a:pt x="10018" y="17412"/>
                    <a:pt x="10129" y="17325"/>
                  </a:cubicBezTo>
                  <a:cubicBezTo>
                    <a:pt x="10157" y="17370"/>
                    <a:pt x="10184" y="17417"/>
                    <a:pt x="10211" y="17463"/>
                  </a:cubicBezTo>
                  <a:cubicBezTo>
                    <a:pt x="10362" y="17707"/>
                    <a:pt x="10502" y="17984"/>
                    <a:pt x="10662" y="18270"/>
                  </a:cubicBezTo>
                  <a:cubicBezTo>
                    <a:pt x="10734" y="18416"/>
                    <a:pt x="10810" y="18567"/>
                    <a:pt x="10888" y="18721"/>
                  </a:cubicBezTo>
                  <a:cubicBezTo>
                    <a:pt x="10966" y="18874"/>
                    <a:pt x="11044" y="19032"/>
                    <a:pt x="11114" y="19196"/>
                  </a:cubicBezTo>
                  <a:cubicBezTo>
                    <a:pt x="11188" y="19358"/>
                    <a:pt x="11263" y="19524"/>
                    <a:pt x="11340" y="19691"/>
                  </a:cubicBezTo>
                  <a:cubicBezTo>
                    <a:pt x="11414" y="19858"/>
                    <a:pt x="11480" y="20032"/>
                    <a:pt x="11551" y="20205"/>
                  </a:cubicBezTo>
                  <a:cubicBezTo>
                    <a:pt x="11619" y="20381"/>
                    <a:pt x="11697" y="20553"/>
                    <a:pt x="11758" y="20733"/>
                  </a:cubicBezTo>
                  <a:cubicBezTo>
                    <a:pt x="11805" y="20865"/>
                    <a:pt x="11853" y="20998"/>
                    <a:pt x="11900" y="21131"/>
                  </a:cubicBezTo>
                  <a:cubicBezTo>
                    <a:pt x="11948" y="21425"/>
                    <a:pt x="11996" y="21715"/>
                    <a:pt x="12043" y="21998"/>
                  </a:cubicBezTo>
                  <a:cubicBezTo>
                    <a:pt x="12094" y="22423"/>
                    <a:pt x="12144" y="22833"/>
                    <a:pt x="12189" y="23221"/>
                  </a:cubicBezTo>
                  <a:cubicBezTo>
                    <a:pt x="12200" y="23319"/>
                    <a:pt x="12215" y="23414"/>
                    <a:pt x="12222" y="23509"/>
                  </a:cubicBezTo>
                  <a:cubicBezTo>
                    <a:pt x="12229" y="23604"/>
                    <a:pt x="12234" y="23697"/>
                    <a:pt x="12242" y="23790"/>
                  </a:cubicBezTo>
                  <a:cubicBezTo>
                    <a:pt x="12254" y="23974"/>
                    <a:pt x="12266" y="24151"/>
                    <a:pt x="12278" y="24321"/>
                  </a:cubicBezTo>
                  <a:cubicBezTo>
                    <a:pt x="12298" y="24663"/>
                    <a:pt x="12331" y="24975"/>
                    <a:pt x="12329" y="25253"/>
                  </a:cubicBezTo>
                  <a:cubicBezTo>
                    <a:pt x="12335" y="25531"/>
                    <a:pt x="12339" y="25772"/>
                    <a:pt x="12344" y="25972"/>
                  </a:cubicBezTo>
                  <a:cubicBezTo>
                    <a:pt x="12351" y="26370"/>
                    <a:pt x="12356" y="26597"/>
                    <a:pt x="12356" y="26597"/>
                  </a:cubicBezTo>
                  <a:lnTo>
                    <a:pt x="12356" y="26611"/>
                  </a:lnTo>
                  <a:cubicBezTo>
                    <a:pt x="12356" y="26612"/>
                    <a:pt x="12356" y="26614"/>
                    <a:pt x="12356" y="26615"/>
                  </a:cubicBezTo>
                  <a:cubicBezTo>
                    <a:pt x="12359" y="26676"/>
                    <a:pt x="12463" y="26705"/>
                    <a:pt x="12573" y="26705"/>
                  </a:cubicBezTo>
                  <a:cubicBezTo>
                    <a:pt x="12701" y="26705"/>
                    <a:pt x="12837" y="26666"/>
                    <a:pt x="12834" y="26595"/>
                  </a:cubicBezTo>
                  <a:cubicBezTo>
                    <a:pt x="12834" y="26595"/>
                    <a:pt x="12824" y="26364"/>
                    <a:pt x="12807" y="25960"/>
                  </a:cubicBezTo>
                  <a:cubicBezTo>
                    <a:pt x="12799" y="25757"/>
                    <a:pt x="12789" y="25512"/>
                    <a:pt x="12777" y="25231"/>
                  </a:cubicBezTo>
                  <a:cubicBezTo>
                    <a:pt x="12772" y="24949"/>
                    <a:pt x="12732" y="24633"/>
                    <a:pt x="12704" y="24289"/>
                  </a:cubicBezTo>
                  <a:cubicBezTo>
                    <a:pt x="12692" y="24164"/>
                    <a:pt x="12680" y="24035"/>
                    <a:pt x="12668" y="23903"/>
                  </a:cubicBezTo>
                  <a:lnTo>
                    <a:pt x="12668" y="23903"/>
                  </a:lnTo>
                  <a:cubicBezTo>
                    <a:pt x="12670" y="23910"/>
                    <a:pt x="12671" y="23919"/>
                    <a:pt x="12673" y="23927"/>
                  </a:cubicBezTo>
                  <a:cubicBezTo>
                    <a:pt x="12705" y="24094"/>
                    <a:pt x="12736" y="24259"/>
                    <a:pt x="12766" y="24419"/>
                  </a:cubicBezTo>
                  <a:cubicBezTo>
                    <a:pt x="12836" y="24738"/>
                    <a:pt x="12868" y="25044"/>
                    <a:pt x="12906" y="25326"/>
                  </a:cubicBezTo>
                  <a:cubicBezTo>
                    <a:pt x="12925" y="25467"/>
                    <a:pt x="12943" y="25601"/>
                    <a:pt x="12960" y="25729"/>
                  </a:cubicBezTo>
                  <a:cubicBezTo>
                    <a:pt x="12977" y="25858"/>
                    <a:pt x="12994" y="25979"/>
                    <a:pt x="13000" y="26095"/>
                  </a:cubicBezTo>
                  <a:cubicBezTo>
                    <a:pt x="13017" y="26325"/>
                    <a:pt x="13031" y="26526"/>
                    <a:pt x="13043" y="26690"/>
                  </a:cubicBezTo>
                  <a:cubicBezTo>
                    <a:pt x="13067" y="27021"/>
                    <a:pt x="13079" y="27209"/>
                    <a:pt x="13079" y="27209"/>
                  </a:cubicBezTo>
                  <a:lnTo>
                    <a:pt x="13081" y="27228"/>
                  </a:lnTo>
                  <a:cubicBezTo>
                    <a:pt x="13082" y="27232"/>
                    <a:pt x="13082" y="27235"/>
                    <a:pt x="13082" y="27238"/>
                  </a:cubicBezTo>
                  <a:cubicBezTo>
                    <a:pt x="13090" y="27304"/>
                    <a:pt x="13192" y="27333"/>
                    <a:pt x="13309" y="27333"/>
                  </a:cubicBezTo>
                  <a:cubicBezTo>
                    <a:pt x="13482" y="27333"/>
                    <a:pt x="13687" y="27271"/>
                    <a:pt x="13676" y="27174"/>
                  </a:cubicBezTo>
                  <a:cubicBezTo>
                    <a:pt x="13676" y="27174"/>
                    <a:pt x="13655" y="26980"/>
                    <a:pt x="13620" y="26641"/>
                  </a:cubicBezTo>
                  <a:cubicBezTo>
                    <a:pt x="13600" y="26472"/>
                    <a:pt x="13578" y="26266"/>
                    <a:pt x="13553" y="26031"/>
                  </a:cubicBezTo>
                  <a:cubicBezTo>
                    <a:pt x="13550" y="26006"/>
                    <a:pt x="13546" y="25979"/>
                    <a:pt x="13543" y="25952"/>
                  </a:cubicBezTo>
                  <a:lnTo>
                    <a:pt x="13543" y="25952"/>
                  </a:lnTo>
                  <a:cubicBezTo>
                    <a:pt x="13572" y="25954"/>
                    <a:pt x="13601" y="25955"/>
                    <a:pt x="13631" y="25955"/>
                  </a:cubicBezTo>
                  <a:cubicBezTo>
                    <a:pt x="13904" y="25955"/>
                    <a:pt x="14208" y="25868"/>
                    <a:pt x="14198" y="25716"/>
                  </a:cubicBezTo>
                  <a:lnTo>
                    <a:pt x="14198" y="25709"/>
                  </a:lnTo>
                  <a:cubicBezTo>
                    <a:pt x="14198" y="25709"/>
                    <a:pt x="14194" y="25647"/>
                    <a:pt x="14187" y="25528"/>
                  </a:cubicBezTo>
                  <a:cubicBezTo>
                    <a:pt x="14180" y="25412"/>
                    <a:pt x="14170" y="25240"/>
                    <a:pt x="14161" y="25017"/>
                  </a:cubicBezTo>
                  <a:cubicBezTo>
                    <a:pt x="14150" y="24796"/>
                    <a:pt x="14146" y="24525"/>
                    <a:pt x="14137" y="24216"/>
                  </a:cubicBezTo>
                  <a:cubicBezTo>
                    <a:pt x="14133" y="23906"/>
                    <a:pt x="14127" y="23556"/>
                    <a:pt x="14130" y="23173"/>
                  </a:cubicBezTo>
                  <a:cubicBezTo>
                    <a:pt x="14133" y="22791"/>
                    <a:pt x="14134" y="22376"/>
                    <a:pt x="14153" y="21938"/>
                  </a:cubicBezTo>
                  <a:cubicBezTo>
                    <a:pt x="14160" y="21720"/>
                    <a:pt x="14164" y="21494"/>
                    <a:pt x="14175" y="21265"/>
                  </a:cubicBezTo>
                  <a:cubicBezTo>
                    <a:pt x="14188" y="21035"/>
                    <a:pt x="14201" y="20799"/>
                    <a:pt x="14214" y="20561"/>
                  </a:cubicBezTo>
                  <a:cubicBezTo>
                    <a:pt x="14221" y="20441"/>
                    <a:pt x="14228" y="20320"/>
                    <a:pt x="14235" y="20200"/>
                  </a:cubicBezTo>
                  <a:cubicBezTo>
                    <a:pt x="14245" y="20078"/>
                    <a:pt x="14255" y="19956"/>
                    <a:pt x="14265" y="19834"/>
                  </a:cubicBezTo>
                  <a:cubicBezTo>
                    <a:pt x="14285" y="19589"/>
                    <a:pt x="14304" y="19339"/>
                    <a:pt x="14326" y="19090"/>
                  </a:cubicBezTo>
                  <a:cubicBezTo>
                    <a:pt x="14378" y="18589"/>
                    <a:pt x="14432" y="18082"/>
                    <a:pt x="14497" y="17575"/>
                  </a:cubicBezTo>
                  <a:cubicBezTo>
                    <a:pt x="14534" y="17323"/>
                    <a:pt x="14571" y="17069"/>
                    <a:pt x="14608" y="16818"/>
                  </a:cubicBezTo>
                  <a:cubicBezTo>
                    <a:pt x="14626" y="16692"/>
                    <a:pt x="14645" y="16566"/>
                    <a:pt x="14663" y="16441"/>
                  </a:cubicBezTo>
                  <a:cubicBezTo>
                    <a:pt x="14682" y="16316"/>
                    <a:pt x="14708" y="16193"/>
                    <a:pt x="14730" y="16068"/>
                  </a:cubicBezTo>
                  <a:cubicBezTo>
                    <a:pt x="14777" y="15822"/>
                    <a:pt x="14822" y="15576"/>
                    <a:pt x="14867" y="15334"/>
                  </a:cubicBezTo>
                  <a:cubicBezTo>
                    <a:pt x="14890" y="15213"/>
                    <a:pt x="14910" y="15092"/>
                    <a:pt x="14937" y="14974"/>
                  </a:cubicBezTo>
                  <a:cubicBezTo>
                    <a:pt x="14964" y="14855"/>
                    <a:pt x="14991" y="14737"/>
                    <a:pt x="15018" y="14621"/>
                  </a:cubicBezTo>
                  <a:cubicBezTo>
                    <a:pt x="15131" y="14156"/>
                    <a:pt x="15219" y="13699"/>
                    <a:pt x="15351" y="13280"/>
                  </a:cubicBezTo>
                  <a:cubicBezTo>
                    <a:pt x="15406" y="13085"/>
                    <a:pt x="15460" y="12897"/>
                    <a:pt x="15512" y="12713"/>
                  </a:cubicBezTo>
                  <a:cubicBezTo>
                    <a:pt x="16325" y="10977"/>
                    <a:pt x="19868" y="2968"/>
                    <a:pt x="22233" y="57"/>
                  </a:cubicBezTo>
                  <a:cubicBezTo>
                    <a:pt x="22264" y="18"/>
                    <a:pt x="22245" y="0"/>
                    <a:pt x="22184"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7"/>
            <p:cNvSpPr/>
            <p:nvPr/>
          </p:nvSpPr>
          <p:spPr>
            <a:xfrm>
              <a:off x="5135950" y="3632150"/>
              <a:ext cx="476119" cy="1347918"/>
            </a:xfrm>
            <a:custGeom>
              <a:avLst/>
              <a:gdLst/>
              <a:ahLst/>
              <a:cxnLst/>
              <a:rect l="l" t="t" r="r" b="b"/>
              <a:pathLst>
                <a:path w="11110" h="31453" extrusionOk="0">
                  <a:moveTo>
                    <a:pt x="98" y="1"/>
                  </a:moveTo>
                  <a:cubicBezTo>
                    <a:pt x="24" y="1"/>
                    <a:pt x="1" y="23"/>
                    <a:pt x="39" y="70"/>
                  </a:cubicBezTo>
                  <a:cubicBezTo>
                    <a:pt x="2906" y="3598"/>
                    <a:pt x="7199" y="13304"/>
                    <a:pt x="8183" y="15405"/>
                  </a:cubicBezTo>
                  <a:cubicBezTo>
                    <a:pt x="8247" y="15628"/>
                    <a:pt x="8312" y="15857"/>
                    <a:pt x="8380" y="16093"/>
                  </a:cubicBezTo>
                  <a:cubicBezTo>
                    <a:pt x="8539" y="16602"/>
                    <a:pt x="8647" y="17155"/>
                    <a:pt x="8783" y="17717"/>
                  </a:cubicBezTo>
                  <a:cubicBezTo>
                    <a:pt x="8815" y="17859"/>
                    <a:pt x="8848" y="18002"/>
                    <a:pt x="8882" y="18146"/>
                  </a:cubicBezTo>
                  <a:cubicBezTo>
                    <a:pt x="8915" y="18289"/>
                    <a:pt x="8937" y="18436"/>
                    <a:pt x="8966" y="18582"/>
                  </a:cubicBezTo>
                  <a:cubicBezTo>
                    <a:pt x="9021" y="18876"/>
                    <a:pt x="9076" y="19173"/>
                    <a:pt x="9131" y="19473"/>
                  </a:cubicBezTo>
                  <a:cubicBezTo>
                    <a:pt x="9158" y="19623"/>
                    <a:pt x="9191" y="19772"/>
                    <a:pt x="9212" y="19923"/>
                  </a:cubicBezTo>
                  <a:cubicBezTo>
                    <a:pt x="9235" y="20075"/>
                    <a:pt x="9258" y="20228"/>
                    <a:pt x="9280" y="20380"/>
                  </a:cubicBezTo>
                  <a:cubicBezTo>
                    <a:pt x="9324" y="20686"/>
                    <a:pt x="9370" y="20992"/>
                    <a:pt x="9414" y="21297"/>
                  </a:cubicBezTo>
                  <a:cubicBezTo>
                    <a:pt x="9493" y="21911"/>
                    <a:pt x="9558" y="22528"/>
                    <a:pt x="9622" y="23133"/>
                  </a:cubicBezTo>
                  <a:cubicBezTo>
                    <a:pt x="9646" y="23437"/>
                    <a:pt x="9672" y="23737"/>
                    <a:pt x="9696" y="24035"/>
                  </a:cubicBezTo>
                  <a:cubicBezTo>
                    <a:pt x="9707" y="24184"/>
                    <a:pt x="9720" y="24331"/>
                    <a:pt x="9733" y="24477"/>
                  </a:cubicBezTo>
                  <a:cubicBezTo>
                    <a:pt x="9740" y="24625"/>
                    <a:pt x="9748" y="24771"/>
                    <a:pt x="9757" y="24915"/>
                  </a:cubicBezTo>
                  <a:cubicBezTo>
                    <a:pt x="9772" y="25205"/>
                    <a:pt x="9788" y="25490"/>
                    <a:pt x="9803" y="25769"/>
                  </a:cubicBezTo>
                  <a:cubicBezTo>
                    <a:pt x="9818" y="26047"/>
                    <a:pt x="9822" y="26320"/>
                    <a:pt x="9832" y="26586"/>
                  </a:cubicBezTo>
                  <a:cubicBezTo>
                    <a:pt x="9853" y="27116"/>
                    <a:pt x="9855" y="27619"/>
                    <a:pt x="9860" y="28081"/>
                  </a:cubicBezTo>
                  <a:cubicBezTo>
                    <a:pt x="9863" y="28545"/>
                    <a:pt x="9855" y="28969"/>
                    <a:pt x="9850" y="29345"/>
                  </a:cubicBezTo>
                  <a:cubicBezTo>
                    <a:pt x="9840" y="29720"/>
                    <a:pt x="9835" y="30048"/>
                    <a:pt x="9821" y="30316"/>
                  </a:cubicBezTo>
                  <a:cubicBezTo>
                    <a:pt x="9811" y="30587"/>
                    <a:pt x="9799" y="30795"/>
                    <a:pt x="9791" y="30935"/>
                  </a:cubicBezTo>
                  <a:cubicBezTo>
                    <a:pt x="9782" y="31079"/>
                    <a:pt x="9777" y="31155"/>
                    <a:pt x="9777" y="31155"/>
                  </a:cubicBezTo>
                  <a:lnTo>
                    <a:pt x="9777" y="31164"/>
                  </a:lnTo>
                  <a:cubicBezTo>
                    <a:pt x="9765" y="31347"/>
                    <a:pt x="10131" y="31453"/>
                    <a:pt x="10461" y="31453"/>
                  </a:cubicBezTo>
                  <a:cubicBezTo>
                    <a:pt x="10724" y="31453"/>
                    <a:pt x="10965" y="31386"/>
                    <a:pt x="10975" y="31239"/>
                  </a:cubicBezTo>
                  <a:cubicBezTo>
                    <a:pt x="10975" y="31230"/>
                    <a:pt x="10975" y="31217"/>
                    <a:pt x="10975" y="31209"/>
                  </a:cubicBezTo>
                  <a:cubicBezTo>
                    <a:pt x="10975" y="31209"/>
                    <a:pt x="10976" y="31130"/>
                    <a:pt x="10977" y="30982"/>
                  </a:cubicBezTo>
                  <a:cubicBezTo>
                    <a:pt x="10980" y="30830"/>
                    <a:pt x="10980" y="30609"/>
                    <a:pt x="10976" y="30334"/>
                  </a:cubicBezTo>
                  <a:cubicBezTo>
                    <a:pt x="10976" y="30058"/>
                    <a:pt x="10965" y="29723"/>
                    <a:pt x="10956" y="29339"/>
                  </a:cubicBezTo>
                  <a:cubicBezTo>
                    <a:pt x="10941" y="28955"/>
                    <a:pt x="10926" y="28522"/>
                    <a:pt x="10898" y="28052"/>
                  </a:cubicBezTo>
                  <a:cubicBezTo>
                    <a:pt x="10870" y="27579"/>
                    <a:pt x="10843" y="27069"/>
                    <a:pt x="10793" y="26532"/>
                  </a:cubicBezTo>
                  <a:cubicBezTo>
                    <a:pt x="10769" y="26262"/>
                    <a:pt x="10751" y="25986"/>
                    <a:pt x="10721" y="25704"/>
                  </a:cubicBezTo>
                  <a:cubicBezTo>
                    <a:pt x="10691" y="25422"/>
                    <a:pt x="10660" y="25134"/>
                    <a:pt x="10629" y="24840"/>
                  </a:cubicBezTo>
                  <a:cubicBezTo>
                    <a:pt x="10613" y="24694"/>
                    <a:pt x="10597" y="24547"/>
                    <a:pt x="10582" y="24398"/>
                  </a:cubicBezTo>
                  <a:cubicBezTo>
                    <a:pt x="10562" y="24249"/>
                    <a:pt x="10541" y="24100"/>
                    <a:pt x="10521" y="23950"/>
                  </a:cubicBezTo>
                  <a:cubicBezTo>
                    <a:pt x="10481" y="23649"/>
                    <a:pt x="10440" y="23346"/>
                    <a:pt x="10399" y="23040"/>
                  </a:cubicBezTo>
                  <a:cubicBezTo>
                    <a:pt x="10304" y="22429"/>
                    <a:pt x="10205" y="21808"/>
                    <a:pt x="10094" y="21190"/>
                  </a:cubicBezTo>
                  <a:cubicBezTo>
                    <a:pt x="10032" y="20882"/>
                    <a:pt x="9971" y="20574"/>
                    <a:pt x="9910" y="20268"/>
                  </a:cubicBezTo>
                  <a:cubicBezTo>
                    <a:pt x="9879" y="20115"/>
                    <a:pt x="9849" y="19962"/>
                    <a:pt x="9818" y="19809"/>
                  </a:cubicBezTo>
                  <a:cubicBezTo>
                    <a:pt x="9788" y="19657"/>
                    <a:pt x="9747" y="19507"/>
                    <a:pt x="9713" y="19355"/>
                  </a:cubicBezTo>
                  <a:cubicBezTo>
                    <a:pt x="9640" y="19054"/>
                    <a:pt x="9570" y="18757"/>
                    <a:pt x="9499" y="18463"/>
                  </a:cubicBezTo>
                  <a:cubicBezTo>
                    <a:pt x="9462" y="18316"/>
                    <a:pt x="9431" y="18168"/>
                    <a:pt x="9391" y="18025"/>
                  </a:cubicBezTo>
                  <a:cubicBezTo>
                    <a:pt x="9350" y="17880"/>
                    <a:pt x="9309" y="17739"/>
                    <a:pt x="9268" y="17597"/>
                  </a:cubicBezTo>
                  <a:cubicBezTo>
                    <a:pt x="9100" y="17033"/>
                    <a:pt x="8964" y="16481"/>
                    <a:pt x="8776" y="15974"/>
                  </a:cubicBezTo>
                  <a:cubicBezTo>
                    <a:pt x="8737" y="15860"/>
                    <a:pt x="8699" y="15748"/>
                    <a:pt x="8661" y="15638"/>
                  </a:cubicBezTo>
                  <a:cubicBezTo>
                    <a:pt x="10317" y="14527"/>
                    <a:pt x="10711" y="12955"/>
                    <a:pt x="10769" y="12750"/>
                  </a:cubicBezTo>
                  <a:cubicBezTo>
                    <a:pt x="10786" y="12689"/>
                    <a:pt x="10564" y="12667"/>
                    <a:pt x="10235" y="12667"/>
                  </a:cubicBezTo>
                  <a:cubicBezTo>
                    <a:pt x="9387" y="12667"/>
                    <a:pt x="7831" y="12812"/>
                    <a:pt x="7831" y="12812"/>
                  </a:cubicBezTo>
                  <a:cubicBezTo>
                    <a:pt x="7831" y="12812"/>
                    <a:pt x="10368" y="11172"/>
                    <a:pt x="10739" y="10553"/>
                  </a:cubicBezTo>
                  <a:cubicBezTo>
                    <a:pt x="11109" y="9935"/>
                    <a:pt x="7925" y="5081"/>
                    <a:pt x="7647" y="5018"/>
                  </a:cubicBezTo>
                  <a:cubicBezTo>
                    <a:pt x="7643" y="5018"/>
                    <a:pt x="7639" y="5017"/>
                    <a:pt x="7635" y="5017"/>
                  </a:cubicBezTo>
                  <a:cubicBezTo>
                    <a:pt x="7309" y="5017"/>
                    <a:pt x="5173" y="7244"/>
                    <a:pt x="5173" y="7244"/>
                  </a:cubicBezTo>
                  <a:cubicBezTo>
                    <a:pt x="5173" y="7244"/>
                    <a:pt x="6904" y="4741"/>
                    <a:pt x="6441" y="3287"/>
                  </a:cubicBezTo>
                  <a:cubicBezTo>
                    <a:pt x="6021" y="1973"/>
                    <a:pt x="797" y="1"/>
                    <a:pt x="98"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 name="Google Shape;1123;p17"/>
          <p:cNvGrpSpPr/>
          <p:nvPr/>
        </p:nvGrpSpPr>
        <p:grpSpPr>
          <a:xfrm>
            <a:off x="8088975" y="-146925"/>
            <a:ext cx="833250" cy="923000"/>
            <a:chOff x="1797975" y="820925"/>
            <a:chExt cx="833250" cy="923000"/>
          </a:xfrm>
        </p:grpSpPr>
        <p:sp>
          <p:nvSpPr>
            <p:cNvPr id="1124" name="Google Shape;1124;p17"/>
            <p:cNvSpPr/>
            <p:nvPr/>
          </p:nvSpPr>
          <p:spPr>
            <a:xfrm>
              <a:off x="2189925" y="820925"/>
              <a:ext cx="441300" cy="923000"/>
            </a:xfrm>
            <a:custGeom>
              <a:avLst/>
              <a:gdLst/>
              <a:ahLst/>
              <a:cxnLst/>
              <a:rect l="l" t="t" r="r" b="b"/>
              <a:pathLst>
                <a:path w="17652" h="36920" extrusionOk="0">
                  <a:moveTo>
                    <a:pt x="16810" y="1"/>
                  </a:moveTo>
                  <a:lnTo>
                    <a:pt x="9745" y="7168"/>
                  </a:lnTo>
                  <a:cubicBezTo>
                    <a:pt x="9745" y="7168"/>
                    <a:pt x="0" y="23529"/>
                    <a:pt x="9785" y="36920"/>
                  </a:cubicBezTo>
                  <a:cubicBezTo>
                    <a:pt x="9785" y="36920"/>
                    <a:pt x="11697" y="35812"/>
                    <a:pt x="13581" y="31766"/>
                  </a:cubicBezTo>
                  <a:lnTo>
                    <a:pt x="11886" y="30817"/>
                  </a:lnTo>
                  <a:lnTo>
                    <a:pt x="13844" y="31186"/>
                  </a:lnTo>
                  <a:cubicBezTo>
                    <a:pt x="14097" y="30602"/>
                    <a:pt x="14348" y="29964"/>
                    <a:pt x="14594" y="29266"/>
                  </a:cubicBezTo>
                  <a:lnTo>
                    <a:pt x="12854" y="28453"/>
                  </a:lnTo>
                  <a:lnTo>
                    <a:pt x="14769" y="28750"/>
                  </a:lnTo>
                  <a:cubicBezTo>
                    <a:pt x="15113" y="27711"/>
                    <a:pt x="15441" y="26547"/>
                    <a:pt x="15739" y="25247"/>
                  </a:cubicBezTo>
                  <a:lnTo>
                    <a:pt x="9817" y="23415"/>
                  </a:lnTo>
                  <a:lnTo>
                    <a:pt x="16060" y="23733"/>
                  </a:lnTo>
                  <a:cubicBezTo>
                    <a:pt x="17126" y="18248"/>
                    <a:pt x="17652" y="10599"/>
                    <a:pt x="168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7"/>
            <p:cNvSpPr/>
            <p:nvPr/>
          </p:nvSpPr>
          <p:spPr>
            <a:xfrm>
              <a:off x="2208525" y="1007025"/>
              <a:ext cx="226025" cy="736900"/>
            </a:xfrm>
            <a:custGeom>
              <a:avLst/>
              <a:gdLst/>
              <a:ahLst/>
              <a:cxnLst/>
              <a:rect l="l" t="t" r="r" b="b"/>
              <a:pathLst>
                <a:path w="9041" h="29476" extrusionOk="0">
                  <a:moveTo>
                    <a:pt x="8845" y="0"/>
                  </a:moveTo>
                  <a:cubicBezTo>
                    <a:pt x="7633" y="2193"/>
                    <a:pt x="1" y="17101"/>
                    <a:pt x="9041" y="29476"/>
                  </a:cubicBezTo>
                  <a:cubicBezTo>
                    <a:pt x="1365" y="16462"/>
                    <a:pt x="8838" y="16"/>
                    <a:pt x="88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7"/>
            <p:cNvSpPr/>
            <p:nvPr/>
          </p:nvSpPr>
          <p:spPr>
            <a:xfrm>
              <a:off x="1797975" y="984975"/>
              <a:ext cx="636300" cy="654900"/>
            </a:xfrm>
            <a:custGeom>
              <a:avLst/>
              <a:gdLst/>
              <a:ahLst/>
              <a:cxnLst/>
              <a:rect l="l" t="t" r="r" b="b"/>
              <a:pathLst>
                <a:path w="25452" h="26196" extrusionOk="0">
                  <a:moveTo>
                    <a:pt x="22162" y="0"/>
                  </a:moveTo>
                  <a:cubicBezTo>
                    <a:pt x="22162" y="0"/>
                    <a:pt x="1" y="7333"/>
                    <a:pt x="782" y="25998"/>
                  </a:cubicBezTo>
                  <a:cubicBezTo>
                    <a:pt x="782" y="25998"/>
                    <a:pt x="1971" y="26196"/>
                    <a:pt x="3510" y="26196"/>
                  </a:cubicBezTo>
                  <a:cubicBezTo>
                    <a:pt x="4855" y="26196"/>
                    <a:pt x="6466" y="26045"/>
                    <a:pt x="7786" y="25479"/>
                  </a:cubicBezTo>
                  <a:lnTo>
                    <a:pt x="6780" y="23843"/>
                  </a:lnTo>
                  <a:lnTo>
                    <a:pt x="8524" y="22601"/>
                  </a:lnTo>
                  <a:lnTo>
                    <a:pt x="6454" y="19503"/>
                  </a:lnTo>
                  <a:lnTo>
                    <a:pt x="6454" y="19503"/>
                  </a:lnTo>
                  <a:lnTo>
                    <a:pt x="9847" y="22377"/>
                  </a:lnTo>
                  <a:cubicBezTo>
                    <a:pt x="9847" y="22377"/>
                    <a:pt x="11696" y="20786"/>
                    <a:pt x="12350" y="19702"/>
                  </a:cubicBezTo>
                  <a:lnTo>
                    <a:pt x="8186" y="15441"/>
                  </a:lnTo>
                  <a:lnTo>
                    <a:pt x="8186" y="15441"/>
                  </a:lnTo>
                  <a:cubicBezTo>
                    <a:pt x="8186" y="15441"/>
                    <a:pt x="12189" y="17157"/>
                    <a:pt x="13078" y="18325"/>
                  </a:cubicBezTo>
                  <a:cubicBezTo>
                    <a:pt x="13078" y="18325"/>
                    <a:pt x="21796" y="9233"/>
                    <a:pt x="25451" y="844"/>
                  </a:cubicBezTo>
                  <a:lnTo>
                    <a:pt x="221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7"/>
            <p:cNvSpPr/>
            <p:nvPr/>
          </p:nvSpPr>
          <p:spPr>
            <a:xfrm>
              <a:off x="1797975" y="984975"/>
              <a:ext cx="554050" cy="649950"/>
            </a:xfrm>
            <a:custGeom>
              <a:avLst/>
              <a:gdLst/>
              <a:ahLst/>
              <a:cxnLst/>
              <a:rect l="l" t="t" r="r" b="b"/>
              <a:pathLst>
                <a:path w="22162" h="25998" extrusionOk="0">
                  <a:moveTo>
                    <a:pt x="22162" y="0"/>
                  </a:moveTo>
                  <a:cubicBezTo>
                    <a:pt x="22158" y="2"/>
                    <a:pt x="1" y="7335"/>
                    <a:pt x="782" y="25998"/>
                  </a:cubicBezTo>
                  <a:cubicBezTo>
                    <a:pt x="2579" y="6556"/>
                    <a:pt x="22158" y="1"/>
                    <a:pt x="22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 name="Google Shape;1128;p17"/>
          <p:cNvGrpSpPr/>
          <p:nvPr/>
        </p:nvGrpSpPr>
        <p:grpSpPr>
          <a:xfrm>
            <a:off x="6499325" y="-189200"/>
            <a:ext cx="941750" cy="1293500"/>
            <a:chOff x="1064600" y="709975"/>
            <a:chExt cx="941750" cy="1293500"/>
          </a:xfrm>
        </p:grpSpPr>
        <p:sp>
          <p:nvSpPr>
            <p:cNvPr id="1129" name="Google Shape;1129;p17"/>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7"/>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7"/>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7"/>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7"/>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7"/>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7"/>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7"/>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7"/>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7"/>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7"/>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7"/>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7"/>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7"/>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7"/>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7"/>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7"/>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7"/>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7"/>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7"/>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7"/>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7"/>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7"/>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7"/>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7"/>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7"/>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7"/>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7"/>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7"/>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 name="Google Shape;1158;p17"/>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160" name="Google Shape;1160;p17"/>
          <p:cNvSpPr txBox="1">
            <a:spLocks noGrp="1"/>
          </p:cNvSpPr>
          <p:nvPr>
            <p:ph type="subTitle" idx="1"/>
          </p:nvPr>
        </p:nvSpPr>
        <p:spPr>
          <a:xfrm rot="-355">
            <a:off x="5516410" y="2174182"/>
            <a:ext cx="2907600" cy="1070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1161" name="Google Shape;1161;p17"/>
          <p:cNvCxnSpPr/>
          <p:nvPr/>
        </p:nvCxnSpPr>
        <p:spPr>
          <a:xfrm>
            <a:off x="845052" y="1104300"/>
            <a:ext cx="397200" cy="0"/>
          </a:xfrm>
          <a:prstGeom prst="straightConnector1">
            <a:avLst/>
          </a:prstGeom>
          <a:noFill/>
          <a:ln w="28575" cap="rnd" cmpd="sng">
            <a:solidFill>
              <a:schemeClr val="accent5"/>
            </a:solidFill>
            <a:prstDash val="solid"/>
            <a:round/>
            <a:headEnd type="none" w="med" len="med"/>
            <a:tailEnd type="none" w="med" len="med"/>
          </a:ln>
        </p:spPr>
      </p:cxnSp>
      <p:grpSp>
        <p:nvGrpSpPr>
          <p:cNvPr id="1162" name="Google Shape;1162;p17"/>
          <p:cNvGrpSpPr/>
          <p:nvPr/>
        </p:nvGrpSpPr>
        <p:grpSpPr>
          <a:xfrm>
            <a:off x="7953199" y="3901776"/>
            <a:ext cx="1659991" cy="1403439"/>
            <a:chOff x="2539325" y="3750750"/>
            <a:chExt cx="1122450" cy="948975"/>
          </a:xfrm>
        </p:grpSpPr>
        <p:sp>
          <p:nvSpPr>
            <p:cNvPr id="1163" name="Google Shape;1163;p17"/>
            <p:cNvSpPr/>
            <p:nvPr/>
          </p:nvSpPr>
          <p:spPr>
            <a:xfrm>
              <a:off x="3065750" y="3750750"/>
              <a:ext cx="247050" cy="736675"/>
            </a:xfrm>
            <a:custGeom>
              <a:avLst/>
              <a:gdLst/>
              <a:ahLst/>
              <a:cxnLst/>
              <a:rect l="l" t="t" r="r" b="b"/>
              <a:pathLst>
                <a:path w="9882" h="29467" extrusionOk="0">
                  <a:moveTo>
                    <a:pt x="5533" y="0"/>
                  </a:moveTo>
                  <a:cubicBezTo>
                    <a:pt x="5288" y="0"/>
                    <a:pt x="3622" y="1536"/>
                    <a:pt x="2256" y="4246"/>
                  </a:cubicBezTo>
                  <a:cubicBezTo>
                    <a:pt x="2354" y="4307"/>
                    <a:pt x="2452" y="4369"/>
                    <a:pt x="2547" y="4436"/>
                  </a:cubicBezTo>
                  <a:cubicBezTo>
                    <a:pt x="2987" y="4742"/>
                    <a:pt x="3873" y="5384"/>
                    <a:pt x="3725" y="6036"/>
                  </a:cubicBezTo>
                  <a:cubicBezTo>
                    <a:pt x="3718" y="6066"/>
                    <a:pt x="3687" y="6085"/>
                    <a:pt x="3658" y="6085"/>
                  </a:cubicBezTo>
                  <a:cubicBezTo>
                    <a:pt x="3638" y="6085"/>
                    <a:pt x="3618" y="6076"/>
                    <a:pt x="3608" y="6055"/>
                  </a:cubicBezTo>
                  <a:cubicBezTo>
                    <a:pt x="3301" y="5459"/>
                    <a:pt x="2595" y="5125"/>
                    <a:pt x="1964" y="4860"/>
                  </a:cubicBezTo>
                  <a:cubicBezTo>
                    <a:pt x="778" y="7481"/>
                    <a:pt x="1" y="11050"/>
                    <a:pt x="1033" y="15286"/>
                  </a:cubicBezTo>
                  <a:cubicBezTo>
                    <a:pt x="1045" y="15286"/>
                    <a:pt x="1056" y="15286"/>
                    <a:pt x="1068" y="15286"/>
                  </a:cubicBezTo>
                  <a:cubicBezTo>
                    <a:pt x="1492" y="15286"/>
                    <a:pt x="1938" y="15231"/>
                    <a:pt x="2360" y="15231"/>
                  </a:cubicBezTo>
                  <a:cubicBezTo>
                    <a:pt x="2497" y="15231"/>
                    <a:pt x="2631" y="15237"/>
                    <a:pt x="2761" y="15252"/>
                  </a:cubicBezTo>
                  <a:cubicBezTo>
                    <a:pt x="2785" y="15255"/>
                    <a:pt x="2804" y="15283"/>
                    <a:pt x="2804" y="15306"/>
                  </a:cubicBezTo>
                  <a:cubicBezTo>
                    <a:pt x="2805" y="15822"/>
                    <a:pt x="1780" y="15900"/>
                    <a:pt x="1440" y="15947"/>
                  </a:cubicBezTo>
                  <a:cubicBezTo>
                    <a:pt x="1363" y="15958"/>
                    <a:pt x="1285" y="15966"/>
                    <a:pt x="1209" y="15975"/>
                  </a:cubicBezTo>
                  <a:cubicBezTo>
                    <a:pt x="3735" y="25307"/>
                    <a:pt x="6953" y="26428"/>
                    <a:pt x="7988" y="29466"/>
                  </a:cubicBezTo>
                  <a:cubicBezTo>
                    <a:pt x="7988" y="29466"/>
                    <a:pt x="9881" y="26977"/>
                    <a:pt x="9481" y="21492"/>
                  </a:cubicBezTo>
                  <a:lnTo>
                    <a:pt x="9481" y="21492"/>
                  </a:lnTo>
                  <a:cubicBezTo>
                    <a:pt x="9138" y="21645"/>
                    <a:pt x="8791" y="21788"/>
                    <a:pt x="8436" y="21918"/>
                  </a:cubicBezTo>
                  <a:cubicBezTo>
                    <a:pt x="8419" y="21925"/>
                    <a:pt x="8401" y="21928"/>
                    <a:pt x="8385" y="21928"/>
                  </a:cubicBezTo>
                  <a:cubicBezTo>
                    <a:pt x="8237" y="21928"/>
                    <a:pt x="8144" y="21686"/>
                    <a:pt x="8299" y="21616"/>
                  </a:cubicBezTo>
                  <a:cubicBezTo>
                    <a:pt x="8689" y="21438"/>
                    <a:pt x="9069" y="21241"/>
                    <a:pt x="9443" y="21032"/>
                  </a:cubicBezTo>
                  <a:cubicBezTo>
                    <a:pt x="9430" y="20899"/>
                    <a:pt x="9418" y="20764"/>
                    <a:pt x="9402" y="20627"/>
                  </a:cubicBezTo>
                  <a:cubicBezTo>
                    <a:pt x="9072" y="20866"/>
                    <a:pt x="8710" y="21055"/>
                    <a:pt x="8299" y="21093"/>
                  </a:cubicBezTo>
                  <a:cubicBezTo>
                    <a:pt x="8297" y="21093"/>
                    <a:pt x="8296" y="21093"/>
                    <a:pt x="8295" y="21093"/>
                  </a:cubicBezTo>
                  <a:cubicBezTo>
                    <a:pt x="8249" y="21093"/>
                    <a:pt x="8236" y="21029"/>
                    <a:pt x="8272" y="21004"/>
                  </a:cubicBezTo>
                  <a:cubicBezTo>
                    <a:pt x="8656" y="20743"/>
                    <a:pt x="9008" y="20457"/>
                    <a:pt x="9342" y="20150"/>
                  </a:cubicBezTo>
                  <a:cubicBezTo>
                    <a:pt x="9245" y="19405"/>
                    <a:pt x="9107" y="18613"/>
                    <a:pt x="8919" y="17773"/>
                  </a:cubicBezTo>
                  <a:cubicBezTo>
                    <a:pt x="8824" y="17347"/>
                    <a:pt x="8730" y="16928"/>
                    <a:pt x="8636" y="16511"/>
                  </a:cubicBezTo>
                  <a:cubicBezTo>
                    <a:pt x="8342" y="16684"/>
                    <a:pt x="8009" y="16837"/>
                    <a:pt x="7685" y="16837"/>
                  </a:cubicBezTo>
                  <a:cubicBezTo>
                    <a:pt x="7612" y="16837"/>
                    <a:pt x="7540" y="16830"/>
                    <a:pt x="7470" y="16813"/>
                  </a:cubicBezTo>
                  <a:cubicBezTo>
                    <a:pt x="7383" y="16793"/>
                    <a:pt x="7379" y="16688"/>
                    <a:pt x="7441" y="16638"/>
                  </a:cubicBezTo>
                  <a:cubicBezTo>
                    <a:pt x="7780" y="16373"/>
                    <a:pt x="8150" y="16165"/>
                    <a:pt x="8507" y="15930"/>
                  </a:cubicBezTo>
                  <a:cubicBezTo>
                    <a:pt x="6880" y="8668"/>
                    <a:pt x="6354" y="2815"/>
                    <a:pt x="5563" y="19"/>
                  </a:cubicBezTo>
                  <a:cubicBezTo>
                    <a:pt x="5559" y="7"/>
                    <a:pt x="5549" y="0"/>
                    <a:pt x="5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7"/>
            <p:cNvSpPr/>
            <p:nvPr/>
          </p:nvSpPr>
          <p:spPr>
            <a:xfrm>
              <a:off x="3195225" y="3861950"/>
              <a:ext cx="90200" cy="529750"/>
            </a:xfrm>
            <a:custGeom>
              <a:avLst/>
              <a:gdLst/>
              <a:ahLst/>
              <a:cxnLst/>
              <a:rect l="l" t="t" r="r" b="b"/>
              <a:pathLst>
                <a:path w="3608" h="21190" extrusionOk="0">
                  <a:moveTo>
                    <a:pt x="251" y="1"/>
                  </a:moveTo>
                  <a:cubicBezTo>
                    <a:pt x="223" y="1"/>
                    <a:pt x="194" y="20"/>
                    <a:pt x="192" y="57"/>
                  </a:cubicBezTo>
                  <a:cubicBezTo>
                    <a:pt x="1" y="3563"/>
                    <a:pt x="352" y="7057"/>
                    <a:pt x="817" y="10529"/>
                  </a:cubicBezTo>
                  <a:cubicBezTo>
                    <a:pt x="1284" y="14002"/>
                    <a:pt x="1681" y="17457"/>
                    <a:pt x="1955" y="20951"/>
                  </a:cubicBezTo>
                  <a:cubicBezTo>
                    <a:pt x="1966" y="21100"/>
                    <a:pt x="2101" y="21189"/>
                    <a:pt x="2227" y="21189"/>
                  </a:cubicBezTo>
                  <a:cubicBezTo>
                    <a:pt x="2328" y="21189"/>
                    <a:pt x="2422" y="21132"/>
                    <a:pt x="2444" y="21003"/>
                  </a:cubicBezTo>
                  <a:cubicBezTo>
                    <a:pt x="3608" y="14009"/>
                    <a:pt x="588" y="7010"/>
                    <a:pt x="304" y="54"/>
                  </a:cubicBezTo>
                  <a:cubicBezTo>
                    <a:pt x="304" y="18"/>
                    <a:pt x="278"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7"/>
            <p:cNvSpPr/>
            <p:nvPr/>
          </p:nvSpPr>
          <p:spPr>
            <a:xfrm>
              <a:off x="2769075" y="3941200"/>
              <a:ext cx="516775" cy="639050"/>
            </a:xfrm>
            <a:custGeom>
              <a:avLst/>
              <a:gdLst/>
              <a:ahLst/>
              <a:cxnLst/>
              <a:rect l="l" t="t" r="r" b="b"/>
              <a:pathLst>
                <a:path w="20671" h="25562" extrusionOk="0">
                  <a:moveTo>
                    <a:pt x="1" y="1"/>
                  </a:moveTo>
                  <a:lnTo>
                    <a:pt x="1" y="1"/>
                  </a:lnTo>
                  <a:cubicBezTo>
                    <a:pt x="572" y="3728"/>
                    <a:pt x="1553" y="6928"/>
                    <a:pt x="2788" y="9674"/>
                  </a:cubicBezTo>
                  <a:cubicBezTo>
                    <a:pt x="3575" y="10319"/>
                    <a:pt x="4378" y="10957"/>
                    <a:pt x="5181" y="11612"/>
                  </a:cubicBezTo>
                  <a:cubicBezTo>
                    <a:pt x="5310" y="11718"/>
                    <a:pt x="5212" y="11884"/>
                    <a:pt x="5081" y="11884"/>
                  </a:cubicBezTo>
                  <a:cubicBezTo>
                    <a:pt x="5052" y="11884"/>
                    <a:pt x="5022" y="11875"/>
                    <a:pt x="4992" y="11856"/>
                  </a:cubicBezTo>
                  <a:cubicBezTo>
                    <a:pt x="4437" y="11496"/>
                    <a:pt x="3870" y="11132"/>
                    <a:pt x="3303" y="10756"/>
                  </a:cubicBezTo>
                  <a:lnTo>
                    <a:pt x="3303" y="10756"/>
                  </a:lnTo>
                  <a:cubicBezTo>
                    <a:pt x="3551" y="11255"/>
                    <a:pt x="3806" y="11738"/>
                    <a:pt x="4070" y="12206"/>
                  </a:cubicBezTo>
                  <a:cubicBezTo>
                    <a:pt x="4979" y="12500"/>
                    <a:pt x="5916" y="12738"/>
                    <a:pt x="6761" y="13132"/>
                  </a:cubicBezTo>
                  <a:cubicBezTo>
                    <a:pt x="6897" y="13196"/>
                    <a:pt x="6924" y="13434"/>
                    <a:pt x="6757" y="13482"/>
                  </a:cubicBezTo>
                  <a:cubicBezTo>
                    <a:pt x="6500" y="13556"/>
                    <a:pt x="6230" y="13587"/>
                    <a:pt x="5954" y="13587"/>
                  </a:cubicBezTo>
                  <a:cubicBezTo>
                    <a:pt x="5576" y="13587"/>
                    <a:pt x="5187" y="13528"/>
                    <a:pt x="4802" y="13438"/>
                  </a:cubicBezTo>
                  <a:lnTo>
                    <a:pt x="4802" y="13438"/>
                  </a:lnTo>
                  <a:cubicBezTo>
                    <a:pt x="11087" y="23458"/>
                    <a:pt x="20671" y="25562"/>
                    <a:pt x="20671" y="25562"/>
                  </a:cubicBezTo>
                  <a:cubicBezTo>
                    <a:pt x="19881" y="20513"/>
                    <a:pt x="18055" y="16346"/>
                    <a:pt x="15799" y="12945"/>
                  </a:cubicBezTo>
                  <a:cubicBezTo>
                    <a:pt x="14837" y="13481"/>
                    <a:pt x="13864" y="14063"/>
                    <a:pt x="12840" y="14425"/>
                  </a:cubicBezTo>
                  <a:cubicBezTo>
                    <a:pt x="12827" y="14430"/>
                    <a:pt x="12815" y="14432"/>
                    <a:pt x="12803" y="14432"/>
                  </a:cubicBezTo>
                  <a:cubicBezTo>
                    <a:pt x="12719" y="14432"/>
                    <a:pt x="12680" y="14325"/>
                    <a:pt x="12747" y="14261"/>
                  </a:cubicBezTo>
                  <a:cubicBezTo>
                    <a:pt x="13518" y="13526"/>
                    <a:pt x="14462" y="12925"/>
                    <a:pt x="15391" y="12341"/>
                  </a:cubicBezTo>
                  <a:cubicBezTo>
                    <a:pt x="12856" y="8701"/>
                    <a:pt x="9845" y="5985"/>
                    <a:pt x="7161" y="4040"/>
                  </a:cubicBezTo>
                  <a:cubicBezTo>
                    <a:pt x="6796" y="4844"/>
                    <a:pt x="6425" y="5643"/>
                    <a:pt x="6028" y="6429"/>
                  </a:cubicBezTo>
                  <a:cubicBezTo>
                    <a:pt x="5989" y="6506"/>
                    <a:pt x="5925" y="6539"/>
                    <a:pt x="5862" y="6539"/>
                  </a:cubicBezTo>
                  <a:cubicBezTo>
                    <a:pt x="5745" y="6539"/>
                    <a:pt x="5631" y="6427"/>
                    <a:pt x="5681" y="6276"/>
                  </a:cubicBezTo>
                  <a:cubicBezTo>
                    <a:pt x="5973" y="5394"/>
                    <a:pt x="6245" y="4492"/>
                    <a:pt x="6533" y="3593"/>
                  </a:cubicBezTo>
                  <a:cubicBezTo>
                    <a:pt x="2892" y="1067"/>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7"/>
            <p:cNvSpPr/>
            <p:nvPr/>
          </p:nvSpPr>
          <p:spPr>
            <a:xfrm>
              <a:off x="2769300" y="3942325"/>
              <a:ext cx="516550" cy="637925"/>
            </a:xfrm>
            <a:custGeom>
              <a:avLst/>
              <a:gdLst/>
              <a:ahLst/>
              <a:cxnLst/>
              <a:rect l="l" t="t" r="r" b="b"/>
              <a:pathLst>
                <a:path w="20662" h="25517" extrusionOk="0">
                  <a:moveTo>
                    <a:pt x="0" y="1"/>
                  </a:moveTo>
                  <a:lnTo>
                    <a:pt x="0" y="1"/>
                  </a:lnTo>
                  <a:cubicBezTo>
                    <a:pt x="104" y="677"/>
                    <a:pt x="226" y="1331"/>
                    <a:pt x="356" y="1973"/>
                  </a:cubicBezTo>
                  <a:cubicBezTo>
                    <a:pt x="1937" y="3786"/>
                    <a:pt x="3399" y="5709"/>
                    <a:pt x="5121" y="7379"/>
                  </a:cubicBezTo>
                  <a:cubicBezTo>
                    <a:pt x="7440" y="9628"/>
                    <a:pt x="9745" y="11905"/>
                    <a:pt x="11870" y="14339"/>
                  </a:cubicBezTo>
                  <a:cubicBezTo>
                    <a:pt x="13854" y="16612"/>
                    <a:pt x="15606" y="19105"/>
                    <a:pt x="16995" y="21784"/>
                  </a:cubicBezTo>
                  <a:cubicBezTo>
                    <a:pt x="17496" y="22752"/>
                    <a:pt x="17938" y="23749"/>
                    <a:pt x="18342" y="24760"/>
                  </a:cubicBezTo>
                  <a:cubicBezTo>
                    <a:pt x="19764" y="25318"/>
                    <a:pt x="20662" y="25517"/>
                    <a:pt x="20662" y="25517"/>
                  </a:cubicBezTo>
                  <a:cubicBezTo>
                    <a:pt x="19872" y="20468"/>
                    <a:pt x="18046" y="16301"/>
                    <a:pt x="15790" y="12900"/>
                  </a:cubicBezTo>
                  <a:cubicBezTo>
                    <a:pt x="14828" y="13436"/>
                    <a:pt x="13855" y="14018"/>
                    <a:pt x="12831" y="14380"/>
                  </a:cubicBezTo>
                  <a:cubicBezTo>
                    <a:pt x="12818" y="14385"/>
                    <a:pt x="12806" y="14387"/>
                    <a:pt x="12794" y="14387"/>
                  </a:cubicBezTo>
                  <a:cubicBezTo>
                    <a:pt x="12710" y="14387"/>
                    <a:pt x="12671" y="14280"/>
                    <a:pt x="12738" y="14216"/>
                  </a:cubicBezTo>
                  <a:cubicBezTo>
                    <a:pt x="13509" y="13481"/>
                    <a:pt x="14453" y="12880"/>
                    <a:pt x="15382" y="12296"/>
                  </a:cubicBezTo>
                  <a:cubicBezTo>
                    <a:pt x="12847" y="8656"/>
                    <a:pt x="9836" y="5940"/>
                    <a:pt x="7152" y="3995"/>
                  </a:cubicBezTo>
                  <a:cubicBezTo>
                    <a:pt x="6787" y="4799"/>
                    <a:pt x="6416" y="5598"/>
                    <a:pt x="6019" y="6384"/>
                  </a:cubicBezTo>
                  <a:cubicBezTo>
                    <a:pt x="5980" y="6461"/>
                    <a:pt x="5916" y="6494"/>
                    <a:pt x="5853" y="6494"/>
                  </a:cubicBezTo>
                  <a:cubicBezTo>
                    <a:pt x="5736" y="6494"/>
                    <a:pt x="5622" y="6382"/>
                    <a:pt x="5672" y="6231"/>
                  </a:cubicBezTo>
                  <a:cubicBezTo>
                    <a:pt x="5964" y="5349"/>
                    <a:pt x="6236" y="4447"/>
                    <a:pt x="6524" y="3548"/>
                  </a:cubicBezTo>
                  <a:cubicBezTo>
                    <a:pt x="4784" y="2340"/>
                    <a:pt x="3220" y="1470"/>
                    <a:pt x="2056" y="887"/>
                  </a:cubicBezTo>
                  <a:cubicBezTo>
                    <a:pt x="1366" y="595"/>
                    <a:pt x="678" y="30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7"/>
            <p:cNvSpPr/>
            <p:nvPr/>
          </p:nvSpPr>
          <p:spPr>
            <a:xfrm>
              <a:off x="2848025" y="4058250"/>
              <a:ext cx="376600" cy="478100"/>
            </a:xfrm>
            <a:custGeom>
              <a:avLst/>
              <a:gdLst/>
              <a:ahLst/>
              <a:cxnLst/>
              <a:rect l="l" t="t" r="r" b="b"/>
              <a:pathLst>
                <a:path w="15064" h="19124" extrusionOk="0">
                  <a:moveTo>
                    <a:pt x="232" y="1"/>
                  </a:moveTo>
                  <a:cubicBezTo>
                    <a:pt x="104" y="1"/>
                    <a:pt x="1" y="185"/>
                    <a:pt x="77" y="316"/>
                  </a:cubicBezTo>
                  <a:cubicBezTo>
                    <a:pt x="1994" y="3630"/>
                    <a:pt x="4972" y="6026"/>
                    <a:pt x="7702" y="8631"/>
                  </a:cubicBezTo>
                  <a:cubicBezTo>
                    <a:pt x="10788" y="11578"/>
                    <a:pt x="13680" y="14942"/>
                    <a:pt x="14948" y="19086"/>
                  </a:cubicBezTo>
                  <a:cubicBezTo>
                    <a:pt x="14956" y="19113"/>
                    <a:pt x="14975" y="19124"/>
                    <a:pt x="14996" y="19124"/>
                  </a:cubicBezTo>
                  <a:cubicBezTo>
                    <a:pt x="15029" y="19124"/>
                    <a:pt x="15064" y="19097"/>
                    <a:pt x="15061" y="19058"/>
                  </a:cubicBezTo>
                  <a:cubicBezTo>
                    <a:pt x="14789" y="14949"/>
                    <a:pt x="12346" y="11692"/>
                    <a:pt x="9601" y="8814"/>
                  </a:cubicBezTo>
                  <a:cubicBezTo>
                    <a:pt x="6662" y="5736"/>
                    <a:pt x="3369" y="3040"/>
                    <a:pt x="345" y="53"/>
                  </a:cubicBezTo>
                  <a:cubicBezTo>
                    <a:pt x="308" y="16"/>
                    <a:pt x="269" y="1"/>
                    <a:pt x="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7"/>
            <p:cNvSpPr/>
            <p:nvPr/>
          </p:nvSpPr>
          <p:spPr>
            <a:xfrm>
              <a:off x="2539325" y="4317150"/>
              <a:ext cx="820850" cy="340800"/>
            </a:xfrm>
            <a:custGeom>
              <a:avLst/>
              <a:gdLst/>
              <a:ahLst/>
              <a:cxnLst/>
              <a:rect l="l" t="t" r="r" b="b"/>
              <a:pathLst>
                <a:path w="32834" h="13632" extrusionOk="0">
                  <a:moveTo>
                    <a:pt x="6761" y="0"/>
                  </a:moveTo>
                  <a:cubicBezTo>
                    <a:pt x="4650" y="0"/>
                    <a:pt x="2398" y="175"/>
                    <a:pt x="1" y="564"/>
                  </a:cubicBezTo>
                  <a:cubicBezTo>
                    <a:pt x="1" y="564"/>
                    <a:pt x="2038" y="3155"/>
                    <a:pt x="5810" y="6031"/>
                  </a:cubicBezTo>
                  <a:cubicBezTo>
                    <a:pt x="6629" y="5442"/>
                    <a:pt x="7458" y="4868"/>
                    <a:pt x="8262" y="4280"/>
                  </a:cubicBezTo>
                  <a:cubicBezTo>
                    <a:pt x="8305" y="4248"/>
                    <a:pt x="8350" y="4235"/>
                    <a:pt x="8392" y="4235"/>
                  </a:cubicBezTo>
                  <a:cubicBezTo>
                    <a:pt x="8555" y="4235"/>
                    <a:pt x="8679" y="4437"/>
                    <a:pt x="8530" y="4585"/>
                  </a:cubicBezTo>
                  <a:cubicBezTo>
                    <a:pt x="7862" y="5247"/>
                    <a:pt x="7169" y="5889"/>
                    <a:pt x="6470" y="6524"/>
                  </a:cubicBezTo>
                  <a:cubicBezTo>
                    <a:pt x="9334" y="8617"/>
                    <a:pt x="13093" y="10789"/>
                    <a:pt x="17634" y="12172"/>
                  </a:cubicBezTo>
                  <a:cubicBezTo>
                    <a:pt x="17922" y="11034"/>
                    <a:pt x="18224" y="9876"/>
                    <a:pt x="18718" y="8848"/>
                  </a:cubicBezTo>
                  <a:cubicBezTo>
                    <a:pt x="18739" y="8805"/>
                    <a:pt x="18779" y="8784"/>
                    <a:pt x="18817" y="8784"/>
                  </a:cubicBezTo>
                  <a:cubicBezTo>
                    <a:pt x="18868" y="8784"/>
                    <a:pt x="18917" y="8820"/>
                    <a:pt x="18915" y="8889"/>
                  </a:cubicBezTo>
                  <a:cubicBezTo>
                    <a:pt x="18884" y="10050"/>
                    <a:pt x="18611" y="11234"/>
                    <a:pt x="18382" y="12391"/>
                  </a:cubicBezTo>
                  <a:cubicBezTo>
                    <a:pt x="21123" y="13158"/>
                    <a:pt x="24134" y="13632"/>
                    <a:pt x="27395" y="13632"/>
                  </a:cubicBezTo>
                  <a:cubicBezTo>
                    <a:pt x="29138" y="13632"/>
                    <a:pt x="30952" y="13496"/>
                    <a:pt x="32834" y="13198"/>
                  </a:cubicBezTo>
                  <a:cubicBezTo>
                    <a:pt x="32834" y="13198"/>
                    <a:pt x="27537" y="4131"/>
                    <a:pt x="15265" y="1029"/>
                  </a:cubicBezTo>
                  <a:lnTo>
                    <a:pt x="15265" y="1029"/>
                  </a:lnTo>
                  <a:cubicBezTo>
                    <a:pt x="15643" y="1655"/>
                    <a:pt x="15931" y="2329"/>
                    <a:pt x="15954" y="3005"/>
                  </a:cubicBezTo>
                  <a:cubicBezTo>
                    <a:pt x="15957" y="3124"/>
                    <a:pt x="15856" y="3187"/>
                    <a:pt x="15754" y="3187"/>
                  </a:cubicBezTo>
                  <a:cubicBezTo>
                    <a:pt x="15696" y="3187"/>
                    <a:pt x="15637" y="3167"/>
                    <a:pt x="15598" y="3124"/>
                  </a:cubicBezTo>
                  <a:cubicBezTo>
                    <a:pt x="14919" y="2393"/>
                    <a:pt x="14367" y="1517"/>
                    <a:pt x="13769" y="689"/>
                  </a:cubicBezTo>
                  <a:cubicBezTo>
                    <a:pt x="13206" y="574"/>
                    <a:pt x="12630" y="473"/>
                    <a:pt x="12041" y="384"/>
                  </a:cubicBezTo>
                  <a:lnTo>
                    <a:pt x="12041" y="384"/>
                  </a:lnTo>
                  <a:cubicBezTo>
                    <a:pt x="12609" y="839"/>
                    <a:pt x="13168" y="1297"/>
                    <a:pt x="13716" y="1742"/>
                  </a:cubicBezTo>
                  <a:cubicBezTo>
                    <a:pt x="13850" y="1852"/>
                    <a:pt x="13762" y="2047"/>
                    <a:pt x="13624" y="2047"/>
                  </a:cubicBezTo>
                  <a:cubicBezTo>
                    <a:pt x="13595" y="2047"/>
                    <a:pt x="13563" y="2038"/>
                    <a:pt x="13531" y="2017"/>
                  </a:cubicBezTo>
                  <a:cubicBezTo>
                    <a:pt x="12599" y="1413"/>
                    <a:pt x="11686" y="806"/>
                    <a:pt x="10769" y="218"/>
                  </a:cubicBezTo>
                  <a:cubicBezTo>
                    <a:pt x="9493" y="77"/>
                    <a:pt x="8158" y="0"/>
                    <a:pt x="6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7"/>
            <p:cNvSpPr/>
            <p:nvPr/>
          </p:nvSpPr>
          <p:spPr>
            <a:xfrm>
              <a:off x="2683500" y="4372275"/>
              <a:ext cx="611825" cy="236725"/>
            </a:xfrm>
            <a:custGeom>
              <a:avLst/>
              <a:gdLst/>
              <a:ahLst/>
              <a:cxnLst/>
              <a:rect l="l" t="t" r="r" b="b"/>
              <a:pathLst>
                <a:path w="24473" h="9469" extrusionOk="0">
                  <a:moveTo>
                    <a:pt x="347" y="1"/>
                  </a:moveTo>
                  <a:cubicBezTo>
                    <a:pt x="159" y="1"/>
                    <a:pt x="1" y="258"/>
                    <a:pt x="208" y="365"/>
                  </a:cubicBezTo>
                  <a:cubicBezTo>
                    <a:pt x="4245" y="2460"/>
                    <a:pt x="8074" y="4929"/>
                    <a:pt x="12176" y="6907"/>
                  </a:cubicBezTo>
                  <a:cubicBezTo>
                    <a:pt x="15093" y="8314"/>
                    <a:pt x="18174" y="9468"/>
                    <a:pt x="21364" y="9468"/>
                  </a:cubicBezTo>
                  <a:cubicBezTo>
                    <a:pt x="22368" y="9468"/>
                    <a:pt x="23382" y="9354"/>
                    <a:pt x="24406" y="9097"/>
                  </a:cubicBezTo>
                  <a:cubicBezTo>
                    <a:pt x="24470" y="9080"/>
                    <a:pt x="24472" y="8971"/>
                    <a:pt x="24399" y="8971"/>
                  </a:cubicBezTo>
                  <a:cubicBezTo>
                    <a:pt x="24398" y="8971"/>
                    <a:pt x="24398" y="8971"/>
                    <a:pt x="24397" y="8971"/>
                  </a:cubicBezTo>
                  <a:cubicBezTo>
                    <a:pt x="24307" y="8972"/>
                    <a:pt x="24217" y="8973"/>
                    <a:pt x="24127" y="8973"/>
                  </a:cubicBezTo>
                  <a:cubicBezTo>
                    <a:pt x="19590" y="8973"/>
                    <a:pt x="15303" y="7163"/>
                    <a:pt x="11365" y="5032"/>
                  </a:cubicBezTo>
                  <a:cubicBezTo>
                    <a:pt x="7813" y="3111"/>
                    <a:pt x="4392" y="867"/>
                    <a:pt x="388" y="5"/>
                  </a:cubicBezTo>
                  <a:cubicBezTo>
                    <a:pt x="375" y="2"/>
                    <a:pt x="361"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7"/>
            <p:cNvSpPr/>
            <p:nvPr/>
          </p:nvSpPr>
          <p:spPr>
            <a:xfrm>
              <a:off x="3221150" y="3992500"/>
              <a:ext cx="440625" cy="707225"/>
            </a:xfrm>
            <a:custGeom>
              <a:avLst/>
              <a:gdLst/>
              <a:ahLst/>
              <a:cxnLst/>
              <a:rect l="l" t="t" r="r" b="b"/>
              <a:pathLst>
                <a:path w="17625" h="28289" extrusionOk="0">
                  <a:moveTo>
                    <a:pt x="14656" y="0"/>
                  </a:moveTo>
                  <a:cubicBezTo>
                    <a:pt x="13696" y="0"/>
                    <a:pt x="12570" y="84"/>
                    <a:pt x="11381" y="342"/>
                  </a:cubicBezTo>
                  <a:cubicBezTo>
                    <a:pt x="11342" y="1395"/>
                    <a:pt x="11433" y="2457"/>
                    <a:pt x="11714" y="3535"/>
                  </a:cubicBezTo>
                  <a:cubicBezTo>
                    <a:pt x="11743" y="3651"/>
                    <a:pt x="11653" y="3722"/>
                    <a:pt x="11562" y="3722"/>
                  </a:cubicBezTo>
                  <a:cubicBezTo>
                    <a:pt x="11498" y="3722"/>
                    <a:pt x="11433" y="3687"/>
                    <a:pt x="11408" y="3608"/>
                  </a:cubicBezTo>
                  <a:cubicBezTo>
                    <a:pt x="11096" y="2650"/>
                    <a:pt x="10889" y="1570"/>
                    <a:pt x="10829" y="474"/>
                  </a:cubicBezTo>
                  <a:cubicBezTo>
                    <a:pt x="10238" y="627"/>
                    <a:pt x="9637" y="827"/>
                    <a:pt x="9036" y="1082"/>
                  </a:cubicBezTo>
                  <a:cubicBezTo>
                    <a:pt x="8966" y="1777"/>
                    <a:pt x="8924" y="2474"/>
                    <a:pt x="8976" y="3204"/>
                  </a:cubicBezTo>
                  <a:cubicBezTo>
                    <a:pt x="9070" y="4483"/>
                    <a:pt x="9328" y="5753"/>
                    <a:pt x="9372" y="7034"/>
                  </a:cubicBezTo>
                  <a:cubicBezTo>
                    <a:pt x="9373" y="7065"/>
                    <a:pt x="9346" y="7084"/>
                    <a:pt x="9319" y="7084"/>
                  </a:cubicBezTo>
                  <a:cubicBezTo>
                    <a:pt x="9301" y="7084"/>
                    <a:pt x="9284" y="7076"/>
                    <a:pt x="9274" y="7058"/>
                  </a:cubicBezTo>
                  <a:cubicBezTo>
                    <a:pt x="8585" y="5790"/>
                    <a:pt x="8367" y="4229"/>
                    <a:pt x="8255" y="2807"/>
                  </a:cubicBezTo>
                  <a:cubicBezTo>
                    <a:pt x="8222" y="2388"/>
                    <a:pt x="8185" y="1942"/>
                    <a:pt x="8168" y="1489"/>
                  </a:cubicBezTo>
                  <a:cubicBezTo>
                    <a:pt x="6762" y="2222"/>
                    <a:pt x="5393" y="3294"/>
                    <a:pt x="4221" y="4843"/>
                  </a:cubicBezTo>
                  <a:cubicBezTo>
                    <a:pt x="4315" y="5178"/>
                    <a:pt x="4415" y="5512"/>
                    <a:pt x="4534" y="5847"/>
                  </a:cubicBezTo>
                  <a:cubicBezTo>
                    <a:pt x="5087" y="7404"/>
                    <a:pt x="5946" y="9033"/>
                    <a:pt x="6087" y="10697"/>
                  </a:cubicBezTo>
                  <a:cubicBezTo>
                    <a:pt x="6092" y="10763"/>
                    <a:pt x="6041" y="10796"/>
                    <a:pt x="5987" y="10796"/>
                  </a:cubicBezTo>
                  <a:cubicBezTo>
                    <a:pt x="5949" y="10796"/>
                    <a:pt x="5910" y="10779"/>
                    <a:pt x="5890" y="10745"/>
                  </a:cubicBezTo>
                  <a:cubicBezTo>
                    <a:pt x="4954" y="9218"/>
                    <a:pt x="4244" y="7384"/>
                    <a:pt x="3647" y="5664"/>
                  </a:cubicBezTo>
                  <a:cubicBezTo>
                    <a:pt x="3010" y="6655"/>
                    <a:pt x="2447" y="7812"/>
                    <a:pt x="1991" y="9166"/>
                  </a:cubicBezTo>
                  <a:cubicBezTo>
                    <a:pt x="2152" y="9577"/>
                    <a:pt x="2311" y="9988"/>
                    <a:pt x="2484" y="10382"/>
                  </a:cubicBezTo>
                  <a:cubicBezTo>
                    <a:pt x="3034" y="11643"/>
                    <a:pt x="3725" y="12760"/>
                    <a:pt x="4436" y="13928"/>
                  </a:cubicBezTo>
                  <a:cubicBezTo>
                    <a:pt x="4454" y="13957"/>
                    <a:pt x="4427" y="13989"/>
                    <a:pt x="4398" y="13989"/>
                  </a:cubicBezTo>
                  <a:cubicBezTo>
                    <a:pt x="4392" y="13989"/>
                    <a:pt x="4385" y="13988"/>
                    <a:pt x="4378" y="13984"/>
                  </a:cubicBezTo>
                  <a:cubicBezTo>
                    <a:pt x="3172" y="13269"/>
                    <a:pt x="2518" y="11911"/>
                    <a:pt x="1917" y="10694"/>
                  </a:cubicBezTo>
                  <a:cubicBezTo>
                    <a:pt x="1836" y="10533"/>
                    <a:pt x="1754" y="10370"/>
                    <a:pt x="1672" y="10209"/>
                  </a:cubicBezTo>
                  <a:cubicBezTo>
                    <a:pt x="1653" y="10275"/>
                    <a:pt x="1634" y="10339"/>
                    <a:pt x="1615" y="10407"/>
                  </a:cubicBezTo>
                  <a:cubicBezTo>
                    <a:pt x="1259" y="11739"/>
                    <a:pt x="1022" y="12985"/>
                    <a:pt x="884" y="14149"/>
                  </a:cubicBezTo>
                  <a:cubicBezTo>
                    <a:pt x="1072" y="14412"/>
                    <a:pt x="1266" y="14668"/>
                    <a:pt x="1479" y="14918"/>
                  </a:cubicBezTo>
                  <a:cubicBezTo>
                    <a:pt x="1953" y="15475"/>
                    <a:pt x="2762" y="16160"/>
                    <a:pt x="3003" y="16856"/>
                  </a:cubicBezTo>
                  <a:cubicBezTo>
                    <a:pt x="3018" y="16900"/>
                    <a:pt x="2976" y="16949"/>
                    <a:pt x="2932" y="16949"/>
                  </a:cubicBezTo>
                  <a:cubicBezTo>
                    <a:pt x="2926" y="16949"/>
                    <a:pt x="2919" y="16948"/>
                    <a:pt x="2912" y="16945"/>
                  </a:cubicBezTo>
                  <a:cubicBezTo>
                    <a:pt x="2130" y="16648"/>
                    <a:pt x="1368" y="15658"/>
                    <a:pt x="798" y="14977"/>
                  </a:cubicBezTo>
                  <a:lnTo>
                    <a:pt x="798" y="14977"/>
                  </a:lnTo>
                  <a:cubicBezTo>
                    <a:pt x="0" y="24608"/>
                    <a:pt x="6024" y="28289"/>
                    <a:pt x="6024" y="28289"/>
                  </a:cubicBezTo>
                  <a:cubicBezTo>
                    <a:pt x="6024" y="28289"/>
                    <a:pt x="4797" y="20280"/>
                    <a:pt x="8005" y="13673"/>
                  </a:cubicBezTo>
                  <a:cubicBezTo>
                    <a:pt x="11741" y="5979"/>
                    <a:pt x="17625" y="282"/>
                    <a:pt x="17625" y="282"/>
                  </a:cubicBezTo>
                  <a:cubicBezTo>
                    <a:pt x="17625" y="282"/>
                    <a:pt x="16421" y="0"/>
                    <a:pt x="14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17"/>
          <p:cNvGrpSpPr/>
          <p:nvPr/>
        </p:nvGrpSpPr>
        <p:grpSpPr>
          <a:xfrm>
            <a:off x="3841445" y="4312341"/>
            <a:ext cx="1628466" cy="993813"/>
            <a:chOff x="3054450" y="3932350"/>
            <a:chExt cx="1308425" cy="798500"/>
          </a:xfrm>
        </p:grpSpPr>
        <p:sp>
          <p:nvSpPr>
            <p:cNvPr id="1172" name="Google Shape;1172;p17"/>
            <p:cNvSpPr/>
            <p:nvPr/>
          </p:nvSpPr>
          <p:spPr>
            <a:xfrm>
              <a:off x="3498775" y="3932350"/>
              <a:ext cx="316050" cy="788400"/>
            </a:xfrm>
            <a:custGeom>
              <a:avLst/>
              <a:gdLst/>
              <a:ahLst/>
              <a:cxnLst/>
              <a:rect l="l" t="t" r="r" b="b"/>
              <a:pathLst>
                <a:path w="12642" h="31536" extrusionOk="0">
                  <a:moveTo>
                    <a:pt x="8658" y="1"/>
                  </a:moveTo>
                  <a:cubicBezTo>
                    <a:pt x="7826" y="1"/>
                    <a:pt x="7423" y="4106"/>
                    <a:pt x="6749" y="4473"/>
                  </a:cubicBezTo>
                  <a:cubicBezTo>
                    <a:pt x="6721" y="4489"/>
                    <a:pt x="6697" y="4496"/>
                    <a:pt x="6677" y="4496"/>
                  </a:cubicBezTo>
                  <a:cubicBezTo>
                    <a:pt x="6241" y="4496"/>
                    <a:pt x="7831" y="876"/>
                    <a:pt x="7070" y="876"/>
                  </a:cubicBezTo>
                  <a:cubicBezTo>
                    <a:pt x="7027" y="876"/>
                    <a:pt x="6977" y="887"/>
                    <a:pt x="6918" y="912"/>
                  </a:cubicBezTo>
                  <a:cubicBezTo>
                    <a:pt x="5772" y="1388"/>
                    <a:pt x="4036" y="4235"/>
                    <a:pt x="3649" y="5531"/>
                  </a:cubicBezTo>
                  <a:cubicBezTo>
                    <a:pt x="3260" y="6828"/>
                    <a:pt x="5395" y="12811"/>
                    <a:pt x="4932" y="12954"/>
                  </a:cubicBezTo>
                  <a:cubicBezTo>
                    <a:pt x="4922" y="12957"/>
                    <a:pt x="4913" y="12959"/>
                    <a:pt x="4903" y="12959"/>
                  </a:cubicBezTo>
                  <a:cubicBezTo>
                    <a:pt x="4406" y="12959"/>
                    <a:pt x="2891" y="9551"/>
                    <a:pt x="2330" y="9377"/>
                  </a:cubicBezTo>
                  <a:cubicBezTo>
                    <a:pt x="2306" y="9370"/>
                    <a:pt x="2281" y="9366"/>
                    <a:pt x="2255" y="9366"/>
                  </a:cubicBezTo>
                  <a:cubicBezTo>
                    <a:pt x="1679" y="9366"/>
                    <a:pt x="821" y="11242"/>
                    <a:pt x="707" y="13141"/>
                  </a:cubicBezTo>
                  <a:cubicBezTo>
                    <a:pt x="588" y="15126"/>
                    <a:pt x="3484" y="16468"/>
                    <a:pt x="3372" y="17035"/>
                  </a:cubicBezTo>
                  <a:cubicBezTo>
                    <a:pt x="3359" y="17101"/>
                    <a:pt x="3318" y="17130"/>
                    <a:pt x="3254" y="17130"/>
                  </a:cubicBezTo>
                  <a:cubicBezTo>
                    <a:pt x="2870" y="17130"/>
                    <a:pt x="1671" y="16083"/>
                    <a:pt x="974" y="16083"/>
                  </a:cubicBezTo>
                  <a:cubicBezTo>
                    <a:pt x="808" y="16083"/>
                    <a:pt x="670" y="16143"/>
                    <a:pt x="579" y="16290"/>
                  </a:cubicBezTo>
                  <a:cubicBezTo>
                    <a:pt x="43" y="17158"/>
                    <a:pt x="1" y="19085"/>
                    <a:pt x="131" y="21614"/>
                  </a:cubicBezTo>
                  <a:cubicBezTo>
                    <a:pt x="260" y="24145"/>
                    <a:pt x="4131" y="30849"/>
                    <a:pt x="4131" y="30849"/>
                  </a:cubicBezTo>
                  <a:lnTo>
                    <a:pt x="6332" y="31536"/>
                  </a:lnTo>
                  <a:cubicBezTo>
                    <a:pt x="6332" y="31536"/>
                    <a:pt x="11656" y="20371"/>
                    <a:pt x="12016" y="18798"/>
                  </a:cubicBezTo>
                  <a:cubicBezTo>
                    <a:pt x="12376" y="17225"/>
                    <a:pt x="12642" y="15043"/>
                    <a:pt x="11818" y="14807"/>
                  </a:cubicBezTo>
                  <a:cubicBezTo>
                    <a:pt x="11801" y="14803"/>
                    <a:pt x="11784" y="14800"/>
                    <a:pt x="11766" y="14800"/>
                  </a:cubicBezTo>
                  <a:cubicBezTo>
                    <a:pt x="10956" y="14800"/>
                    <a:pt x="8448" y="19312"/>
                    <a:pt x="7691" y="19312"/>
                  </a:cubicBezTo>
                  <a:cubicBezTo>
                    <a:pt x="7613" y="19312"/>
                    <a:pt x="7553" y="19263"/>
                    <a:pt x="7516" y="19157"/>
                  </a:cubicBezTo>
                  <a:cubicBezTo>
                    <a:pt x="7114" y="17999"/>
                    <a:pt x="11235" y="12998"/>
                    <a:pt x="11408" y="12014"/>
                  </a:cubicBezTo>
                  <a:cubicBezTo>
                    <a:pt x="11581" y="11030"/>
                    <a:pt x="11971" y="7848"/>
                    <a:pt x="11105" y="7509"/>
                  </a:cubicBezTo>
                  <a:cubicBezTo>
                    <a:pt x="11081" y="7500"/>
                    <a:pt x="11057" y="7495"/>
                    <a:pt x="11032" y="7495"/>
                  </a:cubicBezTo>
                  <a:cubicBezTo>
                    <a:pt x="10203" y="7495"/>
                    <a:pt x="8532" y="12439"/>
                    <a:pt x="7846" y="12439"/>
                  </a:cubicBezTo>
                  <a:cubicBezTo>
                    <a:pt x="7788" y="12439"/>
                    <a:pt x="7736" y="12403"/>
                    <a:pt x="7694" y="12326"/>
                  </a:cubicBezTo>
                  <a:cubicBezTo>
                    <a:pt x="7129" y="11314"/>
                    <a:pt x="9680" y="4504"/>
                    <a:pt x="9651" y="3145"/>
                  </a:cubicBezTo>
                  <a:cubicBezTo>
                    <a:pt x="9625" y="1785"/>
                    <a:pt x="9606" y="250"/>
                    <a:pt x="8727" y="10"/>
                  </a:cubicBezTo>
                  <a:cubicBezTo>
                    <a:pt x="8704" y="4"/>
                    <a:pt x="8680" y="1"/>
                    <a:pt x="86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7"/>
            <p:cNvSpPr/>
            <p:nvPr/>
          </p:nvSpPr>
          <p:spPr>
            <a:xfrm>
              <a:off x="3621375" y="4062225"/>
              <a:ext cx="44675" cy="623275"/>
            </a:xfrm>
            <a:custGeom>
              <a:avLst/>
              <a:gdLst/>
              <a:ahLst/>
              <a:cxnLst/>
              <a:rect l="l" t="t" r="r" b="b"/>
              <a:pathLst>
                <a:path w="1787" h="24931" extrusionOk="0">
                  <a:moveTo>
                    <a:pt x="1730" y="1"/>
                  </a:moveTo>
                  <a:cubicBezTo>
                    <a:pt x="1705" y="1"/>
                    <a:pt x="1681" y="14"/>
                    <a:pt x="1677" y="42"/>
                  </a:cubicBezTo>
                  <a:cubicBezTo>
                    <a:pt x="907" y="4211"/>
                    <a:pt x="307" y="8413"/>
                    <a:pt x="157" y="12654"/>
                  </a:cubicBezTo>
                  <a:cubicBezTo>
                    <a:pt x="80" y="14831"/>
                    <a:pt x="1" y="17051"/>
                    <a:pt x="150" y="19228"/>
                  </a:cubicBezTo>
                  <a:cubicBezTo>
                    <a:pt x="276" y="21058"/>
                    <a:pt x="307" y="23036"/>
                    <a:pt x="912" y="24785"/>
                  </a:cubicBezTo>
                  <a:cubicBezTo>
                    <a:pt x="945" y="24882"/>
                    <a:pt x="1033" y="24930"/>
                    <a:pt x="1119" y="24930"/>
                  </a:cubicBezTo>
                  <a:cubicBezTo>
                    <a:pt x="1208" y="24930"/>
                    <a:pt x="1296" y="24878"/>
                    <a:pt x="1321" y="24771"/>
                  </a:cubicBezTo>
                  <a:cubicBezTo>
                    <a:pt x="1770" y="22844"/>
                    <a:pt x="1715" y="20643"/>
                    <a:pt x="1692" y="18671"/>
                  </a:cubicBezTo>
                  <a:cubicBezTo>
                    <a:pt x="1668" y="16647"/>
                    <a:pt x="1682" y="14624"/>
                    <a:pt x="1705" y="12601"/>
                  </a:cubicBezTo>
                  <a:cubicBezTo>
                    <a:pt x="1749" y="8419"/>
                    <a:pt x="1682" y="4235"/>
                    <a:pt x="1786" y="52"/>
                  </a:cubicBezTo>
                  <a:cubicBezTo>
                    <a:pt x="1787" y="19"/>
                    <a:pt x="1758" y="1"/>
                    <a:pt x="17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7"/>
            <p:cNvSpPr/>
            <p:nvPr/>
          </p:nvSpPr>
          <p:spPr>
            <a:xfrm>
              <a:off x="3054450" y="4297050"/>
              <a:ext cx="604675" cy="433800"/>
            </a:xfrm>
            <a:custGeom>
              <a:avLst/>
              <a:gdLst/>
              <a:ahLst/>
              <a:cxnLst/>
              <a:rect l="l" t="t" r="r" b="b"/>
              <a:pathLst>
                <a:path w="24187" h="17352" extrusionOk="0">
                  <a:moveTo>
                    <a:pt x="10616" y="1"/>
                  </a:moveTo>
                  <a:cubicBezTo>
                    <a:pt x="9404" y="1"/>
                    <a:pt x="8038" y="244"/>
                    <a:pt x="8114" y="509"/>
                  </a:cubicBezTo>
                  <a:cubicBezTo>
                    <a:pt x="8219" y="873"/>
                    <a:pt x="10506" y="4007"/>
                    <a:pt x="9907" y="4007"/>
                  </a:cubicBezTo>
                  <a:cubicBezTo>
                    <a:pt x="9888" y="4007"/>
                    <a:pt x="9866" y="4004"/>
                    <a:pt x="9841" y="3998"/>
                  </a:cubicBezTo>
                  <a:cubicBezTo>
                    <a:pt x="9030" y="3789"/>
                    <a:pt x="7267" y="633"/>
                    <a:pt x="6366" y="568"/>
                  </a:cubicBezTo>
                  <a:cubicBezTo>
                    <a:pt x="6341" y="566"/>
                    <a:pt x="6311" y="565"/>
                    <a:pt x="6279" y="565"/>
                  </a:cubicBezTo>
                  <a:cubicBezTo>
                    <a:pt x="5166" y="565"/>
                    <a:pt x="154" y="1598"/>
                    <a:pt x="78" y="2060"/>
                  </a:cubicBezTo>
                  <a:cubicBezTo>
                    <a:pt x="0" y="2536"/>
                    <a:pt x="5397" y="4054"/>
                    <a:pt x="11087" y="5848"/>
                  </a:cubicBezTo>
                  <a:cubicBezTo>
                    <a:pt x="16777" y="7641"/>
                    <a:pt x="22797" y="14589"/>
                    <a:pt x="24186" y="17352"/>
                  </a:cubicBezTo>
                  <a:cubicBezTo>
                    <a:pt x="24186" y="17352"/>
                    <a:pt x="19984" y="672"/>
                    <a:pt x="13362" y="425"/>
                  </a:cubicBezTo>
                  <a:cubicBezTo>
                    <a:pt x="13360" y="425"/>
                    <a:pt x="13359" y="425"/>
                    <a:pt x="13357" y="425"/>
                  </a:cubicBezTo>
                  <a:cubicBezTo>
                    <a:pt x="12727" y="425"/>
                    <a:pt x="16110" y="5658"/>
                    <a:pt x="15474" y="5658"/>
                  </a:cubicBezTo>
                  <a:cubicBezTo>
                    <a:pt x="15462" y="5658"/>
                    <a:pt x="15448" y="5656"/>
                    <a:pt x="15433" y="5652"/>
                  </a:cubicBezTo>
                  <a:cubicBezTo>
                    <a:pt x="14621" y="5444"/>
                    <a:pt x="13079" y="482"/>
                    <a:pt x="11934" y="143"/>
                  </a:cubicBezTo>
                  <a:cubicBezTo>
                    <a:pt x="11597" y="43"/>
                    <a:pt x="11120" y="1"/>
                    <a:pt x="10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7"/>
            <p:cNvSpPr/>
            <p:nvPr/>
          </p:nvSpPr>
          <p:spPr>
            <a:xfrm>
              <a:off x="3619725" y="4258700"/>
              <a:ext cx="743150" cy="417675"/>
            </a:xfrm>
            <a:custGeom>
              <a:avLst/>
              <a:gdLst/>
              <a:ahLst/>
              <a:cxnLst/>
              <a:rect l="l" t="t" r="r" b="b"/>
              <a:pathLst>
                <a:path w="29726" h="16707" extrusionOk="0">
                  <a:moveTo>
                    <a:pt x="23376" y="0"/>
                  </a:moveTo>
                  <a:cubicBezTo>
                    <a:pt x="23076" y="0"/>
                    <a:pt x="22815" y="22"/>
                    <a:pt x="22617" y="70"/>
                  </a:cubicBezTo>
                  <a:cubicBezTo>
                    <a:pt x="21257" y="401"/>
                    <a:pt x="18287" y="4854"/>
                    <a:pt x="17070" y="5274"/>
                  </a:cubicBezTo>
                  <a:cubicBezTo>
                    <a:pt x="17014" y="5293"/>
                    <a:pt x="16970" y="5302"/>
                    <a:pt x="16936" y="5302"/>
                  </a:cubicBezTo>
                  <a:cubicBezTo>
                    <a:pt x="16227" y="5302"/>
                    <a:pt x="20009" y="1312"/>
                    <a:pt x="19941" y="682"/>
                  </a:cubicBezTo>
                  <a:cubicBezTo>
                    <a:pt x="19925" y="527"/>
                    <a:pt x="19631" y="462"/>
                    <a:pt x="19179" y="462"/>
                  </a:cubicBezTo>
                  <a:cubicBezTo>
                    <a:pt x="17702" y="462"/>
                    <a:pt x="14533" y="1152"/>
                    <a:pt x="13825" y="1647"/>
                  </a:cubicBezTo>
                  <a:cubicBezTo>
                    <a:pt x="12900" y="2294"/>
                    <a:pt x="11446" y="5418"/>
                    <a:pt x="10682" y="6579"/>
                  </a:cubicBezTo>
                  <a:cubicBezTo>
                    <a:pt x="10245" y="7242"/>
                    <a:pt x="9661" y="7679"/>
                    <a:pt x="9418" y="7679"/>
                  </a:cubicBezTo>
                  <a:cubicBezTo>
                    <a:pt x="9235" y="7679"/>
                    <a:pt x="9244" y="7432"/>
                    <a:pt x="9651" y="6850"/>
                  </a:cubicBezTo>
                  <a:cubicBezTo>
                    <a:pt x="10432" y="5730"/>
                    <a:pt x="11609" y="1982"/>
                    <a:pt x="10706" y="1982"/>
                  </a:cubicBezTo>
                  <a:cubicBezTo>
                    <a:pt x="10516" y="1982"/>
                    <a:pt x="10233" y="2148"/>
                    <a:pt x="9835" y="2540"/>
                  </a:cubicBezTo>
                  <a:cubicBezTo>
                    <a:pt x="9365" y="3002"/>
                    <a:pt x="6519" y="5522"/>
                    <a:pt x="5779" y="6612"/>
                  </a:cubicBezTo>
                  <a:cubicBezTo>
                    <a:pt x="0" y="13881"/>
                    <a:pt x="942" y="16683"/>
                    <a:pt x="942" y="16683"/>
                  </a:cubicBezTo>
                  <a:cubicBezTo>
                    <a:pt x="1121" y="16699"/>
                    <a:pt x="1304" y="16706"/>
                    <a:pt x="1489" y="16706"/>
                  </a:cubicBezTo>
                  <a:cubicBezTo>
                    <a:pt x="3899" y="16706"/>
                    <a:pt x="6701" y="15408"/>
                    <a:pt x="6369" y="14674"/>
                  </a:cubicBezTo>
                  <a:cubicBezTo>
                    <a:pt x="6010" y="13881"/>
                    <a:pt x="5310" y="11350"/>
                    <a:pt x="5685" y="11291"/>
                  </a:cubicBezTo>
                  <a:cubicBezTo>
                    <a:pt x="5692" y="11290"/>
                    <a:pt x="5698" y="11289"/>
                    <a:pt x="5705" y="11289"/>
                  </a:cubicBezTo>
                  <a:cubicBezTo>
                    <a:pt x="6077" y="11289"/>
                    <a:pt x="6492" y="12979"/>
                    <a:pt x="8748" y="13692"/>
                  </a:cubicBezTo>
                  <a:cubicBezTo>
                    <a:pt x="9283" y="13862"/>
                    <a:pt x="9847" y="13933"/>
                    <a:pt x="10408" y="13933"/>
                  </a:cubicBezTo>
                  <a:cubicBezTo>
                    <a:pt x="12251" y="13933"/>
                    <a:pt x="14071" y="13168"/>
                    <a:pt x="14813" y="12635"/>
                  </a:cubicBezTo>
                  <a:cubicBezTo>
                    <a:pt x="15783" y="11940"/>
                    <a:pt x="10874" y="9458"/>
                    <a:pt x="10010" y="9062"/>
                  </a:cubicBezTo>
                  <a:cubicBezTo>
                    <a:pt x="9145" y="8665"/>
                    <a:pt x="10648" y="8377"/>
                    <a:pt x="11924" y="8347"/>
                  </a:cubicBezTo>
                  <a:cubicBezTo>
                    <a:pt x="11931" y="8347"/>
                    <a:pt x="11939" y="8347"/>
                    <a:pt x="11947" y="8347"/>
                  </a:cubicBezTo>
                  <a:cubicBezTo>
                    <a:pt x="13218" y="8347"/>
                    <a:pt x="14766" y="10799"/>
                    <a:pt x="17294" y="11841"/>
                  </a:cubicBezTo>
                  <a:cubicBezTo>
                    <a:pt x="17775" y="12039"/>
                    <a:pt x="18299" y="12124"/>
                    <a:pt x="18837" y="12124"/>
                  </a:cubicBezTo>
                  <a:cubicBezTo>
                    <a:pt x="21145" y="12124"/>
                    <a:pt x="23705" y="10556"/>
                    <a:pt x="24172" y="9621"/>
                  </a:cubicBezTo>
                  <a:cubicBezTo>
                    <a:pt x="24749" y="8465"/>
                    <a:pt x="19468" y="7605"/>
                    <a:pt x="18414" y="7215"/>
                  </a:cubicBezTo>
                  <a:cubicBezTo>
                    <a:pt x="17359" y="6825"/>
                    <a:pt x="18996" y="6249"/>
                    <a:pt x="20649" y="6146"/>
                  </a:cubicBezTo>
                  <a:cubicBezTo>
                    <a:pt x="20686" y="6143"/>
                    <a:pt x="20725" y="6142"/>
                    <a:pt x="20765" y="6142"/>
                  </a:cubicBezTo>
                  <a:cubicBezTo>
                    <a:pt x="22313" y="6142"/>
                    <a:pt x="25604" y="7865"/>
                    <a:pt x="27479" y="7865"/>
                  </a:cubicBezTo>
                  <a:cubicBezTo>
                    <a:pt x="27683" y="7865"/>
                    <a:pt x="27870" y="7844"/>
                    <a:pt x="28037" y="7799"/>
                  </a:cubicBezTo>
                  <a:cubicBezTo>
                    <a:pt x="29695" y="7348"/>
                    <a:pt x="29726" y="2284"/>
                    <a:pt x="28994" y="2284"/>
                  </a:cubicBezTo>
                  <a:cubicBezTo>
                    <a:pt x="28961" y="2284"/>
                    <a:pt x="28926" y="2295"/>
                    <a:pt x="28890" y="2316"/>
                  </a:cubicBezTo>
                  <a:cubicBezTo>
                    <a:pt x="28057" y="2818"/>
                    <a:pt x="24382" y="4647"/>
                    <a:pt x="23531" y="4675"/>
                  </a:cubicBezTo>
                  <a:cubicBezTo>
                    <a:pt x="23526" y="4676"/>
                    <a:pt x="23521" y="4676"/>
                    <a:pt x="23517" y="4676"/>
                  </a:cubicBezTo>
                  <a:cubicBezTo>
                    <a:pt x="22743" y="4676"/>
                    <a:pt x="28179" y="2242"/>
                    <a:pt x="28198" y="1441"/>
                  </a:cubicBezTo>
                  <a:cubicBezTo>
                    <a:pt x="28215" y="754"/>
                    <a:pt x="25126" y="0"/>
                    <a:pt x="23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7"/>
            <p:cNvSpPr/>
            <p:nvPr/>
          </p:nvSpPr>
          <p:spPr>
            <a:xfrm>
              <a:off x="3638600" y="4387450"/>
              <a:ext cx="535850" cy="293575"/>
            </a:xfrm>
            <a:custGeom>
              <a:avLst/>
              <a:gdLst/>
              <a:ahLst/>
              <a:cxnLst/>
              <a:rect l="l" t="t" r="r" b="b"/>
              <a:pathLst>
                <a:path w="21434" h="11743" extrusionOk="0">
                  <a:moveTo>
                    <a:pt x="21378" y="0"/>
                  </a:moveTo>
                  <a:cubicBezTo>
                    <a:pt x="21376" y="0"/>
                    <a:pt x="21374" y="0"/>
                    <a:pt x="21372" y="0"/>
                  </a:cubicBezTo>
                  <a:cubicBezTo>
                    <a:pt x="19005" y="214"/>
                    <a:pt x="16631" y="501"/>
                    <a:pt x="14308" y="1024"/>
                  </a:cubicBezTo>
                  <a:cubicBezTo>
                    <a:pt x="12033" y="1536"/>
                    <a:pt x="9618" y="1992"/>
                    <a:pt x="7475" y="2939"/>
                  </a:cubicBezTo>
                  <a:cubicBezTo>
                    <a:pt x="5669" y="3738"/>
                    <a:pt x="4149" y="4788"/>
                    <a:pt x="2885" y="6321"/>
                  </a:cubicBezTo>
                  <a:cubicBezTo>
                    <a:pt x="1783" y="7656"/>
                    <a:pt x="262" y="9434"/>
                    <a:pt x="39" y="11202"/>
                  </a:cubicBezTo>
                  <a:cubicBezTo>
                    <a:pt x="0" y="11514"/>
                    <a:pt x="220" y="11743"/>
                    <a:pt x="473" y="11743"/>
                  </a:cubicBezTo>
                  <a:cubicBezTo>
                    <a:pt x="580" y="11743"/>
                    <a:pt x="693" y="11702"/>
                    <a:pt x="795" y="11609"/>
                  </a:cubicBezTo>
                  <a:cubicBezTo>
                    <a:pt x="2075" y="10441"/>
                    <a:pt x="2748" y="8584"/>
                    <a:pt x="3884" y="7255"/>
                  </a:cubicBezTo>
                  <a:cubicBezTo>
                    <a:pt x="5133" y="5792"/>
                    <a:pt x="6584" y="4523"/>
                    <a:pt x="8325" y="3678"/>
                  </a:cubicBezTo>
                  <a:cubicBezTo>
                    <a:pt x="12369" y="1716"/>
                    <a:pt x="16957" y="749"/>
                    <a:pt x="21375" y="93"/>
                  </a:cubicBezTo>
                  <a:cubicBezTo>
                    <a:pt x="21432" y="84"/>
                    <a:pt x="21433" y="0"/>
                    <a:pt x="21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0304084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177"/>
        <p:cNvGrpSpPr/>
        <p:nvPr/>
      </p:nvGrpSpPr>
      <p:grpSpPr>
        <a:xfrm>
          <a:off x="0" y="0"/>
          <a:ext cx="0" cy="0"/>
          <a:chOff x="0" y="0"/>
          <a:chExt cx="0" cy="0"/>
        </a:xfrm>
      </p:grpSpPr>
      <p:grpSp>
        <p:nvGrpSpPr>
          <p:cNvPr id="1178" name="Google Shape;1178;p18"/>
          <p:cNvGrpSpPr/>
          <p:nvPr/>
        </p:nvGrpSpPr>
        <p:grpSpPr>
          <a:xfrm>
            <a:off x="4369677" y="1675675"/>
            <a:ext cx="4175692" cy="3517097"/>
            <a:chOff x="4369677" y="1675675"/>
            <a:chExt cx="4175692" cy="3517097"/>
          </a:xfrm>
        </p:grpSpPr>
        <p:sp>
          <p:nvSpPr>
            <p:cNvPr id="1179" name="Google Shape;1179;p18"/>
            <p:cNvSpPr/>
            <p:nvPr/>
          </p:nvSpPr>
          <p:spPr>
            <a:xfrm flipH="1">
              <a:off x="4369677" y="1675675"/>
              <a:ext cx="1761354" cy="3304410"/>
            </a:xfrm>
            <a:custGeom>
              <a:avLst/>
              <a:gdLst/>
              <a:ahLst/>
              <a:cxnLst/>
              <a:rect l="l" t="t" r="r" b="b"/>
              <a:pathLst>
                <a:path w="14475" h="27156" extrusionOk="0">
                  <a:moveTo>
                    <a:pt x="6140" y="1"/>
                  </a:moveTo>
                  <a:cubicBezTo>
                    <a:pt x="6124" y="1"/>
                    <a:pt x="6116" y="1"/>
                    <a:pt x="6116" y="1"/>
                  </a:cubicBezTo>
                  <a:cubicBezTo>
                    <a:pt x="6341" y="1012"/>
                    <a:pt x="6846" y="2526"/>
                    <a:pt x="6846" y="2526"/>
                  </a:cubicBezTo>
                  <a:cubicBezTo>
                    <a:pt x="5881" y="2285"/>
                    <a:pt x="5042" y="2186"/>
                    <a:pt x="4315" y="2186"/>
                  </a:cubicBezTo>
                  <a:cubicBezTo>
                    <a:pt x="984" y="2186"/>
                    <a:pt x="1" y="4266"/>
                    <a:pt x="1" y="4266"/>
                  </a:cubicBezTo>
                  <a:cubicBezTo>
                    <a:pt x="1102" y="3995"/>
                    <a:pt x="2340" y="3906"/>
                    <a:pt x="3428" y="3896"/>
                  </a:cubicBezTo>
                  <a:cubicBezTo>
                    <a:pt x="3914" y="3553"/>
                    <a:pt x="4460" y="3280"/>
                    <a:pt x="4987" y="3054"/>
                  </a:cubicBezTo>
                  <a:cubicBezTo>
                    <a:pt x="4996" y="3050"/>
                    <a:pt x="5005" y="3048"/>
                    <a:pt x="5014" y="3048"/>
                  </a:cubicBezTo>
                  <a:cubicBezTo>
                    <a:pt x="5062" y="3048"/>
                    <a:pt x="5089" y="3111"/>
                    <a:pt x="5041" y="3146"/>
                  </a:cubicBezTo>
                  <a:cubicBezTo>
                    <a:pt x="4708" y="3400"/>
                    <a:pt x="4355" y="3641"/>
                    <a:pt x="4017" y="3897"/>
                  </a:cubicBezTo>
                  <a:cubicBezTo>
                    <a:pt x="5353" y="3918"/>
                    <a:pt x="6341" y="4042"/>
                    <a:pt x="6341" y="4042"/>
                  </a:cubicBezTo>
                  <a:cubicBezTo>
                    <a:pt x="1403" y="7127"/>
                    <a:pt x="2245" y="10325"/>
                    <a:pt x="2245" y="10325"/>
                  </a:cubicBezTo>
                  <a:cubicBezTo>
                    <a:pt x="3179" y="10097"/>
                    <a:pt x="4032" y="9276"/>
                    <a:pt x="4712" y="8382"/>
                  </a:cubicBezTo>
                  <a:cubicBezTo>
                    <a:pt x="4770" y="7816"/>
                    <a:pt x="4820" y="7249"/>
                    <a:pt x="4851" y="6675"/>
                  </a:cubicBezTo>
                  <a:cubicBezTo>
                    <a:pt x="4853" y="6644"/>
                    <a:pt x="4878" y="6628"/>
                    <a:pt x="4901" y="6628"/>
                  </a:cubicBezTo>
                  <a:cubicBezTo>
                    <a:pt x="4925" y="6628"/>
                    <a:pt x="4948" y="6644"/>
                    <a:pt x="4949" y="6675"/>
                  </a:cubicBezTo>
                  <a:cubicBezTo>
                    <a:pt x="4959" y="7100"/>
                    <a:pt x="4987" y="7542"/>
                    <a:pt x="5000" y="7986"/>
                  </a:cubicBezTo>
                  <a:cubicBezTo>
                    <a:pt x="5082" y="7867"/>
                    <a:pt x="5162" y="7749"/>
                    <a:pt x="5237" y="7633"/>
                  </a:cubicBezTo>
                  <a:cubicBezTo>
                    <a:pt x="5261" y="7236"/>
                    <a:pt x="5272" y="6835"/>
                    <a:pt x="5257" y="6424"/>
                  </a:cubicBezTo>
                  <a:cubicBezTo>
                    <a:pt x="5256" y="6402"/>
                    <a:pt x="5270" y="6392"/>
                    <a:pt x="5285" y="6392"/>
                  </a:cubicBezTo>
                  <a:cubicBezTo>
                    <a:pt x="5301" y="6392"/>
                    <a:pt x="5319" y="6403"/>
                    <a:pt x="5322" y="6424"/>
                  </a:cubicBezTo>
                  <a:cubicBezTo>
                    <a:pt x="5360" y="6710"/>
                    <a:pt x="5403" y="7011"/>
                    <a:pt x="5437" y="7315"/>
                  </a:cubicBezTo>
                  <a:cubicBezTo>
                    <a:pt x="6003" y="6389"/>
                    <a:pt x="6341" y="5613"/>
                    <a:pt x="6341" y="5613"/>
                  </a:cubicBezTo>
                  <a:lnTo>
                    <a:pt x="6341" y="5613"/>
                  </a:lnTo>
                  <a:cubicBezTo>
                    <a:pt x="4938" y="9540"/>
                    <a:pt x="6341" y="13242"/>
                    <a:pt x="6341" y="13242"/>
                  </a:cubicBezTo>
                  <a:cubicBezTo>
                    <a:pt x="7458" y="12072"/>
                    <a:pt x="8045" y="10481"/>
                    <a:pt x="8354" y="9109"/>
                  </a:cubicBezTo>
                  <a:lnTo>
                    <a:pt x="8354" y="9109"/>
                  </a:lnTo>
                  <a:cubicBezTo>
                    <a:pt x="8405" y="14529"/>
                    <a:pt x="8401" y="23179"/>
                    <a:pt x="7929" y="27156"/>
                  </a:cubicBezTo>
                  <a:lnTo>
                    <a:pt x="10074" y="27156"/>
                  </a:lnTo>
                  <a:cubicBezTo>
                    <a:pt x="10074" y="27156"/>
                    <a:pt x="9966" y="15171"/>
                    <a:pt x="9175" y="7911"/>
                  </a:cubicBezTo>
                  <a:lnTo>
                    <a:pt x="9175" y="7911"/>
                  </a:lnTo>
                  <a:cubicBezTo>
                    <a:pt x="9365" y="8403"/>
                    <a:pt x="9584" y="8842"/>
                    <a:pt x="9816" y="9235"/>
                  </a:cubicBezTo>
                  <a:cubicBezTo>
                    <a:pt x="9775" y="8827"/>
                    <a:pt x="9761" y="8417"/>
                    <a:pt x="9785" y="8005"/>
                  </a:cubicBezTo>
                  <a:cubicBezTo>
                    <a:pt x="9786" y="7977"/>
                    <a:pt x="9807" y="7963"/>
                    <a:pt x="9827" y="7963"/>
                  </a:cubicBezTo>
                  <a:cubicBezTo>
                    <a:pt x="9847" y="7963"/>
                    <a:pt x="9868" y="7977"/>
                    <a:pt x="9870" y="8005"/>
                  </a:cubicBezTo>
                  <a:cubicBezTo>
                    <a:pt x="9920" y="8657"/>
                    <a:pt x="10081" y="9282"/>
                    <a:pt x="10258" y="9904"/>
                  </a:cubicBezTo>
                  <a:cubicBezTo>
                    <a:pt x="11403" y="11470"/>
                    <a:pt x="12680" y="12064"/>
                    <a:pt x="12680" y="12064"/>
                  </a:cubicBezTo>
                  <a:cubicBezTo>
                    <a:pt x="12625" y="9876"/>
                    <a:pt x="10548" y="5949"/>
                    <a:pt x="10548" y="5949"/>
                  </a:cubicBezTo>
                  <a:lnTo>
                    <a:pt x="10548" y="5949"/>
                  </a:lnTo>
                  <a:cubicBezTo>
                    <a:pt x="10865" y="6276"/>
                    <a:pt x="11171" y="6544"/>
                    <a:pt x="11461" y="6764"/>
                  </a:cubicBezTo>
                  <a:cubicBezTo>
                    <a:pt x="11332" y="6388"/>
                    <a:pt x="11188" y="6020"/>
                    <a:pt x="11033" y="5654"/>
                  </a:cubicBezTo>
                  <a:cubicBezTo>
                    <a:pt x="11010" y="5602"/>
                    <a:pt x="11051" y="5555"/>
                    <a:pt x="11093" y="5555"/>
                  </a:cubicBezTo>
                  <a:cubicBezTo>
                    <a:pt x="11111" y="5555"/>
                    <a:pt x="11130" y="5565"/>
                    <a:pt x="11143" y="5589"/>
                  </a:cubicBezTo>
                  <a:cubicBezTo>
                    <a:pt x="11390" y="6025"/>
                    <a:pt x="11705" y="6551"/>
                    <a:pt x="11946" y="7099"/>
                  </a:cubicBezTo>
                  <a:cubicBezTo>
                    <a:pt x="12981" y="7744"/>
                    <a:pt x="13689" y="7744"/>
                    <a:pt x="13689" y="7744"/>
                  </a:cubicBezTo>
                  <a:cubicBezTo>
                    <a:pt x="13465" y="4209"/>
                    <a:pt x="10155" y="3200"/>
                    <a:pt x="10155" y="3200"/>
                  </a:cubicBezTo>
                  <a:cubicBezTo>
                    <a:pt x="13970" y="2695"/>
                    <a:pt x="14475" y="900"/>
                    <a:pt x="14475" y="900"/>
                  </a:cubicBezTo>
                  <a:lnTo>
                    <a:pt x="14475" y="900"/>
                  </a:lnTo>
                  <a:cubicBezTo>
                    <a:pt x="9481" y="1124"/>
                    <a:pt x="8977" y="3200"/>
                    <a:pt x="8977" y="3200"/>
                  </a:cubicBezTo>
                  <a:cubicBezTo>
                    <a:pt x="8294" y="99"/>
                    <a:pt x="6380" y="1"/>
                    <a:pt x="6140"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8"/>
            <p:cNvSpPr/>
            <p:nvPr/>
          </p:nvSpPr>
          <p:spPr>
            <a:xfrm flipH="1">
              <a:off x="6651842" y="2868152"/>
              <a:ext cx="1893527" cy="2324620"/>
            </a:xfrm>
            <a:custGeom>
              <a:avLst/>
              <a:gdLst/>
              <a:ahLst/>
              <a:cxnLst/>
              <a:rect l="l" t="t" r="r" b="b"/>
              <a:pathLst>
                <a:path w="22265" h="27334" extrusionOk="0">
                  <a:moveTo>
                    <a:pt x="10641" y="16600"/>
                  </a:moveTo>
                  <a:cubicBezTo>
                    <a:pt x="10705" y="16695"/>
                    <a:pt x="10753" y="16755"/>
                    <a:pt x="10781" y="16773"/>
                  </a:cubicBezTo>
                  <a:cubicBezTo>
                    <a:pt x="10784" y="16780"/>
                    <a:pt x="10785" y="16787"/>
                    <a:pt x="10788" y="16794"/>
                  </a:cubicBezTo>
                  <a:cubicBezTo>
                    <a:pt x="10936" y="17196"/>
                    <a:pt x="11059" y="17621"/>
                    <a:pt x="11190" y="18050"/>
                  </a:cubicBezTo>
                  <a:cubicBezTo>
                    <a:pt x="11258" y="18265"/>
                    <a:pt x="11313" y="18484"/>
                    <a:pt x="11370" y="18704"/>
                  </a:cubicBezTo>
                  <a:cubicBezTo>
                    <a:pt x="11426" y="18925"/>
                    <a:pt x="11483" y="19145"/>
                    <a:pt x="11541" y="19366"/>
                  </a:cubicBezTo>
                  <a:cubicBezTo>
                    <a:pt x="11545" y="19389"/>
                    <a:pt x="11550" y="19410"/>
                    <a:pt x="11555" y="19431"/>
                  </a:cubicBezTo>
                  <a:cubicBezTo>
                    <a:pt x="11494" y="19311"/>
                    <a:pt x="11433" y="19189"/>
                    <a:pt x="11374" y="19070"/>
                  </a:cubicBezTo>
                  <a:cubicBezTo>
                    <a:pt x="11296" y="18907"/>
                    <a:pt x="11211" y="18749"/>
                    <a:pt x="11126" y="18598"/>
                  </a:cubicBezTo>
                  <a:cubicBezTo>
                    <a:pt x="11042" y="18445"/>
                    <a:pt x="10961" y="18296"/>
                    <a:pt x="10880" y="18150"/>
                  </a:cubicBezTo>
                  <a:cubicBezTo>
                    <a:pt x="10709" y="17866"/>
                    <a:pt x="10557" y="17592"/>
                    <a:pt x="10397" y="17351"/>
                  </a:cubicBezTo>
                  <a:cubicBezTo>
                    <a:pt x="10359" y="17291"/>
                    <a:pt x="10323" y="17237"/>
                    <a:pt x="10286" y="17180"/>
                  </a:cubicBezTo>
                  <a:cubicBezTo>
                    <a:pt x="10410" y="17048"/>
                    <a:pt x="10542" y="16860"/>
                    <a:pt x="10641" y="16600"/>
                  </a:cubicBezTo>
                  <a:close/>
                  <a:moveTo>
                    <a:pt x="22184" y="0"/>
                  </a:moveTo>
                  <a:cubicBezTo>
                    <a:pt x="21607" y="0"/>
                    <a:pt x="17298" y="1627"/>
                    <a:pt x="16951" y="2712"/>
                  </a:cubicBezTo>
                  <a:cubicBezTo>
                    <a:pt x="16569" y="3911"/>
                    <a:pt x="17998" y="5978"/>
                    <a:pt x="17998" y="5978"/>
                  </a:cubicBezTo>
                  <a:cubicBezTo>
                    <a:pt x="17998" y="5978"/>
                    <a:pt x="16234" y="4140"/>
                    <a:pt x="15966" y="4140"/>
                  </a:cubicBezTo>
                  <a:cubicBezTo>
                    <a:pt x="15963" y="4140"/>
                    <a:pt x="15959" y="4140"/>
                    <a:pt x="15956" y="4141"/>
                  </a:cubicBezTo>
                  <a:cubicBezTo>
                    <a:pt x="15726" y="4192"/>
                    <a:pt x="13098" y="8198"/>
                    <a:pt x="13404" y="8709"/>
                  </a:cubicBezTo>
                  <a:cubicBezTo>
                    <a:pt x="13710" y="9219"/>
                    <a:pt x="15803" y="10572"/>
                    <a:pt x="15803" y="10572"/>
                  </a:cubicBezTo>
                  <a:cubicBezTo>
                    <a:pt x="15803" y="10572"/>
                    <a:pt x="14520" y="10453"/>
                    <a:pt x="13821" y="10453"/>
                  </a:cubicBezTo>
                  <a:cubicBezTo>
                    <a:pt x="13549" y="10453"/>
                    <a:pt x="13365" y="10471"/>
                    <a:pt x="13379" y="10521"/>
                  </a:cubicBezTo>
                  <a:cubicBezTo>
                    <a:pt x="13427" y="10691"/>
                    <a:pt x="13753" y="11987"/>
                    <a:pt x="15118" y="12903"/>
                  </a:cubicBezTo>
                  <a:cubicBezTo>
                    <a:pt x="15087" y="12995"/>
                    <a:pt x="15056" y="13087"/>
                    <a:pt x="15023" y="13182"/>
                  </a:cubicBezTo>
                  <a:cubicBezTo>
                    <a:pt x="14869" y="13600"/>
                    <a:pt x="14755" y="14055"/>
                    <a:pt x="14618" y="14520"/>
                  </a:cubicBezTo>
                  <a:cubicBezTo>
                    <a:pt x="14584" y="14638"/>
                    <a:pt x="14551" y="14756"/>
                    <a:pt x="14517" y="14873"/>
                  </a:cubicBezTo>
                  <a:cubicBezTo>
                    <a:pt x="14483" y="14992"/>
                    <a:pt x="14458" y="15114"/>
                    <a:pt x="14428" y="15235"/>
                  </a:cubicBezTo>
                  <a:cubicBezTo>
                    <a:pt x="14370" y="15479"/>
                    <a:pt x="14310" y="15724"/>
                    <a:pt x="14251" y="15972"/>
                  </a:cubicBezTo>
                  <a:cubicBezTo>
                    <a:pt x="14222" y="16097"/>
                    <a:pt x="14188" y="16220"/>
                    <a:pt x="14164" y="16346"/>
                  </a:cubicBezTo>
                  <a:cubicBezTo>
                    <a:pt x="14139" y="16472"/>
                    <a:pt x="14113" y="16599"/>
                    <a:pt x="14087" y="16725"/>
                  </a:cubicBezTo>
                  <a:cubicBezTo>
                    <a:pt x="14038" y="16979"/>
                    <a:pt x="13987" y="17232"/>
                    <a:pt x="13936" y="17486"/>
                  </a:cubicBezTo>
                  <a:cubicBezTo>
                    <a:pt x="13844" y="17997"/>
                    <a:pt x="13763" y="18508"/>
                    <a:pt x="13683" y="19012"/>
                  </a:cubicBezTo>
                  <a:cubicBezTo>
                    <a:pt x="13649" y="19265"/>
                    <a:pt x="13617" y="19516"/>
                    <a:pt x="13583" y="19763"/>
                  </a:cubicBezTo>
                  <a:cubicBezTo>
                    <a:pt x="13567" y="19888"/>
                    <a:pt x="13550" y="20011"/>
                    <a:pt x="13533" y="20133"/>
                  </a:cubicBezTo>
                  <a:cubicBezTo>
                    <a:pt x="13520" y="20256"/>
                    <a:pt x="13508" y="20377"/>
                    <a:pt x="13495" y="20499"/>
                  </a:cubicBezTo>
                  <a:cubicBezTo>
                    <a:pt x="13468" y="20740"/>
                    <a:pt x="13442" y="20978"/>
                    <a:pt x="13418" y="21211"/>
                  </a:cubicBezTo>
                  <a:cubicBezTo>
                    <a:pt x="13394" y="21443"/>
                    <a:pt x="13379" y="21671"/>
                    <a:pt x="13359" y="21894"/>
                  </a:cubicBezTo>
                  <a:cubicBezTo>
                    <a:pt x="13319" y="22338"/>
                    <a:pt x="13296" y="22759"/>
                    <a:pt x="13272" y="23147"/>
                  </a:cubicBezTo>
                  <a:cubicBezTo>
                    <a:pt x="13250" y="23537"/>
                    <a:pt x="13237" y="23893"/>
                    <a:pt x="13224" y="24211"/>
                  </a:cubicBezTo>
                  <a:cubicBezTo>
                    <a:pt x="13224" y="24211"/>
                    <a:pt x="13224" y="24212"/>
                    <a:pt x="13224" y="24212"/>
                  </a:cubicBezTo>
                  <a:cubicBezTo>
                    <a:pt x="13196" y="24084"/>
                    <a:pt x="13166" y="23955"/>
                    <a:pt x="13135" y="23822"/>
                  </a:cubicBezTo>
                  <a:cubicBezTo>
                    <a:pt x="13098" y="23652"/>
                    <a:pt x="13058" y="23478"/>
                    <a:pt x="13004" y="23303"/>
                  </a:cubicBezTo>
                  <a:cubicBezTo>
                    <a:pt x="12953" y="23129"/>
                    <a:pt x="12904" y="22952"/>
                    <a:pt x="12851" y="22772"/>
                  </a:cubicBezTo>
                  <a:cubicBezTo>
                    <a:pt x="12800" y="22592"/>
                    <a:pt x="12751" y="22410"/>
                    <a:pt x="12685" y="22230"/>
                  </a:cubicBezTo>
                  <a:cubicBezTo>
                    <a:pt x="12623" y="22050"/>
                    <a:pt x="12561" y="21868"/>
                    <a:pt x="12498" y="21686"/>
                  </a:cubicBezTo>
                  <a:lnTo>
                    <a:pt x="12405" y="21412"/>
                  </a:lnTo>
                  <a:lnTo>
                    <a:pt x="12297" y="21143"/>
                  </a:lnTo>
                  <a:cubicBezTo>
                    <a:pt x="12274" y="21083"/>
                    <a:pt x="12251" y="21025"/>
                    <a:pt x="12227" y="20967"/>
                  </a:cubicBezTo>
                  <a:cubicBezTo>
                    <a:pt x="12206" y="20855"/>
                    <a:pt x="12186" y="20743"/>
                    <a:pt x="12164" y="20629"/>
                  </a:cubicBezTo>
                  <a:cubicBezTo>
                    <a:pt x="12059" y="20187"/>
                    <a:pt x="11958" y="19738"/>
                    <a:pt x="11843" y="19291"/>
                  </a:cubicBezTo>
                  <a:cubicBezTo>
                    <a:pt x="11781" y="19068"/>
                    <a:pt x="11718" y="18846"/>
                    <a:pt x="11656" y="18625"/>
                  </a:cubicBezTo>
                  <a:cubicBezTo>
                    <a:pt x="11594" y="18403"/>
                    <a:pt x="11533" y="18184"/>
                    <a:pt x="11459" y="17968"/>
                  </a:cubicBezTo>
                  <a:cubicBezTo>
                    <a:pt x="11317" y="17537"/>
                    <a:pt x="11182" y="17112"/>
                    <a:pt x="11025" y="16709"/>
                  </a:cubicBezTo>
                  <a:cubicBezTo>
                    <a:pt x="11014" y="16681"/>
                    <a:pt x="11004" y="16654"/>
                    <a:pt x="10994" y="16626"/>
                  </a:cubicBezTo>
                  <a:cubicBezTo>
                    <a:pt x="11537" y="16088"/>
                    <a:pt x="12776" y="14256"/>
                    <a:pt x="12819" y="12170"/>
                  </a:cubicBezTo>
                  <a:cubicBezTo>
                    <a:pt x="12865" y="9769"/>
                    <a:pt x="11618" y="7657"/>
                    <a:pt x="11618" y="7657"/>
                  </a:cubicBezTo>
                  <a:cubicBezTo>
                    <a:pt x="11618" y="7657"/>
                    <a:pt x="10176" y="9147"/>
                    <a:pt x="9994" y="9147"/>
                  </a:cubicBezTo>
                  <a:cubicBezTo>
                    <a:pt x="9991" y="9147"/>
                    <a:pt x="9988" y="9146"/>
                    <a:pt x="9986" y="9145"/>
                  </a:cubicBezTo>
                  <a:cubicBezTo>
                    <a:pt x="9843" y="9097"/>
                    <a:pt x="11042" y="7081"/>
                    <a:pt x="11090" y="6890"/>
                  </a:cubicBezTo>
                  <a:cubicBezTo>
                    <a:pt x="11139" y="6697"/>
                    <a:pt x="9794" y="4681"/>
                    <a:pt x="9794" y="4681"/>
                  </a:cubicBezTo>
                  <a:cubicBezTo>
                    <a:pt x="9794" y="4681"/>
                    <a:pt x="7896" y="6896"/>
                    <a:pt x="7563" y="6896"/>
                  </a:cubicBezTo>
                  <a:cubicBezTo>
                    <a:pt x="7553" y="6896"/>
                    <a:pt x="7544" y="6894"/>
                    <a:pt x="7537" y="6890"/>
                  </a:cubicBezTo>
                  <a:cubicBezTo>
                    <a:pt x="7298" y="6745"/>
                    <a:pt x="8881" y="4777"/>
                    <a:pt x="8881" y="4777"/>
                  </a:cubicBezTo>
                  <a:cubicBezTo>
                    <a:pt x="8881" y="4777"/>
                    <a:pt x="7537" y="1850"/>
                    <a:pt x="6529" y="1705"/>
                  </a:cubicBezTo>
                  <a:cubicBezTo>
                    <a:pt x="6529" y="1705"/>
                    <a:pt x="5531" y="3341"/>
                    <a:pt x="5344" y="3341"/>
                  </a:cubicBezTo>
                  <a:cubicBezTo>
                    <a:pt x="5338" y="3341"/>
                    <a:pt x="5334" y="3339"/>
                    <a:pt x="5330" y="3337"/>
                  </a:cubicBezTo>
                  <a:cubicBezTo>
                    <a:pt x="5185" y="3240"/>
                    <a:pt x="5618" y="1560"/>
                    <a:pt x="5569" y="1369"/>
                  </a:cubicBezTo>
                  <a:cubicBezTo>
                    <a:pt x="5525" y="1191"/>
                    <a:pt x="3819" y="639"/>
                    <a:pt x="3196" y="639"/>
                  </a:cubicBezTo>
                  <a:cubicBezTo>
                    <a:pt x="3149" y="639"/>
                    <a:pt x="3108" y="642"/>
                    <a:pt x="3074" y="649"/>
                  </a:cubicBezTo>
                  <a:cubicBezTo>
                    <a:pt x="2781" y="708"/>
                    <a:pt x="5725" y="7016"/>
                    <a:pt x="8066" y="11724"/>
                  </a:cubicBezTo>
                  <a:cubicBezTo>
                    <a:pt x="7877" y="12020"/>
                    <a:pt x="7574" y="12759"/>
                    <a:pt x="7501" y="12759"/>
                  </a:cubicBezTo>
                  <a:cubicBezTo>
                    <a:pt x="7500" y="12759"/>
                    <a:pt x="7499" y="12758"/>
                    <a:pt x="7498" y="12758"/>
                  </a:cubicBezTo>
                  <a:cubicBezTo>
                    <a:pt x="7432" y="12731"/>
                    <a:pt x="7644" y="11147"/>
                    <a:pt x="7577" y="10976"/>
                  </a:cubicBezTo>
                  <a:cubicBezTo>
                    <a:pt x="7513" y="10807"/>
                    <a:pt x="4716" y="9483"/>
                    <a:pt x="4535" y="9483"/>
                  </a:cubicBezTo>
                  <a:cubicBezTo>
                    <a:pt x="4532" y="9483"/>
                    <a:pt x="4530" y="9484"/>
                    <a:pt x="4529" y="9484"/>
                  </a:cubicBezTo>
                  <a:cubicBezTo>
                    <a:pt x="4423" y="9524"/>
                    <a:pt x="4098" y="11518"/>
                    <a:pt x="4016" y="11518"/>
                  </a:cubicBezTo>
                  <a:cubicBezTo>
                    <a:pt x="4015" y="11518"/>
                    <a:pt x="4015" y="11517"/>
                    <a:pt x="4014" y="11517"/>
                  </a:cubicBezTo>
                  <a:cubicBezTo>
                    <a:pt x="3935" y="11490"/>
                    <a:pt x="3948" y="9667"/>
                    <a:pt x="3578" y="9483"/>
                  </a:cubicBezTo>
                  <a:cubicBezTo>
                    <a:pt x="3512" y="9451"/>
                    <a:pt x="3361" y="9435"/>
                    <a:pt x="3157" y="9435"/>
                  </a:cubicBezTo>
                  <a:cubicBezTo>
                    <a:pt x="2201" y="9435"/>
                    <a:pt x="73" y="9764"/>
                    <a:pt x="40" y="10210"/>
                  </a:cubicBezTo>
                  <a:cubicBezTo>
                    <a:pt x="0" y="10752"/>
                    <a:pt x="6188" y="13047"/>
                    <a:pt x="9938" y="17449"/>
                  </a:cubicBezTo>
                  <a:cubicBezTo>
                    <a:pt x="9938" y="17449"/>
                    <a:pt x="10018" y="17412"/>
                    <a:pt x="10129" y="17325"/>
                  </a:cubicBezTo>
                  <a:cubicBezTo>
                    <a:pt x="10157" y="17370"/>
                    <a:pt x="10184" y="17417"/>
                    <a:pt x="10211" y="17463"/>
                  </a:cubicBezTo>
                  <a:cubicBezTo>
                    <a:pt x="10362" y="17707"/>
                    <a:pt x="10502" y="17984"/>
                    <a:pt x="10662" y="18270"/>
                  </a:cubicBezTo>
                  <a:cubicBezTo>
                    <a:pt x="10734" y="18416"/>
                    <a:pt x="10810" y="18567"/>
                    <a:pt x="10888" y="18721"/>
                  </a:cubicBezTo>
                  <a:cubicBezTo>
                    <a:pt x="10966" y="18874"/>
                    <a:pt x="11044" y="19032"/>
                    <a:pt x="11114" y="19196"/>
                  </a:cubicBezTo>
                  <a:cubicBezTo>
                    <a:pt x="11188" y="19358"/>
                    <a:pt x="11263" y="19524"/>
                    <a:pt x="11340" y="19691"/>
                  </a:cubicBezTo>
                  <a:cubicBezTo>
                    <a:pt x="11414" y="19858"/>
                    <a:pt x="11480" y="20032"/>
                    <a:pt x="11551" y="20205"/>
                  </a:cubicBezTo>
                  <a:cubicBezTo>
                    <a:pt x="11619" y="20381"/>
                    <a:pt x="11697" y="20553"/>
                    <a:pt x="11758" y="20733"/>
                  </a:cubicBezTo>
                  <a:cubicBezTo>
                    <a:pt x="11805" y="20865"/>
                    <a:pt x="11853" y="20998"/>
                    <a:pt x="11900" y="21131"/>
                  </a:cubicBezTo>
                  <a:cubicBezTo>
                    <a:pt x="11948" y="21425"/>
                    <a:pt x="11996" y="21715"/>
                    <a:pt x="12043" y="21998"/>
                  </a:cubicBezTo>
                  <a:cubicBezTo>
                    <a:pt x="12094" y="22423"/>
                    <a:pt x="12144" y="22833"/>
                    <a:pt x="12189" y="23221"/>
                  </a:cubicBezTo>
                  <a:cubicBezTo>
                    <a:pt x="12200" y="23319"/>
                    <a:pt x="12215" y="23414"/>
                    <a:pt x="12222" y="23509"/>
                  </a:cubicBezTo>
                  <a:cubicBezTo>
                    <a:pt x="12229" y="23604"/>
                    <a:pt x="12234" y="23697"/>
                    <a:pt x="12242" y="23790"/>
                  </a:cubicBezTo>
                  <a:cubicBezTo>
                    <a:pt x="12254" y="23974"/>
                    <a:pt x="12266" y="24151"/>
                    <a:pt x="12278" y="24321"/>
                  </a:cubicBezTo>
                  <a:cubicBezTo>
                    <a:pt x="12298" y="24663"/>
                    <a:pt x="12331" y="24975"/>
                    <a:pt x="12329" y="25253"/>
                  </a:cubicBezTo>
                  <a:cubicBezTo>
                    <a:pt x="12335" y="25531"/>
                    <a:pt x="12339" y="25772"/>
                    <a:pt x="12344" y="25972"/>
                  </a:cubicBezTo>
                  <a:cubicBezTo>
                    <a:pt x="12351" y="26370"/>
                    <a:pt x="12356" y="26597"/>
                    <a:pt x="12356" y="26597"/>
                  </a:cubicBezTo>
                  <a:lnTo>
                    <a:pt x="12356" y="26611"/>
                  </a:lnTo>
                  <a:cubicBezTo>
                    <a:pt x="12356" y="26612"/>
                    <a:pt x="12356" y="26614"/>
                    <a:pt x="12356" y="26615"/>
                  </a:cubicBezTo>
                  <a:cubicBezTo>
                    <a:pt x="12359" y="26676"/>
                    <a:pt x="12463" y="26705"/>
                    <a:pt x="12573" y="26705"/>
                  </a:cubicBezTo>
                  <a:cubicBezTo>
                    <a:pt x="12701" y="26705"/>
                    <a:pt x="12837" y="26666"/>
                    <a:pt x="12834" y="26595"/>
                  </a:cubicBezTo>
                  <a:cubicBezTo>
                    <a:pt x="12834" y="26595"/>
                    <a:pt x="12824" y="26364"/>
                    <a:pt x="12807" y="25960"/>
                  </a:cubicBezTo>
                  <a:cubicBezTo>
                    <a:pt x="12799" y="25757"/>
                    <a:pt x="12789" y="25512"/>
                    <a:pt x="12777" y="25231"/>
                  </a:cubicBezTo>
                  <a:cubicBezTo>
                    <a:pt x="12772" y="24949"/>
                    <a:pt x="12732" y="24633"/>
                    <a:pt x="12704" y="24289"/>
                  </a:cubicBezTo>
                  <a:cubicBezTo>
                    <a:pt x="12692" y="24164"/>
                    <a:pt x="12680" y="24035"/>
                    <a:pt x="12668" y="23903"/>
                  </a:cubicBezTo>
                  <a:lnTo>
                    <a:pt x="12668" y="23903"/>
                  </a:lnTo>
                  <a:cubicBezTo>
                    <a:pt x="12670" y="23910"/>
                    <a:pt x="12671" y="23919"/>
                    <a:pt x="12673" y="23927"/>
                  </a:cubicBezTo>
                  <a:cubicBezTo>
                    <a:pt x="12705" y="24094"/>
                    <a:pt x="12736" y="24259"/>
                    <a:pt x="12766" y="24419"/>
                  </a:cubicBezTo>
                  <a:cubicBezTo>
                    <a:pt x="12836" y="24738"/>
                    <a:pt x="12868" y="25044"/>
                    <a:pt x="12906" y="25326"/>
                  </a:cubicBezTo>
                  <a:cubicBezTo>
                    <a:pt x="12925" y="25467"/>
                    <a:pt x="12943" y="25601"/>
                    <a:pt x="12960" y="25729"/>
                  </a:cubicBezTo>
                  <a:cubicBezTo>
                    <a:pt x="12977" y="25858"/>
                    <a:pt x="12994" y="25979"/>
                    <a:pt x="13000" y="26095"/>
                  </a:cubicBezTo>
                  <a:cubicBezTo>
                    <a:pt x="13017" y="26325"/>
                    <a:pt x="13031" y="26526"/>
                    <a:pt x="13043" y="26690"/>
                  </a:cubicBezTo>
                  <a:cubicBezTo>
                    <a:pt x="13067" y="27021"/>
                    <a:pt x="13079" y="27209"/>
                    <a:pt x="13079" y="27209"/>
                  </a:cubicBezTo>
                  <a:lnTo>
                    <a:pt x="13081" y="27228"/>
                  </a:lnTo>
                  <a:cubicBezTo>
                    <a:pt x="13082" y="27232"/>
                    <a:pt x="13082" y="27235"/>
                    <a:pt x="13082" y="27238"/>
                  </a:cubicBezTo>
                  <a:cubicBezTo>
                    <a:pt x="13090" y="27304"/>
                    <a:pt x="13192" y="27333"/>
                    <a:pt x="13309" y="27333"/>
                  </a:cubicBezTo>
                  <a:cubicBezTo>
                    <a:pt x="13482" y="27333"/>
                    <a:pt x="13687" y="27271"/>
                    <a:pt x="13676" y="27174"/>
                  </a:cubicBezTo>
                  <a:cubicBezTo>
                    <a:pt x="13676" y="27174"/>
                    <a:pt x="13655" y="26980"/>
                    <a:pt x="13620" y="26641"/>
                  </a:cubicBezTo>
                  <a:cubicBezTo>
                    <a:pt x="13600" y="26472"/>
                    <a:pt x="13578" y="26266"/>
                    <a:pt x="13553" y="26031"/>
                  </a:cubicBezTo>
                  <a:cubicBezTo>
                    <a:pt x="13550" y="26006"/>
                    <a:pt x="13546" y="25979"/>
                    <a:pt x="13543" y="25952"/>
                  </a:cubicBezTo>
                  <a:lnTo>
                    <a:pt x="13543" y="25952"/>
                  </a:lnTo>
                  <a:cubicBezTo>
                    <a:pt x="13572" y="25954"/>
                    <a:pt x="13601" y="25955"/>
                    <a:pt x="13631" y="25955"/>
                  </a:cubicBezTo>
                  <a:cubicBezTo>
                    <a:pt x="13904" y="25955"/>
                    <a:pt x="14208" y="25868"/>
                    <a:pt x="14198" y="25716"/>
                  </a:cubicBezTo>
                  <a:lnTo>
                    <a:pt x="14198" y="25709"/>
                  </a:lnTo>
                  <a:cubicBezTo>
                    <a:pt x="14198" y="25709"/>
                    <a:pt x="14194" y="25647"/>
                    <a:pt x="14187" y="25528"/>
                  </a:cubicBezTo>
                  <a:cubicBezTo>
                    <a:pt x="14180" y="25412"/>
                    <a:pt x="14170" y="25240"/>
                    <a:pt x="14161" y="25017"/>
                  </a:cubicBezTo>
                  <a:cubicBezTo>
                    <a:pt x="14150" y="24796"/>
                    <a:pt x="14146" y="24525"/>
                    <a:pt x="14137" y="24216"/>
                  </a:cubicBezTo>
                  <a:cubicBezTo>
                    <a:pt x="14133" y="23906"/>
                    <a:pt x="14127" y="23556"/>
                    <a:pt x="14130" y="23173"/>
                  </a:cubicBezTo>
                  <a:cubicBezTo>
                    <a:pt x="14133" y="22791"/>
                    <a:pt x="14134" y="22376"/>
                    <a:pt x="14153" y="21938"/>
                  </a:cubicBezTo>
                  <a:cubicBezTo>
                    <a:pt x="14160" y="21720"/>
                    <a:pt x="14164" y="21494"/>
                    <a:pt x="14175" y="21265"/>
                  </a:cubicBezTo>
                  <a:cubicBezTo>
                    <a:pt x="14188" y="21035"/>
                    <a:pt x="14201" y="20799"/>
                    <a:pt x="14214" y="20561"/>
                  </a:cubicBezTo>
                  <a:cubicBezTo>
                    <a:pt x="14221" y="20441"/>
                    <a:pt x="14228" y="20320"/>
                    <a:pt x="14235" y="20200"/>
                  </a:cubicBezTo>
                  <a:cubicBezTo>
                    <a:pt x="14245" y="20078"/>
                    <a:pt x="14255" y="19956"/>
                    <a:pt x="14265" y="19834"/>
                  </a:cubicBezTo>
                  <a:cubicBezTo>
                    <a:pt x="14285" y="19589"/>
                    <a:pt x="14304" y="19339"/>
                    <a:pt x="14326" y="19090"/>
                  </a:cubicBezTo>
                  <a:cubicBezTo>
                    <a:pt x="14378" y="18589"/>
                    <a:pt x="14432" y="18082"/>
                    <a:pt x="14497" y="17575"/>
                  </a:cubicBezTo>
                  <a:cubicBezTo>
                    <a:pt x="14534" y="17323"/>
                    <a:pt x="14571" y="17069"/>
                    <a:pt x="14608" y="16818"/>
                  </a:cubicBezTo>
                  <a:cubicBezTo>
                    <a:pt x="14626" y="16692"/>
                    <a:pt x="14645" y="16566"/>
                    <a:pt x="14663" y="16441"/>
                  </a:cubicBezTo>
                  <a:cubicBezTo>
                    <a:pt x="14682" y="16316"/>
                    <a:pt x="14708" y="16193"/>
                    <a:pt x="14730" y="16068"/>
                  </a:cubicBezTo>
                  <a:cubicBezTo>
                    <a:pt x="14777" y="15822"/>
                    <a:pt x="14822" y="15576"/>
                    <a:pt x="14867" y="15334"/>
                  </a:cubicBezTo>
                  <a:cubicBezTo>
                    <a:pt x="14890" y="15213"/>
                    <a:pt x="14910" y="15092"/>
                    <a:pt x="14937" y="14974"/>
                  </a:cubicBezTo>
                  <a:cubicBezTo>
                    <a:pt x="14964" y="14855"/>
                    <a:pt x="14991" y="14737"/>
                    <a:pt x="15018" y="14621"/>
                  </a:cubicBezTo>
                  <a:cubicBezTo>
                    <a:pt x="15131" y="14156"/>
                    <a:pt x="15219" y="13699"/>
                    <a:pt x="15351" y="13280"/>
                  </a:cubicBezTo>
                  <a:cubicBezTo>
                    <a:pt x="15406" y="13085"/>
                    <a:pt x="15460" y="12897"/>
                    <a:pt x="15512" y="12713"/>
                  </a:cubicBezTo>
                  <a:cubicBezTo>
                    <a:pt x="16325" y="10977"/>
                    <a:pt x="19868" y="2968"/>
                    <a:pt x="22233" y="57"/>
                  </a:cubicBezTo>
                  <a:cubicBezTo>
                    <a:pt x="22264" y="18"/>
                    <a:pt x="22245" y="0"/>
                    <a:pt x="22184"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8"/>
            <p:cNvSpPr/>
            <p:nvPr/>
          </p:nvSpPr>
          <p:spPr>
            <a:xfrm flipH="1">
              <a:off x="5923425" y="3632150"/>
              <a:ext cx="476119" cy="1347918"/>
            </a:xfrm>
            <a:custGeom>
              <a:avLst/>
              <a:gdLst/>
              <a:ahLst/>
              <a:cxnLst/>
              <a:rect l="l" t="t" r="r" b="b"/>
              <a:pathLst>
                <a:path w="11110" h="31453" extrusionOk="0">
                  <a:moveTo>
                    <a:pt x="98" y="1"/>
                  </a:moveTo>
                  <a:cubicBezTo>
                    <a:pt x="24" y="1"/>
                    <a:pt x="1" y="23"/>
                    <a:pt x="39" y="70"/>
                  </a:cubicBezTo>
                  <a:cubicBezTo>
                    <a:pt x="2906" y="3598"/>
                    <a:pt x="7199" y="13304"/>
                    <a:pt x="8183" y="15405"/>
                  </a:cubicBezTo>
                  <a:cubicBezTo>
                    <a:pt x="8247" y="15628"/>
                    <a:pt x="8312" y="15857"/>
                    <a:pt x="8380" y="16093"/>
                  </a:cubicBezTo>
                  <a:cubicBezTo>
                    <a:pt x="8539" y="16602"/>
                    <a:pt x="8647" y="17155"/>
                    <a:pt x="8783" y="17717"/>
                  </a:cubicBezTo>
                  <a:cubicBezTo>
                    <a:pt x="8815" y="17859"/>
                    <a:pt x="8848" y="18002"/>
                    <a:pt x="8882" y="18146"/>
                  </a:cubicBezTo>
                  <a:cubicBezTo>
                    <a:pt x="8915" y="18289"/>
                    <a:pt x="8937" y="18436"/>
                    <a:pt x="8966" y="18582"/>
                  </a:cubicBezTo>
                  <a:cubicBezTo>
                    <a:pt x="9021" y="18876"/>
                    <a:pt x="9076" y="19173"/>
                    <a:pt x="9131" y="19473"/>
                  </a:cubicBezTo>
                  <a:cubicBezTo>
                    <a:pt x="9158" y="19623"/>
                    <a:pt x="9191" y="19772"/>
                    <a:pt x="9212" y="19923"/>
                  </a:cubicBezTo>
                  <a:cubicBezTo>
                    <a:pt x="9235" y="20075"/>
                    <a:pt x="9258" y="20228"/>
                    <a:pt x="9280" y="20380"/>
                  </a:cubicBezTo>
                  <a:cubicBezTo>
                    <a:pt x="9324" y="20686"/>
                    <a:pt x="9370" y="20992"/>
                    <a:pt x="9414" y="21297"/>
                  </a:cubicBezTo>
                  <a:cubicBezTo>
                    <a:pt x="9493" y="21911"/>
                    <a:pt x="9558" y="22528"/>
                    <a:pt x="9622" y="23133"/>
                  </a:cubicBezTo>
                  <a:cubicBezTo>
                    <a:pt x="9646" y="23437"/>
                    <a:pt x="9672" y="23737"/>
                    <a:pt x="9696" y="24035"/>
                  </a:cubicBezTo>
                  <a:cubicBezTo>
                    <a:pt x="9707" y="24184"/>
                    <a:pt x="9720" y="24331"/>
                    <a:pt x="9733" y="24477"/>
                  </a:cubicBezTo>
                  <a:cubicBezTo>
                    <a:pt x="9740" y="24625"/>
                    <a:pt x="9748" y="24771"/>
                    <a:pt x="9757" y="24915"/>
                  </a:cubicBezTo>
                  <a:cubicBezTo>
                    <a:pt x="9772" y="25205"/>
                    <a:pt x="9788" y="25490"/>
                    <a:pt x="9803" y="25769"/>
                  </a:cubicBezTo>
                  <a:cubicBezTo>
                    <a:pt x="9818" y="26047"/>
                    <a:pt x="9822" y="26320"/>
                    <a:pt x="9832" y="26586"/>
                  </a:cubicBezTo>
                  <a:cubicBezTo>
                    <a:pt x="9853" y="27116"/>
                    <a:pt x="9855" y="27619"/>
                    <a:pt x="9860" y="28081"/>
                  </a:cubicBezTo>
                  <a:cubicBezTo>
                    <a:pt x="9863" y="28545"/>
                    <a:pt x="9855" y="28969"/>
                    <a:pt x="9850" y="29345"/>
                  </a:cubicBezTo>
                  <a:cubicBezTo>
                    <a:pt x="9840" y="29720"/>
                    <a:pt x="9835" y="30048"/>
                    <a:pt x="9821" y="30316"/>
                  </a:cubicBezTo>
                  <a:cubicBezTo>
                    <a:pt x="9811" y="30587"/>
                    <a:pt x="9799" y="30795"/>
                    <a:pt x="9791" y="30935"/>
                  </a:cubicBezTo>
                  <a:cubicBezTo>
                    <a:pt x="9782" y="31079"/>
                    <a:pt x="9777" y="31155"/>
                    <a:pt x="9777" y="31155"/>
                  </a:cubicBezTo>
                  <a:lnTo>
                    <a:pt x="9777" y="31164"/>
                  </a:lnTo>
                  <a:cubicBezTo>
                    <a:pt x="9765" y="31347"/>
                    <a:pt x="10131" y="31453"/>
                    <a:pt x="10461" y="31453"/>
                  </a:cubicBezTo>
                  <a:cubicBezTo>
                    <a:pt x="10724" y="31453"/>
                    <a:pt x="10965" y="31386"/>
                    <a:pt x="10975" y="31239"/>
                  </a:cubicBezTo>
                  <a:cubicBezTo>
                    <a:pt x="10975" y="31230"/>
                    <a:pt x="10975" y="31217"/>
                    <a:pt x="10975" y="31209"/>
                  </a:cubicBezTo>
                  <a:cubicBezTo>
                    <a:pt x="10975" y="31209"/>
                    <a:pt x="10976" y="31130"/>
                    <a:pt x="10977" y="30982"/>
                  </a:cubicBezTo>
                  <a:cubicBezTo>
                    <a:pt x="10980" y="30830"/>
                    <a:pt x="10980" y="30609"/>
                    <a:pt x="10976" y="30334"/>
                  </a:cubicBezTo>
                  <a:cubicBezTo>
                    <a:pt x="10976" y="30058"/>
                    <a:pt x="10965" y="29723"/>
                    <a:pt x="10956" y="29339"/>
                  </a:cubicBezTo>
                  <a:cubicBezTo>
                    <a:pt x="10941" y="28955"/>
                    <a:pt x="10926" y="28522"/>
                    <a:pt x="10898" y="28052"/>
                  </a:cubicBezTo>
                  <a:cubicBezTo>
                    <a:pt x="10870" y="27579"/>
                    <a:pt x="10843" y="27069"/>
                    <a:pt x="10793" y="26532"/>
                  </a:cubicBezTo>
                  <a:cubicBezTo>
                    <a:pt x="10769" y="26262"/>
                    <a:pt x="10751" y="25986"/>
                    <a:pt x="10721" y="25704"/>
                  </a:cubicBezTo>
                  <a:cubicBezTo>
                    <a:pt x="10691" y="25422"/>
                    <a:pt x="10660" y="25134"/>
                    <a:pt x="10629" y="24840"/>
                  </a:cubicBezTo>
                  <a:cubicBezTo>
                    <a:pt x="10613" y="24694"/>
                    <a:pt x="10597" y="24547"/>
                    <a:pt x="10582" y="24398"/>
                  </a:cubicBezTo>
                  <a:cubicBezTo>
                    <a:pt x="10562" y="24249"/>
                    <a:pt x="10541" y="24100"/>
                    <a:pt x="10521" y="23950"/>
                  </a:cubicBezTo>
                  <a:cubicBezTo>
                    <a:pt x="10481" y="23649"/>
                    <a:pt x="10440" y="23346"/>
                    <a:pt x="10399" y="23040"/>
                  </a:cubicBezTo>
                  <a:cubicBezTo>
                    <a:pt x="10304" y="22429"/>
                    <a:pt x="10205" y="21808"/>
                    <a:pt x="10094" y="21190"/>
                  </a:cubicBezTo>
                  <a:cubicBezTo>
                    <a:pt x="10032" y="20882"/>
                    <a:pt x="9971" y="20574"/>
                    <a:pt x="9910" y="20268"/>
                  </a:cubicBezTo>
                  <a:cubicBezTo>
                    <a:pt x="9879" y="20115"/>
                    <a:pt x="9849" y="19962"/>
                    <a:pt x="9818" y="19809"/>
                  </a:cubicBezTo>
                  <a:cubicBezTo>
                    <a:pt x="9788" y="19657"/>
                    <a:pt x="9747" y="19507"/>
                    <a:pt x="9713" y="19355"/>
                  </a:cubicBezTo>
                  <a:cubicBezTo>
                    <a:pt x="9640" y="19054"/>
                    <a:pt x="9570" y="18757"/>
                    <a:pt x="9499" y="18463"/>
                  </a:cubicBezTo>
                  <a:cubicBezTo>
                    <a:pt x="9462" y="18316"/>
                    <a:pt x="9431" y="18168"/>
                    <a:pt x="9391" y="18025"/>
                  </a:cubicBezTo>
                  <a:cubicBezTo>
                    <a:pt x="9350" y="17880"/>
                    <a:pt x="9309" y="17739"/>
                    <a:pt x="9268" y="17597"/>
                  </a:cubicBezTo>
                  <a:cubicBezTo>
                    <a:pt x="9100" y="17033"/>
                    <a:pt x="8964" y="16481"/>
                    <a:pt x="8776" y="15974"/>
                  </a:cubicBezTo>
                  <a:cubicBezTo>
                    <a:pt x="8737" y="15860"/>
                    <a:pt x="8699" y="15748"/>
                    <a:pt x="8661" y="15638"/>
                  </a:cubicBezTo>
                  <a:cubicBezTo>
                    <a:pt x="10317" y="14527"/>
                    <a:pt x="10711" y="12955"/>
                    <a:pt x="10769" y="12750"/>
                  </a:cubicBezTo>
                  <a:cubicBezTo>
                    <a:pt x="10786" y="12689"/>
                    <a:pt x="10564" y="12667"/>
                    <a:pt x="10235" y="12667"/>
                  </a:cubicBezTo>
                  <a:cubicBezTo>
                    <a:pt x="9387" y="12667"/>
                    <a:pt x="7831" y="12812"/>
                    <a:pt x="7831" y="12812"/>
                  </a:cubicBezTo>
                  <a:cubicBezTo>
                    <a:pt x="7831" y="12812"/>
                    <a:pt x="10368" y="11172"/>
                    <a:pt x="10739" y="10553"/>
                  </a:cubicBezTo>
                  <a:cubicBezTo>
                    <a:pt x="11109" y="9935"/>
                    <a:pt x="7925" y="5081"/>
                    <a:pt x="7647" y="5018"/>
                  </a:cubicBezTo>
                  <a:cubicBezTo>
                    <a:pt x="7643" y="5018"/>
                    <a:pt x="7639" y="5017"/>
                    <a:pt x="7635" y="5017"/>
                  </a:cubicBezTo>
                  <a:cubicBezTo>
                    <a:pt x="7309" y="5017"/>
                    <a:pt x="5173" y="7244"/>
                    <a:pt x="5173" y="7244"/>
                  </a:cubicBezTo>
                  <a:cubicBezTo>
                    <a:pt x="5173" y="7244"/>
                    <a:pt x="6904" y="4741"/>
                    <a:pt x="6441" y="3287"/>
                  </a:cubicBezTo>
                  <a:cubicBezTo>
                    <a:pt x="6021" y="1973"/>
                    <a:pt x="797" y="1"/>
                    <a:pt x="98"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2" name="Google Shape;1182;p18"/>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8"/>
          <p:cNvSpPr txBox="1">
            <a:spLocks noGrp="1"/>
          </p:cNvSpPr>
          <p:nvPr>
            <p:ph type="subTitle" idx="1"/>
          </p:nvPr>
        </p:nvSpPr>
        <p:spPr>
          <a:xfrm rot="-355">
            <a:off x="720010" y="2174182"/>
            <a:ext cx="2907600" cy="1070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1184" name="Google Shape;1184;p18"/>
          <p:cNvCxnSpPr/>
          <p:nvPr/>
        </p:nvCxnSpPr>
        <p:spPr>
          <a:xfrm>
            <a:off x="845052" y="1104300"/>
            <a:ext cx="397200" cy="0"/>
          </a:xfrm>
          <a:prstGeom prst="straightConnector1">
            <a:avLst/>
          </a:prstGeom>
          <a:noFill/>
          <a:ln w="28575" cap="rnd" cmpd="sng">
            <a:solidFill>
              <a:schemeClr val="accent5"/>
            </a:solidFill>
            <a:prstDash val="solid"/>
            <a:round/>
            <a:headEnd type="none" w="med" len="med"/>
            <a:tailEnd type="none" w="med" len="med"/>
          </a:ln>
        </p:spPr>
      </p:cxnSp>
      <p:grpSp>
        <p:nvGrpSpPr>
          <p:cNvPr id="1185" name="Google Shape;1185;p18"/>
          <p:cNvGrpSpPr/>
          <p:nvPr/>
        </p:nvGrpSpPr>
        <p:grpSpPr>
          <a:xfrm rot="10800000">
            <a:off x="6131020" y="-161723"/>
            <a:ext cx="1659991" cy="1403439"/>
            <a:chOff x="2539325" y="3750750"/>
            <a:chExt cx="1122450" cy="948975"/>
          </a:xfrm>
        </p:grpSpPr>
        <p:sp>
          <p:nvSpPr>
            <p:cNvPr id="1186" name="Google Shape;1186;p18"/>
            <p:cNvSpPr/>
            <p:nvPr/>
          </p:nvSpPr>
          <p:spPr>
            <a:xfrm>
              <a:off x="3065750" y="3750750"/>
              <a:ext cx="247050" cy="736675"/>
            </a:xfrm>
            <a:custGeom>
              <a:avLst/>
              <a:gdLst/>
              <a:ahLst/>
              <a:cxnLst/>
              <a:rect l="l" t="t" r="r" b="b"/>
              <a:pathLst>
                <a:path w="9882" h="29467" extrusionOk="0">
                  <a:moveTo>
                    <a:pt x="5533" y="0"/>
                  </a:moveTo>
                  <a:cubicBezTo>
                    <a:pt x="5288" y="0"/>
                    <a:pt x="3622" y="1536"/>
                    <a:pt x="2256" y="4246"/>
                  </a:cubicBezTo>
                  <a:cubicBezTo>
                    <a:pt x="2354" y="4307"/>
                    <a:pt x="2452" y="4369"/>
                    <a:pt x="2547" y="4436"/>
                  </a:cubicBezTo>
                  <a:cubicBezTo>
                    <a:pt x="2987" y="4742"/>
                    <a:pt x="3873" y="5384"/>
                    <a:pt x="3725" y="6036"/>
                  </a:cubicBezTo>
                  <a:cubicBezTo>
                    <a:pt x="3718" y="6066"/>
                    <a:pt x="3687" y="6085"/>
                    <a:pt x="3658" y="6085"/>
                  </a:cubicBezTo>
                  <a:cubicBezTo>
                    <a:pt x="3638" y="6085"/>
                    <a:pt x="3618" y="6076"/>
                    <a:pt x="3608" y="6055"/>
                  </a:cubicBezTo>
                  <a:cubicBezTo>
                    <a:pt x="3301" y="5459"/>
                    <a:pt x="2595" y="5125"/>
                    <a:pt x="1964" y="4860"/>
                  </a:cubicBezTo>
                  <a:cubicBezTo>
                    <a:pt x="778" y="7481"/>
                    <a:pt x="1" y="11050"/>
                    <a:pt x="1033" y="15286"/>
                  </a:cubicBezTo>
                  <a:cubicBezTo>
                    <a:pt x="1045" y="15286"/>
                    <a:pt x="1056" y="15286"/>
                    <a:pt x="1068" y="15286"/>
                  </a:cubicBezTo>
                  <a:cubicBezTo>
                    <a:pt x="1492" y="15286"/>
                    <a:pt x="1938" y="15231"/>
                    <a:pt x="2360" y="15231"/>
                  </a:cubicBezTo>
                  <a:cubicBezTo>
                    <a:pt x="2497" y="15231"/>
                    <a:pt x="2631" y="15237"/>
                    <a:pt x="2761" y="15252"/>
                  </a:cubicBezTo>
                  <a:cubicBezTo>
                    <a:pt x="2785" y="15255"/>
                    <a:pt x="2804" y="15283"/>
                    <a:pt x="2804" y="15306"/>
                  </a:cubicBezTo>
                  <a:cubicBezTo>
                    <a:pt x="2805" y="15822"/>
                    <a:pt x="1780" y="15900"/>
                    <a:pt x="1440" y="15947"/>
                  </a:cubicBezTo>
                  <a:cubicBezTo>
                    <a:pt x="1363" y="15958"/>
                    <a:pt x="1285" y="15966"/>
                    <a:pt x="1209" y="15975"/>
                  </a:cubicBezTo>
                  <a:cubicBezTo>
                    <a:pt x="3735" y="25307"/>
                    <a:pt x="6953" y="26428"/>
                    <a:pt x="7988" y="29466"/>
                  </a:cubicBezTo>
                  <a:cubicBezTo>
                    <a:pt x="7988" y="29466"/>
                    <a:pt x="9881" y="26977"/>
                    <a:pt x="9481" y="21492"/>
                  </a:cubicBezTo>
                  <a:lnTo>
                    <a:pt x="9481" y="21492"/>
                  </a:lnTo>
                  <a:cubicBezTo>
                    <a:pt x="9138" y="21645"/>
                    <a:pt x="8791" y="21788"/>
                    <a:pt x="8436" y="21918"/>
                  </a:cubicBezTo>
                  <a:cubicBezTo>
                    <a:pt x="8419" y="21925"/>
                    <a:pt x="8401" y="21928"/>
                    <a:pt x="8385" y="21928"/>
                  </a:cubicBezTo>
                  <a:cubicBezTo>
                    <a:pt x="8237" y="21928"/>
                    <a:pt x="8144" y="21686"/>
                    <a:pt x="8299" y="21616"/>
                  </a:cubicBezTo>
                  <a:cubicBezTo>
                    <a:pt x="8689" y="21438"/>
                    <a:pt x="9069" y="21241"/>
                    <a:pt x="9443" y="21032"/>
                  </a:cubicBezTo>
                  <a:cubicBezTo>
                    <a:pt x="9430" y="20899"/>
                    <a:pt x="9418" y="20764"/>
                    <a:pt x="9402" y="20627"/>
                  </a:cubicBezTo>
                  <a:cubicBezTo>
                    <a:pt x="9072" y="20866"/>
                    <a:pt x="8710" y="21055"/>
                    <a:pt x="8299" y="21093"/>
                  </a:cubicBezTo>
                  <a:cubicBezTo>
                    <a:pt x="8297" y="21093"/>
                    <a:pt x="8296" y="21093"/>
                    <a:pt x="8295" y="21093"/>
                  </a:cubicBezTo>
                  <a:cubicBezTo>
                    <a:pt x="8249" y="21093"/>
                    <a:pt x="8236" y="21029"/>
                    <a:pt x="8272" y="21004"/>
                  </a:cubicBezTo>
                  <a:cubicBezTo>
                    <a:pt x="8656" y="20743"/>
                    <a:pt x="9008" y="20457"/>
                    <a:pt x="9342" y="20150"/>
                  </a:cubicBezTo>
                  <a:cubicBezTo>
                    <a:pt x="9245" y="19405"/>
                    <a:pt x="9107" y="18613"/>
                    <a:pt x="8919" y="17773"/>
                  </a:cubicBezTo>
                  <a:cubicBezTo>
                    <a:pt x="8824" y="17347"/>
                    <a:pt x="8730" y="16928"/>
                    <a:pt x="8636" y="16511"/>
                  </a:cubicBezTo>
                  <a:cubicBezTo>
                    <a:pt x="8342" y="16684"/>
                    <a:pt x="8009" y="16837"/>
                    <a:pt x="7685" y="16837"/>
                  </a:cubicBezTo>
                  <a:cubicBezTo>
                    <a:pt x="7612" y="16837"/>
                    <a:pt x="7540" y="16830"/>
                    <a:pt x="7470" y="16813"/>
                  </a:cubicBezTo>
                  <a:cubicBezTo>
                    <a:pt x="7383" y="16793"/>
                    <a:pt x="7379" y="16688"/>
                    <a:pt x="7441" y="16638"/>
                  </a:cubicBezTo>
                  <a:cubicBezTo>
                    <a:pt x="7780" y="16373"/>
                    <a:pt x="8150" y="16165"/>
                    <a:pt x="8507" y="15930"/>
                  </a:cubicBezTo>
                  <a:cubicBezTo>
                    <a:pt x="6880" y="8668"/>
                    <a:pt x="6354" y="2815"/>
                    <a:pt x="5563" y="19"/>
                  </a:cubicBezTo>
                  <a:cubicBezTo>
                    <a:pt x="5559" y="7"/>
                    <a:pt x="5549" y="0"/>
                    <a:pt x="5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8"/>
            <p:cNvSpPr/>
            <p:nvPr/>
          </p:nvSpPr>
          <p:spPr>
            <a:xfrm>
              <a:off x="3195225" y="3861950"/>
              <a:ext cx="90200" cy="529750"/>
            </a:xfrm>
            <a:custGeom>
              <a:avLst/>
              <a:gdLst/>
              <a:ahLst/>
              <a:cxnLst/>
              <a:rect l="l" t="t" r="r" b="b"/>
              <a:pathLst>
                <a:path w="3608" h="21190" extrusionOk="0">
                  <a:moveTo>
                    <a:pt x="251" y="1"/>
                  </a:moveTo>
                  <a:cubicBezTo>
                    <a:pt x="223" y="1"/>
                    <a:pt x="194" y="20"/>
                    <a:pt x="192" y="57"/>
                  </a:cubicBezTo>
                  <a:cubicBezTo>
                    <a:pt x="1" y="3563"/>
                    <a:pt x="352" y="7057"/>
                    <a:pt x="817" y="10529"/>
                  </a:cubicBezTo>
                  <a:cubicBezTo>
                    <a:pt x="1284" y="14002"/>
                    <a:pt x="1681" y="17457"/>
                    <a:pt x="1955" y="20951"/>
                  </a:cubicBezTo>
                  <a:cubicBezTo>
                    <a:pt x="1966" y="21100"/>
                    <a:pt x="2101" y="21189"/>
                    <a:pt x="2227" y="21189"/>
                  </a:cubicBezTo>
                  <a:cubicBezTo>
                    <a:pt x="2328" y="21189"/>
                    <a:pt x="2422" y="21132"/>
                    <a:pt x="2444" y="21003"/>
                  </a:cubicBezTo>
                  <a:cubicBezTo>
                    <a:pt x="3608" y="14009"/>
                    <a:pt x="588" y="7010"/>
                    <a:pt x="304" y="54"/>
                  </a:cubicBezTo>
                  <a:cubicBezTo>
                    <a:pt x="304" y="18"/>
                    <a:pt x="278"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8"/>
            <p:cNvSpPr/>
            <p:nvPr/>
          </p:nvSpPr>
          <p:spPr>
            <a:xfrm>
              <a:off x="2769075" y="3941200"/>
              <a:ext cx="516775" cy="639050"/>
            </a:xfrm>
            <a:custGeom>
              <a:avLst/>
              <a:gdLst/>
              <a:ahLst/>
              <a:cxnLst/>
              <a:rect l="l" t="t" r="r" b="b"/>
              <a:pathLst>
                <a:path w="20671" h="25562" extrusionOk="0">
                  <a:moveTo>
                    <a:pt x="1" y="1"/>
                  </a:moveTo>
                  <a:lnTo>
                    <a:pt x="1" y="1"/>
                  </a:lnTo>
                  <a:cubicBezTo>
                    <a:pt x="572" y="3728"/>
                    <a:pt x="1553" y="6928"/>
                    <a:pt x="2788" y="9674"/>
                  </a:cubicBezTo>
                  <a:cubicBezTo>
                    <a:pt x="3575" y="10319"/>
                    <a:pt x="4378" y="10957"/>
                    <a:pt x="5181" y="11612"/>
                  </a:cubicBezTo>
                  <a:cubicBezTo>
                    <a:pt x="5310" y="11718"/>
                    <a:pt x="5212" y="11884"/>
                    <a:pt x="5081" y="11884"/>
                  </a:cubicBezTo>
                  <a:cubicBezTo>
                    <a:pt x="5052" y="11884"/>
                    <a:pt x="5022" y="11875"/>
                    <a:pt x="4992" y="11856"/>
                  </a:cubicBezTo>
                  <a:cubicBezTo>
                    <a:pt x="4437" y="11496"/>
                    <a:pt x="3870" y="11132"/>
                    <a:pt x="3303" y="10756"/>
                  </a:cubicBezTo>
                  <a:lnTo>
                    <a:pt x="3303" y="10756"/>
                  </a:lnTo>
                  <a:cubicBezTo>
                    <a:pt x="3551" y="11255"/>
                    <a:pt x="3806" y="11738"/>
                    <a:pt x="4070" y="12206"/>
                  </a:cubicBezTo>
                  <a:cubicBezTo>
                    <a:pt x="4979" y="12500"/>
                    <a:pt x="5916" y="12738"/>
                    <a:pt x="6761" y="13132"/>
                  </a:cubicBezTo>
                  <a:cubicBezTo>
                    <a:pt x="6897" y="13196"/>
                    <a:pt x="6924" y="13434"/>
                    <a:pt x="6757" y="13482"/>
                  </a:cubicBezTo>
                  <a:cubicBezTo>
                    <a:pt x="6500" y="13556"/>
                    <a:pt x="6230" y="13587"/>
                    <a:pt x="5954" y="13587"/>
                  </a:cubicBezTo>
                  <a:cubicBezTo>
                    <a:pt x="5576" y="13587"/>
                    <a:pt x="5187" y="13528"/>
                    <a:pt x="4802" y="13438"/>
                  </a:cubicBezTo>
                  <a:lnTo>
                    <a:pt x="4802" y="13438"/>
                  </a:lnTo>
                  <a:cubicBezTo>
                    <a:pt x="11087" y="23458"/>
                    <a:pt x="20671" y="25562"/>
                    <a:pt x="20671" y="25562"/>
                  </a:cubicBezTo>
                  <a:cubicBezTo>
                    <a:pt x="19881" y="20513"/>
                    <a:pt x="18055" y="16346"/>
                    <a:pt x="15799" y="12945"/>
                  </a:cubicBezTo>
                  <a:cubicBezTo>
                    <a:pt x="14837" y="13481"/>
                    <a:pt x="13864" y="14063"/>
                    <a:pt x="12840" y="14425"/>
                  </a:cubicBezTo>
                  <a:cubicBezTo>
                    <a:pt x="12827" y="14430"/>
                    <a:pt x="12815" y="14432"/>
                    <a:pt x="12803" y="14432"/>
                  </a:cubicBezTo>
                  <a:cubicBezTo>
                    <a:pt x="12719" y="14432"/>
                    <a:pt x="12680" y="14325"/>
                    <a:pt x="12747" y="14261"/>
                  </a:cubicBezTo>
                  <a:cubicBezTo>
                    <a:pt x="13518" y="13526"/>
                    <a:pt x="14462" y="12925"/>
                    <a:pt x="15391" y="12341"/>
                  </a:cubicBezTo>
                  <a:cubicBezTo>
                    <a:pt x="12856" y="8701"/>
                    <a:pt x="9845" y="5985"/>
                    <a:pt x="7161" y="4040"/>
                  </a:cubicBezTo>
                  <a:cubicBezTo>
                    <a:pt x="6796" y="4844"/>
                    <a:pt x="6425" y="5643"/>
                    <a:pt x="6028" y="6429"/>
                  </a:cubicBezTo>
                  <a:cubicBezTo>
                    <a:pt x="5989" y="6506"/>
                    <a:pt x="5925" y="6539"/>
                    <a:pt x="5862" y="6539"/>
                  </a:cubicBezTo>
                  <a:cubicBezTo>
                    <a:pt x="5745" y="6539"/>
                    <a:pt x="5631" y="6427"/>
                    <a:pt x="5681" y="6276"/>
                  </a:cubicBezTo>
                  <a:cubicBezTo>
                    <a:pt x="5973" y="5394"/>
                    <a:pt x="6245" y="4492"/>
                    <a:pt x="6533" y="3593"/>
                  </a:cubicBezTo>
                  <a:cubicBezTo>
                    <a:pt x="2892" y="1067"/>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8"/>
            <p:cNvSpPr/>
            <p:nvPr/>
          </p:nvSpPr>
          <p:spPr>
            <a:xfrm>
              <a:off x="2769300" y="3942325"/>
              <a:ext cx="516550" cy="637925"/>
            </a:xfrm>
            <a:custGeom>
              <a:avLst/>
              <a:gdLst/>
              <a:ahLst/>
              <a:cxnLst/>
              <a:rect l="l" t="t" r="r" b="b"/>
              <a:pathLst>
                <a:path w="20662" h="25517" extrusionOk="0">
                  <a:moveTo>
                    <a:pt x="0" y="1"/>
                  </a:moveTo>
                  <a:lnTo>
                    <a:pt x="0" y="1"/>
                  </a:lnTo>
                  <a:cubicBezTo>
                    <a:pt x="104" y="677"/>
                    <a:pt x="226" y="1331"/>
                    <a:pt x="356" y="1973"/>
                  </a:cubicBezTo>
                  <a:cubicBezTo>
                    <a:pt x="1937" y="3786"/>
                    <a:pt x="3399" y="5709"/>
                    <a:pt x="5121" y="7379"/>
                  </a:cubicBezTo>
                  <a:cubicBezTo>
                    <a:pt x="7440" y="9628"/>
                    <a:pt x="9745" y="11905"/>
                    <a:pt x="11870" y="14339"/>
                  </a:cubicBezTo>
                  <a:cubicBezTo>
                    <a:pt x="13854" y="16612"/>
                    <a:pt x="15606" y="19105"/>
                    <a:pt x="16995" y="21784"/>
                  </a:cubicBezTo>
                  <a:cubicBezTo>
                    <a:pt x="17496" y="22752"/>
                    <a:pt x="17938" y="23749"/>
                    <a:pt x="18342" y="24760"/>
                  </a:cubicBezTo>
                  <a:cubicBezTo>
                    <a:pt x="19764" y="25318"/>
                    <a:pt x="20662" y="25517"/>
                    <a:pt x="20662" y="25517"/>
                  </a:cubicBezTo>
                  <a:cubicBezTo>
                    <a:pt x="19872" y="20468"/>
                    <a:pt x="18046" y="16301"/>
                    <a:pt x="15790" y="12900"/>
                  </a:cubicBezTo>
                  <a:cubicBezTo>
                    <a:pt x="14828" y="13436"/>
                    <a:pt x="13855" y="14018"/>
                    <a:pt x="12831" y="14380"/>
                  </a:cubicBezTo>
                  <a:cubicBezTo>
                    <a:pt x="12818" y="14385"/>
                    <a:pt x="12806" y="14387"/>
                    <a:pt x="12794" y="14387"/>
                  </a:cubicBezTo>
                  <a:cubicBezTo>
                    <a:pt x="12710" y="14387"/>
                    <a:pt x="12671" y="14280"/>
                    <a:pt x="12738" y="14216"/>
                  </a:cubicBezTo>
                  <a:cubicBezTo>
                    <a:pt x="13509" y="13481"/>
                    <a:pt x="14453" y="12880"/>
                    <a:pt x="15382" y="12296"/>
                  </a:cubicBezTo>
                  <a:cubicBezTo>
                    <a:pt x="12847" y="8656"/>
                    <a:pt x="9836" y="5940"/>
                    <a:pt x="7152" y="3995"/>
                  </a:cubicBezTo>
                  <a:cubicBezTo>
                    <a:pt x="6787" y="4799"/>
                    <a:pt x="6416" y="5598"/>
                    <a:pt x="6019" y="6384"/>
                  </a:cubicBezTo>
                  <a:cubicBezTo>
                    <a:pt x="5980" y="6461"/>
                    <a:pt x="5916" y="6494"/>
                    <a:pt x="5853" y="6494"/>
                  </a:cubicBezTo>
                  <a:cubicBezTo>
                    <a:pt x="5736" y="6494"/>
                    <a:pt x="5622" y="6382"/>
                    <a:pt x="5672" y="6231"/>
                  </a:cubicBezTo>
                  <a:cubicBezTo>
                    <a:pt x="5964" y="5349"/>
                    <a:pt x="6236" y="4447"/>
                    <a:pt x="6524" y="3548"/>
                  </a:cubicBezTo>
                  <a:cubicBezTo>
                    <a:pt x="4784" y="2340"/>
                    <a:pt x="3220" y="1470"/>
                    <a:pt x="2056" y="887"/>
                  </a:cubicBezTo>
                  <a:cubicBezTo>
                    <a:pt x="1366" y="595"/>
                    <a:pt x="678" y="30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8"/>
            <p:cNvSpPr/>
            <p:nvPr/>
          </p:nvSpPr>
          <p:spPr>
            <a:xfrm>
              <a:off x="2848025" y="4058250"/>
              <a:ext cx="376600" cy="478100"/>
            </a:xfrm>
            <a:custGeom>
              <a:avLst/>
              <a:gdLst/>
              <a:ahLst/>
              <a:cxnLst/>
              <a:rect l="l" t="t" r="r" b="b"/>
              <a:pathLst>
                <a:path w="15064" h="19124" extrusionOk="0">
                  <a:moveTo>
                    <a:pt x="232" y="1"/>
                  </a:moveTo>
                  <a:cubicBezTo>
                    <a:pt x="104" y="1"/>
                    <a:pt x="1" y="185"/>
                    <a:pt x="77" y="316"/>
                  </a:cubicBezTo>
                  <a:cubicBezTo>
                    <a:pt x="1994" y="3630"/>
                    <a:pt x="4972" y="6026"/>
                    <a:pt x="7702" y="8631"/>
                  </a:cubicBezTo>
                  <a:cubicBezTo>
                    <a:pt x="10788" y="11578"/>
                    <a:pt x="13680" y="14942"/>
                    <a:pt x="14948" y="19086"/>
                  </a:cubicBezTo>
                  <a:cubicBezTo>
                    <a:pt x="14956" y="19113"/>
                    <a:pt x="14975" y="19124"/>
                    <a:pt x="14996" y="19124"/>
                  </a:cubicBezTo>
                  <a:cubicBezTo>
                    <a:pt x="15029" y="19124"/>
                    <a:pt x="15064" y="19097"/>
                    <a:pt x="15061" y="19058"/>
                  </a:cubicBezTo>
                  <a:cubicBezTo>
                    <a:pt x="14789" y="14949"/>
                    <a:pt x="12346" y="11692"/>
                    <a:pt x="9601" y="8814"/>
                  </a:cubicBezTo>
                  <a:cubicBezTo>
                    <a:pt x="6662" y="5736"/>
                    <a:pt x="3369" y="3040"/>
                    <a:pt x="345" y="53"/>
                  </a:cubicBezTo>
                  <a:cubicBezTo>
                    <a:pt x="308" y="16"/>
                    <a:pt x="269" y="1"/>
                    <a:pt x="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8"/>
            <p:cNvSpPr/>
            <p:nvPr/>
          </p:nvSpPr>
          <p:spPr>
            <a:xfrm>
              <a:off x="2539325" y="4317150"/>
              <a:ext cx="820850" cy="340800"/>
            </a:xfrm>
            <a:custGeom>
              <a:avLst/>
              <a:gdLst/>
              <a:ahLst/>
              <a:cxnLst/>
              <a:rect l="l" t="t" r="r" b="b"/>
              <a:pathLst>
                <a:path w="32834" h="13632" extrusionOk="0">
                  <a:moveTo>
                    <a:pt x="6761" y="0"/>
                  </a:moveTo>
                  <a:cubicBezTo>
                    <a:pt x="4650" y="0"/>
                    <a:pt x="2398" y="175"/>
                    <a:pt x="1" y="564"/>
                  </a:cubicBezTo>
                  <a:cubicBezTo>
                    <a:pt x="1" y="564"/>
                    <a:pt x="2038" y="3155"/>
                    <a:pt x="5810" y="6031"/>
                  </a:cubicBezTo>
                  <a:cubicBezTo>
                    <a:pt x="6629" y="5442"/>
                    <a:pt x="7458" y="4868"/>
                    <a:pt x="8262" y="4280"/>
                  </a:cubicBezTo>
                  <a:cubicBezTo>
                    <a:pt x="8305" y="4248"/>
                    <a:pt x="8350" y="4235"/>
                    <a:pt x="8392" y="4235"/>
                  </a:cubicBezTo>
                  <a:cubicBezTo>
                    <a:pt x="8555" y="4235"/>
                    <a:pt x="8679" y="4437"/>
                    <a:pt x="8530" y="4585"/>
                  </a:cubicBezTo>
                  <a:cubicBezTo>
                    <a:pt x="7862" y="5247"/>
                    <a:pt x="7169" y="5889"/>
                    <a:pt x="6470" y="6524"/>
                  </a:cubicBezTo>
                  <a:cubicBezTo>
                    <a:pt x="9334" y="8617"/>
                    <a:pt x="13093" y="10789"/>
                    <a:pt x="17634" y="12172"/>
                  </a:cubicBezTo>
                  <a:cubicBezTo>
                    <a:pt x="17922" y="11034"/>
                    <a:pt x="18224" y="9876"/>
                    <a:pt x="18718" y="8848"/>
                  </a:cubicBezTo>
                  <a:cubicBezTo>
                    <a:pt x="18739" y="8805"/>
                    <a:pt x="18779" y="8784"/>
                    <a:pt x="18817" y="8784"/>
                  </a:cubicBezTo>
                  <a:cubicBezTo>
                    <a:pt x="18868" y="8784"/>
                    <a:pt x="18917" y="8820"/>
                    <a:pt x="18915" y="8889"/>
                  </a:cubicBezTo>
                  <a:cubicBezTo>
                    <a:pt x="18884" y="10050"/>
                    <a:pt x="18611" y="11234"/>
                    <a:pt x="18382" y="12391"/>
                  </a:cubicBezTo>
                  <a:cubicBezTo>
                    <a:pt x="21123" y="13158"/>
                    <a:pt x="24134" y="13632"/>
                    <a:pt x="27395" y="13632"/>
                  </a:cubicBezTo>
                  <a:cubicBezTo>
                    <a:pt x="29138" y="13632"/>
                    <a:pt x="30952" y="13496"/>
                    <a:pt x="32834" y="13198"/>
                  </a:cubicBezTo>
                  <a:cubicBezTo>
                    <a:pt x="32834" y="13198"/>
                    <a:pt x="27537" y="4131"/>
                    <a:pt x="15265" y="1029"/>
                  </a:cubicBezTo>
                  <a:lnTo>
                    <a:pt x="15265" y="1029"/>
                  </a:lnTo>
                  <a:cubicBezTo>
                    <a:pt x="15643" y="1655"/>
                    <a:pt x="15931" y="2329"/>
                    <a:pt x="15954" y="3005"/>
                  </a:cubicBezTo>
                  <a:cubicBezTo>
                    <a:pt x="15957" y="3124"/>
                    <a:pt x="15856" y="3187"/>
                    <a:pt x="15754" y="3187"/>
                  </a:cubicBezTo>
                  <a:cubicBezTo>
                    <a:pt x="15696" y="3187"/>
                    <a:pt x="15637" y="3167"/>
                    <a:pt x="15598" y="3124"/>
                  </a:cubicBezTo>
                  <a:cubicBezTo>
                    <a:pt x="14919" y="2393"/>
                    <a:pt x="14367" y="1517"/>
                    <a:pt x="13769" y="689"/>
                  </a:cubicBezTo>
                  <a:cubicBezTo>
                    <a:pt x="13206" y="574"/>
                    <a:pt x="12630" y="473"/>
                    <a:pt x="12041" y="384"/>
                  </a:cubicBezTo>
                  <a:lnTo>
                    <a:pt x="12041" y="384"/>
                  </a:lnTo>
                  <a:cubicBezTo>
                    <a:pt x="12609" y="839"/>
                    <a:pt x="13168" y="1297"/>
                    <a:pt x="13716" y="1742"/>
                  </a:cubicBezTo>
                  <a:cubicBezTo>
                    <a:pt x="13850" y="1852"/>
                    <a:pt x="13762" y="2047"/>
                    <a:pt x="13624" y="2047"/>
                  </a:cubicBezTo>
                  <a:cubicBezTo>
                    <a:pt x="13595" y="2047"/>
                    <a:pt x="13563" y="2038"/>
                    <a:pt x="13531" y="2017"/>
                  </a:cubicBezTo>
                  <a:cubicBezTo>
                    <a:pt x="12599" y="1413"/>
                    <a:pt x="11686" y="806"/>
                    <a:pt x="10769" y="218"/>
                  </a:cubicBezTo>
                  <a:cubicBezTo>
                    <a:pt x="9493" y="77"/>
                    <a:pt x="8158" y="0"/>
                    <a:pt x="6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8"/>
            <p:cNvSpPr/>
            <p:nvPr/>
          </p:nvSpPr>
          <p:spPr>
            <a:xfrm>
              <a:off x="2683500" y="4372275"/>
              <a:ext cx="611825" cy="236725"/>
            </a:xfrm>
            <a:custGeom>
              <a:avLst/>
              <a:gdLst/>
              <a:ahLst/>
              <a:cxnLst/>
              <a:rect l="l" t="t" r="r" b="b"/>
              <a:pathLst>
                <a:path w="24473" h="9469" extrusionOk="0">
                  <a:moveTo>
                    <a:pt x="347" y="1"/>
                  </a:moveTo>
                  <a:cubicBezTo>
                    <a:pt x="159" y="1"/>
                    <a:pt x="1" y="258"/>
                    <a:pt x="208" y="365"/>
                  </a:cubicBezTo>
                  <a:cubicBezTo>
                    <a:pt x="4245" y="2460"/>
                    <a:pt x="8074" y="4929"/>
                    <a:pt x="12176" y="6907"/>
                  </a:cubicBezTo>
                  <a:cubicBezTo>
                    <a:pt x="15093" y="8314"/>
                    <a:pt x="18174" y="9468"/>
                    <a:pt x="21364" y="9468"/>
                  </a:cubicBezTo>
                  <a:cubicBezTo>
                    <a:pt x="22368" y="9468"/>
                    <a:pt x="23382" y="9354"/>
                    <a:pt x="24406" y="9097"/>
                  </a:cubicBezTo>
                  <a:cubicBezTo>
                    <a:pt x="24470" y="9080"/>
                    <a:pt x="24472" y="8971"/>
                    <a:pt x="24399" y="8971"/>
                  </a:cubicBezTo>
                  <a:cubicBezTo>
                    <a:pt x="24398" y="8971"/>
                    <a:pt x="24398" y="8971"/>
                    <a:pt x="24397" y="8971"/>
                  </a:cubicBezTo>
                  <a:cubicBezTo>
                    <a:pt x="24307" y="8972"/>
                    <a:pt x="24217" y="8973"/>
                    <a:pt x="24127" y="8973"/>
                  </a:cubicBezTo>
                  <a:cubicBezTo>
                    <a:pt x="19590" y="8973"/>
                    <a:pt x="15303" y="7163"/>
                    <a:pt x="11365" y="5032"/>
                  </a:cubicBezTo>
                  <a:cubicBezTo>
                    <a:pt x="7813" y="3111"/>
                    <a:pt x="4392" y="867"/>
                    <a:pt x="388" y="5"/>
                  </a:cubicBezTo>
                  <a:cubicBezTo>
                    <a:pt x="375" y="2"/>
                    <a:pt x="361"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8"/>
            <p:cNvSpPr/>
            <p:nvPr/>
          </p:nvSpPr>
          <p:spPr>
            <a:xfrm>
              <a:off x="3221150" y="3992500"/>
              <a:ext cx="440625" cy="707225"/>
            </a:xfrm>
            <a:custGeom>
              <a:avLst/>
              <a:gdLst/>
              <a:ahLst/>
              <a:cxnLst/>
              <a:rect l="l" t="t" r="r" b="b"/>
              <a:pathLst>
                <a:path w="17625" h="28289" extrusionOk="0">
                  <a:moveTo>
                    <a:pt x="14656" y="0"/>
                  </a:moveTo>
                  <a:cubicBezTo>
                    <a:pt x="13696" y="0"/>
                    <a:pt x="12570" y="84"/>
                    <a:pt x="11381" y="342"/>
                  </a:cubicBezTo>
                  <a:cubicBezTo>
                    <a:pt x="11342" y="1395"/>
                    <a:pt x="11433" y="2457"/>
                    <a:pt x="11714" y="3535"/>
                  </a:cubicBezTo>
                  <a:cubicBezTo>
                    <a:pt x="11743" y="3651"/>
                    <a:pt x="11653" y="3722"/>
                    <a:pt x="11562" y="3722"/>
                  </a:cubicBezTo>
                  <a:cubicBezTo>
                    <a:pt x="11498" y="3722"/>
                    <a:pt x="11433" y="3687"/>
                    <a:pt x="11408" y="3608"/>
                  </a:cubicBezTo>
                  <a:cubicBezTo>
                    <a:pt x="11096" y="2650"/>
                    <a:pt x="10889" y="1570"/>
                    <a:pt x="10829" y="474"/>
                  </a:cubicBezTo>
                  <a:cubicBezTo>
                    <a:pt x="10238" y="627"/>
                    <a:pt x="9637" y="827"/>
                    <a:pt x="9036" y="1082"/>
                  </a:cubicBezTo>
                  <a:cubicBezTo>
                    <a:pt x="8966" y="1777"/>
                    <a:pt x="8924" y="2474"/>
                    <a:pt x="8976" y="3204"/>
                  </a:cubicBezTo>
                  <a:cubicBezTo>
                    <a:pt x="9070" y="4483"/>
                    <a:pt x="9328" y="5753"/>
                    <a:pt x="9372" y="7034"/>
                  </a:cubicBezTo>
                  <a:cubicBezTo>
                    <a:pt x="9373" y="7065"/>
                    <a:pt x="9346" y="7084"/>
                    <a:pt x="9319" y="7084"/>
                  </a:cubicBezTo>
                  <a:cubicBezTo>
                    <a:pt x="9301" y="7084"/>
                    <a:pt x="9284" y="7076"/>
                    <a:pt x="9274" y="7058"/>
                  </a:cubicBezTo>
                  <a:cubicBezTo>
                    <a:pt x="8585" y="5790"/>
                    <a:pt x="8367" y="4229"/>
                    <a:pt x="8255" y="2807"/>
                  </a:cubicBezTo>
                  <a:cubicBezTo>
                    <a:pt x="8222" y="2388"/>
                    <a:pt x="8185" y="1942"/>
                    <a:pt x="8168" y="1489"/>
                  </a:cubicBezTo>
                  <a:cubicBezTo>
                    <a:pt x="6762" y="2222"/>
                    <a:pt x="5393" y="3294"/>
                    <a:pt x="4221" y="4843"/>
                  </a:cubicBezTo>
                  <a:cubicBezTo>
                    <a:pt x="4315" y="5178"/>
                    <a:pt x="4415" y="5512"/>
                    <a:pt x="4534" y="5847"/>
                  </a:cubicBezTo>
                  <a:cubicBezTo>
                    <a:pt x="5087" y="7404"/>
                    <a:pt x="5946" y="9033"/>
                    <a:pt x="6087" y="10697"/>
                  </a:cubicBezTo>
                  <a:cubicBezTo>
                    <a:pt x="6092" y="10763"/>
                    <a:pt x="6041" y="10796"/>
                    <a:pt x="5987" y="10796"/>
                  </a:cubicBezTo>
                  <a:cubicBezTo>
                    <a:pt x="5949" y="10796"/>
                    <a:pt x="5910" y="10779"/>
                    <a:pt x="5890" y="10745"/>
                  </a:cubicBezTo>
                  <a:cubicBezTo>
                    <a:pt x="4954" y="9218"/>
                    <a:pt x="4244" y="7384"/>
                    <a:pt x="3647" y="5664"/>
                  </a:cubicBezTo>
                  <a:cubicBezTo>
                    <a:pt x="3010" y="6655"/>
                    <a:pt x="2447" y="7812"/>
                    <a:pt x="1991" y="9166"/>
                  </a:cubicBezTo>
                  <a:cubicBezTo>
                    <a:pt x="2152" y="9577"/>
                    <a:pt x="2311" y="9988"/>
                    <a:pt x="2484" y="10382"/>
                  </a:cubicBezTo>
                  <a:cubicBezTo>
                    <a:pt x="3034" y="11643"/>
                    <a:pt x="3725" y="12760"/>
                    <a:pt x="4436" y="13928"/>
                  </a:cubicBezTo>
                  <a:cubicBezTo>
                    <a:pt x="4454" y="13957"/>
                    <a:pt x="4427" y="13989"/>
                    <a:pt x="4398" y="13989"/>
                  </a:cubicBezTo>
                  <a:cubicBezTo>
                    <a:pt x="4392" y="13989"/>
                    <a:pt x="4385" y="13988"/>
                    <a:pt x="4378" y="13984"/>
                  </a:cubicBezTo>
                  <a:cubicBezTo>
                    <a:pt x="3172" y="13269"/>
                    <a:pt x="2518" y="11911"/>
                    <a:pt x="1917" y="10694"/>
                  </a:cubicBezTo>
                  <a:cubicBezTo>
                    <a:pt x="1836" y="10533"/>
                    <a:pt x="1754" y="10370"/>
                    <a:pt x="1672" y="10209"/>
                  </a:cubicBezTo>
                  <a:cubicBezTo>
                    <a:pt x="1653" y="10275"/>
                    <a:pt x="1634" y="10339"/>
                    <a:pt x="1615" y="10407"/>
                  </a:cubicBezTo>
                  <a:cubicBezTo>
                    <a:pt x="1259" y="11739"/>
                    <a:pt x="1022" y="12985"/>
                    <a:pt x="884" y="14149"/>
                  </a:cubicBezTo>
                  <a:cubicBezTo>
                    <a:pt x="1072" y="14412"/>
                    <a:pt x="1266" y="14668"/>
                    <a:pt x="1479" y="14918"/>
                  </a:cubicBezTo>
                  <a:cubicBezTo>
                    <a:pt x="1953" y="15475"/>
                    <a:pt x="2762" y="16160"/>
                    <a:pt x="3003" y="16856"/>
                  </a:cubicBezTo>
                  <a:cubicBezTo>
                    <a:pt x="3018" y="16900"/>
                    <a:pt x="2976" y="16949"/>
                    <a:pt x="2932" y="16949"/>
                  </a:cubicBezTo>
                  <a:cubicBezTo>
                    <a:pt x="2926" y="16949"/>
                    <a:pt x="2919" y="16948"/>
                    <a:pt x="2912" y="16945"/>
                  </a:cubicBezTo>
                  <a:cubicBezTo>
                    <a:pt x="2130" y="16648"/>
                    <a:pt x="1368" y="15658"/>
                    <a:pt x="798" y="14977"/>
                  </a:cubicBezTo>
                  <a:lnTo>
                    <a:pt x="798" y="14977"/>
                  </a:lnTo>
                  <a:cubicBezTo>
                    <a:pt x="0" y="24608"/>
                    <a:pt x="6024" y="28289"/>
                    <a:pt x="6024" y="28289"/>
                  </a:cubicBezTo>
                  <a:cubicBezTo>
                    <a:pt x="6024" y="28289"/>
                    <a:pt x="4797" y="20280"/>
                    <a:pt x="8005" y="13673"/>
                  </a:cubicBezTo>
                  <a:cubicBezTo>
                    <a:pt x="11741" y="5979"/>
                    <a:pt x="17625" y="282"/>
                    <a:pt x="17625" y="282"/>
                  </a:cubicBezTo>
                  <a:cubicBezTo>
                    <a:pt x="17625" y="282"/>
                    <a:pt x="16421" y="0"/>
                    <a:pt x="14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 name="Google Shape;1194;p18"/>
          <p:cNvGrpSpPr/>
          <p:nvPr/>
        </p:nvGrpSpPr>
        <p:grpSpPr>
          <a:xfrm rot="-8489514">
            <a:off x="7869949" y="-177506"/>
            <a:ext cx="1628425" cy="993788"/>
            <a:chOff x="3054450" y="3932350"/>
            <a:chExt cx="1308425" cy="798500"/>
          </a:xfrm>
        </p:grpSpPr>
        <p:sp>
          <p:nvSpPr>
            <p:cNvPr id="1195" name="Google Shape;1195;p18"/>
            <p:cNvSpPr/>
            <p:nvPr/>
          </p:nvSpPr>
          <p:spPr>
            <a:xfrm>
              <a:off x="3498775" y="3932350"/>
              <a:ext cx="316050" cy="788400"/>
            </a:xfrm>
            <a:custGeom>
              <a:avLst/>
              <a:gdLst/>
              <a:ahLst/>
              <a:cxnLst/>
              <a:rect l="l" t="t" r="r" b="b"/>
              <a:pathLst>
                <a:path w="12642" h="31536" extrusionOk="0">
                  <a:moveTo>
                    <a:pt x="8658" y="1"/>
                  </a:moveTo>
                  <a:cubicBezTo>
                    <a:pt x="7826" y="1"/>
                    <a:pt x="7423" y="4106"/>
                    <a:pt x="6749" y="4473"/>
                  </a:cubicBezTo>
                  <a:cubicBezTo>
                    <a:pt x="6721" y="4489"/>
                    <a:pt x="6697" y="4496"/>
                    <a:pt x="6677" y="4496"/>
                  </a:cubicBezTo>
                  <a:cubicBezTo>
                    <a:pt x="6241" y="4496"/>
                    <a:pt x="7831" y="876"/>
                    <a:pt x="7070" y="876"/>
                  </a:cubicBezTo>
                  <a:cubicBezTo>
                    <a:pt x="7027" y="876"/>
                    <a:pt x="6977" y="887"/>
                    <a:pt x="6918" y="912"/>
                  </a:cubicBezTo>
                  <a:cubicBezTo>
                    <a:pt x="5772" y="1388"/>
                    <a:pt x="4036" y="4235"/>
                    <a:pt x="3649" y="5531"/>
                  </a:cubicBezTo>
                  <a:cubicBezTo>
                    <a:pt x="3260" y="6828"/>
                    <a:pt x="5395" y="12811"/>
                    <a:pt x="4932" y="12954"/>
                  </a:cubicBezTo>
                  <a:cubicBezTo>
                    <a:pt x="4922" y="12957"/>
                    <a:pt x="4913" y="12959"/>
                    <a:pt x="4903" y="12959"/>
                  </a:cubicBezTo>
                  <a:cubicBezTo>
                    <a:pt x="4406" y="12959"/>
                    <a:pt x="2891" y="9551"/>
                    <a:pt x="2330" y="9377"/>
                  </a:cubicBezTo>
                  <a:cubicBezTo>
                    <a:pt x="2306" y="9370"/>
                    <a:pt x="2281" y="9366"/>
                    <a:pt x="2255" y="9366"/>
                  </a:cubicBezTo>
                  <a:cubicBezTo>
                    <a:pt x="1679" y="9366"/>
                    <a:pt x="821" y="11242"/>
                    <a:pt x="707" y="13141"/>
                  </a:cubicBezTo>
                  <a:cubicBezTo>
                    <a:pt x="588" y="15126"/>
                    <a:pt x="3484" y="16468"/>
                    <a:pt x="3372" y="17035"/>
                  </a:cubicBezTo>
                  <a:cubicBezTo>
                    <a:pt x="3359" y="17101"/>
                    <a:pt x="3318" y="17130"/>
                    <a:pt x="3254" y="17130"/>
                  </a:cubicBezTo>
                  <a:cubicBezTo>
                    <a:pt x="2870" y="17130"/>
                    <a:pt x="1671" y="16083"/>
                    <a:pt x="974" y="16083"/>
                  </a:cubicBezTo>
                  <a:cubicBezTo>
                    <a:pt x="808" y="16083"/>
                    <a:pt x="670" y="16143"/>
                    <a:pt x="579" y="16290"/>
                  </a:cubicBezTo>
                  <a:cubicBezTo>
                    <a:pt x="43" y="17158"/>
                    <a:pt x="1" y="19085"/>
                    <a:pt x="131" y="21614"/>
                  </a:cubicBezTo>
                  <a:cubicBezTo>
                    <a:pt x="260" y="24145"/>
                    <a:pt x="4131" y="30849"/>
                    <a:pt x="4131" y="30849"/>
                  </a:cubicBezTo>
                  <a:lnTo>
                    <a:pt x="6332" y="31536"/>
                  </a:lnTo>
                  <a:cubicBezTo>
                    <a:pt x="6332" y="31536"/>
                    <a:pt x="11656" y="20371"/>
                    <a:pt x="12016" y="18798"/>
                  </a:cubicBezTo>
                  <a:cubicBezTo>
                    <a:pt x="12376" y="17225"/>
                    <a:pt x="12642" y="15043"/>
                    <a:pt x="11818" y="14807"/>
                  </a:cubicBezTo>
                  <a:cubicBezTo>
                    <a:pt x="11801" y="14803"/>
                    <a:pt x="11784" y="14800"/>
                    <a:pt x="11766" y="14800"/>
                  </a:cubicBezTo>
                  <a:cubicBezTo>
                    <a:pt x="10956" y="14800"/>
                    <a:pt x="8448" y="19312"/>
                    <a:pt x="7691" y="19312"/>
                  </a:cubicBezTo>
                  <a:cubicBezTo>
                    <a:pt x="7613" y="19312"/>
                    <a:pt x="7553" y="19263"/>
                    <a:pt x="7516" y="19157"/>
                  </a:cubicBezTo>
                  <a:cubicBezTo>
                    <a:pt x="7114" y="17999"/>
                    <a:pt x="11235" y="12998"/>
                    <a:pt x="11408" y="12014"/>
                  </a:cubicBezTo>
                  <a:cubicBezTo>
                    <a:pt x="11581" y="11030"/>
                    <a:pt x="11971" y="7848"/>
                    <a:pt x="11105" y="7509"/>
                  </a:cubicBezTo>
                  <a:cubicBezTo>
                    <a:pt x="11081" y="7500"/>
                    <a:pt x="11057" y="7495"/>
                    <a:pt x="11032" y="7495"/>
                  </a:cubicBezTo>
                  <a:cubicBezTo>
                    <a:pt x="10203" y="7495"/>
                    <a:pt x="8532" y="12439"/>
                    <a:pt x="7846" y="12439"/>
                  </a:cubicBezTo>
                  <a:cubicBezTo>
                    <a:pt x="7788" y="12439"/>
                    <a:pt x="7736" y="12403"/>
                    <a:pt x="7694" y="12326"/>
                  </a:cubicBezTo>
                  <a:cubicBezTo>
                    <a:pt x="7129" y="11314"/>
                    <a:pt x="9680" y="4504"/>
                    <a:pt x="9651" y="3145"/>
                  </a:cubicBezTo>
                  <a:cubicBezTo>
                    <a:pt x="9625" y="1785"/>
                    <a:pt x="9606" y="250"/>
                    <a:pt x="8727" y="10"/>
                  </a:cubicBezTo>
                  <a:cubicBezTo>
                    <a:pt x="8704" y="4"/>
                    <a:pt x="8680" y="1"/>
                    <a:pt x="86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8"/>
            <p:cNvSpPr/>
            <p:nvPr/>
          </p:nvSpPr>
          <p:spPr>
            <a:xfrm>
              <a:off x="3621375" y="4062225"/>
              <a:ext cx="44675" cy="623275"/>
            </a:xfrm>
            <a:custGeom>
              <a:avLst/>
              <a:gdLst/>
              <a:ahLst/>
              <a:cxnLst/>
              <a:rect l="l" t="t" r="r" b="b"/>
              <a:pathLst>
                <a:path w="1787" h="24931" extrusionOk="0">
                  <a:moveTo>
                    <a:pt x="1730" y="1"/>
                  </a:moveTo>
                  <a:cubicBezTo>
                    <a:pt x="1705" y="1"/>
                    <a:pt x="1681" y="14"/>
                    <a:pt x="1677" y="42"/>
                  </a:cubicBezTo>
                  <a:cubicBezTo>
                    <a:pt x="907" y="4211"/>
                    <a:pt x="307" y="8413"/>
                    <a:pt x="157" y="12654"/>
                  </a:cubicBezTo>
                  <a:cubicBezTo>
                    <a:pt x="80" y="14831"/>
                    <a:pt x="1" y="17051"/>
                    <a:pt x="150" y="19228"/>
                  </a:cubicBezTo>
                  <a:cubicBezTo>
                    <a:pt x="276" y="21058"/>
                    <a:pt x="307" y="23036"/>
                    <a:pt x="912" y="24785"/>
                  </a:cubicBezTo>
                  <a:cubicBezTo>
                    <a:pt x="945" y="24882"/>
                    <a:pt x="1033" y="24930"/>
                    <a:pt x="1119" y="24930"/>
                  </a:cubicBezTo>
                  <a:cubicBezTo>
                    <a:pt x="1208" y="24930"/>
                    <a:pt x="1296" y="24878"/>
                    <a:pt x="1321" y="24771"/>
                  </a:cubicBezTo>
                  <a:cubicBezTo>
                    <a:pt x="1770" y="22844"/>
                    <a:pt x="1715" y="20643"/>
                    <a:pt x="1692" y="18671"/>
                  </a:cubicBezTo>
                  <a:cubicBezTo>
                    <a:pt x="1668" y="16647"/>
                    <a:pt x="1682" y="14624"/>
                    <a:pt x="1705" y="12601"/>
                  </a:cubicBezTo>
                  <a:cubicBezTo>
                    <a:pt x="1749" y="8419"/>
                    <a:pt x="1682" y="4235"/>
                    <a:pt x="1786" y="52"/>
                  </a:cubicBezTo>
                  <a:cubicBezTo>
                    <a:pt x="1787" y="19"/>
                    <a:pt x="1758" y="1"/>
                    <a:pt x="17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8"/>
            <p:cNvSpPr/>
            <p:nvPr/>
          </p:nvSpPr>
          <p:spPr>
            <a:xfrm>
              <a:off x="3054450" y="4297050"/>
              <a:ext cx="604675" cy="433800"/>
            </a:xfrm>
            <a:custGeom>
              <a:avLst/>
              <a:gdLst/>
              <a:ahLst/>
              <a:cxnLst/>
              <a:rect l="l" t="t" r="r" b="b"/>
              <a:pathLst>
                <a:path w="24187" h="17352" extrusionOk="0">
                  <a:moveTo>
                    <a:pt x="10616" y="1"/>
                  </a:moveTo>
                  <a:cubicBezTo>
                    <a:pt x="9404" y="1"/>
                    <a:pt x="8038" y="244"/>
                    <a:pt x="8114" y="509"/>
                  </a:cubicBezTo>
                  <a:cubicBezTo>
                    <a:pt x="8219" y="873"/>
                    <a:pt x="10506" y="4007"/>
                    <a:pt x="9907" y="4007"/>
                  </a:cubicBezTo>
                  <a:cubicBezTo>
                    <a:pt x="9888" y="4007"/>
                    <a:pt x="9866" y="4004"/>
                    <a:pt x="9841" y="3998"/>
                  </a:cubicBezTo>
                  <a:cubicBezTo>
                    <a:pt x="9030" y="3789"/>
                    <a:pt x="7267" y="633"/>
                    <a:pt x="6366" y="568"/>
                  </a:cubicBezTo>
                  <a:cubicBezTo>
                    <a:pt x="6341" y="566"/>
                    <a:pt x="6311" y="565"/>
                    <a:pt x="6279" y="565"/>
                  </a:cubicBezTo>
                  <a:cubicBezTo>
                    <a:pt x="5166" y="565"/>
                    <a:pt x="154" y="1598"/>
                    <a:pt x="78" y="2060"/>
                  </a:cubicBezTo>
                  <a:cubicBezTo>
                    <a:pt x="0" y="2536"/>
                    <a:pt x="5397" y="4054"/>
                    <a:pt x="11087" y="5848"/>
                  </a:cubicBezTo>
                  <a:cubicBezTo>
                    <a:pt x="16777" y="7641"/>
                    <a:pt x="22797" y="14589"/>
                    <a:pt x="24186" y="17352"/>
                  </a:cubicBezTo>
                  <a:cubicBezTo>
                    <a:pt x="24186" y="17352"/>
                    <a:pt x="19984" y="672"/>
                    <a:pt x="13362" y="425"/>
                  </a:cubicBezTo>
                  <a:cubicBezTo>
                    <a:pt x="13360" y="425"/>
                    <a:pt x="13359" y="425"/>
                    <a:pt x="13357" y="425"/>
                  </a:cubicBezTo>
                  <a:cubicBezTo>
                    <a:pt x="12727" y="425"/>
                    <a:pt x="16110" y="5658"/>
                    <a:pt x="15474" y="5658"/>
                  </a:cubicBezTo>
                  <a:cubicBezTo>
                    <a:pt x="15462" y="5658"/>
                    <a:pt x="15448" y="5656"/>
                    <a:pt x="15433" y="5652"/>
                  </a:cubicBezTo>
                  <a:cubicBezTo>
                    <a:pt x="14621" y="5444"/>
                    <a:pt x="13079" y="482"/>
                    <a:pt x="11934" y="143"/>
                  </a:cubicBezTo>
                  <a:cubicBezTo>
                    <a:pt x="11597" y="43"/>
                    <a:pt x="11120" y="1"/>
                    <a:pt x="10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8"/>
            <p:cNvSpPr/>
            <p:nvPr/>
          </p:nvSpPr>
          <p:spPr>
            <a:xfrm>
              <a:off x="3619725" y="4258700"/>
              <a:ext cx="743150" cy="417675"/>
            </a:xfrm>
            <a:custGeom>
              <a:avLst/>
              <a:gdLst/>
              <a:ahLst/>
              <a:cxnLst/>
              <a:rect l="l" t="t" r="r" b="b"/>
              <a:pathLst>
                <a:path w="29726" h="16707" extrusionOk="0">
                  <a:moveTo>
                    <a:pt x="23376" y="0"/>
                  </a:moveTo>
                  <a:cubicBezTo>
                    <a:pt x="23076" y="0"/>
                    <a:pt x="22815" y="22"/>
                    <a:pt x="22617" y="70"/>
                  </a:cubicBezTo>
                  <a:cubicBezTo>
                    <a:pt x="21257" y="401"/>
                    <a:pt x="18287" y="4854"/>
                    <a:pt x="17070" y="5274"/>
                  </a:cubicBezTo>
                  <a:cubicBezTo>
                    <a:pt x="17014" y="5293"/>
                    <a:pt x="16970" y="5302"/>
                    <a:pt x="16936" y="5302"/>
                  </a:cubicBezTo>
                  <a:cubicBezTo>
                    <a:pt x="16227" y="5302"/>
                    <a:pt x="20009" y="1312"/>
                    <a:pt x="19941" y="682"/>
                  </a:cubicBezTo>
                  <a:cubicBezTo>
                    <a:pt x="19925" y="527"/>
                    <a:pt x="19631" y="462"/>
                    <a:pt x="19179" y="462"/>
                  </a:cubicBezTo>
                  <a:cubicBezTo>
                    <a:pt x="17702" y="462"/>
                    <a:pt x="14533" y="1152"/>
                    <a:pt x="13825" y="1647"/>
                  </a:cubicBezTo>
                  <a:cubicBezTo>
                    <a:pt x="12900" y="2294"/>
                    <a:pt x="11446" y="5418"/>
                    <a:pt x="10682" y="6579"/>
                  </a:cubicBezTo>
                  <a:cubicBezTo>
                    <a:pt x="10245" y="7242"/>
                    <a:pt x="9661" y="7679"/>
                    <a:pt x="9418" y="7679"/>
                  </a:cubicBezTo>
                  <a:cubicBezTo>
                    <a:pt x="9235" y="7679"/>
                    <a:pt x="9244" y="7432"/>
                    <a:pt x="9651" y="6850"/>
                  </a:cubicBezTo>
                  <a:cubicBezTo>
                    <a:pt x="10432" y="5730"/>
                    <a:pt x="11609" y="1982"/>
                    <a:pt x="10706" y="1982"/>
                  </a:cubicBezTo>
                  <a:cubicBezTo>
                    <a:pt x="10516" y="1982"/>
                    <a:pt x="10233" y="2148"/>
                    <a:pt x="9835" y="2540"/>
                  </a:cubicBezTo>
                  <a:cubicBezTo>
                    <a:pt x="9365" y="3002"/>
                    <a:pt x="6519" y="5522"/>
                    <a:pt x="5779" y="6612"/>
                  </a:cubicBezTo>
                  <a:cubicBezTo>
                    <a:pt x="0" y="13881"/>
                    <a:pt x="942" y="16683"/>
                    <a:pt x="942" y="16683"/>
                  </a:cubicBezTo>
                  <a:cubicBezTo>
                    <a:pt x="1121" y="16699"/>
                    <a:pt x="1304" y="16706"/>
                    <a:pt x="1489" y="16706"/>
                  </a:cubicBezTo>
                  <a:cubicBezTo>
                    <a:pt x="3899" y="16706"/>
                    <a:pt x="6701" y="15408"/>
                    <a:pt x="6369" y="14674"/>
                  </a:cubicBezTo>
                  <a:cubicBezTo>
                    <a:pt x="6010" y="13881"/>
                    <a:pt x="5310" y="11350"/>
                    <a:pt x="5685" y="11291"/>
                  </a:cubicBezTo>
                  <a:cubicBezTo>
                    <a:pt x="5692" y="11290"/>
                    <a:pt x="5698" y="11289"/>
                    <a:pt x="5705" y="11289"/>
                  </a:cubicBezTo>
                  <a:cubicBezTo>
                    <a:pt x="6077" y="11289"/>
                    <a:pt x="6492" y="12979"/>
                    <a:pt x="8748" y="13692"/>
                  </a:cubicBezTo>
                  <a:cubicBezTo>
                    <a:pt x="9283" y="13862"/>
                    <a:pt x="9847" y="13933"/>
                    <a:pt x="10408" y="13933"/>
                  </a:cubicBezTo>
                  <a:cubicBezTo>
                    <a:pt x="12251" y="13933"/>
                    <a:pt x="14071" y="13168"/>
                    <a:pt x="14813" y="12635"/>
                  </a:cubicBezTo>
                  <a:cubicBezTo>
                    <a:pt x="15783" y="11940"/>
                    <a:pt x="10874" y="9458"/>
                    <a:pt x="10010" y="9062"/>
                  </a:cubicBezTo>
                  <a:cubicBezTo>
                    <a:pt x="9145" y="8665"/>
                    <a:pt x="10648" y="8377"/>
                    <a:pt x="11924" y="8347"/>
                  </a:cubicBezTo>
                  <a:cubicBezTo>
                    <a:pt x="11931" y="8347"/>
                    <a:pt x="11939" y="8347"/>
                    <a:pt x="11947" y="8347"/>
                  </a:cubicBezTo>
                  <a:cubicBezTo>
                    <a:pt x="13218" y="8347"/>
                    <a:pt x="14766" y="10799"/>
                    <a:pt x="17294" y="11841"/>
                  </a:cubicBezTo>
                  <a:cubicBezTo>
                    <a:pt x="17775" y="12039"/>
                    <a:pt x="18299" y="12124"/>
                    <a:pt x="18837" y="12124"/>
                  </a:cubicBezTo>
                  <a:cubicBezTo>
                    <a:pt x="21145" y="12124"/>
                    <a:pt x="23705" y="10556"/>
                    <a:pt x="24172" y="9621"/>
                  </a:cubicBezTo>
                  <a:cubicBezTo>
                    <a:pt x="24749" y="8465"/>
                    <a:pt x="19468" y="7605"/>
                    <a:pt x="18414" y="7215"/>
                  </a:cubicBezTo>
                  <a:cubicBezTo>
                    <a:pt x="17359" y="6825"/>
                    <a:pt x="18996" y="6249"/>
                    <a:pt x="20649" y="6146"/>
                  </a:cubicBezTo>
                  <a:cubicBezTo>
                    <a:pt x="20686" y="6143"/>
                    <a:pt x="20725" y="6142"/>
                    <a:pt x="20765" y="6142"/>
                  </a:cubicBezTo>
                  <a:cubicBezTo>
                    <a:pt x="22313" y="6142"/>
                    <a:pt x="25604" y="7865"/>
                    <a:pt x="27479" y="7865"/>
                  </a:cubicBezTo>
                  <a:cubicBezTo>
                    <a:pt x="27683" y="7865"/>
                    <a:pt x="27870" y="7844"/>
                    <a:pt x="28037" y="7799"/>
                  </a:cubicBezTo>
                  <a:cubicBezTo>
                    <a:pt x="29695" y="7348"/>
                    <a:pt x="29726" y="2284"/>
                    <a:pt x="28994" y="2284"/>
                  </a:cubicBezTo>
                  <a:cubicBezTo>
                    <a:pt x="28961" y="2284"/>
                    <a:pt x="28926" y="2295"/>
                    <a:pt x="28890" y="2316"/>
                  </a:cubicBezTo>
                  <a:cubicBezTo>
                    <a:pt x="28057" y="2818"/>
                    <a:pt x="24382" y="4647"/>
                    <a:pt x="23531" y="4675"/>
                  </a:cubicBezTo>
                  <a:cubicBezTo>
                    <a:pt x="23526" y="4676"/>
                    <a:pt x="23521" y="4676"/>
                    <a:pt x="23517" y="4676"/>
                  </a:cubicBezTo>
                  <a:cubicBezTo>
                    <a:pt x="22743" y="4676"/>
                    <a:pt x="28179" y="2242"/>
                    <a:pt x="28198" y="1441"/>
                  </a:cubicBezTo>
                  <a:cubicBezTo>
                    <a:pt x="28215" y="754"/>
                    <a:pt x="25126" y="0"/>
                    <a:pt x="23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8"/>
            <p:cNvSpPr/>
            <p:nvPr/>
          </p:nvSpPr>
          <p:spPr>
            <a:xfrm>
              <a:off x="3638600" y="4387450"/>
              <a:ext cx="535850" cy="293575"/>
            </a:xfrm>
            <a:custGeom>
              <a:avLst/>
              <a:gdLst/>
              <a:ahLst/>
              <a:cxnLst/>
              <a:rect l="l" t="t" r="r" b="b"/>
              <a:pathLst>
                <a:path w="21434" h="11743" extrusionOk="0">
                  <a:moveTo>
                    <a:pt x="21378" y="0"/>
                  </a:moveTo>
                  <a:cubicBezTo>
                    <a:pt x="21376" y="0"/>
                    <a:pt x="21374" y="0"/>
                    <a:pt x="21372" y="0"/>
                  </a:cubicBezTo>
                  <a:cubicBezTo>
                    <a:pt x="19005" y="214"/>
                    <a:pt x="16631" y="501"/>
                    <a:pt x="14308" y="1024"/>
                  </a:cubicBezTo>
                  <a:cubicBezTo>
                    <a:pt x="12033" y="1536"/>
                    <a:pt x="9618" y="1992"/>
                    <a:pt x="7475" y="2939"/>
                  </a:cubicBezTo>
                  <a:cubicBezTo>
                    <a:pt x="5669" y="3738"/>
                    <a:pt x="4149" y="4788"/>
                    <a:pt x="2885" y="6321"/>
                  </a:cubicBezTo>
                  <a:cubicBezTo>
                    <a:pt x="1783" y="7656"/>
                    <a:pt x="262" y="9434"/>
                    <a:pt x="39" y="11202"/>
                  </a:cubicBezTo>
                  <a:cubicBezTo>
                    <a:pt x="0" y="11514"/>
                    <a:pt x="220" y="11743"/>
                    <a:pt x="473" y="11743"/>
                  </a:cubicBezTo>
                  <a:cubicBezTo>
                    <a:pt x="580" y="11743"/>
                    <a:pt x="693" y="11702"/>
                    <a:pt x="795" y="11609"/>
                  </a:cubicBezTo>
                  <a:cubicBezTo>
                    <a:pt x="2075" y="10441"/>
                    <a:pt x="2748" y="8584"/>
                    <a:pt x="3884" y="7255"/>
                  </a:cubicBezTo>
                  <a:cubicBezTo>
                    <a:pt x="5133" y="5792"/>
                    <a:pt x="6584" y="4523"/>
                    <a:pt x="8325" y="3678"/>
                  </a:cubicBezTo>
                  <a:cubicBezTo>
                    <a:pt x="12369" y="1716"/>
                    <a:pt x="16957" y="749"/>
                    <a:pt x="21375" y="93"/>
                  </a:cubicBezTo>
                  <a:cubicBezTo>
                    <a:pt x="21432" y="84"/>
                    <a:pt x="21433" y="0"/>
                    <a:pt x="21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 name="Google Shape;1200;p18"/>
          <p:cNvGrpSpPr/>
          <p:nvPr/>
        </p:nvGrpSpPr>
        <p:grpSpPr>
          <a:xfrm rot="10800000">
            <a:off x="-147959" y="4233744"/>
            <a:ext cx="1216878" cy="1347949"/>
            <a:chOff x="1797975" y="820925"/>
            <a:chExt cx="833250" cy="923000"/>
          </a:xfrm>
        </p:grpSpPr>
        <p:sp>
          <p:nvSpPr>
            <p:cNvPr id="1201" name="Google Shape;1201;p18"/>
            <p:cNvSpPr/>
            <p:nvPr/>
          </p:nvSpPr>
          <p:spPr>
            <a:xfrm>
              <a:off x="2189925" y="820925"/>
              <a:ext cx="441300" cy="923000"/>
            </a:xfrm>
            <a:custGeom>
              <a:avLst/>
              <a:gdLst/>
              <a:ahLst/>
              <a:cxnLst/>
              <a:rect l="l" t="t" r="r" b="b"/>
              <a:pathLst>
                <a:path w="17652" h="36920" extrusionOk="0">
                  <a:moveTo>
                    <a:pt x="16810" y="1"/>
                  </a:moveTo>
                  <a:lnTo>
                    <a:pt x="9745" y="7168"/>
                  </a:lnTo>
                  <a:cubicBezTo>
                    <a:pt x="9745" y="7168"/>
                    <a:pt x="0" y="23529"/>
                    <a:pt x="9785" y="36920"/>
                  </a:cubicBezTo>
                  <a:cubicBezTo>
                    <a:pt x="9785" y="36920"/>
                    <a:pt x="11697" y="35812"/>
                    <a:pt x="13581" y="31766"/>
                  </a:cubicBezTo>
                  <a:lnTo>
                    <a:pt x="11886" y="30817"/>
                  </a:lnTo>
                  <a:lnTo>
                    <a:pt x="13844" y="31186"/>
                  </a:lnTo>
                  <a:cubicBezTo>
                    <a:pt x="14097" y="30602"/>
                    <a:pt x="14348" y="29964"/>
                    <a:pt x="14594" y="29266"/>
                  </a:cubicBezTo>
                  <a:lnTo>
                    <a:pt x="12854" y="28453"/>
                  </a:lnTo>
                  <a:lnTo>
                    <a:pt x="14769" y="28750"/>
                  </a:lnTo>
                  <a:cubicBezTo>
                    <a:pt x="15113" y="27711"/>
                    <a:pt x="15441" y="26547"/>
                    <a:pt x="15739" y="25247"/>
                  </a:cubicBezTo>
                  <a:lnTo>
                    <a:pt x="9817" y="23415"/>
                  </a:lnTo>
                  <a:lnTo>
                    <a:pt x="16060" y="23733"/>
                  </a:lnTo>
                  <a:cubicBezTo>
                    <a:pt x="17126" y="18248"/>
                    <a:pt x="17652" y="10599"/>
                    <a:pt x="168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8"/>
            <p:cNvSpPr/>
            <p:nvPr/>
          </p:nvSpPr>
          <p:spPr>
            <a:xfrm>
              <a:off x="2208525" y="1007025"/>
              <a:ext cx="226025" cy="736900"/>
            </a:xfrm>
            <a:custGeom>
              <a:avLst/>
              <a:gdLst/>
              <a:ahLst/>
              <a:cxnLst/>
              <a:rect l="l" t="t" r="r" b="b"/>
              <a:pathLst>
                <a:path w="9041" h="29476" extrusionOk="0">
                  <a:moveTo>
                    <a:pt x="8845" y="0"/>
                  </a:moveTo>
                  <a:cubicBezTo>
                    <a:pt x="7633" y="2193"/>
                    <a:pt x="1" y="17101"/>
                    <a:pt x="9041" y="29476"/>
                  </a:cubicBezTo>
                  <a:cubicBezTo>
                    <a:pt x="1365" y="16462"/>
                    <a:pt x="8838" y="16"/>
                    <a:pt x="88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8"/>
            <p:cNvSpPr/>
            <p:nvPr/>
          </p:nvSpPr>
          <p:spPr>
            <a:xfrm>
              <a:off x="1797975" y="984975"/>
              <a:ext cx="636300" cy="654900"/>
            </a:xfrm>
            <a:custGeom>
              <a:avLst/>
              <a:gdLst/>
              <a:ahLst/>
              <a:cxnLst/>
              <a:rect l="l" t="t" r="r" b="b"/>
              <a:pathLst>
                <a:path w="25452" h="26196" extrusionOk="0">
                  <a:moveTo>
                    <a:pt x="22162" y="0"/>
                  </a:moveTo>
                  <a:cubicBezTo>
                    <a:pt x="22162" y="0"/>
                    <a:pt x="1" y="7333"/>
                    <a:pt x="782" y="25998"/>
                  </a:cubicBezTo>
                  <a:cubicBezTo>
                    <a:pt x="782" y="25998"/>
                    <a:pt x="1971" y="26196"/>
                    <a:pt x="3510" y="26196"/>
                  </a:cubicBezTo>
                  <a:cubicBezTo>
                    <a:pt x="4855" y="26196"/>
                    <a:pt x="6466" y="26045"/>
                    <a:pt x="7786" y="25479"/>
                  </a:cubicBezTo>
                  <a:lnTo>
                    <a:pt x="6780" y="23843"/>
                  </a:lnTo>
                  <a:lnTo>
                    <a:pt x="8524" y="22601"/>
                  </a:lnTo>
                  <a:lnTo>
                    <a:pt x="6454" y="19503"/>
                  </a:lnTo>
                  <a:lnTo>
                    <a:pt x="6454" y="19503"/>
                  </a:lnTo>
                  <a:lnTo>
                    <a:pt x="9847" y="22377"/>
                  </a:lnTo>
                  <a:cubicBezTo>
                    <a:pt x="9847" y="22377"/>
                    <a:pt x="11696" y="20786"/>
                    <a:pt x="12350" y="19702"/>
                  </a:cubicBezTo>
                  <a:lnTo>
                    <a:pt x="8186" y="15441"/>
                  </a:lnTo>
                  <a:lnTo>
                    <a:pt x="8186" y="15441"/>
                  </a:lnTo>
                  <a:cubicBezTo>
                    <a:pt x="8186" y="15441"/>
                    <a:pt x="12189" y="17157"/>
                    <a:pt x="13078" y="18325"/>
                  </a:cubicBezTo>
                  <a:cubicBezTo>
                    <a:pt x="13078" y="18325"/>
                    <a:pt x="21796" y="9233"/>
                    <a:pt x="25451" y="844"/>
                  </a:cubicBezTo>
                  <a:lnTo>
                    <a:pt x="221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8"/>
            <p:cNvSpPr/>
            <p:nvPr/>
          </p:nvSpPr>
          <p:spPr>
            <a:xfrm>
              <a:off x="1797975" y="984975"/>
              <a:ext cx="554050" cy="649950"/>
            </a:xfrm>
            <a:custGeom>
              <a:avLst/>
              <a:gdLst/>
              <a:ahLst/>
              <a:cxnLst/>
              <a:rect l="l" t="t" r="r" b="b"/>
              <a:pathLst>
                <a:path w="22162" h="25998" extrusionOk="0">
                  <a:moveTo>
                    <a:pt x="22162" y="0"/>
                  </a:moveTo>
                  <a:cubicBezTo>
                    <a:pt x="22158" y="2"/>
                    <a:pt x="1" y="7335"/>
                    <a:pt x="782" y="25998"/>
                  </a:cubicBezTo>
                  <a:cubicBezTo>
                    <a:pt x="2579" y="6556"/>
                    <a:pt x="22158" y="1"/>
                    <a:pt x="22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 name="Google Shape;1205;p18"/>
          <p:cNvGrpSpPr/>
          <p:nvPr/>
        </p:nvGrpSpPr>
        <p:grpSpPr>
          <a:xfrm rot="10800000">
            <a:off x="2248435" y="4020829"/>
            <a:ext cx="941750" cy="1293500"/>
            <a:chOff x="1064600" y="709975"/>
            <a:chExt cx="941750" cy="1293500"/>
          </a:xfrm>
        </p:grpSpPr>
        <p:sp>
          <p:nvSpPr>
            <p:cNvPr id="1206" name="Google Shape;1206;p18"/>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8"/>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8"/>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8"/>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8"/>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8"/>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8"/>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8"/>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8"/>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8"/>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8"/>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8"/>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8"/>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8"/>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8"/>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8"/>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8"/>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8"/>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8"/>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8"/>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8"/>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8"/>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8"/>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8"/>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8"/>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8"/>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8"/>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8"/>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8"/>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5" name="Google Shape;1235;p18"/>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extLst>
      <p:ext uri="{BB962C8B-B14F-4D97-AF65-F5344CB8AC3E}">
        <p14:creationId xmlns:p14="http://schemas.microsoft.com/office/powerpoint/2010/main" val="28534679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236"/>
        <p:cNvGrpSpPr/>
        <p:nvPr/>
      </p:nvGrpSpPr>
      <p:grpSpPr>
        <a:xfrm>
          <a:off x="0" y="0"/>
          <a:ext cx="0" cy="0"/>
          <a:chOff x="0" y="0"/>
          <a:chExt cx="0" cy="0"/>
        </a:xfrm>
      </p:grpSpPr>
      <p:grpSp>
        <p:nvGrpSpPr>
          <p:cNvPr id="1237" name="Google Shape;1237;p19"/>
          <p:cNvGrpSpPr/>
          <p:nvPr/>
        </p:nvGrpSpPr>
        <p:grpSpPr>
          <a:xfrm>
            <a:off x="146638" y="1727421"/>
            <a:ext cx="2857246" cy="3318395"/>
            <a:chOff x="146638" y="1727421"/>
            <a:chExt cx="2857246" cy="3318395"/>
          </a:xfrm>
        </p:grpSpPr>
        <p:sp>
          <p:nvSpPr>
            <p:cNvPr id="1238" name="Google Shape;1238;p19"/>
            <p:cNvSpPr/>
            <p:nvPr/>
          </p:nvSpPr>
          <p:spPr>
            <a:xfrm>
              <a:off x="1235075" y="1727421"/>
              <a:ext cx="1768809" cy="3318395"/>
            </a:xfrm>
            <a:custGeom>
              <a:avLst/>
              <a:gdLst/>
              <a:ahLst/>
              <a:cxnLst/>
              <a:rect l="l" t="t" r="r" b="b"/>
              <a:pathLst>
                <a:path w="14475" h="27156" extrusionOk="0">
                  <a:moveTo>
                    <a:pt x="6140" y="1"/>
                  </a:moveTo>
                  <a:cubicBezTo>
                    <a:pt x="6124" y="1"/>
                    <a:pt x="6116" y="1"/>
                    <a:pt x="6116" y="1"/>
                  </a:cubicBezTo>
                  <a:cubicBezTo>
                    <a:pt x="6341" y="1012"/>
                    <a:pt x="6846" y="2526"/>
                    <a:pt x="6846" y="2526"/>
                  </a:cubicBezTo>
                  <a:cubicBezTo>
                    <a:pt x="5881" y="2285"/>
                    <a:pt x="5042" y="2186"/>
                    <a:pt x="4315" y="2186"/>
                  </a:cubicBezTo>
                  <a:cubicBezTo>
                    <a:pt x="984" y="2186"/>
                    <a:pt x="1" y="4266"/>
                    <a:pt x="1" y="4266"/>
                  </a:cubicBezTo>
                  <a:cubicBezTo>
                    <a:pt x="1102" y="3995"/>
                    <a:pt x="2340" y="3906"/>
                    <a:pt x="3428" y="3896"/>
                  </a:cubicBezTo>
                  <a:cubicBezTo>
                    <a:pt x="3914" y="3553"/>
                    <a:pt x="4460" y="3280"/>
                    <a:pt x="4987" y="3054"/>
                  </a:cubicBezTo>
                  <a:cubicBezTo>
                    <a:pt x="4996" y="3050"/>
                    <a:pt x="5005" y="3048"/>
                    <a:pt x="5014" y="3048"/>
                  </a:cubicBezTo>
                  <a:cubicBezTo>
                    <a:pt x="5062" y="3048"/>
                    <a:pt x="5089" y="3111"/>
                    <a:pt x="5041" y="3146"/>
                  </a:cubicBezTo>
                  <a:cubicBezTo>
                    <a:pt x="4708" y="3400"/>
                    <a:pt x="4355" y="3641"/>
                    <a:pt x="4017" y="3897"/>
                  </a:cubicBezTo>
                  <a:cubicBezTo>
                    <a:pt x="5353" y="3918"/>
                    <a:pt x="6341" y="4042"/>
                    <a:pt x="6341" y="4042"/>
                  </a:cubicBezTo>
                  <a:cubicBezTo>
                    <a:pt x="1403" y="7127"/>
                    <a:pt x="2245" y="10325"/>
                    <a:pt x="2245" y="10325"/>
                  </a:cubicBezTo>
                  <a:cubicBezTo>
                    <a:pt x="3179" y="10097"/>
                    <a:pt x="4032" y="9276"/>
                    <a:pt x="4712" y="8382"/>
                  </a:cubicBezTo>
                  <a:cubicBezTo>
                    <a:pt x="4770" y="7816"/>
                    <a:pt x="4820" y="7249"/>
                    <a:pt x="4851" y="6675"/>
                  </a:cubicBezTo>
                  <a:cubicBezTo>
                    <a:pt x="4853" y="6644"/>
                    <a:pt x="4878" y="6628"/>
                    <a:pt x="4901" y="6628"/>
                  </a:cubicBezTo>
                  <a:cubicBezTo>
                    <a:pt x="4925" y="6628"/>
                    <a:pt x="4948" y="6644"/>
                    <a:pt x="4949" y="6675"/>
                  </a:cubicBezTo>
                  <a:cubicBezTo>
                    <a:pt x="4959" y="7100"/>
                    <a:pt x="4987" y="7542"/>
                    <a:pt x="5000" y="7986"/>
                  </a:cubicBezTo>
                  <a:cubicBezTo>
                    <a:pt x="5082" y="7867"/>
                    <a:pt x="5162" y="7749"/>
                    <a:pt x="5237" y="7633"/>
                  </a:cubicBezTo>
                  <a:cubicBezTo>
                    <a:pt x="5261" y="7236"/>
                    <a:pt x="5272" y="6835"/>
                    <a:pt x="5257" y="6424"/>
                  </a:cubicBezTo>
                  <a:cubicBezTo>
                    <a:pt x="5256" y="6402"/>
                    <a:pt x="5270" y="6392"/>
                    <a:pt x="5285" y="6392"/>
                  </a:cubicBezTo>
                  <a:cubicBezTo>
                    <a:pt x="5301" y="6392"/>
                    <a:pt x="5319" y="6403"/>
                    <a:pt x="5322" y="6424"/>
                  </a:cubicBezTo>
                  <a:cubicBezTo>
                    <a:pt x="5360" y="6710"/>
                    <a:pt x="5403" y="7011"/>
                    <a:pt x="5437" y="7315"/>
                  </a:cubicBezTo>
                  <a:cubicBezTo>
                    <a:pt x="6003" y="6389"/>
                    <a:pt x="6341" y="5613"/>
                    <a:pt x="6341" y="5613"/>
                  </a:cubicBezTo>
                  <a:lnTo>
                    <a:pt x="6341" y="5613"/>
                  </a:lnTo>
                  <a:cubicBezTo>
                    <a:pt x="4938" y="9540"/>
                    <a:pt x="6341" y="13242"/>
                    <a:pt x="6341" y="13242"/>
                  </a:cubicBezTo>
                  <a:cubicBezTo>
                    <a:pt x="7458" y="12072"/>
                    <a:pt x="8045" y="10481"/>
                    <a:pt x="8354" y="9109"/>
                  </a:cubicBezTo>
                  <a:lnTo>
                    <a:pt x="8354" y="9109"/>
                  </a:lnTo>
                  <a:cubicBezTo>
                    <a:pt x="8405" y="14529"/>
                    <a:pt x="8401" y="23179"/>
                    <a:pt x="7929" y="27156"/>
                  </a:cubicBezTo>
                  <a:lnTo>
                    <a:pt x="10074" y="27156"/>
                  </a:lnTo>
                  <a:cubicBezTo>
                    <a:pt x="10074" y="27156"/>
                    <a:pt x="9966" y="15171"/>
                    <a:pt x="9175" y="7911"/>
                  </a:cubicBezTo>
                  <a:lnTo>
                    <a:pt x="9175" y="7911"/>
                  </a:lnTo>
                  <a:cubicBezTo>
                    <a:pt x="9365" y="8403"/>
                    <a:pt x="9584" y="8842"/>
                    <a:pt x="9816" y="9235"/>
                  </a:cubicBezTo>
                  <a:cubicBezTo>
                    <a:pt x="9775" y="8827"/>
                    <a:pt x="9761" y="8417"/>
                    <a:pt x="9785" y="8005"/>
                  </a:cubicBezTo>
                  <a:cubicBezTo>
                    <a:pt x="9786" y="7977"/>
                    <a:pt x="9807" y="7963"/>
                    <a:pt x="9827" y="7963"/>
                  </a:cubicBezTo>
                  <a:cubicBezTo>
                    <a:pt x="9847" y="7963"/>
                    <a:pt x="9868" y="7977"/>
                    <a:pt x="9870" y="8005"/>
                  </a:cubicBezTo>
                  <a:cubicBezTo>
                    <a:pt x="9920" y="8657"/>
                    <a:pt x="10081" y="9282"/>
                    <a:pt x="10258" y="9904"/>
                  </a:cubicBezTo>
                  <a:cubicBezTo>
                    <a:pt x="11403" y="11470"/>
                    <a:pt x="12680" y="12064"/>
                    <a:pt x="12680" y="12064"/>
                  </a:cubicBezTo>
                  <a:cubicBezTo>
                    <a:pt x="12625" y="9876"/>
                    <a:pt x="10548" y="5949"/>
                    <a:pt x="10548" y="5949"/>
                  </a:cubicBezTo>
                  <a:lnTo>
                    <a:pt x="10548" y="5949"/>
                  </a:lnTo>
                  <a:cubicBezTo>
                    <a:pt x="10865" y="6276"/>
                    <a:pt x="11171" y="6544"/>
                    <a:pt x="11461" y="6764"/>
                  </a:cubicBezTo>
                  <a:cubicBezTo>
                    <a:pt x="11332" y="6388"/>
                    <a:pt x="11188" y="6020"/>
                    <a:pt x="11033" y="5654"/>
                  </a:cubicBezTo>
                  <a:cubicBezTo>
                    <a:pt x="11010" y="5602"/>
                    <a:pt x="11051" y="5555"/>
                    <a:pt x="11093" y="5555"/>
                  </a:cubicBezTo>
                  <a:cubicBezTo>
                    <a:pt x="11111" y="5555"/>
                    <a:pt x="11130" y="5565"/>
                    <a:pt x="11143" y="5589"/>
                  </a:cubicBezTo>
                  <a:cubicBezTo>
                    <a:pt x="11390" y="6025"/>
                    <a:pt x="11705" y="6551"/>
                    <a:pt x="11946" y="7099"/>
                  </a:cubicBezTo>
                  <a:cubicBezTo>
                    <a:pt x="12981" y="7744"/>
                    <a:pt x="13689" y="7744"/>
                    <a:pt x="13689" y="7744"/>
                  </a:cubicBezTo>
                  <a:cubicBezTo>
                    <a:pt x="13465" y="4209"/>
                    <a:pt x="10155" y="3200"/>
                    <a:pt x="10155" y="3200"/>
                  </a:cubicBezTo>
                  <a:cubicBezTo>
                    <a:pt x="13970" y="2695"/>
                    <a:pt x="14475" y="900"/>
                    <a:pt x="14475" y="900"/>
                  </a:cubicBezTo>
                  <a:lnTo>
                    <a:pt x="14475" y="900"/>
                  </a:lnTo>
                  <a:cubicBezTo>
                    <a:pt x="9481" y="1124"/>
                    <a:pt x="8977" y="3200"/>
                    <a:pt x="8977" y="3200"/>
                  </a:cubicBezTo>
                  <a:cubicBezTo>
                    <a:pt x="8294" y="99"/>
                    <a:pt x="6380" y="1"/>
                    <a:pt x="6140"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9"/>
            <p:cNvSpPr/>
            <p:nvPr/>
          </p:nvSpPr>
          <p:spPr>
            <a:xfrm>
              <a:off x="146638" y="2688224"/>
              <a:ext cx="1910647" cy="2084145"/>
            </a:xfrm>
            <a:custGeom>
              <a:avLst/>
              <a:gdLst/>
              <a:ahLst/>
              <a:cxnLst/>
              <a:rect l="l" t="t" r="r" b="b"/>
              <a:pathLst>
                <a:path w="22906" h="24986" extrusionOk="0">
                  <a:moveTo>
                    <a:pt x="15729" y="0"/>
                  </a:moveTo>
                  <a:cubicBezTo>
                    <a:pt x="15231" y="0"/>
                    <a:pt x="13637" y="670"/>
                    <a:pt x="13611" y="839"/>
                  </a:cubicBezTo>
                  <a:cubicBezTo>
                    <a:pt x="13582" y="1013"/>
                    <a:pt x="14098" y="2475"/>
                    <a:pt x="13978" y="2572"/>
                  </a:cubicBezTo>
                  <a:cubicBezTo>
                    <a:pt x="13974" y="2575"/>
                    <a:pt x="13969" y="2576"/>
                    <a:pt x="13963" y="2576"/>
                  </a:cubicBezTo>
                  <a:cubicBezTo>
                    <a:pt x="13788" y="2576"/>
                    <a:pt x="12783" y="1213"/>
                    <a:pt x="12783" y="1213"/>
                  </a:cubicBezTo>
                  <a:cubicBezTo>
                    <a:pt x="11896" y="1420"/>
                    <a:pt x="10928" y="4133"/>
                    <a:pt x="10928" y="4133"/>
                  </a:cubicBezTo>
                  <a:cubicBezTo>
                    <a:pt x="10928" y="4133"/>
                    <a:pt x="12493" y="5760"/>
                    <a:pt x="12291" y="5906"/>
                  </a:cubicBezTo>
                  <a:cubicBezTo>
                    <a:pt x="12283" y="5912"/>
                    <a:pt x="12273" y="5914"/>
                    <a:pt x="12261" y="5914"/>
                  </a:cubicBezTo>
                  <a:cubicBezTo>
                    <a:pt x="11945" y="5914"/>
                    <a:pt x="10109" y="4118"/>
                    <a:pt x="10109" y="4118"/>
                  </a:cubicBezTo>
                  <a:cubicBezTo>
                    <a:pt x="10109" y="4118"/>
                    <a:pt x="9071" y="6017"/>
                    <a:pt x="9129" y="6184"/>
                  </a:cubicBezTo>
                  <a:cubicBezTo>
                    <a:pt x="9186" y="6351"/>
                    <a:pt x="10412" y="8053"/>
                    <a:pt x="10287" y="8107"/>
                  </a:cubicBezTo>
                  <a:cubicBezTo>
                    <a:pt x="10285" y="8108"/>
                    <a:pt x="10281" y="8108"/>
                    <a:pt x="10278" y="8108"/>
                  </a:cubicBezTo>
                  <a:cubicBezTo>
                    <a:pt x="10102" y="8108"/>
                    <a:pt x="8718" y="6908"/>
                    <a:pt x="8718" y="6908"/>
                  </a:cubicBezTo>
                  <a:cubicBezTo>
                    <a:pt x="8718" y="6908"/>
                    <a:pt x="7772" y="8888"/>
                    <a:pt x="8003" y="11020"/>
                  </a:cubicBezTo>
                  <a:cubicBezTo>
                    <a:pt x="8203" y="12874"/>
                    <a:pt x="9449" y="14409"/>
                    <a:pt x="9975" y="14844"/>
                  </a:cubicBezTo>
                  <a:cubicBezTo>
                    <a:pt x="9968" y="14869"/>
                    <a:pt x="9963" y="14895"/>
                    <a:pt x="9954" y="14920"/>
                  </a:cubicBezTo>
                  <a:cubicBezTo>
                    <a:pt x="9846" y="15292"/>
                    <a:pt x="9758" y="15680"/>
                    <a:pt x="9668" y="16076"/>
                  </a:cubicBezTo>
                  <a:cubicBezTo>
                    <a:pt x="9618" y="16273"/>
                    <a:pt x="9581" y="16474"/>
                    <a:pt x="9543" y="16676"/>
                  </a:cubicBezTo>
                  <a:cubicBezTo>
                    <a:pt x="9505" y="16877"/>
                    <a:pt x="9466" y="17080"/>
                    <a:pt x="9428" y="17282"/>
                  </a:cubicBezTo>
                  <a:cubicBezTo>
                    <a:pt x="9361" y="17689"/>
                    <a:pt x="9308" y="18098"/>
                    <a:pt x="9247" y="18499"/>
                  </a:cubicBezTo>
                  <a:cubicBezTo>
                    <a:pt x="9207" y="18903"/>
                    <a:pt x="9167" y="19301"/>
                    <a:pt x="9129" y="19685"/>
                  </a:cubicBezTo>
                  <a:cubicBezTo>
                    <a:pt x="9108" y="20073"/>
                    <a:pt x="9088" y="20445"/>
                    <a:pt x="9068" y="20800"/>
                  </a:cubicBezTo>
                  <a:cubicBezTo>
                    <a:pt x="9065" y="20888"/>
                    <a:pt x="9058" y="20976"/>
                    <a:pt x="9057" y="21061"/>
                  </a:cubicBezTo>
                  <a:cubicBezTo>
                    <a:pt x="9055" y="21132"/>
                    <a:pt x="9055" y="21201"/>
                    <a:pt x="9055" y="21271"/>
                  </a:cubicBezTo>
                  <a:cubicBezTo>
                    <a:pt x="9038" y="21187"/>
                    <a:pt x="9020" y="21102"/>
                    <a:pt x="9000" y="21018"/>
                  </a:cubicBezTo>
                  <a:cubicBezTo>
                    <a:pt x="8940" y="20800"/>
                    <a:pt x="8895" y="20577"/>
                    <a:pt x="8826" y="20366"/>
                  </a:cubicBezTo>
                  <a:cubicBezTo>
                    <a:pt x="8763" y="20152"/>
                    <a:pt x="8699" y="19944"/>
                    <a:pt x="8627" y="19744"/>
                  </a:cubicBezTo>
                  <a:cubicBezTo>
                    <a:pt x="8560" y="19542"/>
                    <a:pt x="8484" y="19354"/>
                    <a:pt x="8414" y="19172"/>
                  </a:cubicBezTo>
                  <a:cubicBezTo>
                    <a:pt x="8366" y="19055"/>
                    <a:pt x="8318" y="18944"/>
                    <a:pt x="8271" y="18836"/>
                  </a:cubicBezTo>
                  <a:cubicBezTo>
                    <a:pt x="10260" y="16589"/>
                    <a:pt x="8274" y="13235"/>
                    <a:pt x="8097" y="13028"/>
                  </a:cubicBezTo>
                  <a:cubicBezTo>
                    <a:pt x="8080" y="13007"/>
                    <a:pt x="8049" y="12998"/>
                    <a:pt x="8007" y="12998"/>
                  </a:cubicBezTo>
                  <a:cubicBezTo>
                    <a:pt x="7601" y="12998"/>
                    <a:pt x="6156" y="13856"/>
                    <a:pt x="5967" y="13856"/>
                  </a:cubicBezTo>
                  <a:cubicBezTo>
                    <a:pt x="5965" y="13856"/>
                    <a:pt x="5963" y="13856"/>
                    <a:pt x="5962" y="13856"/>
                  </a:cubicBezTo>
                  <a:cubicBezTo>
                    <a:pt x="5776" y="13837"/>
                    <a:pt x="6872" y="12456"/>
                    <a:pt x="6815" y="12228"/>
                  </a:cubicBezTo>
                  <a:cubicBezTo>
                    <a:pt x="6758" y="12000"/>
                    <a:pt x="5328" y="10362"/>
                    <a:pt x="5102" y="10202"/>
                  </a:cubicBezTo>
                  <a:cubicBezTo>
                    <a:pt x="5089" y="10192"/>
                    <a:pt x="5072" y="10187"/>
                    <a:pt x="5053" y="10187"/>
                  </a:cubicBezTo>
                  <a:cubicBezTo>
                    <a:pt x="4772" y="10187"/>
                    <a:pt x="3965" y="11205"/>
                    <a:pt x="3739" y="11205"/>
                  </a:cubicBezTo>
                  <a:cubicBezTo>
                    <a:pt x="3733" y="11205"/>
                    <a:pt x="3727" y="11205"/>
                    <a:pt x="3722" y="11203"/>
                  </a:cubicBezTo>
                  <a:cubicBezTo>
                    <a:pt x="3513" y="11138"/>
                    <a:pt x="4325" y="9577"/>
                    <a:pt x="4157" y="9456"/>
                  </a:cubicBezTo>
                  <a:cubicBezTo>
                    <a:pt x="2641" y="8369"/>
                    <a:pt x="1396" y="8089"/>
                    <a:pt x="697" y="8089"/>
                  </a:cubicBezTo>
                  <a:cubicBezTo>
                    <a:pt x="224" y="8089"/>
                    <a:pt x="0" y="8217"/>
                    <a:pt x="112" y="8311"/>
                  </a:cubicBezTo>
                  <a:cubicBezTo>
                    <a:pt x="3829" y="11433"/>
                    <a:pt x="7969" y="19144"/>
                    <a:pt x="7969" y="19144"/>
                  </a:cubicBezTo>
                  <a:cubicBezTo>
                    <a:pt x="8002" y="19114"/>
                    <a:pt x="8032" y="19082"/>
                    <a:pt x="8064" y="19052"/>
                  </a:cubicBezTo>
                  <a:cubicBezTo>
                    <a:pt x="8088" y="19124"/>
                    <a:pt x="8114" y="19196"/>
                    <a:pt x="8138" y="19273"/>
                  </a:cubicBezTo>
                  <a:cubicBezTo>
                    <a:pt x="8195" y="19453"/>
                    <a:pt x="8256" y="19643"/>
                    <a:pt x="8307" y="19843"/>
                  </a:cubicBezTo>
                  <a:cubicBezTo>
                    <a:pt x="8363" y="20041"/>
                    <a:pt x="8410" y="20248"/>
                    <a:pt x="8457" y="20460"/>
                  </a:cubicBezTo>
                  <a:cubicBezTo>
                    <a:pt x="8509" y="20669"/>
                    <a:pt x="8538" y="20888"/>
                    <a:pt x="8580" y="21102"/>
                  </a:cubicBezTo>
                  <a:cubicBezTo>
                    <a:pt x="8617" y="21319"/>
                    <a:pt x="8641" y="21537"/>
                    <a:pt x="8672" y="21750"/>
                  </a:cubicBezTo>
                  <a:cubicBezTo>
                    <a:pt x="8692" y="21964"/>
                    <a:pt x="8711" y="22175"/>
                    <a:pt x="8729" y="22379"/>
                  </a:cubicBezTo>
                  <a:cubicBezTo>
                    <a:pt x="8742" y="22583"/>
                    <a:pt x="8746" y="22782"/>
                    <a:pt x="8755" y="22969"/>
                  </a:cubicBezTo>
                  <a:cubicBezTo>
                    <a:pt x="8767" y="23156"/>
                    <a:pt x="8755" y="23335"/>
                    <a:pt x="8756" y="23498"/>
                  </a:cubicBezTo>
                  <a:cubicBezTo>
                    <a:pt x="8753" y="23662"/>
                    <a:pt x="8757" y="23811"/>
                    <a:pt x="8746" y="23944"/>
                  </a:cubicBezTo>
                  <a:cubicBezTo>
                    <a:pt x="8738" y="24076"/>
                    <a:pt x="8731" y="24193"/>
                    <a:pt x="8723" y="24288"/>
                  </a:cubicBezTo>
                  <a:cubicBezTo>
                    <a:pt x="8712" y="24478"/>
                    <a:pt x="8705" y="24585"/>
                    <a:pt x="8705" y="24585"/>
                  </a:cubicBezTo>
                  <a:lnTo>
                    <a:pt x="8704" y="24604"/>
                  </a:lnTo>
                  <a:cubicBezTo>
                    <a:pt x="8704" y="24612"/>
                    <a:pt x="8704" y="24619"/>
                    <a:pt x="8704" y="24626"/>
                  </a:cubicBezTo>
                  <a:cubicBezTo>
                    <a:pt x="8704" y="24696"/>
                    <a:pt x="8796" y="24738"/>
                    <a:pt x="8911" y="24755"/>
                  </a:cubicBezTo>
                  <a:cubicBezTo>
                    <a:pt x="8903" y="24785"/>
                    <a:pt x="8901" y="24804"/>
                    <a:pt x="8901" y="24804"/>
                  </a:cubicBezTo>
                  <a:cubicBezTo>
                    <a:pt x="8879" y="24902"/>
                    <a:pt x="9112" y="24986"/>
                    <a:pt x="9278" y="24986"/>
                  </a:cubicBezTo>
                  <a:cubicBezTo>
                    <a:pt x="9360" y="24986"/>
                    <a:pt x="9425" y="24966"/>
                    <a:pt x="9435" y="24917"/>
                  </a:cubicBezTo>
                  <a:cubicBezTo>
                    <a:pt x="9437" y="24914"/>
                    <a:pt x="9437" y="24911"/>
                    <a:pt x="9437" y="24909"/>
                  </a:cubicBezTo>
                  <a:lnTo>
                    <a:pt x="9439" y="24892"/>
                  </a:lnTo>
                  <a:cubicBezTo>
                    <a:pt x="9439" y="24892"/>
                    <a:pt x="9471" y="24721"/>
                    <a:pt x="9522" y="24422"/>
                  </a:cubicBezTo>
                  <a:cubicBezTo>
                    <a:pt x="9549" y="24273"/>
                    <a:pt x="9580" y="24092"/>
                    <a:pt x="9617" y="23885"/>
                  </a:cubicBezTo>
                  <a:cubicBezTo>
                    <a:pt x="9632" y="23780"/>
                    <a:pt x="9659" y="23671"/>
                    <a:pt x="9688" y="23556"/>
                  </a:cubicBezTo>
                  <a:cubicBezTo>
                    <a:pt x="9714" y="23441"/>
                    <a:pt x="9743" y="23319"/>
                    <a:pt x="9774" y="23193"/>
                  </a:cubicBezTo>
                  <a:cubicBezTo>
                    <a:pt x="9834" y="22941"/>
                    <a:pt x="9893" y="22664"/>
                    <a:pt x="9985" y="22381"/>
                  </a:cubicBezTo>
                  <a:cubicBezTo>
                    <a:pt x="10028" y="22237"/>
                    <a:pt x="10072" y="22091"/>
                    <a:pt x="10117" y="21941"/>
                  </a:cubicBezTo>
                  <a:cubicBezTo>
                    <a:pt x="10161" y="21791"/>
                    <a:pt x="10206" y="21638"/>
                    <a:pt x="10265" y="21486"/>
                  </a:cubicBezTo>
                  <a:cubicBezTo>
                    <a:pt x="10320" y="21332"/>
                    <a:pt x="10375" y="21176"/>
                    <a:pt x="10432" y="21018"/>
                  </a:cubicBezTo>
                  <a:cubicBezTo>
                    <a:pt x="10489" y="20861"/>
                    <a:pt x="10544" y="20699"/>
                    <a:pt x="10612" y="20543"/>
                  </a:cubicBezTo>
                  <a:cubicBezTo>
                    <a:pt x="10679" y="20386"/>
                    <a:pt x="10744" y="20226"/>
                    <a:pt x="10810" y="20067"/>
                  </a:cubicBezTo>
                  <a:lnTo>
                    <a:pt x="10911" y="19826"/>
                  </a:lnTo>
                  <a:lnTo>
                    <a:pt x="11023" y="19590"/>
                  </a:lnTo>
                  <a:cubicBezTo>
                    <a:pt x="11098" y="19433"/>
                    <a:pt x="11172" y="19276"/>
                    <a:pt x="11246" y="19118"/>
                  </a:cubicBezTo>
                  <a:cubicBezTo>
                    <a:pt x="11319" y="18961"/>
                    <a:pt x="11406" y="18812"/>
                    <a:pt x="11484" y="18659"/>
                  </a:cubicBezTo>
                  <a:cubicBezTo>
                    <a:pt x="11565" y="18509"/>
                    <a:pt x="11641" y="18356"/>
                    <a:pt x="11725" y="18210"/>
                  </a:cubicBezTo>
                  <a:cubicBezTo>
                    <a:pt x="11810" y="18065"/>
                    <a:pt x="11894" y="17922"/>
                    <a:pt x="11976" y="17780"/>
                  </a:cubicBezTo>
                  <a:cubicBezTo>
                    <a:pt x="12055" y="17638"/>
                    <a:pt x="12140" y="17501"/>
                    <a:pt x="12227" y="17369"/>
                  </a:cubicBezTo>
                  <a:cubicBezTo>
                    <a:pt x="12310" y="17237"/>
                    <a:pt x="12394" y="17107"/>
                    <a:pt x="12473" y="16980"/>
                  </a:cubicBezTo>
                  <a:cubicBezTo>
                    <a:pt x="12646" y="16735"/>
                    <a:pt x="12800" y="16495"/>
                    <a:pt x="12958" y="16287"/>
                  </a:cubicBezTo>
                  <a:cubicBezTo>
                    <a:pt x="12990" y="16246"/>
                    <a:pt x="13016" y="16209"/>
                    <a:pt x="13046" y="16169"/>
                  </a:cubicBezTo>
                  <a:cubicBezTo>
                    <a:pt x="13138" y="16259"/>
                    <a:pt x="13209" y="16300"/>
                    <a:pt x="13209" y="16300"/>
                  </a:cubicBezTo>
                  <a:cubicBezTo>
                    <a:pt x="17033" y="12642"/>
                    <a:pt x="22877" y="11128"/>
                    <a:pt x="22891" y="10632"/>
                  </a:cubicBezTo>
                  <a:cubicBezTo>
                    <a:pt x="22905" y="10181"/>
                    <a:pt x="20587" y="9623"/>
                    <a:pt x="19895" y="9623"/>
                  </a:cubicBezTo>
                  <a:cubicBezTo>
                    <a:pt x="19825" y="9623"/>
                    <a:pt x="19772" y="9628"/>
                    <a:pt x="19740" y="9641"/>
                  </a:cubicBezTo>
                  <a:cubicBezTo>
                    <a:pt x="19387" y="9774"/>
                    <a:pt x="19229" y="11435"/>
                    <a:pt x="19154" y="11452"/>
                  </a:cubicBezTo>
                  <a:cubicBezTo>
                    <a:pt x="19154" y="11453"/>
                    <a:pt x="19153" y="11453"/>
                    <a:pt x="19153" y="11453"/>
                  </a:cubicBezTo>
                  <a:cubicBezTo>
                    <a:pt x="19078" y="11453"/>
                    <a:pt x="18966" y="9599"/>
                    <a:pt x="18875" y="9554"/>
                  </a:cubicBezTo>
                  <a:cubicBezTo>
                    <a:pt x="18873" y="9553"/>
                    <a:pt x="18869" y="9552"/>
                    <a:pt x="18864" y="9552"/>
                  </a:cubicBezTo>
                  <a:cubicBezTo>
                    <a:pt x="18655" y="9552"/>
                    <a:pt x="16035" y="10481"/>
                    <a:pt x="15961" y="10627"/>
                  </a:cubicBezTo>
                  <a:cubicBezTo>
                    <a:pt x="15885" y="10778"/>
                    <a:pt x="15930" y="12239"/>
                    <a:pt x="15866" y="12256"/>
                  </a:cubicBezTo>
                  <a:cubicBezTo>
                    <a:pt x="15865" y="12257"/>
                    <a:pt x="15865" y="12257"/>
                    <a:pt x="15864" y="12257"/>
                  </a:cubicBezTo>
                  <a:cubicBezTo>
                    <a:pt x="15798" y="12257"/>
                    <a:pt x="15591" y="11551"/>
                    <a:pt x="15447" y="11262"/>
                  </a:cubicBezTo>
                  <a:cubicBezTo>
                    <a:pt x="15433" y="11236"/>
                    <a:pt x="15402" y="11223"/>
                    <a:pt x="15357" y="11223"/>
                  </a:cubicBezTo>
                  <a:cubicBezTo>
                    <a:pt x="14915" y="11223"/>
                    <a:pt x="13091" y="12477"/>
                    <a:pt x="12690" y="14040"/>
                  </a:cubicBezTo>
                  <a:cubicBezTo>
                    <a:pt x="12418" y="15098"/>
                    <a:pt x="12678" y="15709"/>
                    <a:pt x="12917" y="16022"/>
                  </a:cubicBezTo>
                  <a:cubicBezTo>
                    <a:pt x="12878" y="16072"/>
                    <a:pt x="12841" y="16117"/>
                    <a:pt x="12801" y="16168"/>
                  </a:cubicBezTo>
                  <a:cubicBezTo>
                    <a:pt x="12632" y="16372"/>
                    <a:pt x="12469" y="16607"/>
                    <a:pt x="12285" y="16850"/>
                  </a:cubicBezTo>
                  <a:cubicBezTo>
                    <a:pt x="12200" y="16975"/>
                    <a:pt x="12110" y="17104"/>
                    <a:pt x="12020" y="17234"/>
                  </a:cubicBezTo>
                  <a:cubicBezTo>
                    <a:pt x="11929" y="17365"/>
                    <a:pt x="11838" y="17499"/>
                    <a:pt x="11750" y="17641"/>
                  </a:cubicBezTo>
                  <a:cubicBezTo>
                    <a:pt x="11662" y="17781"/>
                    <a:pt x="11572" y="17923"/>
                    <a:pt x="11481" y="18068"/>
                  </a:cubicBezTo>
                  <a:cubicBezTo>
                    <a:pt x="11390" y="18212"/>
                    <a:pt x="11308" y="18364"/>
                    <a:pt x="11220" y="18514"/>
                  </a:cubicBezTo>
                  <a:cubicBezTo>
                    <a:pt x="11135" y="18666"/>
                    <a:pt x="11041" y="18815"/>
                    <a:pt x="10962" y="18971"/>
                  </a:cubicBezTo>
                  <a:cubicBezTo>
                    <a:pt x="10880" y="19128"/>
                    <a:pt x="10799" y="19286"/>
                    <a:pt x="10717" y="19442"/>
                  </a:cubicBezTo>
                  <a:lnTo>
                    <a:pt x="10595" y="19678"/>
                  </a:lnTo>
                  <a:lnTo>
                    <a:pt x="10483" y="19918"/>
                  </a:lnTo>
                  <a:cubicBezTo>
                    <a:pt x="10409" y="20078"/>
                    <a:pt x="10337" y="20238"/>
                    <a:pt x="10263" y="20397"/>
                  </a:cubicBezTo>
                  <a:cubicBezTo>
                    <a:pt x="10187" y="20553"/>
                    <a:pt x="10124" y="20715"/>
                    <a:pt x="10062" y="20874"/>
                  </a:cubicBezTo>
                  <a:cubicBezTo>
                    <a:pt x="9998" y="21032"/>
                    <a:pt x="9934" y="21190"/>
                    <a:pt x="9873" y="21344"/>
                  </a:cubicBezTo>
                  <a:cubicBezTo>
                    <a:pt x="9808" y="21497"/>
                    <a:pt x="9756" y="21652"/>
                    <a:pt x="9705" y="21804"/>
                  </a:cubicBezTo>
                  <a:cubicBezTo>
                    <a:pt x="9653" y="21955"/>
                    <a:pt x="9604" y="22104"/>
                    <a:pt x="9554" y="22249"/>
                  </a:cubicBezTo>
                  <a:cubicBezTo>
                    <a:pt x="9517" y="22349"/>
                    <a:pt x="9486" y="22449"/>
                    <a:pt x="9456" y="22547"/>
                  </a:cubicBezTo>
                  <a:cubicBezTo>
                    <a:pt x="9441" y="22318"/>
                    <a:pt x="9442" y="22067"/>
                    <a:pt x="9435" y="21795"/>
                  </a:cubicBezTo>
                  <a:cubicBezTo>
                    <a:pt x="9431" y="21642"/>
                    <a:pt x="9429" y="21483"/>
                    <a:pt x="9425" y="21319"/>
                  </a:cubicBezTo>
                  <a:cubicBezTo>
                    <a:pt x="9424" y="21237"/>
                    <a:pt x="9422" y="21153"/>
                    <a:pt x="9421" y="21068"/>
                  </a:cubicBezTo>
                  <a:cubicBezTo>
                    <a:pt x="9421" y="20983"/>
                    <a:pt x="9425" y="20896"/>
                    <a:pt x="9427" y="20808"/>
                  </a:cubicBezTo>
                  <a:cubicBezTo>
                    <a:pt x="9438" y="20458"/>
                    <a:pt x="9449" y="20090"/>
                    <a:pt x="9462" y="19708"/>
                  </a:cubicBezTo>
                  <a:cubicBezTo>
                    <a:pt x="9490" y="19327"/>
                    <a:pt x="9522" y="18934"/>
                    <a:pt x="9551" y="18533"/>
                  </a:cubicBezTo>
                  <a:cubicBezTo>
                    <a:pt x="9602" y="18136"/>
                    <a:pt x="9646" y="17730"/>
                    <a:pt x="9703" y="17326"/>
                  </a:cubicBezTo>
                  <a:cubicBezTo>
                    <a:pt x="9737" y="17125"/>
                    <a:pt x="9770" y="16924"/>
                    <a:pt x="9804" y="16724"/>
                  </a:cubicBezTo>
                  <a:cubicBezTo>
                    <a:pt x="9836" y="16524"/>
                    <a:pt x="9869" y="16324"/>
                    <a:pt x="9913" y="16127"/>
                  </a:cubicBezTo>
                  <a:cubicBezTo>
                    <a:pt x="9995" y="15734"/>
                    <a:pt x="10072" y="15347"/>
                    <a:pt x="10171" y="14977"/>
                  </a:cubicBezTo>
                  <a:cubicBezTo>
                    <a:pt x="10174" y="14971"/>
                    <a:pt x="10175" y="14964"/>
                    <a:pt x="10177" y="14957"/>
                  </a:cubicBezTo>
                  <a:cubicBezTo>
                    <a:pt x="10646" y="14603"/>
                    <a:pt x="16195" y="49"/>
                    <a:pt x="15775" y="3"/>
                  </a:cubicBezTo>
                  <a:cubicBezTo>
                    <a:pt x="15761" y="1"/>
                    <a:pt x="15746" y="0"/>
                    <a:pt x="15729"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0" name="Google Shape;1240;p19"/>
          <p:cNvSpPr/>
          <p:nvPr/>
        </p:nvSpPr>
        <p:spPr>
          <a:xfrm flipH="1">
            <a:off x="391042" y="2257800"/>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 name="Google Shape;1241;p19"/>
          <p:cNvGrpSpPr/>
          <p:nvPr/>
        </p:nvGrpSpPr>
        <p:grpSpPr>
          <a:xfrm rot="5400000">
            <a:off x="8313250" y="2381286"/>
            <a:ext cx="1145650" cy="700230"/>
            <a:chOff x="3182725" y="919500"/>
            <a:chExt cx="1712225" cy="1046525"/>
          </a:xfrm>
        </p:grpSpPr>
        <p:sp>
          <p:nvSpPr>
            <p:cNvPr id="1242" name="Google Shape;1242;p19"/>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19"/>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9"/>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9"/>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9"/>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 name="Google Shape;1247;p19"/>
          <p:cNvGrpSpPr/>
          <p:nvPr/>
        </p:nvGrpSpPr>
        <p:grpSpPr>
          <a:xfrm rot="5400000">
            <a:off x="6588625" y="-11450"/>
            <a:ext cx="960975" cy="983875"/>
            <a:chOff x="1459725" y="3033450"/>
            <a:chExt cx="960975" cy="983875"/>
          </a:xfrm>
        </p:grpSpPr>
        <p:sp>
          <p:nvSpPr>
            <p:cNvPr id="1248" name="Google Shape;1248;p19"/>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9"/>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9"/>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9"/>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 name="Google Shape;1252;p19"/>
          <p:cNvGrpSpPr/>
          <p:nvPr/>
        </p:nvGrpSpPr>
        <p:grpSpPr>
          <a:xfrm rot="-5400000">
            <a:off x="8209800" y="497875"/>
            <a:ext cx="826650" cy="1041725"/>
            <a:chOff x="2030500" y="3653500"/>
            <a:chExt cx="826650" cy="1041725"/>
          </a:xfrm>
        </p:grpSpPr>
        <p:sp>
          <p:nvSpPr>
            <p:cNvPr id="1253" name="Google Shape;1253;p19"/>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9"/>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9"/>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9"/>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9"/>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9"/>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9"/>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9"/>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9"/>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9"/>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9"/>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9"/>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9"/>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9"/>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9"/>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9"/>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9"/>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9"/>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9"/>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9"/>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9"/>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9"/>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9"/>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9"/>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9"/>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9"/>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9"/>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9"/>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9"/>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 name="Google Shape;1282;p19"/>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9"/>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284" name="Google Shape;1284;p19"/>
          <p:cNvSpPr txBox="1">
            <a:spLocks noGrp="1"/>
          </p:cNvSpPr>
          <p:nvPr>
            <p:ph type="title" idx="2"/>
          </p:nvPr>
        </p:nvSpPr>
        <p:spPr>
          <a:xfrm>
            <a:off x="3848963" y="1751275"/>
            <a:ext cx="17688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85" name="Google Shape;1285;p19"/>
          <p:cNvSpPr txBox="1">
            <a:spLocks noGrp="1"/>
          </p:cNvSpPr>
          <p:nvPr>
            <p:ph type="subTitle" idx="1"/>
          </p:nvPr>
        </p:nvSpPr>
        <p:spPr>
          <a:xfrm>
            <a:off x="6083900" y="1713778"/>
            <a:ext cx="2336400" cy="60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286" name="Google Shape;1286;p19"/>
          <p:cNvSpPr txBox="1">
            <a:spLocks noGrp="1"/>
          </p:cNvSpPr>
          <p:nvPr>
            <p:ph type="title" idx="3"/>
          </p:nvPr>
        </p:nvSpPr>
        <p:spPr>
          <a:xfrm>
            <a:off x="3848963" y="2688238"/>
            <a:ext cx="17688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87" name="Google Shape;1287;p19"/>
          <p:cNvSpPr txBox="1">
            <a:spLocks noGrp="1"/>
          </p:cNvSpPr>
          <p:nvPr>
            <p:ph type="subTitle" idx="4"/>
          </p:nvPr>
        </p:nvSpPr>
        <p:spPr>
          <a:xfrm>
            <a:off x="6083900" y="2650741"/>
            <a:ext cx="2336400" cy="60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288" name="Google Shape;1288;p19"/>
          <p:cNvSpPr txBox="1">
            <a:spLocks noGrp="1"/>
          </p:cNvSpPr>
          <p:nvPr>
            <p:ph type="title" idx="5"/>
          </p:nvPr>
        </p:nvSpPr>
        <p:spPr>
          <a:xfrm>
            <a:off x="3848963" y="3625200"/>
            <a:ext cx="17688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89" name="Google Shape;1289;p19"/>
          <p:cNvSpPr txBox="1">
            <a:spLocks noGrp="1"/>
          </p:cNvSpPr>
          <p:nvPr>
            <p:ph type="subTitle" idx="6"/>
          </p:nvPr>
        </p:nvSpPr>
        <p:spPr>
          <a:xfrm>
            <a:off x="6087600" y="3587703"/>
            <a:ext cx="2336400" cy="60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1290" name="Google Shape;1290;p19"/>
          <p:cNvCxnSpPr/>
          <p:nvPr/>
        </p:nvCxnSpPr>
        <p:spPr>
          <a:xfrm>
            <a:off x="845052" y="1104300"/>
            <a:ext cx="397200" cy="0"/>
          </a:xfrm>
          <a:prstGeom prst="straightConnector1">
            <a:avLst/>
          </a:prstGeom>
          <a:noFill/>
          <a:ln w="28575" cap="rnd" cmpd="sng">
            <a:solidFill>
              <a:schemeClr val="accent5"/>
            </a:solidFill>
            <a:prstDash val="solid"/>
            <a:round/>
            <a:headEnd type="none" w="med" len="med"/>
            <a:tailEnd type="none" w="med" len="med"/>
          </a:ln>
        </p:spPr>
      </p:cxnSp>
      <p:sp>
        <p:nvSpPr>
          <p:cNvPr id="1291" name="Google Shape;1291;p19"/>
          <p:cNvSpPr/>
          <p:nvPr/>
        </p:nvSpPr>
        <p:spPr>
          <a:xfrm flipH="1">
            <a:off x="333753" y="4152900"/>
            <a:ext cx="1723519" cy="830694"/>
          </a:xfrm>
          <a:custGeom>
            <a:avLst/>
            <a:gdLst/>
            <a:ahLst/>
            <a:cxnLst/>
            <a:rect l="l" t="t" r="r" b="b"/>
            <a:pathLst>
              <a:path w="72707" h="35043" extrusionOk="0">
                <a:moveTo>
                  <a:pt x="36030" y="0"/>
                </a:moveTo>
                <a:cubicBezTo>
                  <a:pt x="31437" y="0"/>
                  <a:pt x="27874" y="2205"/>
                  <a:pt x="23935" y="4691"/>
                </a:cubicBezTo>
                <a:cubicBezTo>
                  <a:pt x="19673" y="7384"/>
                  <a:pt x="15719" y="6394"/>
                  <a:pt x="11921" y="7097"/>
                </a:cubicBezTo>
                <a:cubicBezTo>
                  <a:pt x="12207" y="6087"/>
                  <a:pt x="11766" y="5074"/>
                  <a:pt x="10928" y="4829"/>
                </a:cubicBezTo>
                <a:cubicBezTo>
                  <a:pt x="10803" y="4792"/>
                  <a:pt x="10677" y="4774"/>
                  <a:pt x="10551" y="4774"/>
                </a:cubicBezTo>
                <a:cubicBezTo>
                  <a:pt x="9903" y="4774"/>
                  <a:pt x="9271" y="5241"/>
                  <a:pt x="8961" y="5958"/>
                </a:cubicBezTo>
                <a:cubicBezTo>
                  <a:pt x="8701" y="5674"/>
                  <a:pt x="8366" y="5488"/>
                  <a:pt x="7985" y="5467"/>
                </a:cubicBezTo>
                <a:cubicBezTo>
                  <a:pt x="7961" y="5466"/>
                  <a:pt x="7938" y="5465"/>
                  <a:pt x="7914" y="5465"/>
                </a:cubicBezTo>
                <a:cubicBezTo>
                  <a:pt x="7066" y="5465"/>
                  <a:pt x="6347" y="6270"/>
                  <a:pt x="6292" y="7299"/>
                </a:cubicBezTo>
                <a:cubicBezTo>
                  <a:pt x="6260" y="7889"/>
                  <a:pt x="6427" y="8944"/>
                  <a:pt x="6732" y="9771"/>
                </a:cubicBezTo>
                <a:cubicBezTo>
                  <a:pt x="5755" y="10821"/>
                  <a:pt x="5170" y="12012"/>
                  <a:pt x="4125" y="13389"/>
                </a:cubicBezTo>
                <a:cubicBezTo>
                  <a:pt x="3221" y="14579"/>
                  <a:pt x="3213" y="15522"/>
                  <a:pt x="3037" y="16704"/>
                </a:cubicBezTo>
                <a:cubicBezTo>
                  <a:pt x="3030" y="16751"/>
                  <a:pt x="3023" y="16798"/>
                  <a:pt x="3016" y="16845"/>
                </a:cubicBezTo>
                <a:cubicBezTo>
                  <a:pt x="3002" y="16925"/>
                  <a:pt x="2988" y="17006"/>
                  <a:pt x="2974" y="17088"/>
                </a:cubicBezTo>
                <a:cubicBezTo>
                  <a:pt x="2965" y="17133"/>
                  <a:pt x="2958" y="17178"/>
                  <a:pt x="2949" y="17224"/>
                </a:cubicBezTo>
                <a:cubicBezTo>
                  <a:pt x="2926" y="17339"/>
                  <a:pt x="2900" y="17456"/>
                  <a:pt x="2872" y="17576"/>
                </a:cubicBezTo>
                <a:cubicBezTo>
                  <a:pt x="2860" y="17626"/>
                  <a:pt x="2846" y="17677"/>
                  <a:pt x="2833" y="17727"/>
                </a:cubicBezTo>
                <a:cubicBezTo>
                  <a:pt x="2811" y="17811"/>
                  <a:pt x="2788" y="17896"/>
                  <a:pt x="2762" y="17982"/>
                </a:cubicBezTo>
                <a:cubicBezTo>
                  <a:pt x="2746" y="18040"/>
                  <a:pt x="2729" y="18099"/>
                  <a:pt x="2710" y="18157"/>
                </a:cubicBezTo>
                <a:cubicBezTo>
                  <a:pt x="2669" y="18285"/>
                  <a:pt x="2625" y="18416"/>
                  <a:pt x="2575" y="18551"/>
                </a:cubicBezTo>
                <a:cubicBezTo>
                  <a:pt x="2554" y="18606"/>
                  <a:pt x="2530" y="18664"/>
                  <a:pt x="2507" y="18720"/>
                </a:cubicBezTo>
                <a:cubicBezTo>
                  <a:pt x="2468" y="18816"/>
                  <a:pt x="2427" y="18915"/>
                  <a:pt x="2384" y="19015"/>
                </a:cubicBezTo>
                <a:cubicBezTo>
                  <a:pt x="2354" y="19082"/>
                  <a:pt x="2324" y="19149"/>
                  <a:pt x="2292" y="19218"/>
                </a:cubicBezTo>
                <a:cubicBezTo>
                  <a:pt x="2231" y="19349"/>
                  <a:pt x="2165" y="19483"/>
                  <a:pt x="2093" y="19620"/>
                </a:cubicBezTo>
                <a:cubicBezTo>
                  <a:pt x="2065" y="19672"/>
                  <a:pt x="2037" y="19725"/>
                  <a:pt x="2009" y="19777"/>
                </a:cubicBezTo>
                <a:cubicBezTo>
                  <a:pt x="1914" y="19953"/>
                  <a:pt x="1812" y="20133"/>
                  <a:pt x="1697" y="20320"/>
                </a:cubicBezTo>
                <a:cubicBezTo>
                  <a:pt x="1697" y="20321"/>
                  <a:pt x="1696" y="20322"/>
                  <a:pt x="1695" y="20324"/>
                </a:cubicBezTo>
                <a:cubicBezTo>
                  <a:pt x="1400" y="20805"/>
                  <a:pt x="1188" y="21217"/>
                  <a:pt x="1037" y="21572"/>
                </a:cubicBezTo>
                <a:cubicBezTo>
                  <a:pt x="907" y="21490"/>
                  <a:pt x="791" y="21454"/>
                  <a:pt x="688" y="21454"/>
                </a:cubicBezTo>
                <a:cubicBezTo>
                  <a:pt x="197" y="21454"/>
                  <a:pt x="0" y="22252"/>
                  <a:pt x="32" y="22538"/>
                </a:cubicBezTo>
                <a:cubicBezTo>
                  <a:pt x="126" y="23398"/>
                  <a:pt x="1022" y="23761"/>
                  <a:pt x="1427" y="23761"/>
                </a:cubicBezTo>
                <a:cubicBezTo>
                  <a:pt x="1486" y="23761"/>
                  <a:pt x="1535" y="23754"/>
                  <a:pt x="1569" y="23738"/>
                </a:cubicBezTo>
                <a:cubicBezTo>
                  <a:pt x="2031" y="23825"/>
                  <a:pt x="2460" y="23884"/>
                  <a:pt x="2858" y="23918"/>
                </a:cubicBezTo>
                <a:cubicBezTo>
                  <a:pt x="3123" y="23941"/>
                  <a:pt x="3375" y="23954"/>
                  <a:pt x="3614" y="23958"/>
                </a:cubicBezTo>
                <a:cubicBezTo>
                  <a:pt x="3659" y="23959"/>
                  <a:pt x="3703" y="23959"/>
                  <a:pt x="3747" y="23959"/>
                </a:cubicBezTo>
                <a:cubicBezTo>
                  <a:pt x="3938" y="23959"/>
                  <a:pt x="4119" y="23954"/>
                  <a:pt x="4293" y="23942"/>
                </a:cubicBezTo>
                <a:cubicBezTo>
                  <a:pt x="4507" y="23930"/>
                  <a:pt x="4707" y="23909"/>
                  <a:pt x="4897" y="23881"/>
                </a:cubicBezTo>
                <a:cubicBezTo>
                  <a:pt x="5181" y="23840"/>
                  <a:pt x="5440" y="23783"/>
                  <a:pt x="5673" y="23718"/>
                </a:cubicBezTo>
                <a:cubicBezTo>
                  <a:pt x="7230" y="23279"/>
                  <a:pt x="7704" y="22394"/>
                  <a:pt x="7704" y="22394"/>
                </a:cubicBezTo>
                <a:lnTo>
                  <a:pt x="7705" y="22394"/>
                </a:lnTo>
                <a:cubicBezTo>
                  <a:pt x="7717" y="22394"/>
                  <a:pt x="7728" y="22394"/>
                  <a:pt x="7740" y="22395"/>
                </a:cubicBezTo>
                <a:cubicBezTo>
                  <a:pt x="7803" y="22397"/>
                  <a:pt x="7868" y="22398"/>
                  <a:pt x="7933" y="22398"/>
                </a:cubicBezTo>
                <a:cubicBezTo>
                  <a:pt x="10724" y="22398"/>
                  <a:pt x="14475" y="20610"/>
                  <a:pt x="14475" y="20610"/>
                </a:cubicBezTo>
                <a:cubicBezTo>
                  <a:pt x="14535" y="20708"/>
                  <a:pt x="14586" y="20815"/>
                  <a:pt x="14634" y="20927"/>
                </a:cubicBezTo>
                <a:cubicBezTo>
                  <a:pt x="14644" y="20951"/>
                  <a:pt x="14652" y="20976"/>
                  <a:pt x="14662" y="20999"/>
                </a:cubicBezTo>
                <a:cubicBezTo>
                  <a:pt x="14681" y="21052"/>
                  <a:pt x="14699" y="21105"/>
                  <a:pt x="14718" y="21159"/>
                </a:cubicBezTo>
                <a:cubicBezTo>
                  <a:pt x="14733" y="21204"/>
                  <a:pt x="14749" y="21248"/>
                  <a:pt x="14763" y="21294"/>
                </a:cubicBezTo>
                <a:cubicBezTo>
                  <a:pt x="14769" y="21314"/>
                  <a:pt x="14775" y="21335"/>
                  <a:pt x="14781" y="21356"/>
                </a:cubicBezTo>
                <a:cubicBezTo>
                  <a:pt x="14804" y="21444"/>
                  <a:pt x="14825" y="21534"/>
                  <a:pt x="14844" y="21626"/>
                </a:cubicBezTo>
                <a:cubicBezTo>
                  <a:pt x="14851" y="21657"/>
                  <a:pt x="14858" y="21687"/>
                  <a:pt x="14865" y="21718"/>
                </a:cubicBezTo>
                <a:cubicBezTo>
                  <a:pt x="14867" y="21726"/>
                  <a:pt x="14868" y="21735"/>
                  <a:pt x="14870" y="21743"/>
                </a:cubicBezTo>
                <a:cubicBezTo>
                  <a:pt x="14890" y="21852"/>
                  <a:pt x="14905" y="21966"/>
                  <a:pt x="14919" y="22082"/>
                </a:cubicBezTo>
                <a:cubicBezTo>
                  <a:pt x="14926" y="22142"/>
                  <a:pt x="14937" y="22199"/>
                  <a:pt x="14943" y="22260"/>
                </a:cubicBezTo>
                <a:cubicBezTo>
                  <a:pt x="15284" y="25893"/>
                  <a:pt x="12914" y="32306"/>
                  <a:pt x="10068" y="32371"/>
                </a:cubicBezTo>
                <a:cubicBezTo>
                  <a:pt x="7154" y="32437"/>
                  <a:pt x="7668" y="33651"/>
                  <a:pt x="8061" y="34134"/>
                </a:cubicBezTo>
                <a:cubicBezTo>
                  <a:pt x="8258" y="34375"/>
                  <a:pt x="8875" y="34447"/>
                  <a:pt x="9720" y="34447"/>
                </a:cubicBezTo>
                <a:cubicBezTo>
                  <a:pt x="10571" y="34447"/>
                  <a:pt x="11652" y="34374"/>
                  <a:pt x="12766" y="34326"/>
                </a:cubicBezTo>
                <a:cubicBezTo>
                  <a:pt x="14985" y="34229"/>
                  <a:pt x="14931" y="31699"/>
                  <a:pt x="17171" y="30230"/>
                </a:cubicBezTo>
                <a:cubicBezTo>
                  <a:pt x="20061" y="28333"/>
                  <a:pt x="22229" y="26595"/>
                  <a:pt x="23620" y="25390"/>
                </a:cubicBezTo>
                <a:cubicBezTo>
                  <a:pt x="24133" y="24945"/>
                  <a:pt x="24548" y="24411"/>
                  <a:pt x="24935" y="23855"/>
                </a:cubicBezTo>
                <a:cubicBezTo>
                  <a:pt x="25263" y="23380"/>
                  <a:pt x="25749" y="23029"/>
                  <a:pt x="26328" y="22773"/>
                </a:cubicBezTo>
                <a:cubicBezTo>
                  <a:pt x="27835" y="24594"/>
                  <a:pt x="28968" y="29807"/>
                  <a:pt x="29170" y="30673"/>
                </a:cubicBezTo>
                <a:cubicBezTo>
                  <a:pt x="29379" y="31564"/>
                  <a:pt x="29785" y="32952"/>
                  <a:pt x="28687" y="32952"/>
                </a:cubicBezTo>
                <a:cubicBezTo>
                  <a:pt x="28522" y="32952"/>
                  <a:pt x="28322" y="32920"/>
                  <a:pt x="28083" y="32851"/>
                </a:cubicBezTo>
                <a:cubicBezTo>
                  <a:pt x="27904" y="32799"/>
                  <a:pt x="27725" y="32776"/>
                  <a:pt x="27550" y="32776"/>
                </a:cubicBezTo>
                <a:cubicBezTo>
                  <a:pt x="25940" y="32776"/>
                  <a:pt x="24645" y="34757"/>
                  <a:pt x="26060" y="34809"/>
                </a:cubicBezTo>
                <a:cubicBezTo>
                  <a:pt x="26681" y="34832"/>
                  <a:pt x="28691" y="35043"/>
                  <a:pt x="30037" y="35043"/>
                </a:cubicBezTo>
                <a:cubicBezTo>
                  <a:pt x="30506" y="35043"/>
                  <a:pt x="30895" y="35017"/>
                  <a:pt x="31116" y="34949"/>
                </a:cubicBezTo>
                <a:cubicBezTo>
                  <a:pt x="32853" y="34416"/>
                  <a:pt x="33583" y="31838"/>
                  <a:pt x="33012" y="28642"/>
                </a:cubicBezTo>
                <a:cubicBezTo>
                  <a:pt x="32508" y="25826"/>
                  <a:pt x="32725" y="23628"/>
                  <a:pt x="33154" y="22368"/>
                </a:cubicBezTo>
                <a:cubicBezTo>
                  <a:pt x="34227" y="22512"/>
                  <a:pt x="34961" y="22676"/>
                  <a:pt x="34966" y="22686"/>
                </a:cubicBezTo>
                <a:cubicBezTo>
                  <a:pt x="36047" y="22908"/>
                  <a:pt x="36985" y="23443"/>
                  <a:pt x="37794" y="24138"/>
                </a:cubicBezTo>
                <a:cubicBezTo>
                  <a:pt x="37914" y="24241"/>
                  <a:pt x="38031" y="24345"/>
                  <a:pt x="38145" y="24454"/>
                </a:cubicBezTo>
                <a:cubicBezTo>
                  <a:pt x="38175" y="24483"/>
                  <a:pt x="38206" y="24514"/>
                  <a:pt x="38236" y="24543"/>
                </a:cubicBezTo>
                <a:cubicBezTo>
                  <a:pt x="38353" y="24658"/>
                  <a:pt x="38466" y="24775"/>
                  <a:pt x="38576" y="24896"/>
                </a:cubicBezTo>
                <a:cubicBezTo>
                  <a:pt x="38615" y="24938"/>
                  <a:pt x="38654" y="24980"/>
                  <a:pt x="38692" y="25023"/>
                </a:cubicBezTo>
                <a:cubicBezTo>
                  <a:pt x="38811" y="25156"/>
                  <a:pt x="38927" y="25290"/>
                  <a:pt x="39038" y="25428"/>
                </a:cubicBezTo>
                <a:cubicBezTo>
                  <a:pt x="39057" y="25452"/>
                  <a:pt x="39075" y="25476"/>
                  <a:pt x="39094" y="25501"/>
                </a:cubicBezTo>
                <a:cubicBezTo>
                  <a:pt x="39193" y="25624"/>
                  <a:pt x="39290" y="25751"/>
                  <a:pt x="39384" y="25877"/>
                </a:cubicBezTo>
                <a:cubicBezTo>
                  <a:pt x="39414" y="25919"/>
                  <a:pt x="39445" y="25960"/>
                  <a:pt x="39475" y="26002"/>
                </a:cubicBezTo>
                <a:cubicBezTo>
                  <a:pt x="39579" y="26146"/>
                  <a:pt x="39680" y="26291"/>
                  <a:pt x="39777" y="26436"/>
                </a:cubicBezTo>
                <a:cubicBezTo>
                  <a:pt x="39796" y="26463"/>
                  <a:pt x="39813" y="26491"/>
                  <a:pt x="39832" y="26520"/>
                </a:cubicBezTo>
                <a:cubicBezTo>
                  <a:pt x="39917" y="26648"/>
                  <a:pt x="39999" y="26778"/>
                  <a:pt x="40079" y="26907"/>
                </a:cubicBezTo>
                <a:cubicBezTo>
                  <a:pt x="40102" y="26943"/>
                  <a:pt x="40125" y="26980"/>
                  <a:pt x="40147" y="27017"/>
                </a:cubicBezTo>
                <a:cubicBezTo>
                  <a:pt x="40237" y="27164"/>
                  <a:pt x="40324" y="27311"/>
                  <a:pt x="40406" y="27456"/>
                </a:cubicBezTo>
                <a:cubicBezTo>
                  <a:pt x="40423" y="27485"/>
                  <a:pt x="40440" y="27515"/>
                  <a:pt x="40456" y="27544"/>
                </a:cubicBezTo>
                <a:cubicBezTo>
                  <a:pt x="40529" y="27673"/>
                  <a:pt x="40599" y="27799"/>
                  <a:pt x="40666" y="27925"/>
                </a:cubicBezTo>
                <a:cubicBezTo>
                  <a:pt x="40681" y="27954"/>
                  <a:pt x="40698" y="27985"/>
                  <a:pt x="40713" y="28013"/>
                </a:cubicBezTo>
                <a:cubicBezTo>
                  <a:pt x="40789" y="28156"/>
                  <a:pt x="40861" y="28296"/>
                  <a:pt x="40931" y="28433"/>
                </a:cubicBezTo>
                <a:cubicBezTo>
                  <a:pt x="40946" y="28463"/>
                  <a:pt x="40960" y="28491"/>
                  <a:pt x="40974" y="28519"/>
                </a:cubicBezTo>
                <a:cubicBezTo>
                  <a:pt x="41035" y="28640"/>
                  <a:pt x="41093" y="28758"/>
                  <a:pt x="41148" y="28872"/>
                </a:cubicBezTo>
                <a:cubicBezTo>
                  <a:pt x="41159" y="28893"/>
                  <a:pt x="41170" y="28915"/>
                  <a:pt x="41179" y="28937"/>
                </a:cubicBezTo>
                <a:cubicBezTo>
                  <a:pt x="41242" y="29067"/>
                  <a:pt x="41302" y="29192"/>
                  <a:pt x="41357" y="29312"/>
                </a:cubicBezTo>
                <a:cubicBezTo>
                  <a:pt x="41370" y="29338"/>
                  <a:pt x="41380" y="29362"/>
                  <a:pt x="41392" y="29387"/>
                </a:cubicBezTo>
                <a:cubicBezTo>
                  <a:pt x="41443" y="29496"/>
                  <a:pt x="41491" y="29600"/>
                  <a:pt x="41536" y="29699"/>
                </a:cubicBezTo>
                <a:cubicBezTo>
                  <a:pt x="41542" y="29711"/>
                  <a:pt x="41548" y="29725"/>
                  <a:pt x="41554" y="29737"/>
                </a:cubicBezTo>
                <a:cubicBezTo>
                  <a:pt x="41561" y="29754"/>
                  <a:pt x="41569" y="29769"/>
                  <a:pt x="41576" y="29785"/>
                </a:cubicBezTo>
                <a:cubicBezTo>
                  <a:pt x="41608" y="29857"/>
                  <a:pt x="41640" y="29926"/>
                  <a:pt x="41669" y="29990"/>
                </a:cubicBezTo>
                <a:cubicBezTo>
                  <a:pt x="41682" y="30018"/>
                  <a:pt x="41695" y="30046"/>
                  <a:pt x="41707" y="30072"/>
                </a:cubicBezTo>
                <a:cubicBezTo>
                  <a:pt x="41746" y="30154"/>
                  <a:pt x="41781" y="30231"/>
                  <a:pt x="41814" y="30300"/>
                </a:cubicBezTo>
                <a:cubicBezTo>
                  <a:pt x="41818" y="30309"/>
                  <a:pt x="41822" y="30319"/>
                  <a:pt x="41826" y="30327"/>
                </a:cubicBezTo>
                <a:cubicBezTo>
                  <a:pt x="41861" y="30399"/>
                  <a:pt x="41891" y="30460"/>
                  <a:pt x="41920" y="30516"/>
                </a:cubicBezTo>
                <a:cubicBezTo>
                  <a:pt x="41927" y="30528"/>
                  <a:pt x="41934" y="30541"/>
                  <a:pt x="41940" y="30553"/>
                </a:cubicBezTo>
                <a:cubicBezTo>
                  <a:pt x="41968" y="30606"/>
                  <a:pt x="41995" y="30652"/>
                  <a:pt x="42018" y="30684"/>
                </a:cubicBezTo>
                <a:cubicBezTo>
                  <a:pt x="42517" y="31405"/>
                  <a:pt x="41193" y="32577"/>
                  <a:pt x="40546" y="32577"/>
                </a:cubicBezTo>
                <a:cubicBezTo>
                  <a:pt x="40512" y="32577"/>
                  <a:pt x="40479" y="32573"/>
                  <a:pt x="40449" y="32567"/>
                </a:cubicBezTo>
                <a:cubicBezTo>
                  <a:pt x="40241" y="32520"/>
                  <a:pt x="40045" y="32481"/>
                  <a:pt x="39861" y="32449"/>
                </a:cubicBezTo>
                <a:cubicBezTo>
                  <a:pt x="39443" y="32378"/>
                  <a:pt x="39084" y="32347"/>
                  <a:pt x="38776" y="32347"/>
                </a:cubicBezTo>
                <a:cubicBezTo>
                  <a:pt x="37590" y="32347"/>
                  <a:pt x="37164" y="32818"/>
                  <a:pt x="37071" y="33321"/>
                </a:cubicBezTo>
                <a:cubicBezTo>
                  <a:pt x="37030" y="33552"/>
                  <a:pt x="37056" y="33790"/>
                  <a:pt x="37112" y="33992"/>
                </a:cubicBezTo>
                <a:cubicBezTo>
                  <a:pt x="37225" y="34403"/>
                  <a:pt x="37964" y="34454"/>
                  <a:pt x="37964" y="34454"/>
                </a:cubicBezTo>
                <a:cubicBezTo>
                  <a:pt x="38745" y="34476"/>
                  <a:pt x="39434" y="34489"/>
                  <a:pt x="40044" y="34490"/>
                </a:cubicBezTo>
                <a:cubicBezTo>
                  <a:pt x="40350" y="34490"/>
                  <a:pt x="40636" y="34488"/>
                  <a:pt x="40904" y="34482"/>
                </a:cubicBezTo>
                <a:cubicBezTo>
                  <a:pt x="41173" y="34477"/>
                  <a:pt x="41423" y="34469"/>
                  <a:pt x="41659" y="34457"/>
                </a:cubicBezTo>
                <a:cubicBezTo>
                  <a:pt x="41893" y="34446"/>
                  <a:pt x="42112" y="34430"/>
                  <a:pt x="42317" y="34412"/>
                </a:cubicBezTo>
                <a:cubicBezTo>
                  <a:pt x="42726" y="34376"/>
                  <a:pt x="43079" y="34324"/>
                  <a:pt x="43389" y="34258"/>
                </a:cubicBezTo>
                <a:cubicBezTo>
                  <a:pt x="43545" y="34224"/>
                  <a:pt x="43690" y="34187"/>
                  <a:pt x="43826" y="34146"/>
                </a:cubicBezTo>
                <a:cubicBezTo>
                  <a:pt x="44030" y="34083"/>
                  <a:pt x="44213" y="34012"/>
                  <a:pt x="44383" y="33930"/>
                </a:cubicBezTo>
                <a:cubicBezTo>
                  <a:pt x="44838" y="33711"/>
                  <a:pt x="45193" y="33420"/>
                  <a:pt x="45564" y="33043"/>
                </a:cubicBezTo>
                <a:cubicBezTo>
                  <a:pt x="45703" y="32900"/>
                  <a:pt x="45844" y="32747"/>
                  <a:pt x="45993" y="32580"/>
                </a:cubicBezTo>
                <a:cubicBezTo>
                  <a:pt x="46092" y="32468"/>
                  <a:pt x="46196" y="32351"/>
                  <a:pt x="46305" y="32229"/>
                </a:cubicBezTo>
                <a:cubicBezTo>
                  <a:pt x="48040" y="30259"/>
                  <a:pt x="47428" y="28018"/>
                  <a:pt x="47428" y="28018"/>
                </a:cubicBezTo>
                <a:lnTo>
                  <a:pt x="47428" y="28018"/>
                </a:lnTo>
                <a:cubicBezTo>
                  <a:pt x="47429" y="28018"/>
                  <a:pt x="49039" y="28263"/>
                  <a:pt x="49923" y="29335"/>
                </a:cubicBezTo>
                <a:cubicBezTo>
                  <a:pt x="50808" y="30408"/>
                  <a:pt x="49118" y="32702"/>
                  <a:pt x="49118" y="32702"/>
                </a:cubicBezTo>
                <a:cubicBezTo>
                  <a:pt x="46888" y="32715"/>
                  <a:pt x="46556" y="33717"/>
                  <a:pt x="46726" y="34266"/>
                </a:cubicBezTo>
                <a:cubicBezTo>
                  <a:pt x="46813" y="34545"/>
                  <a:pt x="47187" y="34571"/>
                  <a:pt x="47187" y="34571"/>
                </a:cubicBezTo>
                <a:cubicBezTo>
                  <a:pt x="47253" y="34571"/>
                  <a:pt x="47318" y="34570"/>
                  <a:pt x="47382" y="34570"/>
                </a:cubicBezTo>
                <a:cubicBezTo>
                  <a:pt x="48605" y="34570"/>
                  <a:pt x="49461" y="34686"/>
                  <a:pt x="50118" y="34686"/>
                </a:cubicBezTo>
                <a:cubicBezTo>
                  <a:pt x="51473" y="34686"/>
                  <a:pt x="51987" y="34195"/>
                  <a:pt x="53140" y="31186"/>
                </a:cubicBezTo>
                <a:cubicBezTo>
                  <a:pt x="55229" y="25739"/>
                  <a:pt x="53953" y="25301"/>
                  <a:pt x="53953" y="25301"/>
                </a:cubicBezTo>
                <a:cubicBezTo>
                  <a:pt x="49362" y="21989"/>
                  <a:pt x="51485" y="19017"/>
                  <a:pt x="51485" y="19017"/>
                </a:cubicBezTo>
                <a:cubicBezTo>
                  <a:pt x="51494" y="19017"/>
                  <a:pt x="51504" y="19017"/>
                  <a:pt x="51513" y="19017"/>
                </a:cubicBezTo>
                <a:cubicBezTo>
                  <a:pt x="51732" y="19017"/>
                  <a:pt x="51941" y="19053"/>
                  <a:pt x="52143" y="19121"/>
                </a:cubicBezTo>
                <a:cubicBezTo>
                  <a:pt x="52773" y="19336"/>
                  <a:pt x="53329" y="19882"/>
                  <a:pt x="53861" y="20725"/>
                </a:cubicBezTo>
                <a:cubicBezTo>
                  <a:pt x="53863" y="20728"/>
                  <a:pt x="53866" y="20731"/>
                  <a:pt x="53867" y="20734"/>
                </a:cubicBezTo>
                <a:cubicBezTo>
                  <a:pt x="53942" y="20853"/>
                  <a:pt x="54016" y="20980"/>
                  <a:pt x="54091" y="21111"/>
                </a:cubicBezTo>
                <a:cubicBezTo>
                  <a:pt x="54121" y="21164"/>
                  <a:pt x="54150" y="21219"/>
                  <a:pt x="54181" y="21273"/>
                </a:cubicBezTo>
                <a:cubicBezTo>
                  <a:pt x="54223" y="21353"/>
                  <a:pt x="54266" y="21434"/>
                  <a:pt x="54309" y="21517"/>
                </a:cubicBezTo>
                <a:cubicBezTo>
                  <a:pt x="54403" y="21698"/>
                  <a:pt x="54495" y="21884"/>
                  <a:pt x="54589" y="22082"/>
                </a:cubicBezTo>
                <a:cubicBezTo>
                  <a:pt x="54861" y="22659"/>
                  <a:pt x="55133" y="23308"/>
                  <a:pt x="55411" y="24032"/>
                </a:cubicBezTo>
                <a:cubicBezTo>
                  <a:pt x="55603" y="24527"/>
                  <a:pt x="55797" y="25054"/>
                  <a:pt x="55998" y="25616"/>
                </a:cubicBezTo>
                <a:cubicBezTo>
                  <a:pt x="56058" y="25782"/>
                  <a:pt x="56131" y="25948"/>
                  <a:pt x="56211" y="26114"/>
                </a:cubicBezTo>
                <a:cubicBezTo>
                  <a:pt x="56223" y="26138"/>
                  <a:pt x="56235" y="26161"/>
                  <a:pt x="56247" y="26184"/>
                </a:cubicBezTo>
                <a:cubicBezTo>
                  <a:pt x="56874" y="27443"/>
                  <a:pt x="58064" y="28688"/>
                  <a:pt x="59547" y="29767"/>
                </a:cubicBezTo>
                <a:cubicBezTo>
                  <a:pt x="59858" y="29992"/>
                  <a:pt x="60181" y="30210"/>
                  <a:pt x="60514" y="30421"/>
                </a:cubicBezTo>
                <a:cubicBezTo>
                  <a:pt x="60917" y="30674"/>
                  <a:pt x="61336" y="30912"/>
                  <a:pt x="61762" y="31137"/>
                </a:cubicBezTo>
                <a:cubicBezTo>
                  <a:pt x="63460" y="32032"/>
                  <a:pt x="65318" y="32690"/>
                  <a:pt x="67062" y="32955"/>
                </a:cubicBezTo>
                <a:cubicBezTo>
                  <a:pt x="67468" y="33017"/>
                  <a:pt x="67867" y="33054"/>
                  <a:pt x="68257" y="33071"/>
                </a:cubicBezTo>
                <a:cubicBezTo>
                  <a:pt x="68295" y="33073"/>
                  <a:pt x="68333" y="33073"/>
                  <a:pt x="68370" y="33074"/>
                </a:cubicBezTo>
                <a:cubicBezTo>
                  <a:pt x="68474" y="33078"/>
                  <a:pt x="68576" y="33080"/>
                  <a:pt x="68678" y="33080"/>
                </a:cubicBezTo>
                <a:cubicBezTo>
                  <a:pt x="68726" y="33080"/>
                  <a:pt x="68774" y="33079"/>
                  <a:pt x="68821" y="33078"/>
                </a:cubicBezTo>
                <a:cubicBezTo>
                  <a:pt x="68877" y="33078"/>
                  <a:pt x="68931" y="33076"/>
                  <a:pt x="68985" y="33074"/>
                </a:cubicBezTo>
                <a:cubicBezTo>
                  <a:pt x="69117" y="33070"/>
                  <a:pt x="69247" y="33062"/>
                  <a:pt x="69376" y="33051"/>
                </a:cubicBezTo>
                <a:cubicBezTo>
                  <a:pt x="69434" y="33047"/>
                  <a:pt x="69494" y="33042"/>
                  <a:pt x="69553" y="33035"/>
                </a:cubicBezTo>
                <a:cubicBezTo>
                  <a:pt x="69679" y="33022"/>
                  <a:pt x="69804" y="33004"/>
                  <a:pt x="69928" y="32984"/>
                </a:cubicBezTo>
                <a:cubicBezTo>
                  <a:pt x="69981" y="32976"/>
                  <a:pt x="70034" y="32969"/>
                  <a:pt x="70085" y="32960"/>
                </a:cubicBezTo>
                <a:cubicBezTo>
                  <a:pt x="70258" y="32929"/>
                  <a:pt x="70426" y="32892"/>
                  <a:pt x="70590" y="32847"/>
                </a:cubicBezTo>
                <a:cubicBezTo>
                  <a:pt x="70738" y="32806"/>
                  <a:pt x="70877" y="32763"/>
                  <a:pt x="71008" y="32718"/>
                </a:cubicBezTo>
                <a:cubicBezTo>
                  <a:pt x="71078" y="32695"/>
                  <a:pt x="71139" y="32669"/>
                  <a:pt x="71204" y="32644"/>
                </a:cubicBezTo>
                <a:cubicBezTo>
                  <a:pt x="71260" y="32622"/>
                  <a:pt x="71322" y="32601"/>
                  <a:pt x="71374" y="32579"/>
                </a:cubicBezTo>
                <a:cubicBezTo>
                  <a:pt x="71456" y="32545"/>
                  <a:pt x="71528" y="32508"/>
                  <a:pt x="71601" y="32471"/>
                </a:cubicBezTo>
                <a:cubicBezTo>
                  <a:pt x="71631" y="32457"/>
                  <a:pt x="71663" y="32443"/>
                  <a:pt x="71691" y="32428"/>
                </a:cubicBezTo>
                <a:cubicBezTo>
                  <a:pt x="71692" y="32427"/>
                  <a:pt x="71695" y="32426"/>
                  <a:pt x="71696" y="32426"/>
                </a:cubicBezTo>
                <a:cubicBezTo>
                  <a:pt x="71773" y="32385"/>
                  <a:pt x="71842" y="32342"/>
                  <a:pt x="71910" y="32298"/>
                </a:cubicBezTo>
                <a:cubicBezTo>
                  <a:pt x="71926" y="32287"/>
                  <a:pt x="71946" y="32278"/>
                  <a:pt x="71961" y="32267"/>
                </a:cubicBezTo>
                <a:cubicBezTo>
                  <a:pt x="72035" y="32217"/>
                  <a:pt x="72101" y="32166"/>
                  <a:pt x="72163" y="32114"/>
                </a:cubicBezTo>
                <a:cubicBezTo>
                  <a:pt x="72170" y="32107"/>
                  <a:pt x="72178" y="32102"/>
                  <a:pt x="72184" y="32097"/>
                </a:cubicBezTo>
                <a:cubicBezTo>
                  <a:pt x="72186" y="32096"/>
                  <a:pt x="72188" y="32094"/>
                  <a:pt x="72190" y="32093"/>
                </a:cubicBezTo>
                <a:cubicBezTo>
                  <a:pt x="72253" y="32037"/>
                  <a:pt x="72309" y="31981"/>
                  <a:pt x="72360" y="31923"/>
                </a:cubicBezTo>
                <a:cubicBezTo>
                  <a:pt x="72361" y="31922"/>
                  <a:pt x="72364" y="31920"/>
                  <a:pt x="72365" y="31918"/>
                </a:cubicBezTo>
                <a:cubicBezTo>
                  <a:pt x="72367" y="31916"/>
                  <a:pt x="72369" y="31915"/>
                  <a:pt x="72370" y="31913"/>
                </a:cubicBezTo>
                <a:cubicBezTo>
                  <a:pt x="72475" y="31792"/>
                  <a:pt x="72551" y="31668"/>
                  <a:pt x="72605" y="31539"/>
                </a:cubicBezTo>
                <a:cubicBezTo>
                  <a:pt x="72605" y="31538"/>
                  <a:pt x="72606" y="31538"/>
                  <a:pt x="72606" y="31537"/>
                </a:cubicBezTo>
                <a:cubicBezTo>
                  <a:pt x="72607" y="31535"/>
                  <a:pt x="72609" y="31532"/>
                  <a:pt x="72610" y="31529"/>
                </a:cubicBezTo>
                <a:cubicBezTo>
                  <a:pt x="72663" y="31397"/>
                  <a:pt x="72693" y="31260"/>
                  <a:pt x="72699" y="31121"/>
                </a:cubicBezTo>
                <a:cubicBezTo>
                  <a:pt x="72706" y="30981"/>
                  <a:pt x="72691" y="30838"/>
                  <a:pt x="72655" y="30694"/>
                </a:cubicBezTo>
                <a:cubicBezTo>
                  <a:pt x="72638" y="30621"/>
                  <a:pt x="72615" y="30548"/>
                  <a:pt x="72588" y="30476"/>
                </a:cubicBezTo>
                <a:cubicBezTo>
                  <a:pt x="72132" y="29232"/>
                  <a:pt x="70371" y="27884"/>
                  <a:pt x="69002" y="27106"/>
                </a:cubicBezTo>
                <a:cubicBezTo>
                  <a:pt x="68841" y="27015"/>
                  <a:pt x="68685" y="26931"/>
                  <a:pt x="68539" y="26856"/>
                </a:cubicBezTo>
                <a:cubicBezTo>
                  <a:pt x="68462" y="26817"/>
                  <a:pt x="68384" y="26776"/>
                  <a:pt x="68304" y="26733"/>
                </a:cubicBezTo>
                <a:cubicBezTo>
                  <a:pt x="67642" y="26377"/>
                  <a:pt x="66855" y="25869"/>
                  <a:pt x="66025" y="25180"/>
                </a:cubicBezTo>
                <a:cubicBezTo>
                  <a:pt x="65539" y="24777"/>
                  <a:pt x="65039" y="24313"/>
                  <a:pt x="64538" y="23780"/>
                </a:cubicBezTo>
                <a:cubicBezTo>
                  <a:pt x="64536" y="23779"/>
                  <a:pt x="64535" y="23777"/>
                  <a:pt x="64533" y="23776"/>
                </a:cubicBezTo>
                <a:cubicBezTo>
                  <a:pt x="64367" y="23598"/>
                  <a:pt x="64200" y="23413"/>
                  <a:pt x="64035" y="23220"/>
                </a:cubicBezTo>
                <a:cubicBezTo>
                  <a:pt x="63701" y="22832"/>
                  <a:pt x="63371" y="22413"/>
                  <a:pt x="63047" y="21961"/>
                </a:cubicBezTo>
                <a:cubicBezTo>
                  <a:pt x="62797" y="21611"/>
                  <a:pt x="62552" y="21242"/>
                  <a:pt x="62315" y="20853"/>
                </a:cubicBezTo>
                <a:cubicBezTo>
                  <a:pt x="62299" y="20827"/>
                  <a:pt x="62285" y="20802"/>
                  <a:pt x="62270" y="20778"/>
                </a:cubicBezTo>
                <a:cubicBezTo>
                  <a:pt x="62173" y="20617"/>
                  <a:pt x="62076" y="20453"/>
                  <a:pt x="61982" y="20285"/>
                </a:cubicBezTo>
                <a:cubicBezTo>
                  <a:pt x="61959" y="20244"/>
                  <a:pt x="61935" y="20203"/>
                  <a:pt x="61912" y="20162"/>
                </a:cubicBezTo>
                <a:cubicBezTo>
                  <a:pt x="61804" y="19967"/>
                  <a:pt x="61698" y="19769"/>
                  <a:pt x="61593" y="19564"/>
                </a:cubicBezTo>
                <a:cubicBezTo>
                  <a:pt x="61367" y="19123"/>
                  <a:pt x="61151" y="18657"/>
                  <a:pt x="60947" y="18171"/>
                </a:cubicBezTo>
                <a:cubicBezTo>
                  <a:pt x="60867" y="17979"/>
                  <a:pt x="60788" y="17785"/>
                  <a:pt x="60712" y="17587"/>
                </a:cubicBezTo>
                <a:cubicBezTo>
                  <a:pt x="60712" y="17585"/>
                  <a:pt x="60711" y="17584"/>
                  <a:pt x="60710" y="17582"/>
                </a:cubicBezTo>
                <a:cubicBezTo>
                  <a:pt x="60634" y="17385"/>
                  <a:pt x="60560" y="17185"/>
                  <a:pt x="60489" y="16982"/>
                </a:cubicBezTo>
                <a:cubicBezTo>
                  <a:pt x="60487" y="16978"/>
                  <a:pt x="60486" y="16974"/>
                  <a:pt x="60485" y="16971"/>
                </a:cubicBezTo>
                <a:cubicBezTo>
                  <a:pt x="60413" y="16768"/>
                  <a:pt x="60344" y="16561"/>
                  <a:pt x="60277" y="16351"/>
                </a:cubicBezTo>
                <a:cubicBezTo>
                  <a:pt x="60276" y="16347"/>
                  <a:pt x="60273" y="16343"/>
                  <a:pt x="60272" y="16339"/>
                </a:cubicBezTo>
                <a:cubicBezTo>
                  <a:pt x="60204" y="16126"/>
                  <a:pt x="60138" y="15908"/>
                  <a:pt x="60075" y="15688"/>
                </a:cubicBezTo>
                <a:cubicBezTo>
                  <a:pt x="60061" y="15640"/>
                  <a:pt x="60046" y="15592"/>
                  <a:pt x="60032" y="15543"/>
                </a:cubicBezTo>
                <a:cubicBezTo>
                  <a:pt x="58367" y="9611"/>
                  <a:pt x="55036" y="9209"/>
                  <a:pt x="54163" y="9209"/>
                </a:cubicBezTo>
                <a:cubicBezTo>
                  <a:pt x="54027" y="9209"/>
                  <a:pt x="53950" y="9219"/>
                  <a:pt x="53950" y="9219"/>
                </a:cubicBezTo>
                <a:cubicBezTo>
                  <a:pt x="53950" y="9219"/>
                  <a:pt x="49209" y="3591"/>
                  <a:pt x="41614" y="1000"/>
                </a:cubicBezTo>
                <a:cubicBezTo>
                  <a:pt x="39565" y="301"/>
                  <a:pt x="37727" y="0"/>
                  <a:pt x="360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 name="Google Shape;1292;p19"/>
          <p:cNvGrpSpPr/>
          <p:nvPr/>
        </p:nvGrpSpPr>
        <p:grpSpPr>
          <a:xfrm>
            <a:off x="5164250" y="4371325"/>
            <a:ext cx="1290200" cy="897750"/>
            <a:chOff x="1082675" y="3789625"/>
            <a:chExt cx="1290200" cy="897750"/>
          </a:xfrm>
        </p:grpSpPr>
        <p:sp>
          <p:nvSpPr>
            <p:cNvPr id="1293" name="Google Shape;1293;p19"/>
            <p:cNvSpPr/>
            <p:nvPr/>
          </p:nvSpPr>
          <p:spPr>
            <a:xfrm>
              <a:off x="1557100" y="3856300"/>
              <a:ext cx="513075" cy="800050"/>
            </a:xfrm>
            <a:custGeom>
              <a:avLst/>
              <a:gdLst/>
              <a:ahLst/>
              <a:cxnLst/>
              <a:rect l="l" t="t" r="r" b="b"/>
              <a:pathLst>
                <a:path w="20523" h="32002" extrusionOk="0">
                  <a:moveTo>
                    <a:pt x="18351" y="0"/>
                  </a:moveTo>
                  <a:cubicBezTo>
                    <a:pt x="17466" y="0"/>
                    <a:pt x="16551" y="1259"/>
                    <a:pt x="15722" y="2381"/>
                  </a:cubicBezTo>
                  <a:cubicBezTo>
                    <a:pt x="14795" y="3636"/>
                    <a:pt x="12667" y="11708"/>
                    <a:pt x="11466" y="12283"/>
                  </a:cubicBezTo>
                  <a:cubicBezTo>
                    <a:pt x="11419" y="12306"/>
                    <a:pt x="11378" y="12316"/>
                    <a:pt x="11341" y="12316"/>
                  </a:cubicBezTo>
                  <a:cubicBezTo>
                    <a:pt x="10436" y="12316"/>
                    <a:pt x="12464" y="5752"/>
                    <a:pt x="11466" y="5506"/>
                  </a:cubicBezTo>
                  <a:cubicBezTo>
                    <a:pt x="11427" y="5497"/>
                    <a:pt x="11387" y="5492"/>
                    <a:pt x="11345" y="5492"/>
                  </a:cubicBezTo>
                  <a:cubicBezTo>
                    <a:pt x="10299" y="5492"/>
                    <a:pt x="8666" y="8528"/>
                    <a:pt x="8194" y="9526"/>
                  </a:cubicBezTo>
                  <a:cubicBezTo>
                    <a:pt x="7703" y="10562"/>
                    <a:pt x="8248" y="17981"/>
                    <a:pt x="7102" y="18799"/>
                  </a:cubicBezTo>
                  <a:cubicBezTo>
                    <a:pt x="7042" y="18842"/>
                    <a:pt x="6988" y="18862"/>
                    <a:pt x="6939" y="18862"/>
                  </a:cubicBezTo>
                  <a:cubicBezTo>
                    <a:pt x="6048" y="18862"/>
                    <a:pt x="6835" y="12182"/>
                    <a:pt x="5957" y="11872"/>
                  </a:cubicBezTo>
                  <a:cubicBezTo>
                    <a:pt x="5895" y="11850"/>
                    <a:pt x="5831" y="11840"/>
                    <a:pt x="5767" y="11840"/>
                  </a:cubicBezTo>
                  <a:cubicBezTo>
                    <a:pt x="4871" y="11840"/>
                    <a:pt x="3783" y="13881"/>
                    <a:pt x="3124" y="15479"/>
                  </a:cubicBezTo>
                  <a:cubicBezTo>
                    <a:pt x="2418" y="17192"/>
                    <a:pt x="0" y="31184"/>
                    <a:pt x="0" y="31184"/>
                  </a:cubicBezTo>
                  <a:lnTo>
                    <a:pt x="2520" y="32002"/>
                  </a:lnTo>
                  <a:cubicBezTo>
                    <a:pt x="2520" y="32002"/>
                    <a:pt x="10593" y="28286"/>
                    <a:pt x="12393" y="26000"/>
                  </a:cubicBezTo>
                  <a:cubicBezTo>
                    <a:pt x="14192" y="23716"/>
                    <a:pt x="15430" y="21884"/>
                    <a:pt x="15504" y="20715"/>
                  </a:cubicBezTo>
                  <a:cubicBezTo>
                    <a:pt x="15578" y="19546"/>
                    <a:pt x="12121" y="20163"/>
                    <a:pt x="12393" y="19559"/>
                  </a:cubicBezTo>
                  <a:cubicBezTo>
                    <a:pt x="12664" y="18955"/>
                    <a:pt x="16267" y="19619"/>
                    <a:pt x="17472" y="17681"/>
                  </a:cubicBezTo>
                  <a:cubicBezTo>
                    <a:pt x="18677" y="15743"/>
                    <a:pt x="19104" y="13290"/>
                    <a:pt x="18450" y="13076"/>
                  </a:cubicBezTo>
                  <a:cubicBezTo>
                    <a:pt x="18421" y="13066"/>
                    <a:pt x="18385" y="13062"/>
                    <a:pt x="18343" y="13062"/>
                  </a:cubicBezTo>
                  <a:cubicBezTo>
                    <a:pt x="17541" y="13062"/>
                    <a:pt x="14589" y="14759"/>
                    <a:pt x="13806" y="14759"/>
                  </a:cubicBezTo>
                  <a:cubicBezTo>
                    <a:pt x="13726" y="14759"/>
                    <a:pt x="13668" y="14741"/>
                    <a:pt x="13638" y="14702"/>
                  </a:cubicBezTo>
                  <a:cubicBezTo>
                    <a:pt x="13299" y="14260"/>
                    <a:pt x="19268" y="10071"/>
                    <a:pt x="19764" y="8598"/>
                  </a:cubicBezTo>
                  <a:cubicBezTo>
                    <a:pt x="20261" y="7125"/>
                    <a:pt x="20523" y="3307"/>
                    <a:pt x="19764" y="2102"/>
                  </a:cubicBezTo>
                  <a:cubicBezTo>
                    <a:pt x="19688" y="1982"/>
                    <a:pt x="19610" y="1928"/>
                    <a:pt x="19529" y="1928"/>
                  </a:cubicBezTo>
                  <a:cubicBezTo>
                    <a:pt x="18859" y="1928"/>
                    <a:pt x="18054" y="5633"/>
                    <a:pt x="17653" y="5633"/>
                  </a:cubicBezTo>
                  <a:cubicBezTo>
                    <a:pt x="17620" y="5633"/>
                    <a:pt x="17589" y="5607"/>
                    <a:pt x="17561" y="5550"/>
                  </a:cubicBezTo>
                  <a:cubicBezTo>
                    <a:pt x="17163" y="4738"/>
                    <a:pt x="19649" y="416"/>
                    <a:pt x="18667" y="56"/>
                  </a:cubicBezTo>
                  <a:cubicBezTo>
                    <a:pt x="18562" y="18"/>
                    <a:pt x="18457" y="0"/>
                    <a:pt x="183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19"/>
            <p:cNvSpPr/>
            <p:nvPr/>
          </p:nvSpPr>
          <p:spPr>
            <a:xfrm>
              <a:off x="1583875" y="4013550"/>
              <a:ext cx="404100" cy="595625"/>
            </a:xfrm>
            <a:custGeom>
              <a:avLst/>
              <a:gdLst/>
              <a:ahLst/>
              <a:cxnLst/>
              <a:rect l="l" t="t" r="r" b="b"/>
              <a:pathLst>
                <a:path w="16164" h="23825" extrusionOk="0">
                  <a:moveTo>
                    <a:pt x="16079" y="1"/>
                  </a:moveTo>
                  <a:cubicBezTo>
                    <a:pt x="16061" y="1"/>
                    <a:pt x="16044" y="8"/>
                    <a:pt x="16032" y="26"/>
                  </a:cubicBezTo>
                  <a:cubicBezTo>
                    <a:pt x="13354" y="4013"/>
                    <a:pt x="10517" y="7889"/>
                    <a:pt x="7785" y="11837"/>
                  </a:cubicBezTo>
                  <a:cubicBezTo>
                    <a:pt x="6464" y="13747"/>
                    <a:pt x="5135" y="15652"/>
                    <a:pt x="3771" y="17532"/>
                  </a:cubicBezTo>
                  <a:cubicBezTo>
                    <a:pt x="2441" y="19364"/>
                    <a:pt x="930" y="21390"/>
                    <a:pt x="72" y="23494"/>
                  </a:cubicBezTo>
                  <a:cubicBezTo>
                    <a:pt x="0" y="23669"/>
                    <a:pt x="146" y="23824"/>
                    <a:pt x="304" y="23824"/>
                  </a:cubicBezTo>
                  <a:cubicBezTo>
                    <a:pt x="352" y="23824"/>
                    <a:pt x="402" y="23810"/>
                    <a:pt x="446" y="23778"/>
                  </a:cubicBezTo>
                  <a:cubicBezTo>
                    <a:pt x="2173" y="22541"/>
                    <a:pt x="3515" y="20708"/>
                    <a:pt x="4846" y="19076"/>
                  </a:cubicBezTo>
                  <a:cubicBezTo>
                    <a:pt x="6430" y="17137"/>
                    <a:pt x="7827" y="15003"/>
                    <a:pt x="9200" y="12913"/>
                  </a:cubicBezTo>
                  <a:cubicBezTo>
                    <a:pt x="11871" y="8840"/>
                    <a:pt x="14097" y="4505"/>
                    <a:pt x="16141" y="88"/>
                  </a:cubicBezTo>
                  <a:cubicBezTo>
                    <a:pt x="16163" y="42"/>
                    <a:pt x="16120" y="1"/>
                    <a:pt x="160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9"/>
            <p:cNvSpPr/>
            <p:nvPr/>
          </p:nvSpPr>
          <p:spPr>
            <a:xfrm>
              <a:off x="1548550" y="4406250"/>
              <a:ext cx="824325" cy="281125"/>
            </a:xfrm>
            <a:custGeom>
              <a:avLst/>
              <a:gdLst/>
              <a:ahLst/>
              <a:cxnLst/>
              <a:rect l="l" t="t" r="r" b="b"/>
              <a:pathLst>
                <a:path w="32973" h="11245" extrusionOk="0">
                  <a:moveTo>
                    <a:pt x="18265" y="1"/>
                  </a:moveTo>
                  <a:cubicBezTo>
                    <a:pt x="11109" y="1"/>
                    <a:pt x="1" y="9510"/>
                    <a:pt x="1" y="9510"/>
                  </a:cubicBezTo>
                  <a:cubicBezTo>
                    <a:pt x="2287" y="8294"/>
                    <a:pt x="8360" y="6625"/>
                    <a:pt x="14011" y="6625"/>
                  </a:cubicBezTo>
                  <a:cubicBezTo>
                    <a:pt x="16105" y="6625"/>
                    <a:pt x="18140" y="6854"/>
                    <a:pt x="19904" y="7420"/>
                  </a:cubicBezTo>
                  <a:cubicBezTo>
                    <a:pt x="25780" y="9308"/>
                    <a:pt x="31286" y="11244"/>
                    <a:pt x="32493" y="11244"/>
                  </a:cubicBezTo>
                  <a:cubicBezTo>
                    <a:pt x="32626" y="11244"/>
                    <a:pt x="32706" y="11221"/>
                    <a:pt x="32730" y="11172"/>
                  </a:cubicBezTo>
                  <a:cubicBezTo>
                    <a:pt x="32973" y="10674"/>
                    <a:pt x="28715" y="6142"/>
                    <a:pt x="27827" y="5604"/>
                  </a:cubicBezTo>
                  <a:cubicBezTo>
                    <a:pt x="27710" y="5533"/>
                    <a:pt x="27543" y="5503"/>
                    <a:pt x="27339" y="5503"/>
                  </a:cubicBezTo>
                  <a:cubicBezTo>
                    <a:pt x="26136" y="5503"/>
                    <a:pt x="23656" y="6557"/>
                    <a:pt x="22598" y="6557"/>
                  </a:cubicBezTo>
                  <a:cubicBezTo>
                    <a:pt x="22478" y="6557"/>
                    <a:pt x="22376" y="6543"/>
                    <a:pt x="22297" y="6513"/>
                  </a:cubicBezTo>
                  <a:cubicBezTo>
                    <a:pt x="21398" y="6170"/>
                    <a:pt x="25881" y="4670"/>
                    <a:pt x="26230" y="4389"/>
                  </a:cubicBezTo>
                  <a:cubicBezTo>
                    <a:pt x="26578" y="4110"/>
                    <a:pt x="24194" y="1955"/>
                    <a:pt x="22895" y="1513"/>
                  </a:cubicBezTo>
                  <a:cubicBezTo>
                    <a:pt x="22820" y="1487"/>
                    <a:pt x="22734" y="1475"/>
                    <a:pt x="22637" y="1475"/>
                  </a:cubicBezTo>
                  <a:cubicBezTo>
                    <a:pt x="21137" y="1475"/>
                    <a:pt x="17209" y="4378"/>
                    <a:pt x="16106" y="4378"/>
                  </a:cubicBezTo>
                  <a:cubicBezTo>
                    <a:pt x="16051" y="4378"/>
                    <a:pt x="16003" y="4371"/>
                    <a:pt x="15962" y="4355"/>
                  </a:cubicBezTo>
                  <a:cubicBezTo>
                    <a:pt x="15063" y="4012"/>
                    <a:pt x="22006" y="1247"/>
                    <a:pt x="21368" y="831"/>
                  </a:cubicBezTo>
                  <a:cubicBezTo>
                    <a:pt x="20480" y="250"/>
                    <a:pt x="19425" y="1"/>
                    <a:pt x="182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9"/>
            <p:cNvSpPr/>
            <p:nvPr/>
          </p:nvSpPr>
          <p:spPr>
            <a:xfrm>
              <a:off x="1082675" y="3789625"/>
              <a:ext cx="585750" cy="813275"/>
            </a:xfrm>
            <a:custGeom>
              <a:avLst/>
              <a:gdLst/>
              <a:ahLst/>
              <a:cxnLst/>
              <a:rect l="l" t="t" r="r" b="b"/>
              <a:pathLst>
                <a:path w="23430" h="32531" extrusionOk="0">
                  <a:moveTo>
                    <a:pt x="5766" y="0"/>
                  </a:moveTo>
                  <a:cubicBezTo>
                    <a:pt x="5518" y="0"/>
                    <a:pt x="5340" y="54"/>
                    <a:pt x="5260" y="173"/>
                  </a:cubicBezTo>
                  <a:cubicBezTo>
                    <a:pt x="4769" y="904"/>
                    <a:pt x="7943" y="6340"/>
                    <a:pt x="7571" y="6340"/>
                  </a:cubicBezTo>
                  <a:cubicBezTo>
                    <a:pt x="7553" y="6340"/>
                    <a:pt x="7526" y="6327"/>
                    <a:pt x="7489" y="6299"/>
                  </a:cubicBezTo>
                  <a:cubicBezTo>
                    <a:pt x="6711" y="5708"/>
                    <a:pt x="4481" y="1556"/>
                    <a:pt x="4031" y="534"/>
                  </a:cubicBezTo>
                  <a:cubicBezTo>
                    <a:pt x="3991" y="443"/>
                    <a:pt x="3925" y="400"/>
                    <a:pt x="3839" y="400"/>
                  </a:cubicBezTo>
                  <a:cubicBezTo>
                    <a:pt x="2961" y="400"/>
                    <a:pt x="0" y="4788"/>
                    <a:pt x="1196" y="6238"/>
                  </a:cubicBezTo>
                  <a:cubicBezTo>
                    <a:pt x="2507" y="7829"/>
                    <a:pt x="7736" y="8394"/>
                    <a:pt x="9215" y="9588"/>
                  </a:cubicBezTo>
                  <a:cubicBezTo>
                    <a:pt x="10560" y="10673"/>
                    <a:pt x="11635" y="12116"/>
                    <a:pt x="10878" y="12116"/>
                  </a:cubicBezTo>
                  <a:cubicBezTo>
                    <a:pt x="10803" y="12116"/>
                    <a:pt x="10711" y="12102"/>
                    <a:pt x="10598" y="12072"/>
                  </a:cubicBezTo>
                  <a:cubicBezTo>
                    <a:pt x="9615" y="11808"/>
                    <a:pt x="5972" y="10074"/>
                    <a:pt x="4367" y="10074"/>
                  </a:cubicBezTo>
                  <a:cubicBezTo>
                    <a:pt x="3938" y="10074"/>
                    <a:pt x="3655" y="10198"/>
                    <a:pt x="3607" y="10507"/>
                  </a:cubicBezTo>
                  <a:cubicBezTo>
                    <a:pt x="3382" y="11970"/>
                    <a:pt x="5502" y="16445"/>
                    <a:pt x="8580" y="17149"/>
                  </a:cubicBezTo>
                  <a:cubicBezTo>
                    <a:pt x="9298" y="17314"/>
                    <a:pt x="10017" y="17369"/>
                    <a:pt x="10713" y="17369"/>
                  </a:cubicBezTo>
                  <a:cubicBezTo>
                    <a:pt x="12181" y="17369"/>
                    <a:pt x="13544" y="17121"/>
                    <a:pt x="14569" y="17121"/>
                  </a:cubicBezTo>
                  <a:cubicBezTo>
                    <a:pt x="15140" y="17121"/>
                    <a:pt x="15606" y="17198"/>
                    <a:pt x="15928" y="17437"/>
                  </a:cubicBezTo>
                  <a:cubicBezTo>
                    <a:pt x="17018" y="18249"/>
                    <a:pt x="18146" y="19398"/>
                    <a:pt x="17447" y="19398"/>
                  </a:cubicBezTo>
                  <a:cubicBezTo>
                    <a:pt x="17392" y="19398"/>
                    <a:pt x="17327" y="19391"/>
                    <a:pt x="17249" y="19376"/>
                  </a:cubicBezTo>
                  <a:cubicBezTo>
                    <a:pt x="16599" y="19254"/>
                    <a:pt x="14048" y="18864"/>
                    <a:pt x="12239" y="18864"/>
                  </a:cubicBezTo>
                  <a:cubicBezTo>
                    <a:pt x="11063" y="18864"/>
                    <a:pt x="10201" y="19028"/>
                    <a:pt x="10377" y="19538"/>
                  </a:cubicBezTo>
                  <a:cubicBezTo>
                    <a:pt x="10824" y="20833"/>
                    <a:pt x="12727" y="23711"/>
                    <a:pt x="15359" y="24553"/>
                  </a:cubicBezTo>
                  <a:cubicBezTo>
                    <a:pt x="15996" y="24757"/>
                    <a:pt x="16567" y="24831"/>
                    <a:pt x="17072" y="24831"/>
                  </a:cubicBezTo>
                  <a:cubicBezTo>
                    <a:pt x="18439" y="24831"/>
                    <a:pt x="19318" y="24286"/>
                    <a:pt x="19685" y="24286"/>
                  </a:cubicBezTo>
                  <a:cubicBezTo>
                    <a:pt x="19744" y="24286"/>
                    <a:pt x="19789" y="24300"/>
                    <a:pt x="19821" y="24332"/>
                  </a:cubicBezTo>
                  <a:cubicBezTo>
                    <a:pt x="20134" y="24638"/>
                    <a:pt x="17799" y="26545"/>
                    <a:pt x="16939" y="27049"/>
                  </a:cubicBezTo>
                  <a:cubicBezTo>
                    <a:pt x="16077" y="27553"/>
                    <a:pt x="18191" y="31080"/>
                    <a:pt x="20689" y="32531"/>
                  </a:cubicBezTo>
                  <a:cubicBezTo>
                    <a:pt x="20689" y="32531"/>
                    <a:pt x="23429" y="30530"/>
                    <a:pt x="22837" y="19887"/>
                  </a:cubicBezTo>
                  <a:cubicBezTo>
                    <a:pt x="22866" y="18374"/>
                    <a:pt x="21871" y="14128"/>
                    <a:pt x="21738" y="13382"/>
                  </a:cubicBezTo>
                  <a:cubicBezTo>
                    <a:pt x="21590" y="12557"/>
                    <a:pt x="21372" y="12224"/>
                    <a:pt x="21122" y="12224"/>
                  </a:cubicBezTo>
                  <a:cubicBezTo>
                    <a:pt x="20272" y="12224"/>
                    <a:pt x="19061" y="16075"/>
                    <a:pt x="19051" y="17543"/>
                  </a:cubicBezTo>
                  <a:cubicBezTo>
                    <a:pt x="19047" y="18227"/>
                    <a:pt x="18937" y="18503"/>
                    <a:pt x="18801" y="18503"/>
                  </a:cubicBezTo>
                  <a:cubicBezTo>
                    <a:pt x="18558" y="18503"/>
                    <a:pt x="18231" y="17626"/>
                    <a:pt x="18266" y="16605"/>
                  </a:cubicBezTo>
                  <a:cubicBezTo>
                    <a:pt x="18320" y="15010"/>
                    <a:pt x="19029" y="11117"/>
                    <a:pt x="18592" y="9899"/>
                  </a:cubicBezTo>
                  <a:cubicBezTo>
                    <a:pt x="18181" y="8755"/>
                    <a:pt x="14502" y="4886"/>
                    <a:pt x="13634" y="4886"/>
                  </a:cubicBezTo>
                  <a:cubicBezTo>
                    <a:pt x="13577" y="4886"/>
                    <a:pt x="13532" y="4903"/>
                    <a:pt x="13501" y="4938"/>
                  </a:cubicBezTo>
                  <a:cubicBezTo>
                    <a:pt x="13038" y="5463"/>
                    <a:pt x="13853" y="11284"/>
                    <a:pt x="13318" y="11284"/>
                  </a:cubicBezTo>
                  <a:cubicBezTo>
                    <a:pt x="13271" y="11284"/>
                    <a:pt x="13214" y="11240"/>
                    <a:pt x="13145" y="11143"/>
                  </a:cubicBezTo>
                  <a:cubicBezTo>
                    <a:pt x="12284" y="9944"/>
                    <a:pt x="12454" y="3802"/>
                    <a:pt x="11399" y="2590"/>
                  </a:cubicBezTo>
                  <a:cubicBezTo>
                    <a:pt x="10507" y="1566"/>
                    <a:pt x="7110" y="0"/>
                    <a:pt x="5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9"/>
            <p:cNvSpPr/>
            <p:nvPr/>
          </p:nvSpPr>
          <p:spPr>
            <a:xfrm>
              <a:off x="1292325" y="3981150"/>
              <a:ext cx="340625" cy="624175"/>
            </a:xfrm>
            <a:custGeom>
              <a:avLst/>
              <a:gdLst/>
              <a:ahLst/>
              <a:cxnLst/>
              <a:rect l="l" t="t" r="r" b="b"/>
              <a:pathLst>
                <a:path w="13625" h="24967" extrusionOk="0">
                  <a:moveTo>
                    <a:pt x="70" y="0"/>
                  </a:moveTo>
                  <a:cubicBezTo>
                    <a:pt x="30" y="0"/>
                    <a:pt x="1" y="61"/>
                    <a:pt x="39" y="97"/>
                  </a:cubicBezTo>
                  <a:cubicBezTo>
                    <a:pt x="3744" y="3643"/>
                    <a:pt x="7400" y="7593"/>
                    <a:pt x="9888" y="12114"/>
                  </a:cubicBezTo>
                  <a:cubicBezTo>
                    <a:pt x="10959" y="14059"/>
                    <a:pt x="11476" y="16211"/>
                    <a:pt x="11677" y="18409"/>
                  </a:cubicBezTo>
                  <a:cubicBezTo>
                    <a:pt x="11859" y="20406"/>
                    <a:pt x="11258" y="22595"/>
                    <a:pt x="11683" y="24538"/>
                  </a:cubicBezTo>
                  <a:cubicBezTo>
                    <a:pt x="11745" y="24821"/>
                    <a:pt x="11958" y="24966"/>
                    <a:pt x="12178" y="24966"/>
                  </a:cubicBezTo>
                  <a:cubicBezTo>
                    <a:pt x="12362" y="24966"/>
                    <a:pt x="12550" y="24865"/>
                    <a:pt x="12660" y="24660"/>
                  </a:cubicBezTo>
                  <a:cubicBezTo>
                    <a:pt x="13624" y="22855"/>
                    <a:pt x="13380" y="20180"/>
                    <a:pt x="13233" y="18198"/>
                  </a:cubicBezTo>
                  <a:cubicBezTo>
                    <a:pt x="13064" y="15923"/>
                    <a:pt x="12337" y="13931"/>
                    <a:pt x="11174" y="11985"/>
                  </a:cubicBezTo>
                  <a:cubicBezTo>
                    <a:pt x="9795" y="9677"/>
                    <a:pt x="7834" y="7646"/>
                    <a:pt x="6043" y="5657"/>
                  </a:cubicBezTo>
                  <a:cubicBezTo>
                    <a:pt x="4214" y="3626"/>
                    <a:pt x="2180" y="1784"/>
                    <a:pt x="103" y="13"/>
                  </a:cubicBezTo>
                  <a:cubicBezTo>
                    <a:pt x="92" y="4"/>
                    <a:pt x="81"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1929529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298"/>
        <p:cNvGrpSpPr/>
        <p:nvPr/>
      </p:nvGrpSpPr>
      <p:grpSpPr>
        <a:xfrm>
          <a:off x="0" y="0"/>
          <a:ext cx="0" cy="0"/>
          <a:chOff x="0" y="0"/>
          <a:chExt cx="0" cy="0"/>
        </a:xfrm>
      </p:grpSpPr>
      <p:grpSp>
        <p:nvGrpSpPr>
          <p:cNvPr id="1299" name="Google Shape;1299;p20"/>
          <p:cNvGrpSpPr/>
          <p:nvPr/>
        </p:nvGrpSpPr>
        <p:grpSpPr>
          <a:xfrm>
            <a:off x="174250" y="3221350"/>
            <a:ext cx="9285126" cy="1783350"/>
            <a:chOff x="174250" y="3221350"/>
            <a:chExt cx="9285126" cy="1783350"/>
          </a:xfrm>
        </p:grpSpPr>
        <p:sp>
          <p:nvSpPr>
            <p:cNvPr id="1300" name="Google Shape;1300;p20"/>
            <p:cNvSpPr/>
            <p:nvPr/>
          </p:nvSpPr>
          <p:spPr>
            <a:xfrm>
              <a:off x="174250" y="4690950"/>
              <a:ext cx="245650" cy="313750"/>
            </a:xfrm>
            <a:custGeom>
              <a:avLst/>
              <a:gdLst/>
              <a:ahLst/>
              <a:cxnLst/>
              <a:rect l="l" t="t" r="r" b="b"/>
              <a:pathLst>
                <a:path w="9826" h="12550" extrusionOk="0">
                  <a:moveTo>
                    <a:pt x="1024" y="1"/>
                  </a:moveTo>
                  <a:cubicBezTo>
                    <a:pt x="334" y="1"/>
                    <a:pt x="1" y="208"/>
                    <a:pt x="137" y="290"/>
                  </a:cubicBezTo>
                  <a:cubicBezTo>
                    <a:pt x="3572" y="2351"/>
                    <a:pt x="7944" y="8098"/>
                    <a:pt x="7944" y="8098"/>
                  </a:cubicBezTo>
                  <a:cubicBezTo>
                    <a:pt x="7969" y="8069"/>
                    <a:pt x="7988" y="8039"/>
                    <a:pt x="8011" y="8010"/>
                  </a:cubicBezTo>
                  <a:cubicBezTo>
                    <a:pt x="8041" y="8066"/>
                    <a:pt x="8071" y="8122"/>
                    <a:pt x="8100" y="8181"/>
                  </a:cubicBezTo>
                  <a:cubicBezTo>
                    <a:pt x="8170" y="8322"/>
                    <a:pt x="8244" y="8468"/>
                    <a:pt x="8312" y="8624"/>
                  </a:cubicBezTo>
                  <a:cubicBezTo>
                    <a:pt x="8383" y="8778"/>
                    <a:pt x="8449" y="8941"/>
                    <a:pt x="8514" y="9107"/>
                  </a:cubicBezTo>
                  <a:cubicBezTo>
                    <a:pt x="8584" y="9271"/>
                    <a:pt x="8636" y="9446"/>
                    <a:pt x="8699" y="9615"/>
                  </a:cubicBezTo>
                  <a:cubicBezTo>
                    <a:pt x="8755" y="9786"/>
                    <a:pt x="8804" y="9961"/>
                    <a:pt x="8856" y="10131"/>
                  </a:cubicBezTo>
                  <a:cubicBezTo>
                    <a:pt x="8900" y="10302"/>
                    <a:pt x="8944" y="10472"/>
                    <a:pt x="8985" y="10637"/>
                  </a:cubicBezTo>
                  <a:cubicBezTo>
                    <a:pt x="9022" y="10801"/>
                    <a:pt x="9052" y="10963"/>
                    <a:pt x="9083" y="11115"/>
                  </a:cubicBezTo>
                  <a:cubicBezTo>
                    <a:pt x="9117" y="11265"/>
                    <a:pt x="9130" y="11411"/>
                    <a:pt x="9152" y="11544"/>
                  </a:cubicBezTo>
                  <a:cubicBezTo>
                    <a:pt x="9171" y="11677"/>
                    <a:pt x="9194" y="11799"/>
                    <a:pt x="9202" y="11909"/>
                  </a:cubicBezTo>
                  <a:cubicBezTo>
                    <a:pt x="9212" y="12018"/>
                    <a:pt x="9220" y="12113"/>
                    <a:pt x="9228" y="12192"/>
                  </a:cubicBezTo>
                  <a:cubicBezTo>
                    <a:pt x="9243" y="12348"/>
                    <a:pt x="9252" y="12437"/>
                    <a:pt x="9252" y="12437"/>
                  </a:cubicBezTo>
                  <a:lnTo>
                    <a:pt x="9253" y="12452"/>
                  </a:lnTo>
                  <a:cubicBezTo>
                    <a:pt x="9253" y="12459"/>
                    <a:pt x="9255" y="12464"/>
                    <a:pt x="9256" y="12471"/>
                  </a:cubicBezTo>
                  <a:cubicBezTo>
                    <a:pt x="9265" y="12526"/>
                    <a:pt x="9343" y="12549"/>
                    <a:pt x="9437" y="12549"/>
                  </a:cubicBezTo>
                  <a:cubicBezTo>
                    <a:pt x="9605" y="12549"/>
                    <a:pt x="9825" y="12476"/>
                    <a:pt x="9809" y="12379"/>
                  </a:cubicBezTo>
                  <a:cubicBezTo>
                    <a:pt x="9809" y="12379"/>
                    <a:pt x="9793" y="12286"/>
                    <a:pt x="9766" y="12124"/>
                  </a:cubicBezTo>
                  <a:cubicBezTo>
                    <a:pt x="9754" y="12043"/>
                    <a:pt x="9737" y="11944"/>
                    <a:pt x="9718" y="11832"/>
                  </a:cubicBezTo>
                  <a:cubicBezTo>
                    <a:pt x="9701" y="11719"/>
                    <a:pt x="9668" y="11592"/>
                    <a:pt x="9640" y="11455"/>
                  </a:cubicBezTo>
                  <a:cubicBezTo>
                    <a:pt x="9606" y="11319"/>
                    <a:pt x="9582" y="11167"/>
                    <a:pt x="9535" y="11013"/>
                  </a:cubicBezTo>
                  <a:cubicBezTo>
                    <a:pt x="9493" y="10858"/>
                    <a:pt x="9450" y="10694"/>
                    <a:pt x="9399" y="10525"/>
                  </a:cubicBezTo>
                  <a:cubicBezTo>
                    <a:pt x="9344" y="10359"/>
                    <a:pt x="9287" y="10186"/>
                    <a:pt x="9229" y="10012"/>
                  </a:cubicBezTo>
                  <a:cubicBezTo>
                    <a:pt x="9162" y="9840"/>
                    <a:pt x="9100" y="9664"/>
                    <a:pt x="9029" y="9491"/>
                  </a:cubicBezTo>
                  <a:cubicBezTo>
                    <a:pt x="8953" y="9321"/>
                    <a:pt x="8886" y="9147"/>
                    <a:pt x="8802" y="8982"/>
                  </a:cubicBezTo>
                  <a:cubicBezTo>
                    <a:pt x="8723" y="8816"/>
                    <a:pt x="8645" y="8655"/>
                    <a:pt x="8560" y="8502"/>
                  </a:cubicBezTo>
                  <a:cubicBezTo>
                    <a:pt x="8479" y="8346"/>
                    <a:pt x="8392" y="8201"/>
                    <a:pt x="8312" y="8064"/>
                  </a:cubicBezTo>
                  <a:cubicBezTo>
                    <a:pt x="8258" y="7974"/>
                    <a:pt x="8204" y="7889"/>
                    <a:pt x="8151" y="7808"/>
                  </a:cubicBezTo>
                  <a:cubicBezTo>
                    <a:pt x="9481" y="5717"/>
                    <a:pt x="7427" y="3243"/>
                    <a:pt x="7255" y="3096"/>
                  </a:cubicBezTo>
                  <a:cubicBezTo>
                    <a:pt x="7244" y="3086"/>
                    <a:pt x="7227" y="3081"/>
                    <a:pt x="7207" y="3081"/>
                  </a:cubicBezTo>
                  <a:cubicBezTo>
                    <a:pt x="6912" y="3081"/>
                    <a:pt x="5765" y="4041"/>
                    <a:pt x="5622" y="4050"/>
                  </a:cubicBezTo>
                  <a:cubicBezTo>
                    <a:pt x="5622" y="4050"/>
                    <a:pt x="5621" y="4050"/>
                    <a:pt x="5621" y="4050"/>
                  </a:cubicBezTo>
                  <a:cubicBezTo>
                    <a:pt x="5474" y="4050"/>
                    <a:pt x="6183" y="2790"/>
                    <a:pt x="6107" y="2612"/>
                  </a:cubicBezTo>
                  <a:cubicBezTo>
                    <a:pt x="6030" y="2432"/>
                    <a:pt x="4654" y="1285"/>
                    <a:pt x="4450" y="1183"/>
                  </a:cubicBezTo>
                  <a:cubicBezTo>
                    <a:pt x="4441" y="1179"/>
                    <a:pt x="4431" y="1177"/>
                    <a:pt x="4421" y="1177"/>
                  </a:cubicBezTo>
                  <a:cubicBezTo>
                    <a:pt x="4196" y="1177"/>
                    <a:pt x="3639" y="2177"/>
                    <a:pt x="3461" y="2177"/>
                  </a:cubicBezTo>
                  <a:cubicBezTo>
                    <a:pt x="3459" y="2177"/>
                    <a:pt x="3456" y="2177"/>
                    <a:pt x="3454" y="2177"/>
                  </a:cubicBezTo>
                  <a:cubicBezTo>
                    <a:pt x="3276" y="2151"/>
                    <a:pt x="3735" y="775"/>
                    <a:pt x="3582" y="698"/>
                  </a:cubicBezTo>
                  <a:cubicBezTo>
                    <a:pt x="2505" y="159"/>
                    <a:pt x="1628" y="1"/>
                    <a:pt x="1024"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0"/>
            <p:cNvSpPr/>
            <p:nvPr/>
          </p:nvSpPr>
          <p:spPr>
            <a:xfrm>
              <a:off x="293100" y="4321350"/>
              <a:ext cx="556625" cy="683350"/>
            </a:xfrm>
            <a:custGeom>
              <a:avLst/>
              <a:gdLst/>
              <a:ahLst/>
              <a:cxnLst/>
              <a:rect l="l" t="t" r="r" b="b"/>
              <a:pathLst>
                <a:path w="22265" h="27334" extrusionOk="0">
                  <a:moveTo>
                    <a:pt x="10641" y="16600"/>
                  </a:moveTo>
                  <a:cubicBezTo>
                    <a:pt x="10705" y="16695"/>
                    <a:pt x="10753" y="16755"/>
                    <a:pt x="10781" y="16773"/>
                  </a:cubicBezTo>
                  <a:cubicBezTo>
                    <a:pt x="10784" y="16780"/>
                    <a:pt x="10785" y="16787"/>
                    <a:pt x="10788" y="16794"/>
                  </a:cubicBezTo>
                  <a:cubicBezTo>
                    <a:pt x="10936" y="17196"/>
                    <a:pt x="11059" y="17621"/>
                    <a:pt x="11190" y="18050"/>
                  </a:cubicBezTo>
                  <a:cubicBezTo>
                    <a:pt x="11258" y="18265"/>
                    <a:pt x="11313" y="18484"/>
                    <a:pt x="11370" y="18704"/>
                  </a:cubicBezTo>
                  <a:cubicBezTo>
                    <a:pt x="11426" y="18925"/>
                    <a:pt x="11483" y="19145"/>
                    <a:pt x="11541" y="19366"/>
                  </a:cubicBezTo>
                  <a:cubicBezTo>
                    <a:pt x="11545" y="19389"/>
                    <a:pt x="11550" y="19410"/>
                    <a:pt x="11555" y="19431"/>
                  </a:cubicBezTo>
                  <a:cubicBezTo>
                    <a:pt x="11494" y="19311"/>
                    <a:pt x="11433" y="19189"/>
                    <a:pt x="11374" y="19070"/>
                  </a:cubicBezTo>
                  <a:cubicBezTo>
                    <a:pt x="11296" y="18907"/>
                    <a:pt x="11211" y="18749"/>
                    <a:pt x="11126" y="18598"/>
                  </a:cubicBezTo>
                  <a:cubicBezTo>
                    <a:pt x="11042" y="18445"/>
                    <a:pt x="10961" y="18296"/>
                    <a:pt x="10880" y="18150"/>
                  </a:cubicBezTo>
                  <a:cubicBezTo>
                    <a:pt x="10709" y="17866"/>
                    <a:pt x="10557" y="17592"/>
                    <a:pt x="10397" y="17351"/>
                  </a:cubicBezTo>
                  <a:cubicBezTo>
                    <a:pt x="10359" y="17291"/>
                    <a:pt x="10323" y="17237"/>
                    <a:pt x="10286" y="17180"/>
                  </a:cubicBezTo>
                  <a:cubicBezTo>
                    <a:pt x="10410" y="17048"/>
                    <a:pt x="10542" y="16860"/>
                    <a:pt x="10641" y="16600"/>
                  </a:cubicBezTo>
                  <a:close/>
                  <a:moveTo>
                    <a:pt x="22184" y="0"/>
                  </a:moveTo>
                  <a:cubicBezTo>
                    <a:pt x="21607" y="0"/>
                    <a:pt x="17298" y="1627"/>
                    <a:pt x="16951" y="2712"/>
                  </a:cubicBezTo>
                  <a:cubicBezTo>
                    <a:pt x="16569" y="3911"/>
                    <a:pt x="17998" y="5978"/>
                    <a:pt x="17998" y="5978"/>
                  </a:cubicBezTo>
                  <a:cubicBezTo>
                    <a:pt x="17998" y="5978"/>
                    <a:pt x="16234" y="4140"/>
                    <a:pt x="15966" y="4140"/>
                  </a:cubicBezTo>
                  <a:cubicBezTo>
                    <a:pt x="15963" y="4140"/>
                    <a:pt x="15959" y="4140"/>
                    <a:pt x="15956" y="4141"/>
                  </a:cubicBezTo>
                  <a:cubicBezTo>
                    <a:pt x="15726" y="4192"/>
                    <a:pt x="13098" y="8198"/>
                    <a:pt x="13404" y="8709"/>
                  </a:cubicBezTo>
                  <a:cubicBezTo>
                    <a:pt x="13710" y="9219"/>
                    <a:pt x="15803" y="10572"/>
                    <a:pt x="15803" y="10572"/>
                  </a:cubicBezTo>
                  <a:cubicBezTo>
                    <a:pt x="15803" y="10572"/>
                    <a:pt x="14520" y="10453"/>
                    <a:pt x="13821" y="10453"/>
                  </a:cubicBezTo>
                  <a:cubicBezTo>
                    <a:pt x="13549" y="10453"/>
                    <a:pt x="13365" y="10471"/>
                    <a:pt x="13379" y="10521"/>
                  </a:cubicBezTo>
                  <a:cubicBezTo>
                    <a:pt x="13427" y="10691"/>
                    <a:pt x="13753" y="11987"/>
                    <a:pt x="15118" y="12903"/>
                  </a:cubicBezTo>
                  <a:cubicBezTo>
                    <a:pt x="15087" y="12995"/>
                    <a:pt x="15056" y="13087"/>
                    <a:pt x="15023" y="13182"/>
                  </a:cubicBezTo>
                  <a:cubicBezTo>
                    <a:pt x="14869" y="13600"/>
                    <a:pt x="14755" y="14055"/>
                    <a:pt x="14618" y="14520"/>
                  </a:cubicBezTo>
                  <a:cubicBezTo>
                    <a:pt x="14584" y="14638"/>
                    <a:pt x="14551" y="14756"/>
                    <a:pt x="14517" y="14873"/>
                  </a:cubicBezTo>
                  <a:cubicBezTo>
                    <a:pt x="14483" y="14992"/>
                    <a:pt x="14458" y="15114"/>
                    <a:pt x="14428" y="15235"/>
                  </a:cubicBezTo>
                  <a:cubicBezTo>
                    <a:pt x="14370" y="15479"/>
                    <a:pt x="14310" y="15724"/>
                    <a:pt x="14251" y="15972"/>
                  </a:cubicBezTo>
                  <a:cubicBezTo>
                    <a:pt x="14222" y="16097"/>
                    <a:pt x="14188" y="16220"/>
                    <a:pt x="14164" y="16346"/>
                  </a:cubicBezTo>
                  <a:cubicBezTo>
                    <a:pt x="14139" y="16472"/>
                    <a:pt x="14113" y="16599"/>
                    <a:pt x="14087" y="16725"/>
                  </a:cubicBezTo>
                  <a:cubicBezTo>
                    <a:pt x="14038" y="16979"/>
                    <a:pt x="13987" y="17232"/>
                    <a:pt x="13936" y="17486"/>
                  </a:cubicBezTo>
                  <a:cubicBezTo>
                    <a:pt x="13844" y="17997"/>
                    <a:pt x="13763" y="18508"/>
                    <a:pt x="13683" y="19012"/>
                  </a:cubicBezTo>
                  <a:cubicBezTo>
                    <a:pt x="13649" y="19265"/>
                    <a:pt x="13617" y="19516"/>
                    <a:pt x="13583" y="19763"/>
                  </a:cubicBezTo>
                  <a:cubicBezTo>
                    <a:pt x="13567" y="19888"/>
                    <a:pt x="13550" y="20011"/>
                    <a:pt x="13533" y="20133"/>
                  </a:cubicBezTo>
                  <a:cubicBezTo>
                    <a:pt x="13520" y="20256"/>
                    <a:pt x="13508" y="20377"/>
                    <a:pt x="13495" y="20499"/>
                  </a:cubicBezTo>
                  <a:cubicBezTo>
                    <a:pt x="13468" y="20740"/>
                    <a:pt x="13442" y="20978"/>
                    <a:pt x="13418" y="21211"/>
                  </a:cubicBezTo>
                  <a:cubicBezTo>
                    <a:pt x="13394" y="21443"/>
                    <a:pt x="13379" y="21671"/>
                    <a:pt x="13359" y="21894"/>
                  </a:cubicBezTo>
                  <a:cubicBezTo>
                    <a:pt x="13319" y="22338"/>
                    <a:pt x="13296" y="22759"/>
                    <a:pt x="13272" y="23147"/>
                  </a:cubicBezTo>
                  <a:cubicBezTo>
                    <a:pt x="13250" y="23537"/>
                    <a:pt x="13237" y="23893"/>
                    <a:pt x="13224" y="24211"/>
                  </a:cubicBezTo>
                  <a:cubicBezTo>
                    <a:pt x="13224" y="24211"/>
                    <a:pt x="13224" y="24212"/>
                    <a:pt x="13224" y="24212"/>
                  </a:cubicBezTo>
                  <a:cubicBezTo>
                    <a:pt x="13196" y="24084"/>
                    <a:pt x="13166" y="23955"/>
                    <a:pt x="13135" y="23822"/>
                  </a:cubicBezTo>
                  <a:cubicBezTo>
                    <a:pt x="13098" y="23652"/>
                    <a:pt x="13058" y="23478"/>
                    <a:pt x="13004" y="23303"/>
                  </a:cubicBezTo>
                  <a:cubicBezTo>
                    <a:pt x="12953" y="23129"/>
                    <a:pt x="12904" y="22952"/>
                    <a:pt x="12851" y="22772"/>
                  </a:cubicBezTo>
                  <a:cubicBezTo>
                    <a:pt x="12800" y="22592"/>
                    <a:pt x="12751" y="22410"/>
                    <a:pt x="12685" y="22230"/>
                  </a:cubicBezTo>
                  <a:cubicBezTo>
                    <a:pt x="12623" y="22050"/>
                    <a:pt x="12561" y="21868"/>
                    <a:pt x="12498" y="21686"/>
                  </a:cubicBezTo>
                  <a:lnTo>
                    <a:pt x="12405" y="21412"/>
                  </a:lnTo>
                  <a:lnTo>
                    <a:pt x="12297" y="21143"/>
                  </a:lnTo>
                  <a:cubicBezTo>
                    <a:pt x="12274" y="21083"/>
                    <a:pt x="12251" y="21025"/>
                    <a:pt x="12227" y="20967"/>
                  </a:cubicBezTo>
                  <a:cubicBezTo>
                    <a:pt x="12206" y="20855"/>
                    <a:pt x="12186" y="20743"/>
                    <a:pt x="12164" y="20629"/>
                  </a:cubicBezTo>
                  <a:cubicBezTo>
                    <a:pt x="12059" y="20187"/>
                    <a:pt x="11958" y="19738"/>
                    <a:pt x="11843" y="19291"/>
                  </a:cubicBezTo>
                  <a:cubicBezTo>
                    <a:pt x="11781" y="19068"/>
                    <a:pt x="11718" y="18846"/>
                    <a:pt x="11656" y="18625"/>
                  </a:cubicBezTo>
                  <a:cubicBezTo>
                    <a:pt x="11594" y="18403"/>
                    <a:pt x="11533" y="18184"/>
                    <a:pt x="11459" y="17968"/>
                  </a:cubicBezTo>
                  <a:cubicBezTo>
                    <a:pt x="11317" y="17537"/>
                    <a:pt x="11182" y="17112"/>
                    <a:pt x="11025" y="16709"/>
                  </a:cubicBezTo>
                  <a:cubicBezTo>
                    <a:pt x="11014" y="16681"/>
                    <a:pt x="11004" y="16654"/>
                    <a:pt x="10994" y="16626"/>
                  </a:cubicBezTo>
                  <a:cubicBezTo>
                    <a:pt x="11537" y="16088"/>
                    <a:pt x="12776" y="14256"/>
                    <a:pt x="12819" y="12170"/>
                  </a:cubicBezTo>
                  <a:cubicBezTo>
                    <a:pt x="12865" y="9769"/>
                    <a:pt x="11618" y="7657"/>
                    <a:pt x="11618" y="7657"/>
                  </a:cubicBezTo>
                  <a:cubicBezTo>
                    <a:pt x="11618" y="7657"/>
                    <a:pt x="10176" y="9147"/>
                    <a:pt x="9994" y="9147"/>
                  </a:cubicBezTo>
                  <a:cubicBezTo>
                    <a:pt x="9991" y="9147"/>
                    <a:pt x="9988" y="9146"/>
                    <a:pt x="9986" y="9145"/>
                  </a:cubicBezTo>
                  <a:cubicBezTo>
                    <a:pt x="9843" y="9097"/>
                    <a:pt x="11042" y="7081"/>
                    <a:pt x="11090" y="6890"/>
                  </a:cubicBezTo>
                  <a:cubicBezTo>
                    <a:pt x="11139" y="6697"/>
                    <a:pt x="9794" y="4681"/>
                    <a:pt x="9794" y="4681"/>
                  </a:cubicBezTo>
                  <a:cubicBezTo>
                    <a:pt x="9794" y="4681"/>
                    <a:pt x="7896" y="6896"/>
                    <a:pt x="7563" y="6896"/>
                  </a:cubicBezTo>
                  <a:cubicBezTo>
                    <a:pt x="7553" y="6896"/>
                    <a:pt x="7544" y="6894"/>
                    <a:pt x="7537" y="6890"/>
                  </a:cubicBezTo>
                  <a:cubicBezTo>
                    <a:pt x="7298" y="6745"/>
                    <a:pt x="8881" y="4777"/>
                    <a:pt x="8881" y="4777"/>
                  </a:cubicBezTo>
                  <a:cubicBezTo>
                    <a:pt x="8881" y="4777"/>
                    <a:pt x="7537" y="1850"/>
                    <a:pt x="6529" y="1705"/>
                  </a:cubicBezTo>
                  <a:cubicBezTo>
                    <a:pt x="6529" y="1705"/>
                    <a:pt x="5531" y="3341"/>
                    <a:pt x="5344" y="3341"/>
                  </a:cubicBezTo>
                  <a:cubicBezTo>
                    <a:pt x="5338" y="3341"/>
                    <a:pt x="5334" y="3339"/>
                    <a:pt x="5330" y="3337"/>
                  </a:cubicBezTo>
                  <a:cubicBezTo>
                    <a:pt x="5185" y="3240"/>
                    <a:pt x="5618" y="1560"/>
                    <a:pt x="5569" y="1369"/>
                  </a:cubicBezTo>
                  <a:cubicBezTo>
                    <a:pt x="5525" y="1191"/>
                    <a:pt x="3819" y="639"/>
                    <a:pt x="3196" y="639"/>
                  </a:cubicBezTo>
                  <a:cubicBezTo>
                    <a:pt x="3149" y="639"/>
                    <a:pt x="3108" y="642"/>
                    <a:pt x="3074" y="649"/>
                  </a:cubicBezTo>
                  <a:cubicBezTo>
                    <a:pt x="2781" y="708"/>
                    <a:pt x="5725" y="7016"/>
                    <a:pt x="8066" y="11724"/>
                  </a:cubicBezTo>
                  <a:cubicBezTo>
                    <a:pt x="7877" y="12020"/>
                    <a:pt x="7574" y="12759"/>
                    <a:pt x="7501" y="12759"/>
                  </a:cubicBezTo>
                  <a:cubicBezTo>
                    <a:pt x="7500" y="12759"/>
                    <a:pt x="7499" y="12758"/>
                    <a:pt x="7498" y="12758"/>
                  </a:cubicBezTo>
                  <a:cubicBezTo>
                    <a:pt x="7432" y="12731"/>
                    <a:pt x="7644" y="11147"/>
                    <a:pt x="7577" y="10976"/>
                  </a:cubicBezTo>
                  <a:cubicBezTo>
                    <a:pt x="7513" y="10807"/>
                    <a:pt x="4716" y="9483"/>
                    <a:pt x="4535" y="9483"/>
                  </a:cubicBezTo>
                  <a:cubicBezTo>
                    <a:pt x="4532" y="9483"/>
                    <a:pt x="4530" y="9484"/>
                    <a:pt x="4529" y="9484"/>
                  </a:cubicBezTo>
                  <a:cubicBezTo>
                    <a:pt x="4423" y="9524"/>
                    <a:pt x="4098" y="11518"/>
                    <a:pt x="4016" y="11518"/>
                  </a:cubicBezTo>
                  <a:cubicBezTo>
                    <a:pt x="4015" y="11518"/>
                    <a:pt x="4015" y="11517"/>
                    <a:pt x="4014" y="11517"/>
                  </a:cubicBezTo>
                  <a:cubicBezTo>
                    <a:pt x="3935" y="11490"/>
                    <a:pt x="3948" y="9667"/>
                    <a:pt x="3578" y="9483"/>
                  </a:cubicBezTo>
                  <a:cubicBezTo>
                    <a:pt x="3512" y="9451"/>
                    <a:pt x="3361" y="9435"/>
                    <a:pt x="3157" y="9435"/>
                  </a:cubicBezTo>
                  <a:cubicBezTo>
                    <a:pt x="2201" y="9435"/>
                    <a:pt x="73" y="9764"/>
                    <a:pt x="40" y="10210"/>
                  </a:cubicBezTo>
                  <a:cubicBezTo>
                    <a:pt x="0" y="10752"/>
                    <a:pt x="6188" y="13047"/>
                    <a:pt x="9938" y="17449"/>
                  </a:cubicBezTo>
                  <a:cubicBezTo>
                    <a:pt x="9938" y="17449"/>
                    <a:pt x="10018" y="17412"/>
                    <a:pt x="10129" y="17325"/>
                  </a:cubicBezTo>
                  <a:cubicBezTo>
                    <a:pt x="10157" y="17370"/>
                    <a:pt x="10184" y="17417"/>
                    <a:pt x="10211" y="17463"/>
                  </a:cubicBezTo>
                  <a:cubicBezTo>
                    <a:pt x="10362" y="17707"/>
                    <a:pt x="10502" y="17984"/>
                    <a:pt x="10662" y="18270"/>
                  </a:cubicBezTo>
                  <a:cubicBezTo>
                    <a:pt x="10734" y="18416"/>
                    <a:pt x="10810" y="18567"/>
                    <a:pt x="10888" y="18721"/>
                  </a:cubicBezTo>
                  <a:cubicBezTo>
                    <a:pt x="10966" y="18874"/>
                    <a:pt x="11044" y="19032"/>
                    <a:pt x="11114" y="19196"/>
                  </a:cubicBezTo>
                  <a:cubicBezTo>
                    <a:pt x="11188" y="19358"/>
                    <a:pt x="11263" y="19524"/>
                    <a:pt x="11340" y="19691"/>
                  </a:cubicBezTo>
                  <a:cubicBezTo>
                    <a:pt x="11414" y="19858"/>
                    <a:pt x="11480" y="20032"/>
                    <a:pt x="11551" y="20205"/>
                  </a:cubicBezTo>
                  <a:cubicBezTo>
                    <a:pt x="11619" y="20381"/>
                    <a:pt x="11697" y="20553"/>
                    <a:pt x="11758" y="20733"/>
                  </a:cubicBezTo>
                  <a:cubicBezTo>
                    <a:pt x="11805" y="20865"/>
                    <a:pt x="11853" y="20998"/>
                    <a:pt x="11900" y="21131"/>
                  </a:cubicBezTo>
                  <a:cubicBezTo>
                    <a:pt x="11948" y="21425"/>
                    <a:pt x="11996" y="21715"/>
                    <a:pt x="12043" y="21998"/>
                  </a:cubicBezTo>
                  <a:cubicBezTo>
                    <a:pt x="12094" y="22423"/>
                    <a:pt x="12144" y="22833"/>
                    <a:pt x="12189" y="23221"/>
                  </a:cubicBezTo>
                  <a:cubicBezTo>
                    <a:pt x="12200" y="23319"/>
                    <a:pt x="12215" y="23414"/>
                    <a:pt x="12222" y="23509"/>
                  </a:cubicBezTo>
                  <a:cubicBezTo>
                    <a:pt x="12229" y="23604"/>
                    <a:pt x="12234" y="23697"/>
                    <a:pt x="12242" y="23790"/>
                  </a:cubicBezTo>
                  <a:cubicBezTo>
                    <a:pt x="12254" y="23974"/>
                    <a:pt x="12266" y="24151"/>
                    <a:pt x="12278" y="24321"/>
                  </a:cubicBezTo>
                  <a:cubicBezTo>
                    <a:pt x="12298" y="24663"/>
                    <a:pt x="12331" y="24975"/>
                    <a:pt x="12329" y="25253"/>
                  </a:cubicBezTo>
                  <a:cubicBezTo>
                    <a:pt x="12335" y="25531"/>
                    <a:pt x="12339" y="25772"/>
                    <a:pt x="12344" y="25972"/>
                  </a:cubicBezTo>
                  <a:cubicBezTo>
                    <a:pt x="12351" y="26370"/>
                    <a:pt x="12356" y="26597"/>
                    <a:pt x="12356" y="26597"/>
                  </a:cubicBezTo>
                  <a:lnTo>
                    <a:pt x="12356" y="26611"/>
                  </a:lnTo>
                  <a:cubicBezTo>
                    <a:pt x="12356" y="26612"/>
                    <a:pt x="12356" y="26614"/>
                    <a:pt x="12356" y="26615"/>
                  </a:cubicBezTo>
                  <a:cubicBezTo>
                    <a:pt x="12359" y="26676"/>
                    <a:pt x="12463" y="26705"/>
                    <a:pt x="12573" y="26705"/>
                  </a:cubicBezTo>
                  <a:cubicBezTo>
                    <a:pt x="12701" y="26705"/>
                    <a:pt x="12837" y="26666"/>
                    <a:pt x="12834" y="26595"/>
                  </a:cubicBezTo>
                  <a:cubicBezTo>
                    <a:pt x="12834" y="26595"/>
                    <a:pt x="12824" y="26364"/>
                    <a:pt x="12807" y="25960"/>
                  </a:cubicBezTo>
                  <a:cubicBezTo>
                    <a:pt x="12799" y="25757"/>
                    <a:pt x="12789" y="25512"/>
                    <a:pt x="12777" y="25231"/>
                  </a:cubicBezTo>
                  <a:cubicBezTo>
                    <a:pt x="12772" y="24949"/>
                    <a:pt x="12732" y="24633"/>
                    <a:pt x="12704" y="24289"/>
                  </a:cubicBezTo>
                  <a:cubicBezTo>
                    <a:pt x="12692" y="24164"/>
                    <a:pt x="12680" y="24035"/>
                    <a:pt x="12668" y="23903"/>
                  </a:cubicBezTo>
                  <a:lnTo>
                    <a:pt x="12668" y="23903"/>
                  </a:lnTo>
                  <a:cubicBezTo>
                    <a:pt x="12670" y="23910"/>
                    <a:pt x="12671" y="23919"/>
                    <a:pt x="12673" y="23927"/>
                  </a:cubicBezTo>
                  <a:cubicBezTo>
                    <a:pt x="12705" y="24094"/>
                    <a:pt x="12736" y="24259"/>
                    <a:pt x="12766" y="24419"/>
                  </a:cubicBezTo>
                  <a:cubicBezTo>
                    <a:pt x="12836" y="24738"/>
                    <a:pt x="12868" y="25044"/>
                    <a:pt x="12906" y="25326"/>
                  </a:cubicBezTo>
                  <a:cubicBezTo>
                    <a:pt x="12925" y="25467"/>
                    <a:pt x="12943" y="25601"/>
                    <a:pt x="12960" y="25729"/>
                  </a:cubicBezTo>
                  <a:cubicBezTo>
                    <a:pt x="12977" y="25858"/>
                    <a:pt x="12994" y="25979"/>
                    <a:pt x="13000" y="26095"/>
                  </a:cubicBezTo>
                  <a:cubicBezTo>
                    <a:pt x="13017" y="26325"/>
                    <a:pt x="13031" y="26526"/>
                    <a:pt x="13043" y="26690"/>
                  </a:cubicBezTo>
                  <a:cubicBezTo>
                    <a:pt x="13067" y="27021"/>
                    <a:pt x="13079" y="27209"/>
                    <a:pt x="13079" y="27209"/>
                  </a:cubicBezTo>
                  <a:lnTo>
                    <a:pt x="13081" y="27228"/>
                  </a:lnTo>
                  <a:cubicBezTo>
                    <a:pt x="13082" y="27232"/>
                    <a:pt x="13082" y="27235"/>
                    <a:pt x="13082" y="27238"/>
                  </a:cubicBezTo>
                  <a:cubicBezTo>
                    <a:pt x="13090" y="27304"/>
                    <a:pt x="13192" y="27333"/>
                    <a:pt x="13309" y="27333"/>
                  </a:cubicBezTo>
                  <a:cubicBezTo>
                    <a:pt x="13482" y="27333"/>
                    <a:pt x="13687" y="27271"/>
                    <a:pt x="13676" y="27174"/>
                  </a:cubicBezTo>
                  <a:cubicBezTo>
                    <a:pt x="13676" y="27174"/>
                    <a:pt x="13655" y="26980"/>
                    <a:pt x="13620" y="26641"/>
                  </a:cubicBezTo>
                  <a:cubicBezTo>
                    <a:pt x="13600" y="26472"/>
                    <a:pt x="13578" y="26266"/>
                    <a:pt x="13553" y="26031"/>
                  </a:cubicBezTo>
                  <a:cubicBezTo>
                    <a:pt x="13550" y="26006"/>
                    <a:pt x="13546" y="25979"/>
                    <a:pt x="13543" y="25952"/>
                  </a:cubicBezTo>
                  <a:lnTo>
                    <a:pt x="13543" y="25952"/>
                  </a:lnTo>
                  <a:cubicBezTo>
                    <a:pt x="13572" y="25954"/>
                    <a:pt x="13601" y="25955"/>
                    <a:pt x="13631" y="25955"/>
                  </a:cubicBezTo>
                  <a:cubicBezTo>
                    <a:pt x="13904" y="25955"/>
                    <a:pt x="14208" y="25868"/>
                    <a:pt x="14198" y="25716"/>
                  </a:cubicBezTo>
                  <a:lnTo>
                    <a:pt x="14198" y="25709"/>
                  </a:lnTo>
                  <a:cubicBezTo>
                    <a:pt x="14198" y="25709"/>
                    <a:pt x="14194" y="25647"/>
                    <a:pt x="14187" y="25528"/>
                  </a:cubicBezTo>
                  <a:cubicBezTo>
                    <a:pt x="14180" y="25412"/>
                    <a:pt x="14170" y="25240"/>
                    <a:pt x="14161" y="25017"/>
                  </a:cubicBezTo>
                  <a:cubicBezTo>
                    <a:pt x="14150" y="24796"/>
                    <a:pt x="14146" y="24525"/>
                    <a:pt x="14137" y="24216"/>
                  </a:cubicBezTo>
                  <a:cubicBezTo>
                    <a:pt x="14133" y="23906"/>
                    <a:pt x="14127" y="23556"/>
                    <a:pt x="14130" y="23173"/>
                  </a:cubicBezTo>
                  <a:cubicBezTo>
                    <a:pt x="14133" y="22791"/>
                    <a:pt x="14134" y="22376"/>
                    <a:pt x="14153" y="21938"/>
                  </a:cubicBezTo>
                  <a:cubicBezTo>
                    <a:pt x="14160" y="21720"/>
                    <a:pt x="14164" y="21494"/>
                    <a:pt x="14175" y="21265"/>
                  </a:cubicBezTo>
                  <a:cubicBezTo>
                    <a:pt x="14188" y="21035"/>
                    <a:pt x="14201" y="20799"/>
                    <a:pt x="14214" y="20561"/>
                  </a:cubicBezTo>
                  <a:cubicBezTo>
                    <a:pt x="14221" y="20441"/>
                    <a:pt x="14228" y="20320"/>
                    <a:pt x="14235" y="20200"/>
                  </a:cubicBezTo>
                  <a:cubicBezTo>
                    <a:pt x="14245" y="20078"/>
                    <a:pt x="14255" y="19956"/>
                    <a:pt x="14265" y="19834"/>
                  </a:cubicBezTo>
                  <a:cubicBezTo>
                    <a:pt x="14285" y="19589"/>
                    <a:pt x="14304" y="19339"/>
                    <a:pt x="14326" y="19090"/>
                  </a:cubicBezTo>
                  <a:cubicBezTo>
                    <a:pt x="14378" y="18589"/>
                    <a:pt x="14432" y="18082"/>
                    <a:pt x="14497" y="17575"/>
                  </a:cubicBezTo>
                  <a:cubicBezTo>
                    <a:pt x="14534" y="17323"/>
                    <a:pt x="14571" y="17069"/>
                    <a:pt x="14608" y="16818"/>
                  </a:cubicBezTo>
                  <a:cubicBezTo>
                    <a:pt x="14626" y="16692"/>
                    <a:pt x="14645" y="16566"/>
                    <a:pt x="14663" y="16441"/>
                  </a:cubicBezTo>
                  <a:cubicBezTo>
                    <a:pt x="14682" y="16316"/>
                    <a:pt x="14708" y="16193"/>
                    <a:pt x="14730" y="16068"/>
                  </a:cubicBezTo>
                  <a:cubicBezTo>
                    <a:pt x="14777" y="15822"/>
                    <a:pt x="14822" y="15576"/>
                    <a:pt x="14867" y="15334"/>
                  </a:cubicBezTo>
                  <a:cubicBezTo>
                    <a:pt x="14890" y="15213"/>
                    <a:pt x="14910" y="15092"/>
                    <a:pt x="14937" y="14974"/>
                  </a:cubicBezTo>
                  <a:cubicBezTo>
                    <a:pt x="14964" y="14855"/>
                    <a:pt x="14991" y="14737"/>
                    <a:pt x="15018" y="14621"/>
                  </a:cubicBezTo>
                  <a:cubicBezTo>
                    <a:pt x="15131" y="14156"/>
                    <a:pt x="15219" y="13699"/>
                    <a:pt x="15351" y="13280"/>
                  </a:cubicBezTo>
                  <a:cubicBezTo>
                    <a:pt x="15406" y="13085"/>
                    <a:pt x="15460" y="12897"/>
                    <a:pt x="15512" y="12713"/>
                  </a:cubicBezTo>
                  <a:cubicBezTo>
                    <a:pt x="16325" y="10977"/>
                    <a:pt x="19868" y="2968"/>
                    <a:pt x="22233" y="57"/>
                  </a:cubicBezTo>
                  <a:cubicBezTo>
                    <a:pt x="22264" y="18"/>
                    <a:pt x="22245" y="0"/>
                    <a:pt x="22184"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0"/>
            <p:cNvSpPr/>
            <p:nvPr/>
          </p:nvSpPr>
          <p:spPr>
            <a:xfrm>
              <a:off x="7765025" y="4218300"/>
              <a:ext cx="277750" cy="786325"/>
            </a:xfrm>
            <a:custGeom>
              <a:avLst/>
              <a:gdLst/>
              <a:ahLst/>
              <a:cxnLst/>
              <a:rect l="l" t="t" r="r" b="b"/>
              <a:pathLst>
                <a:path w="11110" h="31453" extrusionOk="0">
                  <a:moveTo>
                    <a:pt x="98" y="1"/>
                  </a:moveTo>
                  <a:cubicBezTo>
                    <a:pt x="24" y="1"/>
                    <a:pt x="1" y="23"/>
                    <a:pt x="39" y="70"/>
                  </a:cubicBezTo>
                  <a:cubicBezTo>
                    <a:pt x="2906" y="3598"/>
                    <a:pt x="7199" y="13304"/>
                    <a:pt x="8183" y="15405"/>
                  </a:cubicBezTo>
                  <a:cubicBezTo>
                    <a:pt x="8247" y="15628"/>
                    <a:pt x="8312" y="15857"/>
                    <a:pt x="8380" y="16093"/>
                  </a:cubicBezTo>
                  <a:cubicBezTo>
                    <a:pt x="8539" y="16602"/>
                    <a:pt x="8647" y="17155"/>
                    <a:pt x="8783" y="17717"/>
                  </a:cubicBezTo>
                  <a:cubicBezTo>
                    <a:pt x="8815" y="17859"/>
                    <a:pt x="8848" y="18002"/>
                    <a:pt x="8882" y="18146"/>
                  </a:cubicBezTo>
                  <a:cubicBezTo>
                    <a:pt x="8915" y="18289"/>
                    <a:pt x="8937" y="18436"/>
                    <a:pt x="8966" y="18582"/>
                  </a:cubicBezTo>
                  <a:cubicBezTo>
                    <a:pt x="9021" y="18876"/>
                    <a:pt x="9076" y="19173"/>
                    <a:pt x="9131" y="19473"/>
                  </a:cubicBezTo>
                  <a:cubicBezTo>
                    <a:pt x="9158" y="19623"/>
                    <a:pt x="9191" y="19772"/>
                    <a:pt x="9212" y="19923"/>
                  </a:cubicBezTo>
                  <a:cubicBezTo>
                    <a:pt x="9235" y="20075"/>
                    <a:pt x="9258" y="20228"/>
                    <a:pt x="9280" y="20380"/>
                  </a:cubicBezTo>
                  <a:cubicBezTo>
                    <a:pt x="9324" y="20686"/>
                    <a:pt x="9370" y="20992"/>
                    <a:pt x="9414" y="21297"/>
                  </a:cubicBezTo>
                  <a:cubicBezTo>
                    <a:pt x="9493" y="21911"/>
                    <a:pt x="9558" y="22528"/>
                    <a:pt x="9622" y="23133"/>
                  </a:cubicBezTo>
                  <a:cubicBezTo>
                    <a:pt x="9646" y="23437"/>
                    <a:pt x="9672" y="23737"/>
                    <a:pt x="9696" y="24035"/>
                  </a:cubicBezTo>
                  <a:cubicBezTo>
                    <a:pt x="9707" y="24184"/>
                    <a:pt x="9720" y="24331"/>
                    <a:pt x="9733" y="24477"/>
                  </a:cubicBezTo>
                  <a:cubicBezTo>
                    <a:pt x="9740" y="24625"/>
                    <a:pt x="9748" y="24771"/>
                    <a:pt x="9757" y="24915"/>
                  </a:cubicBezTo>
                  <a:cubicBezTo>
                    <a:pt x="9772" y="25205"/>
                    <a:pt x="9788" y="25490"/>
                    <a:pt x="9803" y="25769"/>
                  </a:cubicBezTo>
                  <a:cubicBezTo>
                    <a:pt x="9818" y="26047"/>
                    <a:pt x="9822" y="26320"/>
                    <a:pt x="9832" y="26586"/>
                  </a:cubicBezTo>
                  <a:cubicBezTo>
                    <a:pt x="9853" y="27116"/>
                    <a:pt x="9855" y="27619"/>
                    <a:pt x="9860" y="28081"/>
                  </a:cubicBezTo>
                  <a:cubicBezTo>
                    <a:pt x="9863" y="28545"/>
                    <a:pt x="9855" y="28969"/>
                    <a:pt x="9850" y="29345"/>
                  </a:cubicBezTo>
                  <a:cubicBezTo>
                    <a:pt x="9840" y="29720"/>
                    <a:pt x="9835" y="30048"/>
                    <a:pt x="9821" y="30316"/>
                  </a:cubicBezTo>
                  <a:cubicBezTo>
                    <a:pt x="9811" y="30587"/>
                    <a:pt x="9799" y="30795"/>
                    <a:pt x="9791" y="30935"/>
                  </a:cubicBezTo>
                  <a:cubicBezTo>
                    <a:pt x="9782" y="31079"/>
                    <a:pt x="9777" y="31155"/>
                    <a:pt x="9777" y="31155"/>
                  </a:cubicBezTo>
                  <a:lnTo>
                    <a:pt x="9777" y="31164"/>
                  </a:lnTo>
                  <a:cubicBezTo>
                    <a:pt x="9765" y="31347"/>
                    <a:pt x="10131" y="31453"/>
                    <a:pt x="10461" y="31453"/>
                  </a:cubicBezTo>
                  <a:cubicBezTo>
                    <a:pt x="10724" y="31453"/>
                    <a:pt x="10965" y="31386"/>
                    <a:pt x="10975" y="31239"/>
                  </a:cubicBezTo>
                  <a:cubicBezTo>
                    <a:pt x="10975" y="31230"/>
                    <a:pt x="10975" y="31217"/>
                    <a:pt x="10975" y="31209"/>
                  </a:cubicBezTo>
                  <a:cubicBezTo>
                    <a:pt x="10975" y="31209"/>
                    <a:pt x="10976" y="31130"/>
                    <a:pt x="10977" y="30982"/>
                  </a:cubicBezTo>
                  <a:cubicBezTo>
                    <a:pt x="10980" y="30830"/>
                    <a:pt x="10980" y="30609"/>
                    <a:pt x="10976" y="30334"/>
                  </a:cubicBezTo>
                  <a:cubicBezTo>
                    <a:pt x="10976" y="30058"/>
                    <a:pt x="10965" y="29723"/>
                    <a:pt x="10956" y="29339"/>
                  </a:cubicBezTo>
                  <a:cubicBezTo>
                    <a:pt x="10941" y="28955"/>
                    <a:pt x="10926" y="28522"/>
                    <a:pt x="10898" y="28052"/>
                  </a:cubicBezTo>
                  <a:cubicBezTo>
                    <a:pt x="10870" y="27579"/>
                    <a:pt x="10843" y="27069"/>
                    <a:pt x="10793" y="26532"/>
                  </a:cubicBezTo>
                  <a:cubicBezTo>
                    <a:pt x="10769" y="26262"/>
                    <a:pt x="10751" y="25986"/>
                    <a:pt x="10721" y="25704"/>
                  </a:cubicBezTo>
                  <a:cubicBezTo>
                    <a:pt x="10691" y="25422"/>
                    <a:pt x="10660" y="25134"/>
                    <a:pt x="10629" y="24840"/>
                  </a:cubicBezTo>
                  <a:cubicBezTo>
                    <a:pt x="10613" y="24694"/>
                    <a:pt x="10597" y="24547"/>
                    <a:pt x="10582" y="24398"/>
                  </a:cubicBezTo>
                  <a:cubicBezTo>
                    <a:pt x="10562" y="24249"/>
                    <a:pt x="10541" y="24100"/>
                    <a:pt x="10521" y="23950"/>
                  </a:cubicBezTo>
                  <a:cubicBezTo>
                    <a:pt x="10481" y="23649"/>
                    <a:pt x="10440" y="23346"/>
                    <a:pt x="10399" y="23040"/>
                  </a:cubicBezTo>
                  <a:cubicBezTo>
                    <a:pt x="10304" y="22429"/>
                    <a:pt x="10205" y="21808"/>
                    <a:pt x="10094" y="21190"/>
                  </a:cubicBezTo>
                  <a:cubicBezTo>
                    <a:pt x="10032" y="20882"/>
                    <a:pt x="9971" y="20574"/>
                    <a:pt x="9910" y="20268"/>
                  </a:cubicBezTo>
                  <a:cubicBezTo>
                    <a:pt x="9879" y="20115"/>
                    <a:pt x="9849" y="19962"/>
                    <a:pt x="9818" y="19809"/>
                  </a:cubicBezTo>
                  <a:cubicBezTo>
                    <a:pt x="9788" y="19657"/>
                    <a:pt x="9747" y="19507"/>
                    <a:pt x="9713" y="19355"/>
                  </a:cubicBezTo>
                  <a:cubicBezTo>
                    <a:pt x="9640" y="19054"/>
                    <a:pt x="9570" y="18757"/>
                    <a:pt x="9499" y="18463"/>
                  </a:cubicBezTo>
                  <a:cubicBezTo>
                    <a:pt x="9462" y="18316"/>
                    <a:pt x="9431" y="18168"/>
                    <a:pt x="9391" y="18025"/>
                  </a:cubicBezTo>
                  <a:cubicBezTo>
                    <a:pt x="9350" y="17880"/>
                    <a:pt x="9309" y="17739"/>
                    <a:pt x="9268" y="17597"/>
                  </a:cubicBezTo>
                  <a:cubicBezTo>
                    <a:pt x="9100" y="17033"/>
                    <a:pt x="8964" y="16481"/>
                    <a:pt x="8776" y="15974"/>
                  </a:cubicBezTo>
                  <a:cubicBezTo>
                    <a:pt x="8737" y="15860"/>
                    <a:pt x="8699" y="15748"/>
                    <a:pt x="8661" y="15638"/>
                  </a:cubicBezTo>
                  <a:cubicBezTo>
                    <a:pt x="10317" y="14527"/>
                    <a:pt x="10711" y="12955"/>
                    <a:pt x="10769" y="12750"/>
                  </a:cubicBezTo>
                  <a:cubicBezTo>
                    <a:pt x="10786" y="12689"/>
                    <a:pt x="10564" y="12667"/>
                    <a:pt x="10235" y="12667"/>
                  </a:cubicBezTo>
                  <a:cubicBezTo>
                    <a:pt x="9387" y="12667"/>
                    <a:pt x="7831" y="12812"/>
                    <a:pt x="7831" y="12812"/>
                  </a:cubicBezTo>
                  <a:cubicBezTo>
                    <a:pt x="7831" y="12812"/>
                    <a:pt x="10368" y="11172"/>
                    <a:pt x="10739" y="10553"/>
                  </a:cubicBezTo>
                  <a:cubicBezTo>
                    <a:pt x="11109" y="9935"/>
                    <a:pt x="7925" y="5081"/>
                    <a:pt x="7647" y="5018"/>
                  </a:cubicBezTo>
                  <a:cubicBezTo>
                    <a:pt x="7643" y="5018"/>
                    <a:pt x="7639" y="5017"/>
                    <a:pt x="7635" y="5017"/>
                  </a:cubicBezTo>
                  <a:cubicBezTo>
                    <a:pt x="7309" y="5017"/>
                    <a:pt x="5173" y="7244"/>
                    <a:pt x="5173" y="7244"/>
                  </a:cubicBezTo>
                  <a:cubicBezTo>
                    <a:pt x="5173" y="7244"/>
                    <a:pt x="6904" y="4741"/>
                    <a:pt x="6441" y="3287"/>
                  </a:cubicBezTo>
                  <a:cubicBezTo>
                    <a:pt x="6021" y="1973"/>
                    <a:pt x="797" y="1"/>
                    <a:pt x="98"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0"/>
            <p:cNvSpPr/>
            <p:nvPr/>
          </p:nvSpPr>
          <p:spPr>
            <a:xfrm>
              <a:off x="7851375" y="3221350"/>
              <a:ext cx="1608001" cy="1754017"/>
            </a:xfrm>
            <a:custGeom>
              <a:avLst/>
              <a:gdLst/>
              <a:ahLst/>
              <a:cxnLst/>
              <a:rect l="l" t="t" r="r" b="b"/>
              <a:pathLst>
                <a:path w="22906" h="24986" extrusionOk="0">
                  <a:moveTo>
                    <a:pt x="15729" y="0"/>
                  </a:moveTo>
                  <a:cubicBezTo>
                    <a:pt x="15231" y="0"/>
                    <a:pt x="13637" y="670"/>
                    <a:pt x="13611" y="839"/>
                  </a:cubicBezTo>
                  <a:cubicBezTo>
                    <a:pt x="13582" y="1013"/>
                    <a:pt x="14098" y="2475"/>
                    <a:pt x="13978" y="2572"/>
                  </a:cubicBezTo>
                  <a:cubicBezTo>
                    <a:pt x="13974" y="2575"/>
                    <a:pt x="13969" y="2576"/>
                    <a:pt x="13963" y="2576"/>
                  </a:cubicBezTo>
                  <a:cubicBezTo>
                    <a:pt x="13788" y="2576"/>
                    <a:pt x="12783" y="1213"/>
                    <a:pt x="12783" y="1213"/>
                  </a:cubicBezTo>
                  <a:cubicBezTo>
                    <a:pt x="11896" y="1420"/>
                    <a:pt x="10928" y="4133"/>
                    <a:pt x="10928" y="4133"/>
                  </a:cubicBezTo>
                  <a:cubicBezTo>
                    <a:pt x="10928" y="4133"/>
                    <a:pt x="12493" y="5760"/>
                    <a:pt x="12291" y="5906"/>
                  </a:cubicBezTo>
                  <a:cubicBezTo>
                    <a:pt x="12283" y="5912"/>
                    <a:pt x="12273" y="5914"/>
                    <a:pt x="12261" y="5914"/>
                  </a:cubicBezTo>
                  <a:cubicBezTo>
                    <a:pt x="11945" y="5914"/>
                    <a:pt x="10109" y="4118"/>
                    <a:pt x="10109" y="4118"/>
                  </a:cubicBezTo>
                  <a:cubicBezTo>
                    <a:pt x="10109" y="4118"/>
                    <a:pt x="9071" y="6017"/>
                    <a:pt x="9129" y="6184"/>
                  </a:cubicBezTo>
                  <a:cubicBezTo>
                    <a:pt x="9186" y="6351"/>
                    <a:pt x="10412" y="8053"/>
                    <a:pt x="10287" y="8107"/>
                  </a:cubicBezTo>
                  <a:cubicBezTo>
                    <a:pt x="10285" y="8108"/>
                    <a:pt x="10281" y="8108"/>
                    <a:pt x="10278" y="8108"/>
                  </a:cubicBezTo>
                  <a:cubicBezTo>
                    <a:pt x="10102" y="8108"/>
                    <a:pt x="8718" y="6908"/>
                    <a:pt x="8718" y="6908"/>
                  </a:cubicBezTo>
                  <a:cubicBezTo>
                    <a:pt x="8718" y="6908"/>
                    <a:pt x="7772" y="8888"/>
                    <a:pt x="8003" y="11020"/>
                  </a:cubicBezTo>
                  <a:cubicBezTo>
                    <a:pt x="8203" y="12874"/>
                    <a:pt x="9449" y="14409"/>
                    <a:pt x="9975" y="14844"/>
                  </a:cubicBezTo>
                  <a:cubicBezTo>
                    <a:pt x="9968" y="14869"/>
                    <a:pt x="9963" y="14895"/>
                    <a:pt x="9954" y="14920"/>
                  </a:cubicBezTo>
                  <a:cubicBezTo>
                    <a:pt x="9846" y="15292"/>
                    <a:pt x="9758" y="15680"/>
                    <a:pt x="9668" y="16076"/>
                  </a:cubicBezTo>
                  <a:cubicBezTo>
                    <a:pt x="9618" y="16273"/>
                    <a:pt x="9581" y="16474"/>
                    <a:pt x="9543" y="16676"/>
                  </a:cubicBezTo>
                  <a:cubicBezTo>
                    <a:pt x="9505" y="16877"/>
                    <a:pt x="9466" y="17080"/>
                    <a:pt x="9428" y="17282"/>
                  </a:cubicBezTo>
                  <a:cubicBezTo>
                    <a:pt x="9361" y="17689"/>
                    <a:pt x="9308" y="18098"/>
                    <a:pt x="9247" y="18499"/>
                  </a:cubicBezTo>
                  <a:cubicBezTo>
                    <a:pt x="9207" y="18903"/>
                    <a:pt x="9167" y="19301"/>
                    <a:pt x="9129" y="19685"/>
                  </a:cubicBezTo>
                  <a:cubicBezTo>
                    <a:pt x="9108" y="20073"/>
                    <a:pt x="9088" y="20445"/>
                    <a:pt x="9068" y="20800"/>
                  </a:cubicBezTo>
                  <a:cubicBezTo>
                    <a:pt x="9065" y="20888"/>
                    <a:pt x="9058" y="20976"/>
                    <a:pt x="9057" y="21061"/>
                  </a:cubicBezTo>
                  <a:cubicBezTo>
                    <a:pt x="9055" y="21132"/>
                    <a:pt x="9055" y="21201"/>
                    <a:pt x="9055" y="21271"/>
                  </a:cubicBezTo>
                  <a:cubicBezTo>
                    <a:pt x="9038" y="21187"/>
                    <a:pt x="9020" y="21102"/>
                    <a:pt x="9000" y="21018"/>
                  </a:cubicBezTo>
                  <a:cubicBezTo>
                    <a:pt x="8940" y="20800"/>
                    <a:pt x="8895" y="20577"/>
                    <a:pt x="8826" y="20366"/>
                  </a:cubicBezTo>
                  <a:cubicBezTo>
                    <a:pt x="8763" y="20152"/>
                    <a:pt x="8699" y="19944"/>
                    <a:pt x="8627" y="19744"/>
                  </a:cubicBezTo>
                  <a:cubicBezTo>
                    <a:pt x="8560" y="19542"/>
                    <a:pt x="8484" y="19354"/>
                    <a:pt x="8414" y="19172"/>
                  </a:cubicBezTo>
                  <a:cubicBezTo>
                    <a:pt x="8366" y="19055"/>
                    <a:pt x="8318" y="18944"/>
                    <a:pt x="8271" y="18836"/>
                  </a:cubicBezTo>
                  <a:cubicBezTo>
                    <a:pt x="10260" y="16589"/>
                    <a:pt x="8274" y="13235"/>
                    <a:pt x="8097" y="13028"/>
                  </a:cubicBezTo>
                  <a:cubicBezTo>
                    <a:pt x="8080" y="13007"/>
                    <a:pt x="8049" y="12998"/>
                    <a:pt x="8007" y="12998"/>
                  </a:cubicBezTo>
                  <a:cubicBezTo>
                    <a:pt x="7601" y="12998"/>
                    <a:pt x="6156" y="13856"/>
                    <a:pt x="5967" y="13856"/>
                  </a:cubicBezTo>
                  <a:cubicBezTo>
                    <a:pt x="5965" y="13856"/>
                    <a:pt x="5963" y="13856"/>
                    <a:pt x="5962" y="13856"/>
                  </a:cubicBezTo>
                  <a:cubicBezTo>
                    <a:pt x="5776" y="13837"/>
                    <a:pt x="6872" y="12456"/>
                    <a:pt x="6815" y="12228"/>
                  </a:cubicBezTo>
                  <a:cubicBezTo>
                    <a:pt x="6758" y="12000"/>
                    <a:pt x="5328" y="10362"/>
                    <a:pt x="5102" y="10202"/>
                  </a:cubicBezTo>
                  <a:cubicBezTo>
                    <a:pt x="5089" y="10192"/>
                    <a:pt x="5072" y="10187"/>
                    <a:pt x="5053" y="10187"/>
                  </a:cubicBezTo>
                  <a:cubicBezTo>
                    <a:pt x="4772" y="10187"/>
                    <a:pt x="3965" y="11205"/>
                    <a:pt x="3739" y="11205"/>
                  </a:cubicBezTo>
                  <a:cubicBezTo>
                    <a:pt x="3733" y="11205"/>
                    <a:pt x="3727" y="11205"/>
                    <a:pt x="3722" y="11203"/>
                  </a:cubicBezTo>
                  <a:cubicBezTo>
                    <a:pt x="3513" y="11138"/>
                    <a:pt x="4325" y="9577"/>
                    <a:pt x="4157" y="9456"/>
                  </a:cubicBezTo>
                  <a:cubicBezTo>
                    <a:pt x="2641" y="8369"/>
                    <a:pt x="1396" y="8089"/>
                    <a:pt x="697" y="8089"/>
                  </a:cubicBezTo>
                  <a:cubicBezTo>
                    <a:pt x="224" y="8089"/>
                    <a:pt x="0" y="8217"/>
                    <a:pt x="112" y="8311"/>
                  </a:cubicBezTo>
                  <a:cubicBezTo>
                    <a:pt x="3829" y="11433"/>
                    <a:pt x="7969" y="19144"/>
                    <a:pt x="7969" y="19144"/>
                  </a:cubicBezTo>
                  <a:cubicBezTo>
                    <a:pt x="8002" y="19114"/>
                    <a:pt x="8032" y="19082"/>
                    <a:pt x="8064" y="19052"/>
                  </a:cubicBezTo>
                  <a:cubicBezTo>
                    <a:pt x="8088" y="19124"/>
                    <a:pt x="8114" y="19196"/>
                    <a:pt x="8138" y="19273"/>
                  </a:cubicBezTo>
                  <a:cubicBezTo>
                    <a:pt x="8195" y="19453"/>
                    <a:pt x="8256" y="19643"/>
                    <a:pt x="8307" y="19843"/>
                  </a:cubicBezTo>
                  <a:cubicBezTo>
                    <a:pt x="8363" y="20041"/>
                    <a:pt x="8410" y="20248"/>
                    <a:pt x="8457" y="20460"/>
                  </a:cubicBezTo>
                  <a:cubicBezTo>
                    <a:pt x="8509" y="20669"/>
                    <a:pt x="8538" y="20888"/>
                    <a:pt x="8580" y="21102"/>
                  </a:cubicBezTo>
                  <a:cubicBezTo>
                    <a:pt x="8617" y="21319"/>
                    <a:pt x="8641" y="21537"/>
                    <a:pt x="8672" y="21750"/>
                  </a:cubicBezTo>
                  <a:cubicBezTo>
                    <a:pt x="8692" y="21964"/>
                    <a:pt x="8711" y="22175"/>
                    <a:pt x="8729" y="22379"/>
                  </a:cubicBezTo>
                  <a:cubicBezTo>
                    <a:pt x="8742" y="22583"/>
                    <a:pt x="8746" y="22782"/>
                    <a:pt x="8755" y="22969"/>
                  </a:cubicBezTo>
                  <a:cubicBezTo>
                    <a:pt x="8767" y="23156"/>
                    <a:pt x="8755" y="23335"/>
                    <a:pt x="8756" y="23498"/>
                  </a:cubicBezTo>
                  <a:cubicBezTo>
                    <a:pt x="8753" y="23662"/>
                    <a:pt x="8757" y="23811"/>
                    <a:pt x="8746" y="23944"/>
                  </a:cubicBezTo>
                  <a:cubicBezTo>
                    <a:pt x="8738" y="24076"/>
                    <a:pt x="8731" y="24193"/>
                    <a:pt x="8723" y="24288"/>
                  </a:cubicBezTo>
                  <a:cubicBezTo>
                    <a:pt x="8712" y="24478"/>
                    <a:pt x="8705" y="24585"/>
                    <a:pt x="8705" y="24585"/>
                  </a:cubicBezTo>
                  <a:lnTo>
                    <a:pt x="8704" y="24604"/>
                  </a:lnTo>
                  <a:cubicBezTo>
                    <a:pt x="8704" y="24612"/>
                    <a:pt x="8704" y="24619"/>
                    <a:pt x="8704" y="24626"/>
                  </a:cubicBezTo>
                  <a:cubicBezTo>
                    <a:pt x="8704" y="24696"/>
                    <a:pt x="8796" y="24738"/>
                    <a:pt x="8911" y="24755"/>
                  </a:cubicBezTo>
                  <a:cubicBezTo>
                    <a:pt x="8903" y="24785"/>
                    <a:pt x="8901" y="24804"/>
                    <a:pt x="8901" y="24804"/>
                  </a:cubicBezTo>
                  <a:cubicBezTo>
                    <a:pt x="8879" y="24902"/>
                    <a:pt x="9112" y="24986"/>
                    <a:pt x="9278" y="24986"/>
                  </a:cubicBezTo>
                  <a:cubicBezTo>
                    <a:pt x="9360" y="24986"/>
                    <a:pt x="9425" y="24966"/>
                    <a:pt x="9435" y="24917"/>
                  </a:cubicBezTo>
                  <a:cubicBezTo>
                    <a:pt x="9437" y="24914"/>
                    <a:pt x="9437" y="24911"/>
                    <a:pt x="9437" y="24909"/>
                  </a:cubicBezTo>
                  <a:lnTo>
                    <a:pt x="9439" y="24892"/>
                  </a:lnTo>
                  <a:cubicBezTo>
                    <a:pt x="9439" y="24892"/>
                    <a:pt x="9471" y="24721"/>
                    <a:pt x="9522" y="24422"/>
                  </a:cubicBezTo>
                  <a:cubicBezTo>
                    <a:pt x="9549" y="24273"/>
                    <a:pt x="9580" y="24092"/>
                    <a:pt x="9617" y="23885"/>
                  </a:cubicBezTo>
                  <a:cubicBezTo>
                    <a:pt x="9632" y="23780"/>
                    <a:pt x="9659" y="23671"/>
                    <a:pt x="9688" y="23556"/>
                  </a:cubicBezTo>
                  <a:cubicBezTo>
                    <a:pt x="9714" y="23441"/>
                    <a:pt x="9743" y="23319"/>
                    <a:pt x="9774" y="23193"/>
                  </a:cubicBezTo>
                  <a:cubicBezTo>
                    <a:pt x="9834" y="22941"/>
                    <a:pt x="9893" y="22664"/>
                    <a:pt x="9985" y="22381"/>
                  </a:cubicBezTo>
                  <a:cubicBezTo>
                    <a:pt x="10028" y="22237"/>
                    <a:pt x="10072" y="22091"/>
                    <a:pt x="10117" y="21941"/>
                  </a:cubicBezTo>
                  <a:cubicBezTo>
                    <a:pt x="10161" y="21791"/>
                    <a:pt x="10206" y="21638"/>
                    <a:pt x="10265" y="21486"/>
                  </a:cubicBezTo>
                  <a:cubicBezTo>
                    <a:pt x="10320" y="21332"/>
                    <a:pt x="10375" y="21176"/>
                    <a:pt x="10432" y="21018"/>
                  </a:cubicBezTo>
                  <a:cubicBezTo>
                    <a:pt x="10489" y="20861"/>
                    <a:pt x="10544" y="20699"/>
                    <a:pt x="10612" y="20543"/>
                  </a:cubicBezTo>
                  <a:cubicBezTo>
                    <a:pt x="10679" y="20386"/>
                    <a:pt x="10744" y="20226"/>
                    <a:pt x="10810" y="20067"/>
                  </a:cubicBezTo>
                  <a:lnTo>
                    <a:pt x="10911" y="19826"/>
                  </a:lnTo>
                  <a:lnTo>
                    <a:pt x="11023" y="19590"/>
                  </a:lnTo>
                  <a:cubicBezTo>
                    <a:pt x="11098" y="19433"/>
                    <a:pt x="11172" y="19276"/>
                    <a:pt x="11246" y="19118"/>
                  </a:cubicBezTo>
                  <a:cubicBezTo>
                    <a:pt x="11319" y="18961"/>
                    <a:pt x="11406" y="18812"/>
                    <a:pt x="11484" y="18659"/>
                  </a:cubicBezTo>
                  <a:cubicBezTo>
                    <a:pt x="11565" y="18509"/>
                    <a:pt x="11641" y="18356"/>
                    <a:pt x="11725" y="18210"/>
                  </a:cubicBezTo>
                  <a:cubicBezTo>
                    <a:pt x="11810" y="18065"/>
                    <a:pt x="11894" y="17922"/>
                    <a:pt x="11976" y="17780"/>
                  </a:cubicBezTo>
                  <a:cubicBezTo>
                    <a:pt x="12055" y="17638"/>
                    <a:pt x="12140" y="17501"/>
                    <a:pt x="12227" y="17369"/>
                  </a:cubicBezTo>
                  <a:cubicBezTo>
                    <a:pt x="12310" y="17237"/>
                    <a:pt x="12394" y="17107"/>
                    <a:pt x="12473" y="16980"/>
                  </a:cubicBezTo>
                  <a:cubicBezTo>
                    <a:pt x="12646" y="16735"/>
                    <a:pt x="12800" y="16495"/>
                    <a:pt x="12958" y="16287"/>
                  </a:cubicBezTo>
                  <a:cubicBezTo>
                    <a:pt x="12990" y="16246"/>
                    <a:pt x="13016" y="16209"/>
                    <a:pt x="13046" y="16169"/>
                  </a:cubicBezTo>
                  <a:cubicBezTo>
                    <a:pt x="13138" y="16259"/>
                    <a:pt x="13209" y="16300"/>
                    <a:pt x="13209" y="16300"/>
                  </a:cubicBezTo>
                  <a:cubicBezTo>
                    <a:pt x="17033" y="12642"/>
                    <a:pt x="22877" y="11128"/>
                    <a:pt x="22891" y="10632"/>
                  </a:cubicBezTo>
                  <a:cubicBezTo>
                    <a:pt x="22905" y="10181"/>
                    <a:pt x="20587" y="9623"/>
                    <a:pt x="19895" y="9623"/>
                  </a:cubicBezTo>
                  <a:cubicBezTo>
                    <a:pt x="19825" y="9623"/>
                    <a:pt x="19772" y="9628"/>
                    <a:pt x="19740" y="9641"/>
                  </a:cubicBezTo>
                  <a:cubicBezTo>
                    <a:pt x="19387" y="9774"/>
                    <a:pt x="19229" y="11435"/>
                    <a:pt x="19154" y="11452"/>
                  </a:cubicBezTo>
                  <a:cubicBezTo>
                    <a:pt x="19154" y="11453"/>
                    <a:pt x="19153" y="11453"/>
                    <a:pt x="19153" y="11453"/>
                  </a:cubicBezTo>
                  <a:cubicBezTo>
                    <a:pt x="19078" y="11453"/>
                    <a:pt x="18966" y="9599"/>
                    <a:pt x="18875" y="9554"/>
                  </a:cubicBezTo>
                  <a:cubicBezTo>
                    <a:pt x="18873" y="9553"/>
                    <a:pt x="18869" y="9552"/>
                    <a:pt x="18864" y="9552"/>
                  </a:cubicBezTo>
                  <a:cubicBezTo>
                    <a:pt x="18655" y="9552"/>
                    <a:pt x="16035" y="10481"/>
                    <a:pt x="15961" y="10627"/>
                  </a:cubicBezTo>
                  <a:cubicBezTo>
                    <a:pt x="15885" y="10778"/>
                    <a:pt x="15930" y="12239"/>
                    <a:pt x="15866" y="12256"/>
                  </a:cubicBezTo>
                  <a:cubicBezTo>
                    <a:pt x="15865" y="12257"/>
                    <a:pt x="15865" y="12257"/>
                    <a:pt x="15864" y="12257"/>
                  </a:cubicBezTo>
                  <a:cubicBezTo>
                    <a:pt x="15798" y="12257"/>
                    <a:pt x="15591" y="11551"/>
                    <a:pt x="15447" y="11262"/>
                  </a:cubicBezTo>
                  <a:cubicBezTo>
                    <a:pt x="15433" y="11236"/>
                    <a:pt x="15402" y="11223"/>
                    <a:pt x="15357" y="11223"/>
                  </a:cubicBezTo>
                  <a:cubicBezTo>
                    <a:pt x="14915" y="11223"/>
                    <a:pt x="13091" y="12477"/>
                    <a:pt x="12690" y="14040"/>
                  </a:cubicBezTo>
                  <a:cubicBezTo>
                    <a:pt x="12418" y="15098"/>
                    <a:pt x="12678" y="15709"/>
                    <a:pt x="12917" y="16022"/>
                  </a:cubicBezTo>
                  <a:cubicBezTo>
                    <a:pt x="12878" y="16072"/>
                    <a:pt x="12841" y="16117"/>
                    <a:pt x="12801" y="16168"/>
                  </a:cubicBezTo>
                  <a:cubicBezTo>
                    <a:pt x="12632" y="16372"/>
                    <a:pt x="12469" y="16607"/>
                    <a:pt x="12285" y="16850"/>
                  </a:cubicBezTo>
                  <a:cubicBezTo>
                    <a:pt x="12200" y="16975"/>
                    <a:pt x="12110" y="17104"/>
                    <a:pt x="12020" y="17234"/>
                  </a:cubicBezTo>
                  <a:cubicBezTo>
                    <a:pt x="11929" y="17365"/>
                    <a:pt x="11838" y="17499"/>
                    <a:pt x="11750" y="17641"/>
                  </a:cubicBezTo>
                  <a:cubicBezTo>
                    <a:pt x="11662" y="17781"/>
                    <a:pt x="11572" y="17923"/>
                    <a:pt x="11481" y="18068"/>
                  </a:cubicBezTo>
                  <a:cubicBezTo>
                    <a:pt x="11390" y="18212"/>
                    <a:pt x="11308" y="18364"/>
                    <a:pt x="11220" y="18514"/>
                  </a:cubicBezTo>
                  <a:cubicBezTo>
                    <a:pt x="11135" y="18666"/>
                    <a:pt x="11041" y="18815"/>
                    <a:pt x="10962" y="18971"/>
                  </a:cubicBezTo>
                  <a:cubicBezTo>
                    <a:pt x="10880" y="19128"/>
                    <a:pt x="10799" y="19286"/>
                    <a:pt x="10717" y="19442"/>
                  </a:cubicBezTo>
                  <a:lnTo>
                    <a:pt x="10595" y="19678"/>
                  </a:lnTo>
                  <a:lnTo>
                    <a:pt x="10483" y="19918"/>
                  </a:lnTo>
                  <a:cubicBezTo>
                    <a:pt x="10409" y="20078"/>
                    <a:pt x="10337" y="20238"/>
                    <a:pt x="10263" y="20397"/>
                  </a:cubicBezTo>
                  <a:cubicBezTo>
                    <a:pt x="10187" y="20553"/>
                    <a:pt x="10124" y="20715"/>
                    <a:pt x="10062" y="20874"/>
                  </a:cubicBezTo>
                  <a:cubicBezTo>
                    <a:pt x="9998" y="21032"/>
                    <a:pt x="9934" y="21190"/>
                    <a:pt x="9873" y="21344"/>
                  </a:cubicBezTo>
                  <a:cubicBezTo>
                    <a:pt x="9808" y="21497"/>
                    <a:pt x="9756" y="21652"/>
                    <a:pt x="9705" y="21804"/>
                  </a:cubicBezTo>
                  <a:cubicBezTo>
                    <a:pt x="9653" y="21955"/>
                    <a:pt x="9604" y="22104"/>
                    <a:pt x="9554" y="22249"/>
                  </a:cubicBezTo>
                  <a:cubicBezTo>
                    <a:pt x="9517" y="22349"/>
                    <a:pt x="9486" y="22449"/>
                    <a:pt x="9456" y="22547"/>
                  </a:cubicBezTo>
                  <a:cubicBezTo>
                    <a:pt x="9441" y="22318"/>
                    <a:pt x="9442" y="22067"/>
                    <a:pt x="9435" y="21795"/>
                  </a:cubicBezTo>
                  <a:cubicBezTo>
                    <a:pt x="9431" y="21642"/>
                    <a:pt x="9429" y="21483"/>
                    <a:pt x="9425" y="21319"/>
                  </a:cubicBezTo>
                  <a:cubicBezTo>
                    <a:pt x="9424" y="21237"/>
                    <a:pt x="9422" y="21153"/>
                    <a:pt x="9421" y="21068"/>
                  </a:cubicBezTo>
                  <a:cubicBezTo>
                    <a:pt x="9421" y="20983"/>
                    <a:pt x="9425" y="20896"/>
                    <a:pt x="9427" y="20808"/>
                  </a:cubicBezTo>
                  <a:cubicBezTo>
                    <a:pt x="9438" y="20458"/>
                    <a:pt x="9449" y="20090"/>
                    <a:pt x="9462" y="19708"/>
                  </a:cubicBezTo>
                  <a:cubicBezTo>
                    <a:pt x="9490" y="19327"/>
                    <a:pt x="9522" y="18934"/>
                    <a:pt x="9551" y="18533"/>
                  </a:cubicBezTo>
                  <a:cubicBezTo>
                    <a:pt x="9602" y="18136"/>
                    <a:pt x="9646" y="17730"/>
                    <a:pt x="9703" y="17326"/>
                  </a:cubicBezTo>
                  <a:cubicBezTo>
                    <a:pt x="9737" y="17125"/>
                    <a:pt x="9770" y="16924"/>
                    <a:pt x="9804" y="16724"/>
                  </a:cubicBezTo>
                  <a:cubicBezTo>
                    <a:pt x="9836" y="16524"/>
                    <a:pt x="9869" y="16324"/>
                    <a:pt x="9913" y="16127"/>
                  </a:cubicBezTo>
                  <a:cubicBezTo>
                    <a:pt x="9995" y="15734"/>
                    <a:pt x="10072" y="15347"/>
                    <a:pt x="10171" y="14977"/>
                  </a:cubicBezTo>
                  <a:cubicBezTo>
                    <a:pt x="10174" y="14971"/>
                    <a:pt x="10175" y="14964"/>
                    <a:pt x="10177" y="14957"/>
                  </a:cubicBezTo>
                  <a:cubicBezTo>
                    <a:pt x="10646" y="14603"/>
                    <a:pt x="16195" y="49"/>
                    <a:pt x="15775" y="3"/>
                  </a:cubicBezTo>
                  <a:cubicBezTo>
                    <a:pt x="15761" y="1"/>
                    <a:pt x="15746" y="0"/>
                    <a:pt x="15729"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 name="Google Shape;1304;p20"/>
          <p:cNvGrpSpPr/>
          <p:nvPr/>
        </p:nvGrpSpPr>
        <p:grpSpPr>
          <a:xfrm>
            <a:off x="8424023" y="693247"/>
            <a:ext cx="720038" cy="837261"/>
            <a:chOff x="3528525" y="3224300"/>
            <a:chExt cx="921825" cy="1071900"/>
          </a:xfrm>
        </p:grpSpPr>
        <p:sp>
          <p:nvSpPr>
            <p:cNvPr id="1305" name="Google Shape;1305;p20"/>
            <p:cNvSpPr/>
            <p:nvPr/>
          </p:nvSpPr>
          <p:spPr>
            <a:xfrm>
              <a:off x="3800450" y="3224300"/>
              <a:ext cx="649900" cy="943800"/>
            </a:xfrm>
            <a:custGeom>
              <a:avLst/>
              <a:gdLst/>
              <a:ahLst/>
              <a:cxnLst/>
              <a:rect l="l" t="t" r="r" b="b"/>
              <a:pathLst>
                <a:path w="25996" h="37752" extrusionOk="0">
                  <a:moveTo>
                    <a:pt x="705" y="1"/>
                  </a:moveTo>
                  <a:cubicBezTo>
                    <a:pt x="705" y="1"/>
                    <a:pt x="0" y="2577"/>
                    <a:pt x="1811" y="7661"/>
                  </a:cubicBezTo>
                  <a:lnTo>
                    <a:pt x="4078" y="7037"/>
                  </a:lnTo>
                  <a:lnTo>
                    <a:pt x="4078" y="7037"/>
                  </a:lnTo>
                  <a:lnTo>
                    <a:pt x="2079" y="8383"/>
                  </a:lnTo>
                  <a:cubicBezTo>
                    <a:pt x="2355" y="9100"/>
                    <a:pt x="2681" y="9863"/>
                    <a:pt x="3063" y="10672"/>
                  </a:cubicBezTo>
                  <a:lnTo>
                    <a:pt x="5250" y="9897"/>
                  </a:lnTo>
                  <a:lnTo>
                    <a:pt x="3351" y="11265"/>
                  </a:lnTo>
                  <a:cubicBezTo>
                    <a:pt x="3936" y="12453"/>
                    <a:pt x="4641" y="13733"/>
                    <a:pt x="5489" y="15106"/>
                  </a:cubicBezTo>
                  <a:lnTo>
                    <a:pt x="12141" y="11655"/>
                  </a:lnTo>
                  <a:lnTo>
                    <a:pt x="6498" y="16682"/>
                  </a:lnTo>
                  <a:cubicBezTo>
                    <a:pt x="10234" y="22309"/>
                    <a:pt x="16274" y="29342"/>
                    <a:pt x="25995" y="37752"/>
                  </a:cubicBezTo>
                  <a:lnTo>
                    <a:pt x="25995" y="25583"/>
                  </a:lnTo>
                  <a:cubicBezTo>
                    <a:pt x="25995" y="25583"/>
                    <a:pt x="20497" y="3226"/>
                    <a:pt x="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0"/>
            <p:cNvSpPr/>
            <p:nvPr/>
          </p:nvSpPr>
          <p:spPr>
            <a:xfrm>
              <a:off x="3818075" y="3224300"/>
              <a:ext cx="629800" cy="630325"/>
            </a:xfrm>
            <a:custGeom>
              <a:avLst/>
              <a:gdLst/>
              <a:ahLst/>
              <a:cxnLst/>
              <a:rect l="l" t="t" r="r" b="b"/>
              <a:pathLst>
                <a:path w="25192" h="25213" extrusionOk="0">
                  <a:moveTo>
                    <a:pt x="0" y="1"/>
                  </a:moveTo>
                  <a:lnTo>
                    <a:pt x="0" y="1"/>
                  </a:lnTo>
                  <a:cubicBezTo>
                    <a:pt x="17658" y="4691"/>
                    <a:pt x="25184" y="25193"/>
                    <a:pt x="25191" y="25213"/>
                  </a:cubicBezTo>
                  <a:cubicBezTo>
                    <a:pt x="24372" y="22295"/>
                    <a:pt x="18289" y="298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0"/>
            <p:cNvSpPr/>
            <p:nvPr/>
          </p:nvSpPr>
          <p:spPr>
            <a:xfrm>
              <a:off x="3528525" y="3606425"/>
              <a:ext cx="921825" cy="561675"/>
            </a:xfrm>
            <a:custGeom>
              <a:avLst/>
              <a:gdLst/>
              <a:ahLst/>
              <a:cxnLst/>
              <a:rect l="l" t="t" r="r" b="b"/>
              <a:pathLst>
                <a:path w="36873" h="22467" extrusionOk="0">
                  <a:moveTo>
                    <a:pt x="7539" y="1"/>
                  </a:moveTo>
                  <a:cubicBezTo>
                    <a:pt x="5130" y="1"/>
                    <a:pt x="2612" y="347"/>
                    <a:pt x="0" y="1135"/>
                  </a:cubicBezTo>
                  <a:cubicBezTo>
                    <a:pt x="0" y="1135"/>
                    <a:pt x="441" y="6232"/>
                    <a:pt x="2712" y="9181"/>
                  </a:cubicBezTo>
                  <a:lnTo>
                    <a:pt x="4326" y="7512"/>
                  </a:lnTo>
                  <a:lnTo>
                    <a:pt x="6305" y="9181"/>
                  </a:lnTo>
                  <a:lnTo>
                    <a:pt x="9311" y="5826"/>
                  </a:lnTo>
                  <a:lnTo>
                    <a:pt x="6964" y="10665"/>
                  </a:lnTo>
                  <a:cubicBezTo>
                    <a:pt x="6964" y="10665"/>
                    <a:pt x="9384" y="12351"/>
                    <a:pt x="10850" y="12790"/>
                  </a:cubicBezTo>
                  <a:lnTo>
                    <a:pt x="14588" y="6633"/>
                  </a:lnTo>
                  <a:lnTo>
                    <a:pt x="14588" y="6633"/>
                  </a:lnTo>
                  <a:cubicBezTo>
                    <a:pt x="14588" y="6634"/>
                    <a:pt x="13782" y="11838"/>
                    <a:pt x="12682" y="13230"/>
                  </a:cubicBezTo>
                  <a:cubicBezTo>
                    <a:pt x="12682" y="13230"/>
                    <a:pt x="25950" y="20707"/>
                    <a:pt x="36872" y="22467"/>
                  </a:cubicBezTo>
                  <a:lnTo>
                    <a:pt x="36872" y="18361"/>
                  </a:lnTo>
                  <a:cubicBezTo>
                    <a:pt x="36872" y="18361"/>
                    <a:pt x="25085" y="1"/>
                    <a:pt x="7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0"/>
            <p:cNvSpPr/>
            <p:nvPr/>
          </p:nvSpPr>
          <p:spPr>
            <a:xfrm>
              <a:off x="3528525" y="3606425"/>
              <a:ext cx="921825" cy="459025"/>
            </a:xfrm>
            <a:custGeom>
              <a:avLst/>
              <a:gdLst/>
              <a:ahLst/>
              <a:cxnLst/>
              <a:rect l="l" t="t" r="r" b="b"/>
              <a:pathLst>
                <a:path w="36873" h="18361" extrusionOk="0">
                  <a:moveTo>
                    <a:pt x="7539" y="1"/>
                  </a:moveTo>
                  <a:cubicBezTo>
                    <a:pt x="5130" y="1"/>
                    <a:pt x="2612" y="347"/>
                    <a:pt x="0" y="1135"/>
                  </a:cubicBezTo>
                  <a:cubicBezTo>
                    <a:pt x="1909" y="829"/>
                    <a:pt x="3752" y="688"/>
                    <a:pt x="5527" y="688"/>
                  </a:cubicBezTo>
                  <a:cubicBezTo>
                    <a:pt x="25441" y="688"/>
                    <a:pt x="36872" y="18361"/>
                    <a:pt x="36872" y="18361"/>
                  </a:cubicBezTo>
                  <a:cubicBezTo>
                    <a:pt x="36872" y="18361"/>
                    <a:pt x="25085" y="1"/>
                    <a:pt x="7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0"/>
            <p:cNvSpPr/>
            <p:nvPr/>
          </p:nvSpPr>
          <p:spPr>
            <a:xfrm>
              <a:off x="3651325" y="3949525"/>
              <a:ext cx="799025" cy="346675"/>
            </a:xfrm>
            <a:custGeom>
              <a:avLst/>
              <a:gdLst/>
              <a:ahLst/>
              <a:cxnLst/>
              <a:rect l="l" t="t" r="r" b="b"/>
              <a:pathLst>
                <a:path w="31961" h="13867" extrusionOk="0">
                  <a:moveTo>
                    <a:pt x="13437" y="0"/>
                  </a:moveTo>
                  <a:cubicBezTo>
                    <a:pt x="9421" y="0"/>
                    <a:pt x="4921" y="643"/>
                    <a:pt x="111" y="2393"/>
                  </a:cubicBezTo>
                  <a:cubicBezTo>
                    <a:pt x="75" y="2407"/>
                    <a:pt x="38" y="2418"/>
                    <a:pt x="1" y="2432"/>
                  </a:cubicBezTo>
                  <a:cubicBezTo>
                    <a:pt x="1" y="2432"/>
                    <a:pt x="673" y="6596"/>
                    <a:pt x="7889" y="9900"/>
                  </a:cubicBezTo>
                  <a:lnTo>
                    <a:pt x="10482" y="5730"/>
                  </a:lnTo>
                  <a:lnTo>
                    <a:pt x="9148" y="10438"/>
                  </a:lnTo>
                  <a:cubicBezTo>
                    <a:pt x="10674" y="11051"/>
                    <a:pt x="12452" y="11621"/>
                    <a:pt x="14525" y="12113"/>
                  </a:cubicBezTo>
                  <a:lnTo>
                    <a:pt x="15981" y="6934"/>
                  </a:lnTo>
                  <a:lnTo>
                    <a:pt x="15981" y="6934"/>
                  </a:lnTo>
                  <a:lnTo>
                    <a:pt x="15749" y="12388"/>
                  </a:lnTo>
                  <a:cubicBezTo>
                    <a:pt x="16251" y="12494"/>
                    <a:pt x="16767" y="12596"/>
                    <a:pt x="17301" y="12693"/>
                  </a:cubicBezTo>
                  <a:lnTo>
                    <a:pt x="17886" y="10349"/>
                  </a:lnTo>
                  <a:lnTo>
                    <a:pt x="18735" y="12934"/>
                  </a:lnTo>
                  <a:cubicBezTo>
                    <a:pt x="20089" y="13145"/>
                    <a:pt x="21540" y="13326"/>
                    <a:pt x="23095" y="13471"/>
                  </a:cubicBezTo>
                  <a:lnTo>
                    <a:pt x="23751" y="11154"/>
                  </a:lnTo>
                  <a:lnTo>
                    <a:pt x="24241" y="13570"/>
                  </a:lnTo>
                  <a:cubicBezTo>
                    <a:pt x="26581" y="13755"/>
                    <a:pt x="29147" y="13860"/>
                    <a:pt x="31960" y="13867"/>
                  </a:cubicBezTo>
                  <a:lnTo>
                    <a:pt x="31960" y="6399"/>
                  </a:lnTo>
                  <a:lnTo>
                    <a:pt x="31960" y="4925"/>
                  </a:lnTo>
                  <a:cubicBezTo>
                    <a:pt x="31960" y="4925"/>
                    <a:pt x="24553" y="0"/>
                    <a:pt x="1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0"/>
            <p:cNvSpPr/>
            <p:nvPr/>
          </p:nvSpPr>
          <p:spPr>
            <a:xfrm>
              <a:off x="3654100" y="3949525"/>
              <a:ext cx="796250" cy="160000"/>
            </a:xfrm>
            <a:custGeom>
              <a:avLst/>
              <a:gdLst/>
              <a:ahLst/>
              <a:cxnLst/>
              <a:rect l="l" t="t" r="r" b="b"/>
              <a:pathLst>
                <a:path w="31850" h="6400" extrusionOk="0">
                  <a:moveTo>
                    <a:pt x="13326" y="0"/>
                  </a:moveTo>
                  <a:cubicBezTo>
                    <a:pt x="9310" y="0"/>
                    <a:pt x="4810" y="643"/>
                    <a:pt x="0" y="2393"/>
                  </a:cubicBezTo>
                  <a:cubicBezTo>
                    <a:pt x="793" y="2117"/>
                    <a:pt x="5762" y="482"/>
                    <a:pt x="12073" y="482"/>
                  </a:cubicBezTo>
                  <a:cubicBezTo>
                    <a:pt x="14535" y="482"/>
                    <a:pt x="17200" y="731"/>
                    <a:pt x="19902" y="1406"/>
                  </a:cubicBezTo>
                  <a:cubicBezTo>
                    <a:pt x="24646" y="2591"/>
                    <a:pt x="28777" y="4590"/>
                    <a:pt x="31849" y="6399"/>
                  </a:cubicBezTo>
                  <a:lnTo>
                    <a:pt x="31849" y="4925"/>
                  </a:lnTo>
                  <a:cubicBezTo>
                    <a:pt x="31849" y="4925"/>
                    <a:pt x="24442" y="0"/>
                    <a:pt x="133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1" name="Google Shape;1311;p20"/>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0"/>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313" name="Google Shape;1313;p20"/>
          <p:cNvSpPr txBox="1">
            <a:spLocks noGrp="1"/>
          </p:cNvSpPr>
          <p:nvPr>
            <p:ph type="title" idx="2"/>
          </p:nvPr>
        </p:nvSpPr>
        <p:spPr>
          <a:xfrm>
            <a:off x="1443113" y="1530450"/>
            <a:ext cx="28671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14" name="Google Shape;1314;p20"/>
          <p:cNvSpPr txBox="1">
            <a:spLocks noGrp="1"/>
          </p:cNvSpPr>
          <p:nvPr>
            <p:ph type="subTitle" idx="1"/>
          </p:nvPr>
        </p:nvSpPr>
        <p:spPr>
          <a:xfrm>
            <a:off x="1443125" y="2193175"/>
            <a:ext cx="2867100" cy="56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15" name="Google Shape;1315;p20"/>
          <p:cNvSpPr txBox="1">
            <a:spLocks noGrp="1"/>
          </p:cNvSpPr>
          <p:nvPr>
            <p:ph type="title" idx="3"/>
          </p:nvPr>
        </p:nvSpPr>
        <p:spPr>
          <a:xfrm>
            <a:off x="5556893" y="1530450"/>
            <a:ext cx="28671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16" name="Google Shape;1316;p20"/>
          <p:cNvSpPr txBox="1">
            <a:spLocks noGrp="1"/>
          </p:cNvSpPr>
          <p:nvPr>
            <p:ph type="subTitle" idx="4"/>
          </p:nvPr>
        </p:nvSpPr>
        <p:spPr>
          <a:xfrm>
            <a:off x="5556902" y="2193175"/>
            <a:ext cx="2867100" cy="56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17" name="Google Shape;1317;p20"/>
          <p:cNvSpPr txBox="1">
            <a:spLocks noGrp="1"/>
          </p:cNvSpPr>
          <p:nvPr>
            <p:ph type="title" idx="5"/>
          </p:nvPr>
        </p:nvSpPr>
        <p:spPr>
          <a:xfrm>
            <a:off x="1443100" y="3376475"/>
            <a:ext cx="28671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18" name="Google Shape;1318;p20"/>
          <p:cNvSpPr txBox="1">
            <a:spLocks noGrp="1"/>
          </p:cNvSpPr>
          <p:nvPr>
            <p:ph type="subTitle" idx="6"/>
          </p:nvPr>
        </p:nvSpPr>
        <p:spPr>
          <a:xfrm>
            <a:off x="1443113" y="4039200"/>
            <a:ext cx="2867100" cy="56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19" name="Google Shape;1319;p20"/>
          <p:cNvSpPr txBox="1">
            <a:spLocks noGrp="1"/>
          </p:cNvSpPr>
          <p:nvPr>
            <p:ph type="title" idx="7"/>
          </p:nvPr>
        </p:nvSpPr>
        <p:spPr>
          <a:xfrm>
            <a:off x="5556880" y="3376475"/>
            <a:ext cx="28671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20" name="Google Shape;1320;p20"/>
          <p:cNvSpPr txBox="1">
            <a:spLocks noGrp="1"/>
          </p:cNvSpPr>
          <p:nvPr>
            <p:ph type="subTitle" idx="8"/>
          </p:nvPr>
        </p:nvSpPr>
        <p:spPr>
          <a:xfrm>
            <a:off x="5556890" y="4039200"/>
            <a:ext cx="2867100" cy="56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1321" name="Google Shape;1321;p20"/>
          <p:cNvCxnSpPr/>
          <p:nvPr/>
        </p:nvCxnSpPr>
        <p:spPr>
          <a:xfrm>
            <a:off x="845052" y="1104300"/>
            <a:ext cx="397200" cy="0"/>
          </a:xfrm>
          <a:prstGeom prst="straightConnector1">
            <a:avLst/>
          </a:prstGeom>
          <a:noFill/>
          <a:ln w="28575" cap="rnd" cmpd="sng">
            <a:solidFill>
              <a:schemeClr val="accent5"/>
            </a:solidFill>
            <a:prstDash val="solid"/>
            <a:round/>
            <a:headEnd type="none" w="med" len="med"/>
            <a:tailEnd type="none" w="med" len="med"/>
          </a:ln>
        </p:spPr>
      </p:cxnSp>
      <p:grpSp>
        <p:nvGrpSpPr>
          <p:cNvPr id="1322" name="Google Shape;1322;p20"/>
          <p:cNvGrpSpPr/>
          <p:nvPr/>
        </p:nvGrpSpPr>
        <p:grpSpPr>
          <a:xfrm>
            <a:off x="3917788" y="4430725"/>
            <a:ext cx="1308425" cy="798500"/>
            <a:chOff x="3054450" y="3932350"/>
            <a:chExt cx="1308425" cy="798500"/>
          </a:xfrm>
        </p:grpSpPr>
        <p:sp>
          <p:nvSpPr>
            <p:cNvPr id="1323" name="Google Shape;1323;p20"/>
            <p:cNvSpPr/>
            <p:nvPr/>
          </p:nvSpPr>
          <p:spPr>
            <a:xfrm>
              <a:off x="3498775" y="3932350"/>
              <a:ext cx="316050" cy="788400"/>
            </a:xfrm>
            <a:custGeom>
              <a:avLst/>
              <a:gdLst/>
              <a:ahLst/>
              <a:cxnLst/>
              <a:rect l="l" t="t" r="r" b="b"/>
              <a:pathLst>
                <a:path w="12642" h="31536" extrusionOk="0">
                  <a:moveTo>
                    <a:pt x="8658" y="1"/>
                  </a:moveTo>
                  <a:cubicBezTo>
                    <a:pt x="7826" y="1"/>
                    <a:pt x="7423" y="4106"/>
                    <a:pt x="6749" y="4473"/>
                  </a:cubicBezTo>
                  <a:cubicBezTo>
                    <a:pt x="6721" y="4489"/>
                    <a:pt x="6697" y="4496"/>
                    <a:pt x="6677" y="4496"/>
                  </a:cubicBezTo>
                  <a:cubicBezTo>
                    <a:pt x="6241" y="4496"/>
                    <a:pt x="7831" y="876"/>
                    <a:pt x="7070" y="876"/>
                  </a:cubicBezTo>
                  <a:cubicBezTo>
                    <a:pt x="7027" y="876"/>
                    <a:pt x="6977" y="887"/>
                    <a:pt x="6918" y="912"/>
                  </a:cubicBezTo>
                  <a:cubicBezTo>
                    <a:pt x="5772" y="1388"/>
                    <a:pt x="4036" y="4235"/>
                    <a:pt x="3649" y="5531"/>
                  </a:cubicBezTo>
                  <a:cubicBezTo>
                    <a:pt x="3260" y="6828"/>
                    <a:pt x="5395" y="12811"/>
                    <a:pt x="4932" y="12954"/>
                  </a:cubicBezTo>
                  <a:cubicBezTo>
                    <a:pt x="4922" y="12957"/>
                    <a:pt x="4913" y="12959"/>
                    <a:pt x="4903" y="12959"/>
                  </a:cubicBezTo>
                  <a:cubicBezTo>
                    <a:pt x="4406" y="12959"/>
                    <a:pt x="2891" y="9551"/>
                    <a:pt x="2330" y="9377"/>
                  </a:cubicBezTo>
                  <a:cubicBezTo>
                    <a:pt x="2306" y="9370"/>
                    <a:pt x="2281" y="9366"/>
                    <a:pt x="2255" y="9366"/>
                  </a:cubicBezTo>
                  <a:cubicBezTo>
                    <a:pt x="1679" y="9366"/>
                    <a:pt x="821" y="11242"/>
                    <a:pt x="707" y="13141"/>
                  </a:cubicBezTo>
                  <a:cubicBezTo>
                    <a:pt x="588" y="15126"/>
                    <a:pt x="3484" y="16468"/>
                    <a:pt x="3372" y="17035"/>
                  </a:cubicBezTo>
                  <a:cubicBezTo>
                    <a:pt x="3359" y="17101"/>
                    <a:pt x="3318" y="17130"/>
                    <a:pt x="3254" y="17130"/>
                  </a:cubicBezTo>
                  <a:cubicBezTo>
                    <a:pt x="2870" y="17130"/>
                    <a:pt x="1671" y="16083"/>
                    <a:pt x="974" y="16083"/>
                  </a:cubicBezTo>
                  <a:cubicBezTo>
                    <a:pt x="808" y="16083"/>
                    <a:pt x="670" y="16143"/>
                    <a:pt x="579" y="16290"/>
                  </a:cubicBezTo>
                  <a:cubicBezTo>
                    <a:pt x="43" y="17158"/>
                    <a:pt x="1" y="19085"/>
                    <a:pt x="131" y="21614"/>
                  </a:cubicBezTo>
                  <a:cubicBezTo>
                    <a:pt x="260" y="24145"/>
                    <a:pt x="4131" y="30849"/>
                    <a:pt x="4131" y="30849"/>
                  </a:cubicBezTo>
                  <a:lnTo>
                    <a:pt x="6332" y="31536"/>
                  </a:lnTo>
                  <a:cubicBezTo>
                    <a:pt x="6332" y="31536"/>
                    <a:pt x="11656" y="20371"/>
                    <a:pt x="12016" y="18798"/>
                  </a:cubicBezTo>
                  <a:cubicBezTo>
                    <a:pt x="12376" y="17225"/>
                    <a:pt x="12642" y="15043"/>
                    <a:pt x="11818" y="14807"/>
                  </a:cubicBezTo>
                  <a:cubicBezTo>
                    <a:pt x="11801" y="14803"/>
                    <a:pt x="11784" y="14800"/>
                    <a:pt x="11766" y="14800"/>
                  </a:cubicBezTo>
                  <a:cubicBezTo>
                    <a:pt x="10956" y="14800"/>
                    <a:pt x="8448" y="19312"/>
                    <a:pt x="7691" y="19312"/>
                  </a:cubicBezTo>
                  <a:cubicBezTo>
                    <a:pt x="7613" y="19312"/>
                    <a:pt x="7553" y="19263"/>
                    <a:pt x="7516" y="19157"/>
                  </a:cubicBezTo>
                  <a:cubicBezTo>
                    <a:pt x="7114" y="17999"/>
                    <a:pt x="11235" y="12998"/>
                    <a:pt x="11408" y="12014"/>
                  </a:cubicBezTo>
                  <a:cubicBezTo>
                    <a:pt x="11581" y="11030"/>
                    <a:pt x="11971" y="7848"/>
                    <a:pt x="11105" y="7509"/>
                  </a:cubicBezTo>
                  <a:cubicBezTo>
                    <a:pt x="11081" y="7500"/>
                    <a:pt x="11057" y="7495"/>
                    <a:pt x="11032" y="7495"/>
                  </a:cubicBezTo>
                  <a:cubicBezTo>
                    <a:pt x="10203" y="7495"/>
                    <a:pt x="8532" y="12439"/>
                    <a:pt x="7846" y="12439"/>
                  </a:cubicBezTo>
                  <a:cubicBezTo>
                    <a:pt x="7788" y="12439"/>
                    <a:pt x="7736" y="12403"/>
                    <a:pt x="7694" y="12326"/>
                  </a:cubicBezTo>
                  <a:cubicBezTo>
                    <a:pt x="7129" y="11314"/>
                    <a:pt x="9680" y="4504"/>
                    <a:pt x="9651" y="3145"/>
                  </a:cubicBezTo>
                  <a:cubicBezTo>
                    <a:pt x="9625" y="1785"/>
                    <a:pt x="9606" y="250"/>
                    <a:pt x="8727" y="10"/>
                  </a:cubicBezTo>
                  <a:cubicBezTo>
                    <a:pt x="8704" y="4"/>
                    <a:pt x="8680" y="1"/>
                    <a:pt x="86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0"/>
            <p:cNvSpPr/>
            <p:nvPr/>
          </p:nvSpPr>
          <p:spPr>
            <a:xfrm>
              <a:off x="3621375" y="4062225"/>
              <a:ext cx="44675" cy="623275"/>
            </a:xfrm>
            <a:custGeom>
              <a:avLst/>
              <a:gdLst/>
              <a:ahLst/>
              <a:cxnLst/>
              <a:rect l="l" t="t" r="r" b="b"/>
              <a:pathLst>
                <a:path w="1787" h="24931" extrusionOk="0">
                  <a:moveTo>
                    <a:pt x="1730" y="1"/>
                  </a:moveTo>
                  <a:cubicBezTo>
                    <a:pt x="1705" y="1"/>
                    <a:pt x="1681" y="14"/>
                    <a:pt x="1677" y="42"/>
                  </a:cubicBezTo>
                  <a:cubicBezTo>
                    <a:pt x="907" y="4211"/>
                    <a:pt x="307" y="8413"/>
                    <a:pt x="157" y="12654"/>
                  </a:cubicBezTo>
                  <a:cubicBezTo>
                    <a:pt x="80" y="14831"/>
                    <a:pt x="1" y="17051"/>
                    <a:pt x="150" y="19228"/>
                  </a:cubicBezTo>
                  <a:cubicBezTo>
                    <a:pt x="276" y="21058"/>
                    <a:pt x="307" y="23036"/>
                    <a:pt x="912" y="24785"/>
                  </a:cubicBezTo>
                  <a:cubicBezTo>
                    <a:pt x="945" y="24882"/>
                    <a:pt x="1033" y="24930"/>
                    <a:pt x="1119" y="24930"/>
                  </a:cubicBezTo>
                  <a:cubicBezTo>
                    <a:pt x="1208" y="24930"/>
                    <a:pt x="1296" y="24878"/>
                    <a:pt x="1321" y="24771"/>
                  </a:cubicBezTo>
                  <a:cubicBezTo>
                    <a:pt x="1770" y="22844"/>
                    <a:pt x="1715" y="20643"/>
                    <a:pt x="1692" y="18671"/>
                  </a:cubicBezTo>
                  <a:cubicBezTo>
                    <a:pt x="1668" y="16647"/>
                    <a:pt x="1682" y="14624"/>
                    <a:pt x="1705" y="12601"/>
                  </a:cubicBezTo>
                  <a:cubicBezTo>
                    <a:pt x="1749" y="8419"/>
                    <a:pt x="1682" y="4235"/>
                    <a:pt x="1786" y="52"/>
                  </a:cubicBezTo>
                  <a:cubicBezTo>
                    <a:pt x="1787" y="19"/>
                    <a:pt x="1758" y="1"/>
                    <a:pt x="17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0"/>
            <p:cNvSpPr/>
            <p:nvPr/>
          </p:nvSpPr>
          <p:spPr>
            <a:xfrm>
              <a:off x="3054450" y="4297050"/>
              <a:ext cx="604675" cy="433800"/>
            </a:xfrm>
            <a:custGeom>
              <a:avLst/>
              <a:gdLst/>
              <a:ahLst/>
              <a:cxnLst/>
              <a:rect l="l" t="t" r="r" b="b"/>
              <a:pathLst>
                <a:path w="24187" h="17352" extrusionOk="0">
                  <a:moveTo>
                    <a:pt x="10616" y="1"/>
                  </a:moveTo>
                  <a:cubicBezTo>
                    <a:pt x="9404" y="1"/>
                    <a:pt x="8038" y="244"/>
                    <a:pt x="8114" y="509"/>
                  </a:cubicBezTo>
                  <a:cubicBezTo>
                    <a:pt x="8219" y="873"/>
                    <a:pt x="10506" y="4007"/>
                    <a:pt x="9907" y="4007"/>
                  </a:cubicBezTo>
                  <a:cubicBezTo>
                    <a:pt x="9888" y="4007"/>
                    <a:pt x="9866" y="4004"/>
                    <a:pt x="9841" y="3998"/>
                  </a:cubicBezTo>
                  <a:cubicBezTo>
                    <a:pt x="9030" y="3789"/>
                    <a:pt x="7267" y="633"/>
                    <a:pt x="6366" y="568"/>
                  </a:cubicBezTo>
                  <a:cubicBezTo>
                    <a:pt x="6341" y="566"/>
                    <a:pt x="6311" y="565"/>
                    <a:pt x="6279" y="565"/>
                  </a:cubicBezTo>
                  <a:cubicBezTo>
                    <a:pt x="5166" y="565"/>
                    <a:pt x="154" y="1598"/>
                    <a:pt x="78" y="2060"/>
                  </a:cubicBezTo>
                  <a:cubicBezTo>
                    <a:pt x="0" y="2536"/>
                    <a:pt x="5397" y="4054"/>
                    <a:pt x="11087" y="5848"/>
                  </a:cubicBezTo>
                  <a:cubicBezTo>
                    <a:pt x="16777" y="7641"/>
                    <a:pt x="22797" y="14589"/>
                    <a:pt x="24186" y="17352"/>
                  </a:cubicBezTo>
                  <a:cubicBezTo>
                    <a:pt x="24186" y="17352"/>
                    <a:pt x="19984" y="672"/>
                    <a:pt x="13362" y="425"/>
                  </a:cubicBezTo>
                  <a:cubicBezTo>
                    <a:pt x="13360" y="425"/>
                    <a:pt x="13359" y="425"/>
                    <a:pt x="13357" y="425"/>
                  </a:cubicBezTo>
                  <a:cubicBezTo>
                    <a:pt x="12727" y="425"/>
                    <a:pt x="16110" y="5658"/>
                    <a:pt x="15474" y="5658"/>
                  </a:cubicBezTo>
                  <a:cubicBezTo>
                    <a:pt x="15462" y="5658"/>
                    <a:pt x="15448" y="5656"/>
                    <a:pt x="15433" y="5652"/>
                  </a:cubicBezTo>
                  <a:cubicBezTo>
                    <a:pt x="14621" y="5444"/>
                    <a:pt x="13079" y="482"/>
                    <a:pt x="11934" y="143"/>
                  </a:cubicBezTo>
                  <a:cubicBezTo>
                    <a:pt x="11597" y="43"/>
                    <a:pt x="11120" y="1"/>
                    <a:pt x="10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0"/>
            <p:cNvSpPr/>
            <p:nvPr/>
          </p:nvSpPr>
          <p:spPr>
            <a:xfrm>
              <a:off x="3619725" y="4258700"/>
              <a:ext cx="743150" cy="417675"/>
            </a:xfrm>
            <a:custGeom>
              <a:avLst/>
              <a:gdLst/>
              <a:ahLst/>
              <a:cxnLst/>
              <a:rect l="l" t="t" r="r" b="b"/>
              <a:pathLst>
                <a:path w="29726" h="16707" extrusionOk="0">
                  <a:moveTo>
                    <a:pt x="23376" y="0"/>
                  </a:moveTo>
                  <a:cubicBezTo>
                    <a:pt x="23076" y="0"/>
                    <a:pt x="22815" y="22"/>
                    <a:pt x="22617" y="70"/>
                  </a:cubicBezTo>
                  <a:cubicBezTo>
                    <a:pt x="21257" y="401"/>
                    <a:pt x="18287" y="4854"/>
                    <a:pt x="17070" y="5274"/>
                  </a:cubicBezTo>
                  <a:cubicBezTo>
                    <a:pt x="17014" y="5293"/>
                    <a:pt x="16970" y="5302"/>
                    <a:pt x="16936" y="5302"/>
                  </a:cubicBezTo>
                  <a:cubicBezTo>
                    <a:pt x="16227" y="5302"/>
                    <a:pt x="20009" y="1312"/>
                    <a:pt x="19941" y="682"/>
                  </a:cubicBezTo>
                  <a:cubicBezTo>
                    <a:pt x="19925" y="527"/>
                    <a:pt x="19631" y="462"/>
                    <a:pt x="19179" y="462"/>
                  </a:cubicBezTo>
                  <a:cubicBezTo>
                    <a:pt x="17702" y="462"/>
                    <a:pt x="14533" y="1152"/>
                    <a:pt x="13825" y="1647"/>
                  </a:cubicBezTo>
                  <a:cubicBezTo>
                    <a:pt x="12900" y="2294"/>
                    <a:pt x="11446" y="5418"/>
                    <a:pt x="10682" y="6579"/>
                  </a:cubicBezTo>
                  <a:cubicBezTo>
                    <a:pt x="10245" y="7242"/>
                    <a:pt x="9661" y="7679"/>
                    <a:pt x="9418" y="7679"/>
                  </a:cubicBezTo>
                  <a:cubicBezTo>
                    <a:pt x="9235" y="7679"/>
                    <a:pt x="9244" y="7432"/>
                    <a:pt x="9651" y="6850"/>
                  </a:cubicBezTo>
                  <a:cubicBezTo>
                    <a:pt x="10432" y="5730"/>
                    <a:pt x="11609" y="1982"/>
                    <a:pt x="10706" y="1982"/>
                  </a:cubicBezTo>
                  <a:cubicBezTo>
                    <a:pt x="10516" y="1982"/>
                    <a:pt x="10233" y="2148"/>
                    <a:pt x="9835" y="2540"/>
                  </a:cubicBezTo>
                  <a:cubicBezTo>
                    <a:pt x="9365" y="3002"/>
                    <a:pt x="6519" y="5522"/>
                    <a:pt x="5779" y="6612"/>
                  </a:cubicBezTo>
                  <a:cubicBezTo>
                    <a:pt x="0" y="13881"/>
                    <a:pt x="942" y="16683"/>
                    <a:pt x="942" y="16683"/>
                  </a:cubicBezTo>
                  <a:cubicBezTo>
                    <a:pt x="1121" y="16699"/>
                    <a:pt x="1304" y="16706"/>
                    <a:pt x="1489" y="16706"/>
                  </a:cubicBezTo>
                  <a:cubicBezTo>
                    <a:pt x="3899" y="16706"/>
                    <a:pt x="6701" y="15408"/>
                    <a:pt x="6369" y="14674"/>
                  </a:cubicBezTo>
                  <a:cubicBezTo>
                    <a:pt x="6010" y="13881"/>
                    <a:pt x="5310" y="11350"/>
                    <a:pt x="5685" y="11291"/>
                  </a:cubicBezTo>
                  <a:cubicBezTo>
                    <a:pt x="5692" y="11290"/>
                    <a:pt x="5698" y="11289"/>
                    <a:pt x="5705" y="11289"/>
                  </a:cubicBezTo>
                  <a:cubicBezTo>
                    <a:pt x="6077" y="11289"/>
                    <a:pt x="6492" y="12979"/>
                    <a:pt x="8748" y="13692"/>
                  </a:cubicBezTo>
                  <a:cubicBezTo>
                    <a:pt x="9283" y="13862"/>
                    <a:pt x="9847" y="13933"/>
                    <a:pt x="10408" y="13933"/>
                  </a:cubicBezTo>
                  <a:cubicBezTo>
                    <a:pt x="12251" y="13933"/>
                    <a:pt x="14071" y="13168"/>
                    <a:pt x="14813" y="12635"/>
                  </a:cubicBezTo>
                  <a:cubicBezTo>
                    <a:pt x="15783" y="11940"/>
                    <a:pt x="10874" y="9458"/>
                    <a:pt x="10010" y="9062"/>
                  </a:cubicBezTo>
                  <a:cubicBezTo>
                    <a:pt x="9145" y="8665"/>
                    <a:pt x="10648" y="8377"/>
                    <a:pt x="11924" y="8347"/>
                  </a:cubicBezTo>
                  <a:cubicBezTo>
                    <a:pt x="11931" y="8347"/>
                    <a:pt x="11939" y="8347"/>
                    <a:pt x="11947" y="8347"/>
                  </a:cubicBezTo>
                  <a:cubicBezTo>
                    <a:pt x="13218" y="8347"/>
                    <a:pt x="14766" y="10799"/>
                    <a:pt x="17294" y="11841"/>
                  </a:cubicBezTo>
                  <a:cubicBezTo>
                    <a:pt x="17775" y="12039"/>
                    <a:pt x="18299" y="12124"/>
                    <a:pt x="18837" y="12124"/>
                  </a:cubicBezTo>
                  <a:cubicBezTo>
                    <a:pt x="21145" y="12124"/>
                    <a:pt x="23705" y="10556"/>
                    <a:pt x="24172" y="9621"/>
                  </a:cubicBezTo>
                  <a:cubicBezTo>
                    <a:pt x="24749" y="8465"/>
                    <a:pt x="19468" y="7605"/>
                    <a:pt x="18414" y="7215"/>
                  </a:cubicBezTo>
                  <a:cubicBezTo>
                    <a:pt x="17359" y="6825"/>
                    <a:pt x="18996" y="6249"/>
                    <a:pt x="20649" y="6146"/>
                  </a:cubicBezTo>
                  <a:cubicBezTo>
                    <a:pt x="20686" y="6143"/>
                    <a:pt x="20725" y="6142"/>
                    <a:pt x="20765" y="6142"/>
                  </a:cubicBezTo>
                  <a:cubicBezTo>
                    <a:pt x="22313" y="6142"/>
                    <a:pt x="25604" y="7865"/>
                    <a:pt x="27479" y="7865"/>
                  </a:cubicBezTo>
                  <a:cubicBezTo>
                    <a:pt x="27683" y="7865"/>
                    <a:pt x="27870" y="7844"/>
                    <a:pt x="28037" y="7799"/>
                  </a:cubicBezTo>
                  <a:cubicBezTo>
                    <a:pt x="29695" y="7348"/>
                    <a:pt x="29726" y="2284"/>
                    <a:pt x="28994" y="2284"/>
                  </a:cubicBezTo>
                  <a:cubicBezTo>
                    <a:pt x="28961" y="2284"/>
                    <a:pt x="28926" y="2295"/>
                    <a:pt x="28890" y="2316"/>
                  </a:cubicBezTo>
                  <a:cubicBezTo>
                    <a:pt x="28057" y="2818"/>
                    <a:pt x="24382" y="4647"/>
                    <a:pt x="23531" y="4675"/>
                  </a:cubicBezTo>
                  <a:cubicBezTo>
                    <a:pt x="23526" y="4676"/>
                    <a:pt x="23521" y="4676"/>
                    <a:pt x="23517" y="4676"/>
                  </a:cubicBezTo>
                  <a:cubicBezTo>
                    <a:pt x="22743" y="4676"/>
                    <a:pt x="28179" y="2242"/>
                    <a:pt x="28198" y="1441"/>
                  </a:cubicBezTo>
                  <a:cubicBezTo>
                    <a:pt x="28215" y="754"/>
                    <a:pt x="25126" y="0"/>
                    <a:pt x="23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0"/>
            <p:cNvSpPr/>
            <p:nvPr/>
          </p:nvSpPr>
          <p:spPr>
            <a:xfrm>
              <a:off x="3638600" y="4387450"/>
              <a:ext cx="535850" cy="293575"/>
            </a:xfrm>
            <a:custGeom>
              <a:avLst/>
              <a:gdLst/>
              <a:ahLst/>
              <a:cxnLst/>
              <a:rect l="l" t="t" r="r" b="b"/>
              <a:pathLst>
                <a:path w="21434" h="11743" extrusionOk="0">
                  <a:moveTo>
                    <a:pt x="21378" y="0"/>
                  </a:moveTo>
                  <a:cubicBezTo>
                    <a:pt x="21376" y="0"/>
                    <a:pt x="21374" y="0"/>
                    <a:pt x="21372" y="0"/>
                  </a:cubicBezTo>
                  <a:cubicBezTo>
                    <a:pt x="19005" y="214"/>
                    <a:pt x="16631" y="501"/>
                    <a:pt x="14308" y="1024"/>
                  </a:cubicBezTo>
                  <a:cubicBezTo>
                    <a:pt x="12033" y="1536"/>
                    <a:pt x="9618" y="1992"/>
                    <a:pt x="7475" y="2939"/>
                  </a:cubicBezTo>
                  <a:cubicBezTo>
                    <a:pt x="5669" y="3738"/>
                    <a:pt x="4149" y="4788"/>
                    <a:pt x="2885" y="6321"/>
                  </a:cubicBezTo>
                  <a:cubicBezTo>
                    <a:pt x="1783" y="7656"/>
                    <a:pt x="262" y="9434"/>
                    <a:pt x="39" y="11202"/>
                  </a:cubicBezTo>
                  <a:cubicBezTo>
                    <a:pt x="0" y="11514"/>
                    <a:pt x="220" y="11743"/>
                    <a:pt x="473" y="11743"/>
                  </a:cubicBezTo>
                  <a:cubicBezTo>
                    <a:pt x="580" y="11743"/>
                    <a:pt x="693" y="11702"/>
                    <a:pt x="795" y="11609"/>
                  </a:cubicBezTo>
                  <a:cubicBezTo>
                    <a:pt x="2075" y="10441"/>
                    <a:pt x="2748" y="8584"/>
                    <a:pt x="3884" y="7255"/>
                  </a:cubicBezTo>
                  <a:cubicBezTo>
                    <a:pt x="5133" y="5792"/>
                    <a:pt x="6584" y="4523"/>
                    <a:pt x="8325" y="3678"/>
                  </a:cubicBezTo>
                  <a:cubicBezTo>
                    <a:pt x="12369" y="1716"/>
                    <a:pt x="16957" y="749"/>
                    <a:pt x="21375" y="93"/>
                  </a:cubicBezTo>
                  <a:cubicBezTo>
                    <a:pt x="21432" y="84"/>
                    <a:pt x="21433" y="0"/>
                    <a:pt x="21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912090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328"/>
        <p:cNvGrpSpPr/>
        <p:nvPr/>
      </p:nvGrpSpPr>
      <p:grpSpPr>
        <a:xfrm>
          <a:off x="0" y="0"/>
          <a:ext cx="0" cy="0"/>
          <a:chOff x="0" y="0"/>
          <a:chExt cx="0" cy="0"/>
        </a:xfrm>
      </p:grpSpPr>
      <p:grpSp>
        <p:nvGrpSpPr>
          <p:cNvPr id="1329" name="Google Shape;1329;p21"/>
          <p:cNvGrpSpPr/>
          <p:nvPr/>
        </p:nvGrpSpPr>
        <p:grpSpPr>
          <a:xfrm>
            <a:off x="354503" y="2990226"/>
            <a:ext cx="8670068" cy="2018777"/>
            <a:chOff x="354503" y="2990226"/>
            <a:chExt cx="8670068" cy="2018777"/>
          </a:xfrm>
        </p:grpSpPr>
        <p:sp>
          <p:nvSpPr>
            <p:cNvPr id="1330" name="Google Shape;1330;p21"/>
            <p:cNvSpPr/>
            <p:nvPr/>
          </p:nvSpPr>
          <p:spPr>
            <a:xfrm>
              <a:off x="7948500" y="2990226"/>
              <a:ext cx="1076071" cy="2018777"/>
            </a:xfrm>
            <a:custGeom>
              <a:avLst/>
              <a:gdLst/>
              <a:ahLst/>
              <a:cxnLst/>
              <a:rect l="l" t="t" r="r" b="b"/>
              <a:pathLst>
                <a:path w="14475" h="27156" extrusionOk="0">
                  <a:moveTo>
                    <a:pt x="6140" y="1"/>
                  </a:moveTo>
                  <a:cubicBezTo>
                    <a:pt x="6124" y="1"/>
                    <a:pt x="6116" y="1"/>
                    <a:pt x="6116" y="1"/>
                  </a:cubicBezTo>
                  <a:cubicBezTo>
                    <a:pt x="6341" y="1012"/>
                    <a:pt x="6846" y="2526"/>
                    <a:pt x="6846" y="2526"/>
                  </a:cubicBezTo>
                  <a:cubicBezTo>
                    <a:pt x="5881" y="2285"/>
                    <a:pt x="5042" y="2186"/>
                    <a:pt x="4315" y="2186"/>
                  </a:cubicBezTo>
                  <a:cubicBezTo>
                    <a:pt x="984" y="2186"/>
                    <a:pt x="1" y="4266"/>
                    <a:pt x="1" y="4266"/>
                  </a:cubicBezTo>
                  <a:cubicBezTo>
                    <a:pt x="1102" y="3995"/>
                    <a:pt x="2340" y="3906"/>
                    <a:pt x="3428" y="3896"/>
                  </a:cubicBezTo>
                  <a:cubicBezTo>
                    <a:pt x="3914" y="3553"/>
                    <a:pt x="4460" y="3280"/>
                    <a:pt x="4987" y="3054"/>
                  </a:cubicBezTo>
                  <a:cubicBezTo>
                    <a:pt x="4996" y="3050"/>
                    <a:pt x="5005" y="3048"/>
                    <a:pt x="5014" y="3048"/>
                  </a:cubicBezTo>
                  <a:cubicBezTo>
                    <a:pt x="5062" y="3048"/>
                    <a:pt x="5089" y="3111"/>
                    <a:pt x="5041" y="3146"/>
                  </a:cubicBezTo>
                  <a:cubicBezTo>
                    <a:pt x="4708" y="3400"/>
                    <a:pt x="4355" y="3641"/>
                    <a:pt x="4017" y="3897"/>
                  </a:cubicBezTo>
                  <a:cubicBezTo>
                    <a:pt x="5353" y="3918"/>
                    <a:pt x="6341" y="4042"/>
                    <a:pt x="6341" y="4042"/>
                  </a:cubicBezTo>
                  <a:cubicBezTo>
                    <a:pt x="1403" y="7127"/>
                    <a:pt x="2245" y="10325"/>
                    <a:pt x="2245" y="10325"/>
                  </a:cubicBezTo>
                  <a:cubicBezTo>
                    <a:pt x="3179" y="10097"/>
                    <a:pt x="4032" y="9276"/>
                    <a:pt x="4712" y="8382"/>
                  </a:cubicBezTo>
                  <a:cubicBezTo>
                    <a:pt x="4770" y="7816"/>
                    <a:pt x="4820" y="7249"/>
                    <a:pt x="4851" y="6675"/>
                  </a:cubicBezTo>
                  <a:cubicBezTo>
                    <a:pt x="4853" y="6644"/>
                    <a:pt x="4878" y="6628"/>
                    <a:pt x="4901" y="6628"/>
                  </a:cubicBezTo>
                  <a:cubicBezTo>
                    <a:pt x="4925" y="6628"/>
                    <a:pt x="4948" y="6644"/>
                    <a:pt x="4949" y="6675"/>
                  </a:cubicBezTo>
                  <a:cubicBezTo>
                    <a:pt x="4959" y="7100"/>
                    <a:pt x="4987" y="7542"/>
                    <a:pt x="5000" y="7986"/>
                  </a:cubicBezTo>
                  <a:cubicBezTo>
                    <a:pt x="5082" y="7867"/>
                    <a:pt x="5162" y="7749"/>
                    <a:pt x="5237" y="7633"/>
                  </a:cubicBezTo>
                  <a:cubicBezTo>
                    <a:pt x="5261" y="7236"/>
                    <a:pt x="5272" y="6835"/>
                    <a:pt x="5257" y="6424"/>
                  </a:cubicBezTo>
                  <a:cubicBezTo>
                    <a:pt x="5256" y="6402"/>
                    <a:pt x="5270" y="6392"/>
                    <a:pt x="5285" y="6392"/>
                  </a:cubicBezTo>
                  <a:cubicBezTo>
                    <a:pt x="5301" y="6392"/>
                    <a:pt x="5319" y="6403"/>
                    <a:pt x="5322" y="6424"/>
                  </a:cubicBezTo>
                  <a:cubicBezTo>
                    <a:pt x="5360" y="6710"/>
                    <a:pt x="5403" y="7011"/>
                    <a:pt x="5437" y="7315"/>
                  </a:cubicBezTo>
                  <a:cubicBezTo>
                    <a:pt x="6003" y="6389"/>
                    <a:pt x="6341" y="5613"/>
                    <a:pt x="6341" y="5613"/>
                  </a:cubicBezTo>
                  <a:lnTo>
                    <a:pt x="6341" y="5613"/>
                  </a:lnTo>
                  <a:cubicBezTo>
                    <a:pt x="4938" y="9540"/>
                    <a:pt x="6341" y="13242"/>
                    <a:pt x="6341" y="13242"/>
                  </a:cubicBezTo>
                  <a:cubicBezTo>
                    <a:pt x="7458" y="12072"/>
                    <a:pt x="8045" y="10481"/>
                    <a:pt x="8354" y="9109"/>
                  </a:cubicBezTo>
                  <a:lnTo>
                    <a:pt x="8354" y="9109"/>
                  </a:lnTo>
                  <a:cubicBezTo>
                    <a:pt x="8405" y="14529"/>
                    <a:pt x="8401" y="23179"/>
                    <a:pt x="7929" y="27156"/>
                  </a:cubicBezTo>
                  <a:lnTo>
                    <a:pt x="10074" y="27156"/>
                  </a:lnTo>
                  <a:cubicBezTo>
                    <a:pt x="10074" y="27156"/>
                    <a:pt x="9966" y="15171"/>
                    <a:pt x="9175" y="7911"/>
                  </a:cubicBezTo>
                  <a:lnTo>
                    <a:pt x="9175" y="7911"/>
                  </a:lnTo>
                  <a:cubicBezTo>
                    <a:pt x="9365" y="8403"/>
                    <a:pt x="9584" y="8842"/>
                    <a:pt x="9816" y="9235"/>
                  </a:cubicBezTo>
                  <a:cubicBezTo>
                    <a:pt x="9775" y="8827"/>
                    <a:pt x="9761" y="8417"/>
                    <a:pt x="9785" y="8005"/>
                  </a:cubicBezTo>
                  <a:cubicBezTo>
                    <a:pt x="9786" y="7977"/>
                    <a:pt x="9807" y="7963"/>
                    <a:pt x="9827" y="7963"/>
                  </a:cubicBezTo>
                  <a:cubicBezTo>
                    <a:pt x="9847" y="7963"/>
                    <a:pt x="9868" y="7977"/>
                    <a:pt x="9870" y="8005"/>
                  </a:cubicBezTo>
                  <a:cubicBezTo>
                    <a:pt x="9920" y="8657"/>
                    <a:pt x="10081" y="9282"/>
                    <a:pt x="10258" y="9904"/>
                  </a:cubicBezTo>
                  <a:cubicBezTo>
                    <a:pt x="11403" y="11470"/>
                    <a:pt x="12680" y="12064"/>
                    <a:pt x="12680" y="12064"/>
                  </a:cubicBezTo>
                  <a:cubicBezTo>
                    <a:pt x="12625" y="9876"/>
                    <a:pt x="10548" y="5949"/>
                    <a:pt x="10548" y="5949"/>
                  </a:cubicBezTo>
                  <a:lnTo>
                    <a:pt x="10548" y="5949"/>
                  </a:lnTo>
                  <a:cubicBezTo>
                    <a:pt x="10865" y="6276"/>
                    <a:pt x="11171" y="6544"/>
                    <a:pt x="11461" y="6764"/>
                  </a:cubicBezTo>
                  <a:cubicBezTo>
                    <a:pt x="11332" y="6388"/>
                    <a:pt x="11188" y="6020"/>
                    <a:pt x="11033" y="5654"/>
                  </a:cubicBezTo>
                  <a:cubicBezTo>
                    <a:pt x="11010" y="5602"/>
                    <a:pt x="11051" y="5555"/>
                    <a:pt x="11093" y="5555"/>
                  </a:cubicBezTo>
                  <a:cubicBezTo>
                    <a:pt x="11111" y="5555"/>
                    <a:pt x="11130" y="5565"/>
                    <a:pt x="11143" y="5589"/>
                  </a:cubicBezTo>
                  <a:cubicBezTo>
                    <a:pt x="11390" y="6025"/>
                    <a:pt x="11705" y="6551"/>
                    <a:pt x="11946" y="7099"/>
                  </a:cubicBezTo>
                  <a:cubicBezTo>
                    <a:pt x="12981" y="7744"/>
                    <a:pt x="13689" y="7744"/>
                    <a:pt x="13689" y="7744"/>
                  </a:cubicBezTo>
                  <a:cubicBezTo>
                    <a:pt x="13465" y="4209"/>
                    <a:pt x="10155" y="3200"/>
                    <a:pt x="10155" y="3200"/>
                  </a:cubicBezTo>
                  <a:cubicBezTo>
                    <a:pt x="13970" y="2695"/>
                    <a:pt x="14475" y="900"/>
                    <a:pt x="14475" y="900"/>
                  </a:cubicBezTo>
                  <a:lnTo>
                    <a:pt x="14475" y="900"/>
                  </a:lnTo>
                  <a:cubicBezTo>
                    <a:pt x="9481" y="1124"/>
                    <a:pt x="8977" y="3200"/>
                    <a:pt x="8977" y="3200"/>
                  </a:cubicBezTo>
                  <a:cubicBezTo>
                    <a:pt x="8294" y="99"/>
                    <a:pt x="6380" y="1"/>
                    <a:pt x="6140"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1"/>
            <p:cNvSpPr/>
            <p:nvPr/>
          </p:nvSpPr>
          <p:spPr>
            <a:xfrm flipH="1">
              <a:off x="354503" y="3406415"/>
              <a:ext cx="561722" cy="1590264"/>
            </a:xfrm>
            <a:custGeom>
              <a:avLst/>
              <a:gdLst/>
              <a:ahLst/>
              <a:cxnLst/>
              <a:rect l="l" t="t" r="r" b="b"/>
              <a:pathLst>
                <a:path w="11110" h="31453" extrusionOk="0">
                  <a:moveTo>
                    <a:pt x="98" y="1"/>
                  </a:moveTo>
                  <a:cubicBezTo>
                    <a:pt x="24" y="1"/>
                    <a:pt x="1" y="23"/>
                    <a:pt x="39" y="70"/>
                  </a:cubicBezTo>
                  <a:cubicBezTo>
                    <a:pt x="2906" y="3598"/>
                    <a:pt x="7199" y="13304"/>
                    <a:pt x="8183" y="15405"/>
                  </a:cubicBezTo>
                  <a:cubicBezTo>
                    <a:pt x="8247" y="15628"/>
                    <a:pt x="8312" y="15857"/>
                    <a:pt x="8380" y="16093"/>
                  </a:cubicBezTo>
                  <a:cubicBezTo>
                    <a:pt x="8539" y="16602"/>
                    <a:pt x="8647" y="17155"/>
                    <a:pt x="8783" y="17717"/>
                  </a:cubicBezTo>
                  <a:cubicBezTo>
                    <a:pt x="8815" y="17859"/>
                    <a:pt x="8848" y="18002"/>
                    <a:pt x="8882" y="18146"/>
                  </a:cubicBezTo>
                  <a:cubicBezTo>
                    <a:pt x="8915" y="18289"/>
                    <a:pt x="8937" y="18436"/>
                    <a:pt x="8966" y="18582"/>
                  </a:cubicBezTo>
                  <a:cubicBezTo>
                    <a:pt x="9021" y="18876"/>
                    <a:pt x="9076" y="19173"/>
                    <a:pt x="9131" y="19473"/>
                  </a:cubicBezTo>
                  <a:cubicBezTo>
                    <a:pt x="9158" y="19623"/>
                    <a:pt x="9191" y="19772"/>
                    <a:pt x="9212" y="19923"/>
                  </a:cubicBezTo>
                  <a:cubicBezTo>
                    <a:pt x="9235" y="20075"/>
                    <a:pt x="9258" y="20228"/>
                    <a:pt x="9280" y="20380"/>
                  </a:cubicBezTo>
                  <a:cubicBezTo>
                    <a:pt x="9324" y="20686"/>
                    <a:pt x="9370" y="20992"/>
                    <a:pt x="9414" y="21297"/>
                  </a:cubicBezTo>
                  <a:cubicBezTo>
                    <a:pt x="9493" y="21911"/>
                    <a:pt x="9558" y="22528"/>
                    <a:pt x="9622" y="23133"/>
                  </a:cubicBezTo>
                  <a:cubicBezTo>
                    <a:pt x="9646" y="23437"/>
                    <a:pt x="9672" y="23737"/>
                    <a:pt x="9696" y="24035"/>
                  </a:cubicBezTo>
                  <a:cubicBezTo>
                    <a:pt x="9707" y="24184"/>
                    <a:pt x="9720" y="24331"/>
                    <a:pt x="9733" y="24477"/>
                  </a:cubicBezTo>
                  <a:cubicBezTo>
                    <a:pt x="9740" y="24625"/>
                    <a:pt x="9748" y="24771"/>
                    <a:pt x="9757" y="24915"/>
                  </a:cubicBezTo>
                  <a:cubicBezTo>
                    <a:pt x="9772" y="25205"/>
                    <a:pt x="9788" y="25490"/>
                    <a:pt x="9803" y="25769"/>
                  </a:cubicBezTo>
                  <a:cubicBezTo>
                    <a:pt x="9818" y="26047"/>
                    <a:pt x="9822" y="26320"/>
                    <a:pt x="9832" y="26586"/>
                  </a:cubicBezTo>
                  <a:cubicBezTo>
                    <a:pt x="9853" y="27116"/>
                    <a:pt x="9855" y="27619"/>
                    <a:pt x="9860" y="28081"/>
                  </a:cubicBezTo>
                  <a:cubicBezTo>
                    <a:pt x="9863" y="28545"/>
                    <a:pt x="9855" y="28969"/>
                    <a:pt x="9850" y="29345"/>
                  </a:cubicBezTo>
                  <a:cubicBezTo>
                    <a:pt x="9840" y="29720"/>
                    <a:pt x="9835" y="30048"/>
                    <a:pt x="9821" y="30316"/>
                  </a:cubicBezTo>
                  <a:cubicBezTo>
                    <a:pt x="9811" y="30587"/>
                    <a:pt x="9799" y="30795"/>
                    <a:pt x="9791" y="30935"/>
                  </a:cubicBezTo>
                  <a:cubicBezTo>
                    <a:pt x="9782" y="31079"/>
                    <a:pt x="9777" y="31155"/>
                    <a:pt x="9777" y="31155"/>
                  </a:cubicBezTo>
                  <a:lnTo>
                    <a:pt x="9777" y="31164"/>
                  </a:lnTo>
                  <a:cubicBezTo>
                    <a:pt x="9765" y="31347"/>
                    <a:pt x="10131" y="31453"/>
                    <a:pt x="10461" y="31453"/>
                  </a:cubicBezTo>
                  <a:cubicBezTo>
                    <a:pt x="10724" y="31453"/>
                    <a:pt x="10965" y="31386"/>
                    <a:pt x="10975" y="31239"/>
                  </a:cubicBezTo>
                  <a:cubicBezTo>
                    <a:pt x="10975" y="31230"/>
                    <a:pt x="10975" y="31217"/>
                    <a:pt x="10975" y="31209"/>
                  </a:cubicBezTo>
                  <a:cubicBezTo>
                    <a:pt x="10975" y="31209"/>
                    <a:pt x="10976" y="31130"/>
                    <a:pt x="10977" y="30982"/>
                  </a:cubicBezTo>
                  <a:cubicBezTo>
                    <a:pt x="10980" y="30830"/>
                    <a:pt x="10980" y="30609"/>
                    <a:pt x="10976" y="30334"/>
                  </a:cubicBezTo>
                  <a:cubicBezTo>
                    <a:pt x="10976" y="30058"/>
                    <a:pt x="10965" y="29723"/>
                    <a:pt x="10956" y="29339"/>
                  </a:cubicBezTo>
                  <a:cubicBezTo>
                    <a:pt x="10941" y="28955"/>
                    <a:pt x="10926" y="28522"/>
                    <a:pt x="10898" y="28052"/>
                  </a:cubicBezTo>
                  <a:cubicBezTo>
                    <a:pt x="10870" y="27579"/>
                    <a:pt x="10843" y="27069"/>
                    <a:pt x="10793" y="26532"/>
                  </a:cubicBezTo>
                  <a:cubicBezTo>
                    <a:pt x="10769" y="26262"/>
                    <a:pt x="10751" y="25986"/>
                    <a:pt x="10721" y="25704"/>
                  </a:cubicBezTo>
                  <a:cubicBezTo>
                    <a:pt x="10691" y="25422"/>
                    <a:pt x="10660" y="25134"/>
                    <a:pt x="10629" y="24840"/>
                  </a:cubicBezTo>
                  <a:cubicBezTo>
                    <a:pt x="10613" y="24694"/>
                    <a:pt x="10597" y="24547"/>
                    <a:pt x="10582" y="24398"/>
                  </a:cubicBezTo>
                  <a:cubicBezTo>
                    <a:pt x="10562" y="24249"/>
                    <a:pt x="10541" y="24100"/>
                    <a:pt x="10521" y="23950"/>
                  </a:cubicBezTo>
                  <a:cubicBezTo>
                    <a:pt x="10481" y="23649"/>
                    <a:pt x="10440" y="23346"/>
                    <a:pt x="10399" y="23040"/>
                  </a:cubicBezTo>
                  <a:cubicBezTo>
                    <a:pt x="10304" y="22429"/>
                    <a:pt x="10205" y="21808"/>
                    <a:pt x="10094" y="21190"/>
                  </a:cubicBezTo>
                  <a:cubicBezTo>
                    <a:pt x="10032" y="20882"/>
                    <a:pt x="9971" y="20574"/>
                    <a:pt x="9910" y="20268"/>
                  </a:cubicBezTo>
                  <a:cubicBezTo>
                    <a:pt x="9879" y="20115"/>
                    <a:pt x="9849" y="19962"/>
                    <a:pt x="9818" y="19809"/>
                  </a:cubicBezTo>
                  <a:cubicBezTo>
                    <a:pt x="9788" y="19657"/>
                    <a:pt x="9747" y="19507"/>
                    <a:pt x="9713" y="19355"/>
                  </a:cubicBezTo>
                  <a:cubicBezTo>
                    <a:pt x="9640" y="19054"/>
                    <a:pt x="9570" y="18757"/>
                    <a:pt x="9499" y="18463"/>
                  </a:cubicBezTo>
                  <a:cubicBezTo>
                    <a:pt x="9462" y="18316"/>
                    <a:pt x="9431" y="18168"/>
                    <a:pt x="9391" y="18025"/>
                  </a:cubicBezTo>
                  <a:cubicBezTo>
                    <a:pt x="9350" y="17880"/>
                    <a:pt x="9309" y="17739"/>
                    <a:pt x="9268" y="17597"/>
                  </a:cubicBezTo>
                  <a:cubicBezTo>
                    <a:pt x="9100" y="17033"/>
                    <a:pt x="8964" y="16481"/>
                    <a:pt x="8776" y="15974"/>
                  </a:cubicBezTo>
                  <a:cubicBezTo>
                    <a:pt x="8737" y="15860"/>
                    <a:pt x="8699" y="15748"/>
                    <a:pt x="8661" y="15638"/>
                  </a:cubicBezTo>
                  <a:cubicBezTo>
                    <a:pt x="10317" y="14527"/>
                    <a:pt x="10711" y="12955"/>
                    <a:pt x="10769" y="12750"/>
                  </a:cubicBezTo>
                  <a:cubicBezTo>
                    <a:pt x="10786" y="12689"/>
                    <a:pt x="10564" y="12667"/>
                    <a:pt x="10235" y="12667"/>
                  </a:cubicBezTo>
                  <a:cubicBezTo>
                    <a:pt x="9387" y="12667"/>
                    <a:pt x="7831" y="12812"/>
                    <a:pt x="7831" y="12812"/>
                  </a:cubicBezTo>
                  <a:cubicBezTo>
                    <a:pt x="7831" y="12812"/>
                    <a:pt x="10368" y="11172"/>
                    <a:pt x="10739" y="10553"/>
                  </a:cubicBezTo>
                  <a:cubicBezTo>
                    <a:pt x="11109" y="9935"/>
                    <a:pt x="7925" y="5081"/>
                    <a:pt x="7647" y="5018"/>
                  </a:cubicBezTo>
                  <a:cubicBezTo>
                    <a:pt x="7643" y="5018"/>
                    <a:pt x="7639" y="5017"/>
                    <a:pt x="7635" y="5017"/>
                  </a:cubicBezTo>
                  <a:cubicBezTo>
                    <a:pt x="7309" y="5017"/>
                    <a:pt x="5173" y="7244"/>
                    <a:pt x="5173" y="7244"/>
                  </a:cubicBezTo>
                  <a:cubicBezTo>
                    <a:pt x="5173" y="7244"/>
                    <a:pt x="6904" y="4741"/>
                    <a:pt x="6441" y="3287"/>
                  </a:cubicBezTo>
                  <a:cubicBezTo>
                    <a:pt x="6021" y="1973"/>
                    <a:pt x="797" y="1"/>
                    <a:pt x="98"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 name="Google Shape;1332;p21"/>
          <p:cNvGrpSpPr/>
          <p:nvPr/>
        </p:nvGrpSpPr>
        <p:grpSpPr>
          <a:xfrm rot="10800000" flipH="1">
            <a:off x="6622625" y="-64862"/>
            <a:ext cx="1122450" cy="948975"/>
            <a:chOff x="2539325" y="3750750"/>
            <a:chExt cx="1122450" cy="948975"/>
          </a:xfrm>
        </p:grpSpPr>
        <p:sp>
          <p:nvSpPr>
            <p:cNvPr id="1333" name="Google Shape;1333;p21"/>
            <p:cNvSpPr/>
            <p:nvPr/>
          </p:nvSpPr>
          <p:spPr>
            <a:xfrm>
              <a:off x="3065750" y="3750750"/>
              <a:ext cx="247050" cy="736675"/>
            </a:xfrm>
            <a:custGeom>
              <a:avLst/>
              <a:gdLst/>
              <a:ahLst/>
              <a:cxnLst/>
              <a:rect l="l" t="t" r="r" b="b"/>
              <a:pathLst>
                <a:path w="9882" h="29467" extrusionOk="0">
                  <a:moveTo>
                    <a:pt x="5533" y="0"/>
                  </a:moveTo>
                  <a:cubicBezTo>
                    <a:pt x="5288" y="0"/>
                    <a:pt x="3622" y="1536"/>
                    <a:pt x="2256" y="4246"/>
                  </a:cubicBezTo>
                  <a:cubicBezTo>
                    <a:pt x="2354" y="4307"/>
                    <a:pt x="2452" y="4369"/>
                    <a:pt x="2547" y="4436"/>
                  </a:cubicBezTo>
                  <a:cubicBezTo>
                    <a:pt x="2987" y="4742"/>
                    <a:pt x="3873" y="5384"/>
                    <a:pt x="3725" y="6036"/>
                  </a:cubicBezTo>
                  <a:cubicBezTo>
                    <a:pt x="3718" y="6066"/>
                    <a:pt x="3687" y="6085"/>
                    <a:pt x="3658" y="6085"/>
                  </a:cubicBezTo>
                  <a:cubicBezTo>
                    <a:pt x="3638" y="6085"/>
                    <a:pt x="3618" y="6076"/>
                    <a:pt x="3608" y="6055"/>
                  </a:cubicBezTo>
                  <a:cubicBezTo>
                    <a:pt x="3301" y="5459"/>
                    <a:pt x="2595" y="5125"/>
                    <a:pt x="1964" y="4860"/>
                  </a:cubicBezTo>
                  <a:cubicBezTo>
                    <a:pt x="778" y="7481"/>
                    <a:pt x="1" y="11050"/>
                    <a:pt x="1033" y="15286"/>
                  </a:cubicBezTo>
                  <a:cubicBezTo>
                    <a:pt x="1045" y="15286"/>
                    <a:pt x="1056" y="15286"/>
                    <a:pt x="1068" y="15286"/>
                  </a:cubicBezTo>
                  <a:cubicBezTo>
                    <a:pt x="1492" y="15286"/>
                    <a:pt x="1938" y="15231"/>
                    <a:pt x="2360" y="15231"/>
                  </a:cubicBezTo>
                  <a:cubicBezTo>
                    <a:pt x="2497" y="15231"/>
                    <a:pt x="2631" y="15237"/>
                    <a:pt x="2761" y="15252"/>
                  </a:cubicBezTo>
                  <a:cubicBezTo>
                    <a:pt x="2785" y="15255"/>
                    <a:pt x="2804" y="15283"/>
                    <a:pt x="2804" y="15306"/>
                  </a:cubicBezTo>
                  <a:cubicBezTo>
                    <a:pt x="2805" y="15822"/>
                    <a:pt x="1780" y="15900"/>
                    <a:pt x="1440" y="15947"/>
                  </a:cubicBezTo>
                  <a:cubicBezTo>
                    <a:pt x="1363" y="15958"/>
                    <a:pt x="1285" y="15966"/>
                    <a:pt x="1209" y="15975"/>
                  </a:cubicBezTo>
                  <a:cubicBezTo>
                    <a:pt x="3735" y="25307"/>
                    <a:pt x="6953" y="26428"/>
                    <a:pt x="7988" y="29466"/>
                  </a:cubicBezTo>
                  <a:cubicBezTo>
                    <a:pt x="7988" y="29466"/>
                    <a:pt x="9881" y="26977"/>
                    <a:pt x="9481" y="21492"/>
                  </a:cubicBezTo>
                  <a:lnTo>
                    <a:pt x="9481" y="21492"/>
                  </a:lnTo>
                  <a:cubicBezTo>
                    <a:pt x="9138" y="21645"/>
                    <a:pt x="8791" y="21788"/>
                    <a:pt x="8436" y="21918"/>
                  </a:cubicBezTo>
                  <a:cubicBezTo>
                    <a:pt x="8419" y="21925"/>
                    <a:pt x="8401" y="21928"/>
                    <a:pt x="8385" y="21928"/>
                  </a:cubicBezTo>
                  <a:cubicBezTo>
                    <a:pt x="8237" y="21928"/>
                    <a:pt x="8144" y="21686"/>
                    <a:pt x="8299" y="21616"/>
                  </a:cubicBezTo>
                  <a:cubicBezTo>
                    <a:pt x="8689" y="21438"/>
                    <a:pt x="9069" y="21241"/>
                    <a:pt x="9443" y="21032"/>
                  </a:cubicBezTo>
                  <a:cubicBezTo>
                    <a:pt x="9430" y="20899"/>
                    <a:pt x="9418" y="20764"/>
                    <a:pt x="9402" y="20627"/>
                  </a:cubicBezTo>
                  <a:cubicBezTo>
                    <a:pt x="9072" y="20866"/>
                    <a:pt x="8710" y="21055"/>
                    <a:pt x="8299" y="21093"/>
                  </a:cubicBezTo>
                  <a:cubicBezTo>
                    <a:pt x="8297" y="21093"/>
                    <a:pt x="8296" y="21093"/>
                    <a:pt x="8295" y="21093"/>
                  </a:cubicBezTo>
                  <a:cubicBezTo>
                    <a:pt x="8249" y="21093"/>
                    <a:pt x="8236" y="21029"/>
                    <a:pt x="8272" y="21004"/>
                  </a:cubicBezTo>
                  <a:cubicBezTo>
                    <a:pt x="8656" y="20743"/>
                    <a:pt x="9008" y="20457"/>
                    <a:pt x="9342" y="20150"/>
                  </a:cubicBezTo>
                  <a:cubicBezTo>
                    <a:pt x="9245" y="19405"/>
                    <a:pt x="9107" y="18613"/>
                    <a:pt x="8919" y="17773"/>
                  </a:cubicBezTo>
                  <a:cubicBezTo>
                    <a:pt x="8824" y="17347"/>
                    <a:pt x="8730" y="16928"/>
                    <a:pt x="8636" y="16511"/>
                  </a:cubicBezTo>
                  <a:cubicBezTo>
                    <a:pt x="8342" y="16684"/>
                    <a:pt x="8009" y="16837"/>
                    <a:pt x="7685" y="16837"/>
                  </a:cubicBezTo>
                  <a:cubicBezTo>
                    <a:pt x="7612" y="16837"/>
                    <a:pt x="7540" y="16830"/>
                    <a:pt x="7470" y="16813"/>
                  </a:cubicBezTo>
                  <a:cubicBezTo>
                    <a:pt x="7383" y="16793"/>
                    <a:pt x="7379" y="16688"/>
                    <a:pt x="7441" y="16638"/>
                  </a:cubicBezTo>
                  <a:cubicBezTo>
                    <a:pt x="7780" y="16373"/>
                    <a:pt x="8150" y="16165"/>
                    <a:pt x="8507" y="15930"/>
                  </a:cubicBezTo>
                  <a:cubicBezTo>
                    <a:pt x="6880" y="8668"/>
                    <a:pt x="6354" y="2815"/>
                    <a:pt x="5563" y="19"/>
                  </a:cubicBezTo>
                  <a:cubicBezTo>
                    <a:pt x="5559" y="7"/>
                    <a:pt x="5549" y="0"/>
                    <a:pt x="5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1"/>
            <p:cNvSpPr/>
            <p:nvPr/>
          </p:nvSpPr>
          <p:spPr>
            <a:xfrm>
              <a:off x="3195225" y="3861950"/>
              <a:ext cx="90200" cy="529750"/>
            </a:xfrm>
            <a:custGeom>
              <a:avLst/>
              <a:gdLst/>
              <a:ahLst/>
              <a:cxnLst/>
              <a:rect l="l" t="t" r="r" b="b"/>
              <a:pathLst>
                <a:path w="3608" h="21190" extrusionOk="0">
                  <a:moveTo>
                    <a:pt x="251" y="1"/>
                  </a:moveTo>
                  <a:cubicBezTo>
                    <a:pt x="223" y="1"/>
                    <a:pt x="194" y="20"/>
                    <a:pt x="192" y="57"/>
                  </a:cubicBezTo>
                  <a:cubicBezTo>
                    <a:pt x="1" y="3563"/>
                    <a:pt x="352" y="7057"/>
                    <a:pt x="817" y="10529"/>
                  </a:cubicBezTo>
                  <a:cubicBezTo>
                    <a:pt x="1284" y="14002"/>
                    <a:pt x="1681" y="17457"/>
                    <a:pt x="1955" y="20951"/>
                  </a:cubicBezTo>
                  <a:cubicBezTo>
                    <a:pt x="1966" y="21100"/>
                    <a:pt x="2101" y="21189"/>
                    <a:pt x="2227" y="21189"/>
                  </a:cubicBezTo>
                  <a:cubicBezTo>
                    <a:pt x="2328" y="21189"/>
                    <a:pt x="2422" y="21132"/>
                    <a:pt x="2444" y="21003"/>
                  </a:cubicBezTo>
                  <a:cubicBezTo>
                    <a:pt x="3608" y="14009"/>
                    <a:pt x="588" y="7010"/>
                    <a:pt x="304" y="54"/>
                  </a:cubicBezTo>
                  <a:cubicBezTo>
                    <a:pt x="304" y="18"/>
                    <a:pt x="278"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1"/>
            <p:cNvSpPr/>
            <p:nvPr/>
          </p:nvSpPr>
          <p:spPr>
            <a:xfrm>
              <a:off x="2769075" y="3941200"/>
              <a:ext cx="516775" cy="639050"/>
            </a:xfrm>
            <a:custGeom>
              <a:avLst/>
              <a:gdLst/>
              <a:ahLst/>
              <a:cxnLst/>
              <a:rect l="l" t="t" r="r" b="b"/>
              <a:pathLst>
                <a:path w="20671" h="25562" extrusionOk="0">
                  <a:moveTo>
                    <a:pt x="1" y="1"/>
                  </a:moveTo>
                  <a:lnTo>
                    <a:pt x="1" y="1"/>
                  </a:lnTo>
                  <a:cubicBezTo>
                    <a:pt x="572" y="3728"/>
                    <a:pt x="1553" y="6928"/>
                    <a:pt x="2788" y="9674"/>
                  </a:cubicBezTo>
                  <a:cubicBezTo>
                    <a:pt x="3575" y="10319"/>
                    <a:pt x="4378" y="10957"/>
                    <a:pt x="5181" y="11612"/>
                  </a:cubicBezTo>
                  <a:cubicBezTo>
                    <a:pt x="5310" y="11718"/>
                    <a:pt x="5212" y="11884"/>
                    <a:pt x="5081" y="11884"/>
                  </a:cubicBezTo>
                  <a:cubicBezTo>
                    <a:pt x="5052" y="11884"/>
                    <a:pt x="5022" y="11875"/>
                    <a:pt x="4992" y="11856"/>
                  </a:cubicBezTo>
                  <a:cubicBezTo>
                    <a:pt x="4437" y="11496"/>
                    <a:pt x="3870" y="11132"/>
                    <a:pt x="3303" y="10756"/>
                  </a:cubicBezTo>
                  <a:lnTo>
                    <a:pt x="3303" y="10756"/>
                  </a:lnTo>
                  <a:cubicBezTo>
                    <a:pt x="3551" y="11255"/>
                    <a:pt x="3806" y="11738"/>
                    <a:pt x="4070" y="12206"/>
                  </a:cubicBezTo>
                  <a:cubicBezTo>
                    <a:pt x="4979" y="12500"/>
                    <a:pt x="5916" y="12738"/>
                    <a:pt x="6761" y="13132"/>
                  </a:cubicBezTo>
                  <a:cubicBezTo>
                    <a:pt x="6897" y="13196"/>
                    <a:pt x="6924" y="13434"/>
                    <a:pt x="6757" y="13482"/>
                  </a:cubicBezTo>
                  <a:cubicBezTo>
                    <a:pt x="6500" y="13556"/>
                    <a:pt x="6230" y="13587"/>
                    <a:pt x="5954" y="13587"/>
                  </a:cubicBezTo>
                  <a:cubicBezTo>
                    <a:pt x="5576" y="13587"/>
                    <a:pt x="5187" y="13528"/>
                    <a:pt x="4802" y="13438"/>
                  </a:cubicBezTo>
                  <a:lnTo>
                    <a:pt x="4802" y="13438"/>
                  </a:lnTo>
                  <a:cubicBezTo>
                    <a:pt x="11087" y="23458"/>
                    <a:pt x="20671" y="25562"/>
                    <a:pt x="20671" y="25562"/>
                  </a:cubicBezTo>
                  <a:cubicBezTo>
                    <a:pt x="19881" y="20513"/>
                    <a:pt x="18055" y="16346"/>
                    <a:pt x="15799" y="12945"/>
                  </a:cubicBezTo>
                  <a:cubicBezTo>
                    <a:pt x="14837" y="13481"/>
                    <a:pt x="13864" y="14063"/>
                    <a:pt x="12840" y="14425"/>
                  </a:cubicBezTo>
                  <a:cubicBezTo>
                    <a:pt x="12827" y="14430"/>
                    <a:pt x="12815" y="14432"/>
                    <a:pt x="12803" y="14432"/>
                  </a:cubicBezTo>
                  <a:cubicBezTo>
                    <a:pt x="12719" y="14432"/>
                    <a:pt x="12680" y="14325"/>
                    <a:pt x="12747" y="14261"/>
                  </a:cubicBezTo>
                  <a:cubicBezTo>
                    <a:pt x="13518" y="13526"/>
                    <a:pt x="14462" y="12925"/>
                    <a:pt x="15391" y="12341"/>
                  </a:cubicBezTo>
                  <a:cubicBezTo>
                    <a:pt x="12856" y="8701"/>
                    <a:pt x="9845" y="5985"/>
                    <a:pt x="7161" y="4040"/>
                  </a:cubicBezTo>
                  <a:cubicBezTo>
                    <a:pt x="6796" y="4844"/>
                    <a:pt x="6425" y="5643"/>
                    <a:pt x="6028" y="6429"/>
                  </a:cubicBezTo>
                  <a:cubicBezTo>
                    <a:pt x="5989" y="6506"/>
                    <a:pt x="5925" y="6539"/>
                    <a:pt x="5862" y="6539"/>
                  </a:cubicBezTo>
                  <a:cubicBezTo>
                    <a:pt x="5745" y="6539"/>
                    <a:pt x="5631" y="6427"/>
                    <a:pt x="5681" y="6276"/>
                  </a:cubicBezTo>
                  <a:cubicBezTo>
                    <a:pt x="5973" y="5394"/>
                    <a:pt x="6245" y="4492"/>
                    <a:pt x="6533" y="3593"/>
                  </a:cubicBezTo>
                  <a:cubicBezTo>
                    <a:pt x="2892" y="1067"/>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1"/>
            <p:cNvSpPr/>
            <p:nvPr/>
          </p:nvSpPr>
          <p:spPr>
            <a:xfrm>
              <a:off x="2769300" y="3942325"/>
              <a:ext cx="516550" cy="637925"/>
            </a:xfrm>
            <a:custGeom>
              <a:avLst/>
              <a:gdLst/>
              <a:ahLst/>
              <a:cxnLst/>
              <a:rect l="l" t="t" r="r" b="b"/>
              <a:pathLst>
                <a:path w="20662" h="25517" extrusionOk="0">
                  <a:moveTo>
                    <a:pt x="0" y="1"/>
                  </a:moveTo>
                  <a:lnTo>
                    <a:pt x="0" y="1"/>
                  </a:lnTo>
                  <a:cubicBezTo>
                    <a:pt x="104" y="677"/>
                    <a:pt x="226" y="1331"/>
                    <a:pt x="356" y="1973"/>
                  </a:cubicBezTo>
                  <a:cubicBezTo>
                    <a:pt x="1937" y="3786"/>
                    <a:pt x="3399" y="5709"/>
                    <a:pt x="5121" y="7379"/>
                  </a:cubicBezTo>
                  <a:cubicBezTo>
                    <a:pt x="7440" y="9628"/>
                    <a:pt x="9745" y="11905"/>
                    <a:pt x="11870" y="14339"/>
                  </a:cubicBezTo>
                  <a:cubicBezTo>
                    <a:pt x="13854" y="16612"/>
                    <a:pt x="15606" y="19105"/>
                    <a:pt x="16995" y="21784"/>
                  </a:cubicBezTo>
                  <a:cubicBezTo>
                    <a:pt x="17496" y="22752"/>
                    <a:pt x="17938" y="23749"/>
                    <a:pt x="18342" y="24760"/>
                  </a:cubicBezTo>
                  <a:cubicBezTo>
                    <a:pt x="19764" y="25318"/>
                    <a:pt x="20662" y="25517"/>
                    <a:pt x="20662" y="25517"/>
                  </a:cubicBezTo>
                  <a:cubicBezTo>
                    <a:pt x="19872" y="20468"/>
                    <a:pt x="18046" y="16301"/>
                    <a:pt x="15790" y="12900"/>
                  </a:cubicBezTo>
                  <a:cubicBezTo>
                    <a:pt x="14828" y="13436"/>
                    <a:pt x="13855" y="14018"/>
                    <a:pt x="12831" y="14380"/>
                  </a:cubicBezTo>
                  <a:cubicBezTo>
                    <a:pt x="12818" y="14385"/>
                    <a:pt x="12806" y="14387"/>
                    <a:pt x="12794" y="14387"/>
                  </a:cubicBezTo>
                  <a:cubicBezTo>
                    <a:pt x="12710" y="14387"/>
                    <a:pt x="12671" y="14280"/>
                    <a:pt x="12738" y="14216"/>
                  </a:cubicBezTo>
                  <a:cubicBezTo>
                    <a:pt x="13509" y="13481"/>
                    <a:pt x="14453" y="12880"/>
                    <a:pt x="15382" y="12296"/>
                  </a:cubicBezTo>
                  <a:cubicBezTo>
                    <a:pt x="12847" y="8656"/>
                    <a:pt x="9836" y="5940"/>
                    <a:pt x="7152" y="3995"/>
                  </a:cubicBezTo>
                  <a:cubicBezTo>
                    <a:pt x="6787" y="4799"/>
                    <a:pt x="6416" y="5598"/>
                    <a:pt x="6019" y="6384"/>
                  </a:cubicBezTo>
                  <a:cubicBezTo>
                    <a:pt x="5980" y="6461"/>
                    <a:pt x="5916" y="6494"/>
                    <a:pt x="5853" y="6494"/>
                  </a:cubicBezTo>
                  <a:cubicBezTo>
                    <a:pt x="5736" y="6494"/>
                    <a:pt x="5622" y="6382"/>
                    <a:pt x="5672" y="6231"/>
                  </a:cubicBezTo>
                  <a:cubicBezTo>
                    <a:pt x="5964" y="5349"/>
                    <a:pt x="6236" y="4447"/>
                    <a:pt x="6524" y="3548"/>
                  </a:cubicBezTo>
                  <a:cubicBezTo>
                    <a:pt x="4784" y="2340"/>
                    <a:pt x="3220" y="1470"/>
                    <a:pt x="2056" y="887"/>
                  </a:cubicBezTo>
                  <a:cubicBezTo>
                    <a:pt x="1366" y="595"/>
                    <a:pt x="678" y="30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1"/>
            <p:cNvSpPr/>
            <p:nvPr/>
          </p:nvSpPr>
          <p:spPr>
            <a:xfrm>
              <a:off x="2848025" y="4058250"/>
              <a:ext cx="376600" cy="478100"/>
            </a:xfrm>
            <a:custGeom>
              <a:avLst/>
              <a:gdLst/>
              <a:ahLst/>
              <a:cxnLst/>
              <a:rect l="l" t="t" r="r" b="b"/>
              <a:pathLst>
                <a:path w="15064" h="19124" extrusionOk="0">
                  <a:moveTo>
                    <a:pt x="232" y="1"/>
                  </a:moveTo>
                  <a:cubicBezTo>
                    <a:pt x="104" y="1"/>
                    <a:pt x="1" y="185"/>
                    <a:pt x="77" y="316"/>
                  </a:cubicBezTo>
                  <a:cubicBezTo>
                    <a:pt x="1994" y="3630"/>
                    <a:pt x="4972" y="6026"/>
                    <a:pt x="7702" y="8631"/>
                  </a:cubicBezTo>
                  <a:cubicBezTo>
                    <a:pt x="10788" y="11578"/>
                    <a:pt x="13680" y="14942"/>
                    <a:pt x="14948" y="19086"/>
                  </a:cubicBezTo>
                  <a:cubicBezTo>
                    <a:pt x="14956" y="19113"/>
                    <a:pt x="14975" y="19124"/>
                    <a:pt x="14996" y="19124"/>
                  </a:cubicBezTo>
                  <a:cubicBezTo>
                    <a:pt x="15029" y="19124"/>
                    <a:pt x="15064" y="19097"/>
                    <a:pt x="15061" y="19058"/>
                  </a:cubicBezTo>
                  <a:cubicBezTo>
                    <a:pt x="14789" y="14949"/>
                    <a:pt x="12346" y="11692"/>
                    <a:pt x="9601" y="8814"/>
                  </a:cubicBezTo>
                  <a:cubicBezTo>
                    <a:pt x="6662" y="5736"/>
                    <a:pt x="3369" y="3040"/>
                    <a:pt x="345" y="53"/>
                  </a:cubicBezTo>
                  <a:cubicBezTo>
                    <a:pt x="308" y="16"/>
                    <a:pt x="269" y="1"/>
                    <a:pt x="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1"/>
            <p:cNvSpPr/>
            <p:nvPr/>
          </p:nvSpPr>
          <p:spPr>
            <a:xfrm>
              <a:off x="2539325" y="4317150"/>
              <a:ext cx="820850" cy="340800"/>
            </a:xfrm>
            <a:custGeom>
              <a:avLst/>
              <a:gdLst/>
              <a:ahLst/>
              <a:cxnLst/>
              <a:rect l="l" t="t" r="r" b="b"/>
              <a:pathLst>
                <a:path w="32834" h="13632" extrusionOk="0">
                  <a:moveTo>
                    <a:pt x="6761" y="0"/>
                  </a:moveTo>
                  <a:cubicBezTo>
                    <a:pt x="4650" y="0"/>
                    <a:pt x="2398" y="175"/>
                    <a:pt x="1" y="564"/>
                  </a:cubicBezTo>
                  <a:cubicBezTo>
                    <a:pt x="1" y="564"/>
                    <a:pt x="2038" y="3155"/>
                    <a:pt x="5810" y="6031"/>
                  </a:cubicBezTo>
                  <a:cubicBezTo>
                    <a:pt x="6629" y="5442"/>
                    <a:pt x="7458" y="4868"/>
                    <a:pt x="8262" y="4280"/>
                  </a:cubicBezTo>
                  <a:cubicBezTo>
                    <a:pt x="8305" y="4248"/>
                    <a:pt x="8350" y="4235"/>
                    <a:pt x="8392" y="4235"/>
                  </a:cubicBezTo>
                  <a:cubicBezTo>
                    <a:pt x="8555" y="4235"/>
                    <a:pt x="8679" y="4437"/>
                    <a:pt x="8530" y="4585"/>
                  </a:cubicBezTo>
                  <a:cubicBezTo>
                    <a:pt x="7862" y="5247"/>
                    <a:pt x="7169" y="5889"/>
                    <a:pt x="6470" y="6524"/>
                  </a:cubicBezTo>
                  <a:cubicBezTo>
                    <a:pt x="9334" y="8617"/>
                    <a:pt x="13093" y="10789"/>
                    <a:pt x="17634" y="12172"/>
                  </a:cubicBezTo>
                  <a:cubicBezTo>
                    <a:pt x="17922" y="11034"/>
                    <a:pt x="18224" y="9876"/>
                    <a:pt x="18718" y="8848"/>
                  </a:cubicBezTo>
                  <a:cubicBezTo>
                    <a:pt x="18739" y="8805"/>
                    <a:pt x="18779" y="8784"/>
                    <a:pt x="18817" y="8784"/>
                  </a:cubicBezTo>
                  <a:cubicBezTo>
                    <a:pt x="18868" y="8784"/>
                    <a:pt x="18917" y="8820"/>
                    <a:pt x="18915" y="8889"/>
                  </a:cubicBezTo>
                  <a:cubicBezTo>
                    <a:pt x="18884" y="10050"/>
                    <a:pt x="18611" y="11234"/>
                    <a:pt x="18382" y="12391"/>
                  </a:cubicBezTo>
                  <a:cubicBezTo>
                    <a:pt x="21123" y="13158"/>
                    <a:pt x="24134" y="13632"/>
                    <a:pt x="27395" y="13632"/>
                  </a:cubicBezTo>
                  <a:cubicBezTo>
                    <a:pt x="29138" y="13632"/>
                    <a:pt x="30952" y="13496"/>
                    <a:pt x="32834" y="13198"/>
                  </a:cubicBezTo>
                  <a:cubicBezTo>
                    <a:pt x="32834" y="13198"/>
                    <a:pt x="27537" y="4131"/>
                    <a:pt x="15265" y="1029"/>
                  </a:cubicBezTo>
                  <a:lnTo>
                    <a:pt x="15265" y="1029"/>
                  </a:lnTo>
                  <a:cubicBezTo>
                    <a:pt x="15643" y="1655"/>
                    <a:pt x="15931" y="2329"/>
                    <a:pt x="15954" y="3005"/>
                  </a:cubicBezTo>
                  <a:cubicBezTo>
                    <a:pt x="15957" y="3124"/>
                    <a:pt x="15856" y="3187"/>
                    <a:pt x="15754" y="3187"/>
                  </a:cubicBezTo>
                  <a:cubicBezTo>
                    <a:pt x="15696" y="3187"/>
                    <a:pt x="15637" y="3167"/>
                    <a:pt x="15598" y="3124"/>
                  </a:cubicBezTo>
                  <a:cubicBezTo>
                    <a:pt x="14919" y="2393"/>
                    <a:pt x="14367" y="1517"/>
                    <a:pt x="13769" y="689"/>
                  </a:cubicBezTo>
                  <a:cubicBezTo>
                    <a:pt x="13206" y="574"/>
                    <a:pt x="12630" y="473"/>
                    <a:pt x="12041" y="384"/>
                  </a:cubicBezTo>
                  <a:lnTo>
                    <a:pt x="12041" y="384"/>
                  </a:lnTo>
                  <a:cubicBezTo>
                    <a:pt x="12609" y="839"/>
                    <a:pt x="13168" y="1297"/>
                    <a:pt x="13716" y="1742"/>
                  </a:cubicBezTo>
                  <a:cubicBezTo>
                    <a:pt x="13850" y="1852"/>
                    <a:pt x="13762" y="2047"/>
                    <a:pt x="13624" y="2047"/>
                  </a:cubicBezTo>
                  <a:cubicBezTo>
                    <a:pt x="13595" y="2047"/>
                    <a:pt x="13563" y="2038"/>
                    <a:pt x="13531" y="2017"/>
                  </a:cubicBezTo>
                  <a:cubicBezTo>
                    <a:pt x="12599" y="1413"/>
                    <a:pt x="11686" y="806"/>
                    <a:pt x="10769" y="218"/>
                  </a:cubicBezTo>
                  <a:cubicBezTo>
                    <a:pt x="9493" y="77"/>
                    <a:pt x="8158" y="0"/>
                    <a:pt x="6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1"/>
            <p:cNvSpPr/>
            <p:nvPr/>
          </p:nvSpPr>
          <p:spPr>
            <a:xfrm>
              <a:off x="2683500" y="4372275"/>
              <a:ext cx="611825" cy="236725"/>
            </a:xfrm>
            <a:custGeom>
              <a:avLst/>
              <a:gdLst/>
              <a:ahLst/>
              <a:cxnLst/>
              <a:rect l="l" t="t" r="r" b="b"/>
              <a:pathLst>
                <a:path w="24473" h="9469" extrusionOk="0">
                  <a:moveTo>
                    <a:pt x="347" y="1"/>
                  </a:moveTo>
                  <a:cubicBezTo>
                    <a:pt x="159" y="1"/>
                    <a:pt x="1" y="258"/>
                    <a:pt x="208" y="365"/>
                  </a:cubicBezTo>
                  <a:cubicBezTo>
                    <a:pt x="4245" y="2460"/>
                    <a:pt x="8074" y="4929"/>
                    <a:pt x="12176" y="6907"/>
                  </a:cubicBezTo>
                  <a:cubicBezTo>
                    <a:pt x="15093" y="8314"/>
                    <a:pt x="18174" y="9468"/>
                    <a:pt x="21364" y="9468"/>
                  </a:cubicBezTo>
                  <a:cubicBezTo>
                    <a:pt x="22368" y="9468"/>
                    <a:pt x="23382" y="9354"/>
                    <a:pt x="24406" y="9097"/>
                  </a:cubicBezTo>
                  <a:cubicBezTo>
                    <a:pt x="24470" y="9080"/>
                    <a:pt x="24472" y="8971"/>
                    <a:pt x="24399" y="8971"/>
                  </a:cubicBezTo>
                  <a:cubicBezTo>
                    <a:pt x="24398" y="8971"/>
                    <a:pt x="24398" y="8971"/>
                    <a:pt x="24397" y="8971"/>
                  </a:cubicBezTo>
                  <a:cubicBezTo>
                    <a:pt x="24307" y="8972"/>
                    <a:pt x="24217" y="8973"/>
                    <a:pt x="24127" y="8973"/>
                  </a:cubicBezTo>
                  <a:cubicBezTo>
                    <a:pt x="19590" y="8973"/>
                    <a:pt x="15303" y="7163"/>
                    <a:pt x="11365" y="5032"/>
                  </a:cubicBezTo>
                  <a:cubicBezTo>
                    <a:pt x="7813" y="3111"/>
                    <a:pt x="4392" y="867"/>
                    <a:pt x="388" y="5"/>
                  </a:cubicBezTo>
                  <a:cubicBezTo>
                    <a:pt x="375" y="2"/>
                    <a:pt x="361"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1"/>
            <p:cNvSpPr/>
            <p:nvPr/>
          </p:nvSpPr>
          <p:spPr>
            <a:xfrm>
              <a:off x="3221150" y="3992500"/>
              <a:ext cx="440625" cy="707225"/>
            </a:xfrm>
            <a:custGeom>
              <a:avLst/>
              <a:gdLst/>
              <a:ahLst/>
              <a:cxnLst/>
              <a:rect l="l" t="t" r="r" b="b"/>
              <a:pathLst>
                <a:path w="17625" h="28289" extrusionOk="0">
                  <a:moveTo>
                    <a:pt x="14656" y="0"/>
                  </a:moveTo>
                  <a:cubicBezTo>
                    <a:pt x="13696" y="0"/>
                    <a:pt x="12570" y="84"/>
                    <a:pt x="11381" y="342"/>
                  </a:cubicBezTo>
                  <a:cubicBezTo>
                    <a:pt x="11342" y="1395"/>
                    <a:pt x="11433" y="2457"/>
                    <a:pt x="11714" y="3535"/>
                  </a:cubicBezTo>
                  <a:cubicBezTo>
                    <a:pt x="11743" y="3651"/>
                    <a:pt x="11653" y="3722"/>
                    <a:pt x="11562" y="3722"/>
                  </a:cubicBezTo>
                  <a:cubicBezTo>
                    <a:pt x="11498" y="3722"/>
                    <a:pt x="11433" y="3687"/>
                    <a:pt x="11408" y="3608"/>
                  </a:cubicBezTo>
                  <a:cubicBezTo>
                    <a:pt x="11096" y="2650"/>
                    <a:pt x="10889" y="1570"/>
                    <a:pt x="10829" y="474"/>
                  </a:cubicBezTo>
                  <a:cubicBezTo>
                    <a:pt x="10238" y="627"/>
                    <a:pt x="9637" y="827"/>
                    <a:pt x="9036" y="1082"/>
                  </a:cubicBezTo>
                  <a:cubicBezTo>
                    <a:pt x="8966" y="1777"/>
                    <a:pt x="8924" y="2474"/>
                    <a:pt x="8976" y="3204"/>
                  </a:cubicBezTo>
                  <a:cubicBezTo>
                    <a:pt x="9070" y="4483"/>
                    <a:pt x="9328" y="5753"/>
                    <a:pt x="9372" y="7034"/>
                  </a:cubicBezTo>
                  <a:cubicBezTo>
                    <a:pt x="9373" y="7065"/>
                    <a:pt x="9346" y="7084"/>
                    <a:pt x="9319" y="7084"/>
                  </a:cubicBezTo>
                  <a:cubicBezTo>
                    <a:pt x="9301" y="7084"/>
                    <a:pt x="9284" y="7076"/>
                    <a:pt x="9274" y="7058"/>
                  </a:cubicBezTo>
                  <a:cubicBezTo>
                    <a:pt x="8585" y="5790"/>
                    <a:pt x="8367" y="4229"/>
                    <a:pt x="8255" y="2807"/>
                  </a:cubicBezTo>
                  <a:cubicBezTo>
                    <a:pt x="8222" y="2388"/>
                    <a:pt x="8185" y="1942"/>
                    <a:pt x="8168" y="1489"/>
                  </a:cubicBezTo>
                  <a:cubicBezTo>
                    <a:pt x="6762" y="2222"/>
                    <a:pt x="5393" y="3294"/>
                    <a:pt x="4221" y="4843"/>
                  </a:cubicBezTo>
                  <a:cubicBezTo>
                    <a:pt x="4315" y="5178"/>
                    <a:pt x="4415" y="5512"/>
                    <a:pt x="4534" y="5847"/>
                  </a:cubicBezTo>
                  <a:cubicBezTo>
                    <a:pt x="5087" y="7404"/>
                    <a:pt x="5946" y="9033"/>
                    <a:pt x="6087" y="10697"/>
                  </a:cubicBezTo>
                  <a:cubicBezTo>
                    <a:pt x="6092" y="10763"/>
                    <a:pt x="6041" y="10796"/>
                    <a:pt x="5987" y="10796"/>
                  </a:cubicBezTo>
                  <a:cubicBezTo>
                    <a:pt x="5949" y="10796"/>
                    <a:pt x="5910" y="10779"/>
                    <a:pt x="5890" y="10745"/>
                  </a:cubicBezTo>
                  <a:cubicBezTo>
                    <a:pt x="4954" y="9218"/>
                    <a:pt x="4244" y="7384"/>
                    <a:pt x="3647" y="5664"/>
                  </a:cubicBezTo>
                  <a:cubicBezTo>
                    <a:pt x="3010" y="6655"/>
                    <a:pt x="2447" y="7812"/>
                    <a:pt x="1991" y="9166"/>
                  </a:cubicBezTo>
                  <a:cubicBezTo>
                    <a:pt x="2152" y="9577"/>
                    <a:pt x="2311" y="9988"/>
                    <a:pt x="2484" y="10382"/>
                  </a:cubicBezTo>
                  <a:cubicBezTo>
                    <a:pt x="3034" y="11643"/>
                    <a:pt x="3725" y="12760"/>
                    <a:pt x="4436" y="13928"/>
                  </a:cubicBezTo>
                  <a:cubicBezTo>
                    <a:pt x="4454" y="13957"/>
                    <a:pt x="4427" y="13989"/>
                    <a:pt x="4398" y="13989"/>
                  </a:cubicBezTo>
                  <a:cubicBezTo>
                    <a:pt x="4392" y="13989"/>
                    <a:pt x="4385" y="13988"/>
                    <a:pt x="4378" y="13984"/>
                  </a:cubicBezTo>
                  <a:cubicBezTo>
                    <a:pt x="3172" y="13269"/>
                    <a:pt x="2518" y="11911"/>
                    <a:pt x="1917" y="10694"/>
                  </a:cubicBezTo>
                  <a:cubicBezTo>
                    <a:pt x="1836" y="10533"/>
                    <a:pt x="1754" y="10370"/>
                    <a:pt x="1672" y="10209"/>
                  </a:cubicBezTo>
                  <a:cubicBezTo>
                    <a:pt x="1653" y="10275"/>
                    <a:pt x="1634" y="10339"/>
                    <a:pt x="1615" y="10407"/>
                  </a:cubicBezTo>
                  <a:cubicBezTo>
                    <a:pt x="1259" y="11739"/>
                    <a:pt x="1022" y="12985"/>
                    <a:pt x="884" y="14149"/>
                  </a:cubicBezTo>
                  <a:cubicBezTo>
                    <a:pt x="1072" y="14412"/>
                    <a:pt x="1266" y="14668"/>
                    <a:pt x="1479" y="14918"/>
                  </a:cubicBezTo>
                  <a:cubicBezTo>
                    <a:pt x="1953" y="15475"/>
                    <a:pt x="2762" y="16160"/>
                    <a:pt x="3003" y="16856"/>
                  </a:cubicBezTo>
                  <a:cubicBezTo>
                    <a:pt x="3018" y="16900"/>
                    <a:pt x="2976" y="16949"/>
                    <a:pt x="2932" y="16949"/>
                  </a:cubicBezTo>
                  <a:cubicBezTo>
                    <a:pt x="2926" y="16949"/>
                    <a:pt x="2919" y="16948"/>
                    <a:pt x="2912" y="16945"/>
                  </a:cubicBezTo>
                  <a:cubicBezTo>
                    <a:pt x="2130" y="16648"/>
                    <a:pt x="1368" y="15658"/>
                    <a:pt x="798" y="14977"/>
                  </a:cubicBezTo>
                  <a:lnTo>
                    <a:pt x="798" y="14977"/>
                  </a:lnTo>
                  <a:cubicBezTo>
                    <a:pt x="0" y="24608"/>
                    <a:pt x="6024" y="28289"/>
                    <a:pt x="6024" y="28289"/>
                  </a:cubicBezTo>
                  <a:cubicBezTo>
                    <a:pt x="6024" y="28289"/>
                    <a:pt x="4797" y="20280"/>
                    <a:pt x="8005" y="13673"/>
                  </a:cubicBezTo>
                  <a:cubicBezTo>
                    <a:pt x="11741" y="5979"/>
                    <a:pt x="17625" y="282"/>
                    <a:pt x="17625" y="282"/>
                  </a:cubicBezTo>
                  <a:cubicBezTo>
                    <a:pt x="17625" y="282"/>
                    <a:pt x="16421" y="0"/>
                    <a:pt x="14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 name="Google Shape;1341;p21"/>
          <p:cNvGrpSpPr/>
          <p:nvPr/>
        </p:nvGrpSpPr>
        <p:grpSpPr>
          <a:xfrm rot="6658888">
            <a:off x="5711810" y="-190588"/>
            <a:ext cx="952550" cy="1200419"/>
            <a:chOff x="2030500" y="3653500"/>
            <a:chExt cx="826650" cy="1041725"/>
          </a:xfrm>
        </p:grpSpPr>
        <p:sp>
          <p:nvSpPr>
            <p:cNvPr id="1342" name="Google Shape;1342;p21"/>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1"/>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1"/>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1"/>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1"/>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1"/>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1"/>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1"/>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1"/>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1"/>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1"/>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1"/>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1"/>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1"/>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1"/>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1"/>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1"/>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1"/>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1"/>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1"/>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1"/>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1"/>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1"/>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1"/>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1"/>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1"/>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1"/>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1"/>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1"/>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1" name="Google Shape;1371;p21"/>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1"/>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373" name="Google Shape;1373;p21"/>
          <p:cNvSpPr txBox="1">
            <a:spLocks noGrp="1"/>
          </p:cNvSpPr>
          <p:nvPr>
            <p:ph type="title" idx="2"/>
          </p:nvPr>
        </p:nvSpPr>
        <p:spPr>
          <a:xfrm>
            <a:off x="720000" y="1983000"/>
            <a:ext cx="2480400" cy="384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74" name="Google Shape;1374;p21"/>
          <p:cNvSpPr txBox="1">
            <a:spLocks noGrp="1"/>
          </p:cNvSpPr>
          <p:nvPr>
            <p:ph type="subTitle" idx="1"/>
          </p:nvPr>
        </p:nvSpPr>
        <p:spPr>
          <a:xfrm>
            <a:off x="720000" y="2421775"/>
            <a:ext cx="24804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75" name="Google Shape;1375;p21"/>
          <p:cNvSpPr txBox="1">
            <a:spLocks noGrp="1"/>
          </p:cNvSpPr>
          <p:nvPr>
            <p:ph type="title" idx="3"/>
          </p:nvPr>
        </p:nvSpPr>
        <p:spPr>
          <a:xfrm>
            <a:off x="3331825" y="1983000"/>
            <a:ext cx="2480400" cy="384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76" name="Google Shape;1376;p21"/>
          <p:cNvSpPr txBox="1">
            <a:spLocks noGrp="1"/>
          </p:cNvSpPr>
          <p:nvPr>
            <p:ph type="subTitle" idx="4"/>
          </p:nvPr>
        </p:nvSpPr>
        <p:spPr>
          <a:xfrm>
            <a:off x="3331828" y="2421775"/>
            <a:ext cx="24804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77" name="Google Shape;1377;p21"/>
          <p:cNvSpPr txBox="1">
            <a:spLocks noGrp="1"/>
          </p:cNvSpPr>
          <p:nvPr>
            <p:ph type="title" idx="5"/>
          </p:nvPr>
        </p:nvSpPr>
        <p:spPr>
          <a:xfrm>
            <a:off x="720000" y="3750425"/>
            <a:ext cx="2480400" cy="384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78" name="Google Shape;1378;p21"/>
          <p:cNvSpPr txBox="1">
            <a:spLocks noGrp="1"/>
          </p:cNvSpPr>
          <p:nvPr>
            <p:ph type="subTitle" idx="6"/>
          </p:nvPr>
        </p:nvSpPr>
        <p:spPr>
          <a:xfrm>
            <a:off x="720000" y="4189200"/>
            <a:ext cx="24804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79" name="Google Shape;1379;p21"/>
          <p:cNvSpPr txBox="1">
            <a:spLocks noGrp="1"/>
          </p:cNvSpPr>
          <p:nvPr>
            <p:ph type="title" idx="7"/>
          </p:nvPr>
        </p:nvSpPr>
        <p:spPr>
          <a:xfrm>
            <a:off x="3331825" y="3750425"/>
            <a:ext cx="2480400" cy="384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80" name="Google Shape;1380;p21"/>
          <p:cNvSpPr txBox="1">
            <a:spLocks noGrp="1"/>
          </p:cNvSpPr>
          <p:nvPr>
            <p:ph type="subTitle" idx="8"/>
          </p:nvPr>
        </p:nvSpPr>
        <p:spPr>
          <a:xfrm>
            <a:off x="3331828" y="4189200"/>
            <a:ext cx="24804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81" name="Google Shape;1381;p21"/>
          <p:cNvSpPr txBox="1">
            <a:spLocks noGrp="1"/>
          </p:cNvSpPr>
          <p:nvPr>
            <p:ph type="title" idx="9"/>
          </p:nvPr>
        </p:nvSpPr>
        <p:spPr>
          <a:xfrm>
            <a:off x="5943650" y="1983000"/>
            <a:ext cx="2480400" cy="384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82" name="Google Shape;1382;p21"/>
          <p:cNvSpPr txBox="1">
            <a:spLocks noGrp="1"/>
          </p:cNvSpPr>
          <p:nvPr>
            <p:ph type="subTitle" idx="13"/>
          </p:nvPr>
        </p:nvSpPr>
        <p:spPr>
          <a:xfrm>
            <a:off x="5943655" y="2421775"/>
            <a:ext cx="24804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83" name="Google Shape;1383;p21"/>
          <p:cNvSpPr txBox="1">
            <a:spLocks noGrp="1"/>
          </p:cNvSpPr>
          <p:nvPr>
            <p:ph type="title" idx="14"/>
          </p:nvPr>
        </p:nvSpPr>
        <p:spPr>
          <a:xfrm>
            <a:off x="5943650" y="3750425"/>
            <a:ext cx="2480400" cy="384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84" name="Google Shape;1384;p21"/>
          <p:cNvSpPr txBox="1">
            <a:spLocks noGrp="1"/>
          </p:cNvSpPr>
          <p:nvPr>
            <p:ph type="subTitle" idx="15"/>
          </p:nvPr>
        </p:nvSpPr>
        <p:spPr>
          <a:xfrm>
            <a:off x="5943655" y="4189200"/>
            <a:ext cx="24804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1385" name="Google Shape;1385;p21"/>
          <p:cNvCxnSpPr/>
          <p:nvPr/>
        </p:nvCxnSpPr>
        <p:spPr>
          <a:xfrm>
            <a:off x="845052" y="1104300"/>
            <a:ext cx="397200" cy="0"/>
          </a:xfrm>
          <a:prstGeom prst="straightConnector1">
            <a:avLst/>
          </a:prstGeom>
          <a:noFill/>
          <a:ln w="28575" cap="rnd" cmpd="sng">
            <a:solidFill>
              <a:schemeClr val="accent5"/>
            </a:solidFill>
            <a:prstDash val="solid"/>
            <a:round/>
            <a:headEnd type="none" w="med" len="med"/>
            <a:tailEnd type="none" w="med" len="med"/>
          </a:ln>
        </p:spPr>
      </p:cxnSp>
    </p:spTree>
    <p:extLst>
      <p:ext uri="{BB962C8B-B14F-4D97-AF65-F5344CB8AC3E}">
        <p14:creationId xmlns:p14="http://schemas.microsoft.com/office/powerpoint/2010/main" val="31813053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six columns 1">
  <p:cSld name="Title and six columns 1">
    <p:spTree>
      <p:nvGrpSpPr>
        <p:cNvPr id="1" name="Shape 1386"/>
        <p:cNvGrpSpPr/>
        <p:nvPr/>
      </p:nvGrpSpPr>
      <p:grpSpPr>
        <a:xfrm>
          <a:off x="0" y="0"/>
          <a:ext cx="0" cy="0"/>
          <a:chOff x="0" y="0"/>
          <a:chExt cx="0" cy="0"/>
        </a:xfrm>
      </p:grpSpPr>
      <p:grpSp>
        <p:nvGrpSpPr>
          <p:cNvPr id="1387" name="Google Shape;1387;p22"/>
          <p:cNvGrpSpPr/>
          <p:nvPr/>
        </p:nvGrpSpPr>
        <p:grpSpPr>
          <a:xfrm>
            <a:off x="354503" y="2990226"/>
            <a:ext cx="8670068" cy="2018777"/>
            <a:chOff x="354503" y="2990226"/>
            <a:chExt cx="8670068" cy="2018777"/>
          </a:xfrm>
        </p:grpSpPr>
        <p:sp>
          <p:nvSpPr>
            <p:cNvPr id="1388" name="Google Shape;1388;p22"/>
            <p:cNvSpPr/>
            <p:nvPr/>
          </p:nvSpPr>
          <p:spPr>
            <a:xfrm>
              <a:off x="7948500" y="2990226"/>
              <a:ext cx="1076071" cy="2018777"/>
            </a:xfrm>
            <a:custGeom>
              <a:avLst/>
              <a:gdLst/>
              <a:ahLst/>
              <a:cxnLst/>
              <a:rect l="l" t="t" r="r" b="b"/>
              <a:pathLst>
                <a:path w="14475" h="27156" extrusionOk="0">
                  <a:moveTo>
                    <a:pt x="6140" y="1"/>
                  </a:moveTo>
                  <a:cubicBezTo>
                    <a:pt x="6124" y="1"/>
                    <a:pt x="6116" y="1"/>
                    <a:pt x="6116" y="1"/>
                  </a:cubicBezTo>
                  <a:cubicBezTo>
                    <a:pt x="6341" y="1012"/>
                    <a:pt x="6846" y="2526"/>
                    <a:pt x="6846" y="2526"/>
                  </a:cubicBezTo>
                  <a:cubicBezTo>
                    <a:pt x="5881" y="2285"/>
                    <a:pt x="5042" y="2186"/>
                    <a:pt x="4315" y="2186"/>
                  </a:cubicBezTo>
                  <a:cubicBezTo>
                    <a:pt x="984" y="2186"/>
                    <a:pt x="1" y="4266"/>
                    <a:pt x="1" y="4266"/>
                  </a:cubicBezTo>
                  <a:cubicBezTo>
                    <a:pt x="1102" y="3995"/>
                    <a:pt x="2340" y="3906"/>
                    <a:pt x="3428" y="3896"/>
                  </a:cubicBezTo>
                  <a:cubicBezTo>
                    <a:pt x="3914" y="3553"/>
                    <a:pt x="4460" y="3280"/>
                    <a:pt x="4987" y="3054"/>
                  </a:cubicBezTo>
                  <a:cubicBezTo>
                    <a:pt x="4996" y="3050"/>
                    <a:pt x="5005" y="3048"/>
                    <a:pt x="5014" y="3048"/>
                  </a:cubicBezTo>
                  <a:cubicBezTo>
                    <a:pt x="5062" y="3048"/>
                    <a:pt x="5089" y="3111"/>
                    <a:pt x="5041" y="3146"/>
                  </a:cubicBezTo>
                  <a:cubicBezTo>
                    <a:pt x="4708" y="3400"/>
                    <a:pt x="4355" y="3641"/>
                    <a:pt x="4017" y="3897"/>
                  </a:cubicBezTo>
                  <a:cubicBezTo>
                    <a:pt x="5353" y="3918"/>
                    <a:pt x="6341" y="4042"/>
                    <a:pt x="6341" y="4042"/>
                  </a:cubicBezTo>
                  <a:cubicBezTo>
                    <a:pt x="1403" y="7127"/>
                    <a:pt x="2245" y="10325"/>
                    <a:pt x="2245" y="10325"/>
                  </a:cubicBezTo>
                  <a:cubicBezTo>
                    <a:pt x="3179" y="10097"/>
                    <a:pt x="4032" y="9276"/>
                    <a:pt x="4712" y="8382"/>
                  </a:cubicBezTo>
                  <a:cubicBezTo>
                    <a:pt x="4770" y="7816"/>
                    <a:pt x="4820" y="7249"/>
                    <a:pt x="4851" y="6675"/>
                  </a:cubicBezTo>
                  <a:cubicBezTo>
                    <a:pt x="4853" y="6644"/>
                    <a:pt x="4878" y="6628"/>
                    <a:pt x="4901" y="6628"/>
                  </a:cubicBezTo>
                  <a:cubicBezTo>
                    <a:pt x="4925" y="6628"/>
                    <a:pt x="4948" y="6644"/>
                    <a:pt x="4949" y="6675"/>
                  </a:cubicBezTo>
                  <a:cubicBezTo>
                    <a:pt x="4959" y="7100"/>
                    <a:pt x="4987" y="7542"/>
                    <a:pt x="5000" y="7986"/>
                  </a:cubicBezTo>
                  <a:cubicBezTo>
                    <a:pt x="5082" y="7867"/>
                    <a:pt x="5162" y="7749"/>
                    <a:pt x="5237" y="7633"/>
                  </a:cubicBezTo>
                  <a:cubicBezTo>
                    <a:pt x="5261" y="7236"/>
                    <a:pt x="5272" y="6835"/>
                    <a:pt x="5257" y="6424"/>
                  </a:cubicBezTo>
                  <a:cubicBezTo>
                    <a:pt x="5256" y="6402"/>
                    <a:pt x="5270" y="6392"/>
                    <a:pt x="5285" y="6392"/>
                  </a:cubicBezTo>
                  <a:cubicBezTo>
                    <a:pt x="5301" y="6392"/>
                    <a:pt x="5319" y="6403"/>
                    <a:pt x="5322" y="6424"/>
                  </a:cubicBezTo>
                  <a:cubicBezTo>
                    <a:pt x="5360" y="6710"/>
                    <a:pt x="5403" y="7011"/>
                    <a:pt x="5437" y="7315"/>
                  </a:cubicBezTo>
                  <a:cubicBezTo>
                    <a:pt x="6003" y="6389"/>
                    <a:pt x="6341" y="5613"/>
                    <a:pt x="6341" y="5613"/>
                  </a:cubicBezTo>
                  <a:lnTo>
                    <a:pt x="6341" y="5613"/>
                  </a:lnTo>
                  <a:cubicBezTo>
                    <a:pt x="4938" y="9540"/>
                    <a:pt x="6341" y="13242"/>
                    <a:pt x="6341" y="13242"/>
                  </a:cubicBezTo>
                  <a:cubicBezTo>
                    <a:pt x="7458" y="12072"/>
                    <a:pt x="8045" y="10481"/>
                    <a:pt x="8354" y="9109"/>
                  </a:cubicBezTo>
                  <a:lnTo>
                    <a:pt x="8354" y="9109"/>
                  </a:lnTo>
                  <a:cubicBezTo>
                    <a:pt x="8405" y="14529"/>
                    <a:pt x="8401" y="23179"/>
                    <a:pt x="7929" y="27156"/>
                  </a:cubicBezTo>
                  <a:lnTo>
                    <a:pt x="10074" y="27156"/>
                  </a:lnTo>
                  <a:cubicBezTo>
                    <a:pt x="10074" y="27156"/>
                    <a:pt x="9966" y="15171"/>
                    <a:pt x="9175" y="7911"/>
                  </a:cubicBezTo>
                  <a:lnTo>
                    <a:pt x="9175" y="7911"/>
                  </a:lnTo>
                  <a:cubicBezTo>
                    <a:pt x="9365" y="8403"/>
                    <a:pt x="9584" y="8842"/>
                    <a:pt x="9816" y="9235"/>
                  </a:cubicBezTo>
                  <a:cubicBezTo>
                    <a:pt x="9775" y="8827"/>
                    <a:pt x="9761" y="8417"/>
                    <a:pt x="9785" y="8005"/>
                  </a:cubicBezTo>
                  <a:cubicBezTo>
                    <a:pt x="9786" y="7977"/>
                    <a:pt x="9807" y="7963"/>
                    <a:pt x="9827" y="7963"/>
                  </a:cubicBezTo>
                  <a:cubicBezTo>
                    <a:pt x="9847" y="7963"/>
                    <a:pt x="9868" y="7977"/>
                    <a:pt x="9870" y="8005"/>
                  </a:cubicBezTo>
                  <a:cubicBezTo>
                    <a:pt x="9920" y="8657"/>
                    <a:pt x="10081" y="9282"/>
                    <a:pt x="10258" y="9904"/>
                  </a:cubicBezTo>
                  <a:cubicBezTo>
                    <a:pt x="11403" y="11470"/>
                    <a:pt x="12680" y="12064"/>
                    <a:pt x="12680" y="12064"/>
                  </a:cubicBezTo>
                  <a:cubicBezTo>
                    <a:pt x="12625" y="9876"/>
                    <a:pt x="10548" y="5949"/>
                    <a:pt x="10548" y="5949"/>
                  </a:cubicBezTo>
                  <a:lnTo>
                    <a:pt x="10548" y="5949"/>
                  </a:lnTo>
                  <a:cubicBezTo>
                    <a:pt x="10865" y="6276"/>
                    <a:pt x="11171" y="6544"/>
                    <a:pt x="11461" y="6764"/>
                  </a:cubicBezTo>
                  <a:cubicBezTo>
                    <a:pt x="11332" y="6388"/>
                    <a:pt x="11188" y="6020"/>
                    <a:pt x="11033" y="5654"/>
                  </a:cubicBezTo>
                  <a:cubicBezTo>
                    <a:pt x="11010" y="5602"/>
                    <a:pt x="11051" y="5555"/>
                    <a:pt x="11093" y="5555"/>
                  </a:cubicBezTo>
                  <a:cubicBezTo>
                    <a:pt x="11111" y="5555"/>
                    <a:pt x="11130" y="5565"/>
                    <a:pt x="11143" y="5589"/>
                  </a:cubicBezTo>
                  <a:cubicBezTo>
                    <a:pt x="11390" y="6025"/>
                    <a:pt x="11705" y="6551"/>
                    <a:pt x="11946" y="7099"/>
                  </a:cubicBezTo>
                  <a:cubicBezTo>
                    <a:pt x="12981" y="7744"/>
                    <a:pt x="13689" y="7744"/>
                    <a:pt x="13689" y="7744"/>
                  </a:cubicBezTo>
                  <a:cubicBezTo>
                    <a:pt x="13465" y="4209"/>
                    <a:pt x="10155" y="3200"/>
                    <a:pt x="10155" y="3200"/>
                  </a:cubicBezTo>
                  <a:cubicBezTo>
                    <a:pt x="13970" y="2695"/>
                    <a:pt x="14475" y="900"/>
                    <a:pt x="14475" y="900"/>
                  </a:cubicBezTo>
                  <a:lnTo>
                    <a:pt x="14475" y="900"/>
                  </a:lnTo>
                  <a:cubicBezTo>
                    <a:pt x="9481" y="1124"/>
                    <a:pt x="8977" y="3200"/>
                    <a:pt x="8977" y="3200"/>
                  </a:cubicBezTo>
                  <a:cubicBezTo>
                    <a:pt x="8294" y="99"/>
                    <a:pt x="6380" y="1"/>
                    <a:pt x="6140"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2"/>
            <p:cNvSpPr/>
            <p:nvPr/>
          </p:nvSpPr>
          <p:spPr>
            <a:xfrm flipH="1">
              <a:off x="354503" y="3406415"/>
              <a:ext cx="561722" cy="1590264"/>
            </a:xfrm>
            <a:custGeom>
              <a:avLst/>
              <a:gdLst/>
              <a:ahLst/>
              <a:cxnLst/>
              <a:rect l="l" t="t" r="r" b="b"/>
              <a:pathLst>
                <a:path w="11110" h="31453" extrusionOk="0">
                  <a:moveTo>
                    <a:pt x="98" y="1"/>
                  </a:moveTo>
                  <a:cubicBezTo>
                    <a:pt x="24" y="1"/>
                    <a:pt x="1" y="23"/>
                    <a:pt x="39" y="70"/>
                  </a:cubicBezTo>
                  <a:cubicBezTo>
                    <a:pt x="2906" y="3598"/>
                    <a:pt x="7199" y="13304"/>
                    <a:pt x="8183" y="15405"/>
                  </a:cubicBezTo>
                  <a:cubicBezTo>
                    <a:pt x="8247" y="15628"/>
                    <a:pt x="8312" y="15857"/>
                    <a:pt x="8380" y="16093"/>
                  </a:cubicBezTo>
                  <a:cubicBezTo>
                    <a:pt x="8539" y="16602"/>
                    <a:pt x="8647" y="17155"/>
                    <a:pt x="8783" y="17717"/>
                  </a:cubicBezTo>
                  <a:cubicBezTo>
                    <a:pt x="8815" y="17859"/>
                    <a:pt x="8848" y="18002"/>
                    <a:pt x="8882" y="18146"/>
                  </a:cubicBezTo>
                  <a:cubicBezTo>
                    <a:pt x="8915" y="18289"/>
                    <a:pt x="8937" y="18436"/>
                    <a:pt x="8966" y="18582"/>
                  </a:cubicBezTo>
                  <a:cubicBezTo>
                    <a:pt x="9021" y="18876"/>
                    <a:pt x="9076" y="19173"/>
                    <a:pt x="9131" y="19473"/>
                  </a:cubicBezTo>
                  <a:cubicBezTo>
                    <a:pt x="9158" y="19623"/>
                    <a:pt x="9191" y="19772"/>
                    <a:pt x="9212" y="19923"/>
                  </a:cubicBezTo>
                  <a:cubicBezTo>
                    <a:pt x="9235" y="20075"/>
                    <a:pt x="9258" y="20228"/>
                    <a:pt x="9280" y="20380"/>
                  </a:cubicBezTo>
                  <a:cubicBezTo>
                    <a:pt x="9324" y="20686"/>
                    <a:pt x="9370" y="20992"/>
                    <a:pt x="9414" y="21297"/>
                  </a:cubicBezTo>
                  <a:cubicBezTo>
                    <a:pt x="9493" y="21911"/>
                    <a:pt x="9558" y="22528"/>
                    <a:pt x="9622" y="23133"/>
                  </a:cubicBezTo>
                  <a:cubicBezTo>
                    <a:pt x="9646" y="23437"/>
                    <a:pt x="9672" y="23737"/>
                    <a:pt x="9696" y="24035"/>
                  </a:cubicBezTo>
                  <a:cubicBezTo>
                    <a:pt x="9707" y="24184"/>
                    <a:pt x="9720" y="24331"/>
                    <a:pt x="9733" y="24477"/>
                  </a:cubicBezTo>
                  <a:cubicBezTo>
                    <a:pt x="9740" y="24625"/>
                    <a:pt x="9748" y="24771"/>
                    <a:pt x="9757" y="24915"/>
                  </a:cubicBezTo>
                  <a:cubicBezTo>
                    <a:pt x="9772" y="25205"/>
                    <a:pt x="9788" y="25490"/>
                    <a:pt x="9803" y="25769"/>
                  </a:cubicBezTo>
                  <a:cubicBezTo>
                    <a:pt x="9818" y="26047"/>
                    <a:pt x="9822" y="26320"/>
                    <a:pt x="9832" y="26586"/>
                  </a:cubicBezTo>
                  <a:cubicBezTo>
                    <a:pt x="9853" y="27116"/>
                    <a:pt x="9855" y="27619"/>
                    <a:pt x="9860" y="28081"/>
                  </a:cubicBezTo>
                  <a:cubicBezTo>
                    <a:pt x="9863" y="28545"/>
                    <a:pt x="9855" y="28969"/>
                    <a:pt x="9850" y="29345"/>
                  </a:cubicBezTo>
                  <a:cubicBezTo>
                    <a:pt x="9840" y="29720"/>
                    <a:pt x="9835" y="30048"/>
                    <a:pt x="9821" y="30316"/>
                  </a:cubicBezTo>
                  <a:cubicBezTo>
                    <a:pt x="9811" y="30587"/>
                    <a:pt x="9799" y="30795"/>
                    <a:pt x="9791" y="30935"/>
                  </a:cubicBezTo>
                  <a:cubicBezTo>
                    <a:pt x="9782" y="31079"/>
                    <a:pt x="9777" y="31155"/>
                    <a:pt x="9777" y="31155"/>
                  </a:cubicBezTo>
                  <a:lnTo>
                    <a:pt x="9777" y="31164"/>
                  </a:lnTo>
                  <a:cubicBezTo>
                    <a:pt x="9765" y="31347"/>
                    <a:pt x="10131" y="31453"/>
                    <a:pt x="10461" y="31453"/>
                  </a:cubicBezTo>
                  <a:cubicBezTo>
                    <a:pt x="10724" y="31453"/>
                    <a:pt x="10965" y="31386"/>
                    <a:pt x="10975" y="31239"/>
                  </a:cubicBezTo>
                  <a:cubicBezTo>
                    <a:pt x="10975" y="31230"/>
                    <a:pt x="10975" y="31217"/>
                    <a:pt x="10975" y="31209"/>
                  </a:cubicBezTo>
                  <a:cubicBezTo>
                    <a:pt x="10975" y="31209"/>
                    <a:pt x="10976" y="31130"/>
                    <a:pt x="10977" y="30982"/>
                  </a:cubicBezTo>
                  <a:cubicBezTo>
                    <a:pt x="10980" y="30830"/>
                    <a:pt x="10980" y="30609"/>
                    <a:pt x="10976" y="30334"/>
                  </a:cubicBezTo>
                  <a:cubicBezTo>
                    <a:pt x="10976" y="30058"/>
                    <a:pt x="10965" y="29723"/>
                    <a:pt x="10956" y="29339"/>
                  </a:cubicBezTo>
                  <a:cubicBezTo>
                    <a:pt x="10941" y="28955"/>
                    <a:pt x="10926" y="28522"/>
                    <a:pt x="10898" y="28052"/>
                  </a:cubicBezTo>
                  <a:cubicBezTo>
                    <a:pt x="10870" y="27579"/>
                    <a:pt x="10843" y="27069"/>
                    <a:pt x="10793" y="26532"/>
                  </a:cubicBezTo>
                  <a:cubicBezTo>
                    <a:pt x="10769" y="26262"/>
                    <a:pt x="10751" y="25986"/>
                    <a:pt x="10721" y="25704"/>
                  </a:cubicBezTo>
                  <a:cubicBezTo>
                    <a:pt x="10691" y="25422"/>
                    <a:pt x="10660" y="25134"/>
                    <a:pt x="10629" y="24840"/>
                  </a:cubicBezTo>
                  <a:cubicBezTo>
                    <a:pt x="10613" y="24694"/>
                    <a:pt x="10597" y="24547"/>
                    <a:pt x="10582" y="24398"/>
                  </a:cubicBezTo>
                  <a:cubicBezTo>
                    <a:pt x="10562" y="24249"/>
                    <a:pt x="10541" y="24100"/>
                    <a:pt x="10521" y="23950"/>
                  </a:cubicBezTo>
                  <a:cubicBezTo>
                    <a:pt x="10481" y="23649"/>
                    <a:pt x="10440" y="23346"/>
                    <a:pt x="10399" y="23040"/>
                  </a:cubicBezTo>
                  <a:cubicBezTo>
                    <a:pt x="10304" y="22429"/>
                    <a:pt x="10205" y="21808"/>
                    <a:pt x="10094" y="21190"/>
                  </a:cubicBezTo>
                  <a:cubicBezTo>
                    <a:pt x="10032" y="20882"/>
                    <a:pt x="9971" y="20574"/>
                    <a:pt x="9910" y="20268"/>
                  </a:cubicBezTo>
                  <a:cubicBezTo>
                    <a:pt x="9879" y="20115"/>
                    <a:pt x="9849" y="19962"/>
                    <a:pt x="9818" y="19809"/>
                  </a:cubicBezTo>
                  <a:cubicBezTo>
                    <a:pt x="9788" y="19657"/>
                    <a:pt x="9747" y="19507"/>
                    <a:pt x="9713" y="19355"/>
                  </a:cubicBezTo>
                  <a:cubicBezTo>
                    <a:pt x="9640" y="19054"/>
                    <a:pt x="9570" y="18757"/>
                    <a:pt x="9499" y="18463"/>
                  </a:cubicBezTo>
                  <a:cubicBezTo>
                    <a:pt x="9462" y="18316"/>
                    <a:pt x="9431" y="18168"/>
                    <a:pt x="9391" y="18025"/>
                  </a:cubicBezTo>
                  <a:cubicBezTo>
                    <a:pt x="9350" y="17880"/>
                    <a:pt x="9309" y="17739"/>
                    <a:pt x="9268" y="17597"/>
                  </a:cubicBezTo>
                  <a:cubicBezTo>
                    <a:pt x="9100" y="17033"/>
                    <a:pt x="8964" y="16481"/>
                    <a:pt x="8776" y="15974"/>
                  </a:cubicBezTo>
                  <a:cubicBezTo>
                    <a:pt x="8737" y="15860"/>
                    <a:pt x="8699" y="15748"/>
                    <a:pt x="8661" y="15638"/>
                  </a:cubicBezTo>
                  <a:cubicBezTo>
                    <a:pt x="10317" y="14527"/>
                    <a:pt x="10711" y="12955"/>
                    <a:pt x="10769" y="12750"/>
                  </a:cubicBezTo>
                  <a:cubicBezTo>
                    <a:pt x="10786" y="12689"/>
                    <a:pt x="10564" y="12667"/>
                    <a:pt x="10235" y="12667"/>
                  </a:cubicBezTo>
                  <a:cubicBezTo>
                    <a:pt x="9387" y="12667"/>
                    <a:pt x="7831" y="12812"/>
                    <a:pt x="7831" y="12812"/>
                  </a:cubicBezTo>
                  <a:cubicBezTo>
                    <a:pt x="7831" y="12812"/>
                    <a:pt x="10368" y="11172"/>
                    <a:pt x="10739" y="10553"/>
                  </a:cubicBezTo>
                  <a:cubicBezTo>
                    <a:pt x="11109" y="9935"/>
                    <a:pt x="7925" y="5081"/>
                    <a:pt x="7647" y="5018"/>
                  </a:cubicBezTo>
                  <a:cubicBezTo>
                    <a:pt x="7643" y="5018"/>
                    <a:pt x="7639" y="5017"/>
                    <a:pt x="7635" y="5017"/>
                  </a:cubicBezTo>
                  <a:cubicBezTo>
                    <a:pt x="7309" y="5017"/>
                    <a:pt x="5173" y="7244"/>
                    <a:pt x="5173" y="7244"/>
                  </a:cubicBezTo>
                  <a:cubicBezTo>
                    <a:pt x="5173" y="7244"/>
                    <a:pt x="6904" y="4741"/>
                    <a:pt x="6441" y="3287"/>
                  </a:cubicBezTo>
                  <a:cubicBezTo>
                    <a:pt x="6021" y="1973"/>
                    <a:pt x="797" y="1"/>
                    <a:pt x="98"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 name="Google Shape;1390;p22"/>
          <p:cNvGrpSpPr/>
          <p:nvPr/>
        </p:nvGrpSpPr>
        <p:grpSpPr>
          <a:xfrm rot="10800000" flipH="1">
            <a:off x="7918025" y="-64862"/>
            <a:ext cx="1122450" cy="948975"/>
            <a:chOff x="2539325" y="3750750"/>
            <a:chExt cx="1122450" cy="948975"/>
          </a:xfrm>
        </p:grpSpPr>
        <p:sp>
          <p:nvSpPr>
            <p:cNvPr id="1391" name="Google Shape;1391;p22"/>
            <p:cNvSpPr/>
            <p:nvPr/>
          </p:nvSpPr>
          <p:spPr>
            <a:xfrm>
              <a:off x="3065750" y="3750750"/>
              <a:ext cx="247050" cy="736675"/>
            </a:xfrm>
            <a:custGeom>
              <a:avLst/>
              <a:gdLst/>
              <a:ahLst/>
              <a:cxnLst/>
              <a:rect l="l" t="t" r="r" b="b"/>
              <a:pathLst>
                <a:path w="9882" h="29467" extrusionOk="0">
                  <a:moveTo>
                    <a:pt x="5533" y="0"/>
                  </a:moveTo>
                  <a:cubicBezTo>
                    <a:pt x="5288" y="0"/>
                    <a:pt x="3622" y="1536"/>
                    <a:pt x="2256" y="4246"/>
                  </a:cubicBezTo>
                  <a:cubicBezTo>
                    <a:pt x="2354" y="4307"/>
                    <a:pt x="2452" y="4369"/>
                    <a:pt x="2547" y="4436"/>
                  </a:cubicBezTo>
                  <a:cubicBezTo>
                    <a:pt x="2987" y="4742"/>
                    <a:pt x="3873" y="5384"/>
                    <a:pt x="3725" y="6036"/>
                  </a:cubicBezTo>
                  <a:cubicBezTo>
                    <a:pt x="3718" y="6066"/>
                    <a:pt x="3687" y="6085"/>
                    <a:pt x="3658" y="6085"/>
                  </a:cubicBezTo>
                  <a:cubicBezTo>
                    <a:pt x="3638" y="6085"/>
                    <a:pt x="3618" y="6076"/>
                    <a:pt x="3608" y="6055"/>
                  </a:cubicBezTo>
                  <a:cubicBezTo>
                    <a:pt x="3301" y="5459"/>
                    <a:pt x="2595" y="5125"/>
                    <a:pt x="1964" y="4860"/>
                  </a:cubicBezTo>
                  <a:cubicBezTo>
                    <a:pt x="778" y="7481"/>
                    <a:pt x="1" y="11050"/>
                    <a:pt x="1033" y="15286"/>
                  </a:cubicBezTo>
                  <a:cubicBezTo>
                    <a:pt x="1045" y="15286"/>
                    <a:pt x="1056" y="15286"/>
                    <a:pt x="1068" y="15286"/>
                  </a:cubicBezTo>
                  <a:cubicBezTo>
                    <a:pt x="1492" y="15286"/>
                    <a:pt x="1938" y="15231"/>
                    <a:pt x="2360" y="15231"/>
                  </a:cubicBezTo>
                  <a:cubicBezTo>
                    <a:pt x="2497" y="15231"/>
                    <a:pt x="2631" y="15237"/>
                    <a:pt x="2761" y="15252"/>
                  </a:cubicBezTo>
                  <a:cubicBezTo>
                    <a:pt x="2785" y="15255"/>
                    <a:pt x="2804" y="15283"/>
                    <a:pt x="2804" y="15306"/>
                  </a:cubicBezTo>
                  <a:cubicBezTo>
                    <a:pt x="2805" y="15822"/>
                    <a:pt x="1780" y="15900"/>
                    <a:pt x="1440" y="15947"/>
                  </a:cubicBezTo>
                  <a:cubicBezTo>
                    <a:pt x="1363" y="15958"/>
                    <a:pt x="1285" y="15966"/>
                    <a:pt x="1209" y="15975"/>
                  </a:cubicBezTo>
                  <a:cubicBezTo>
                    <a:pt x="3735" y="25307"/>
                    <a:pt x="6953" y="26428"/>
                    <a:pt x="7988" y="29466"/>
                  </a:cubicBezTo>
                  <a:cubicBezTo>
                    <a:pt x="7988" y="29466"/>
                    <a:pt x="9881" y="26977"/>
                    <a:pt x="9481" y="21492"/>
                  </a:cubicBezTo>
                  <a:lnTo>
                    <a:pt x="9481" y="21492"/>
                  </a:lnTo>
                  <a:cubicBezTo>
                    <a:pt x="9138" y="21645"/>
                    <a:pt x="8791" y="21788"/>
                    <a:pt x="8436" y="21918"/>
                  </a:cubicBezTo>
                  <a:cubicBezTo>
                    <a:pt x="8419" y="21925"/>
                    <a:pt x="8401" y="21928"/>
                    <a:pt x="8385" y="21928"/>
                  </a:cubicBezTo>
                  <a:cubicBezTo>
                    <a:pt x="8237" y="21928"/>
                    <a:pt x="8144" y="21686"/>
                    <a:pt x="8299" y="21616"/>
                  </a:cubicBezTo>
                  <a:cubicBezTo>
                    <a:pt x="8689" y="21438"/>
                    <a:pt x="9069" y="21241"/>
                    <a:pt x="9443" y="21032"/>
                  </a:cubicBezTo>
                  <a:cubicBezTo>
                    <a:pt x="9430" y="20899"/>
                    <a:pt x="9418" y="20764"/>
                    <a:pt x="9402" y="20627"/>
                  </a:cubicBezTo>
                  <a:cubicBezTo>
                    <a:pt x="9072" y="20866"/>
                    <a:pt x="8710" y="21055"/>
                    <a:pt x="8299" y="21093"/>
                  </a:cubicBezTo>
                  <a:cubicBezTo>
                    <a:pt x="8297" y="21093"/>
                    <a:pt x="8296" y="21093"/>
                    <a:pt x="8295" y="21093"/>
                  </a:cubicBezTo>
                  <a:cubicBezTo>
                    <a:pt x="8249" y="21093"/>
                    <a:pt x="8236" y="21029"/>
                    <a:pt x="8272" y="21004"/>
                  </a:cubicBezTo>
                  <a:cubicBezTo>
                    <a:pt x="8656" y="20743"/>
                    <a:pt x="9008" y="20457"/>
                    <a:pt x="9342" y="20150"/>
                  </a:cubicBezTo>
                  <a:cubicBezTo>
                    <a:pt x="9245" y="19405"/>
                    <a:pt x="9107" y="18613"/>
                    <a:pt x="8919" y="17773"/>
                  </a:cubicBezTo>
                  <a:cubicBezTo>
                    <a:pt x="8824" y="17347"/>
                    <a:pt x="8730" y="16928"/>
                    <a:pt x="8636" y="16511"/>
                  </a:cubicBezTo>
                  <a:cubicBezTo>
                    <a:pt x="8342" y="16684"/>
                    <a:pt x="8009" y="16837"/>
                    <a:pt x="7685" y="16837"/>
                  </a:cubicBezTo>
                  <a:cubicBezTo>
                    <a:pt x="7612" y="16837"/>
                    <a:pt x="7540" y="16830"/>
                    <a:pt x="7470" y="16813"/>
                  </a:cubicBezTo>
                  <a:cubicBezTo>
                    <a:pt x="7383" y="16793"/>
                    <a:pt x="7379" y="16688"/>
                    <a:pt x="7441" y="16638"/>
                  </a:cubicBezTo>
                  <a:cubicBezTo>
                    <a:pt x="7780" y="16373"/>
                    <a:pt x="8150" y="16165"/>
                    <a:pt x="8507" y="15930"/>
                  </a:cubicBezTo>
                  <a:cubicBezTo>
                    <a:pt x="6880" y="8668"/>
                    <a:pt x="6354" y="2815"/>
                    <a:pt x="5563" y="19"/>
                  </a:cubicBezTo>
                  <a:cubicBezTo>
                    <a:pt x="5559" y="7"/>
                    <a:pt x="5549" y="0"/>
                    <a:pt x="5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2"/>
            <p:cNvSpPr/>
            <p:nvPr/>
          </p:nvSpPr>
          <p:spPr>
            <a:xfrm>
              <a:off x="3195225" y="3861950"/>
              <a:ext cx="90200" cy="529750"/>
            </a:xfrm>
            <a:custGeom>
              <a:avLst/>
              <a:gdLst/>
              <a:ahLst/>
              <a:cxnLst/>
              <a:rect l="l" t="t" r="r" b="b"/>
              <a:pathLst>
                <a:path w="3608" h="21190" extrusionOk="0">
                  <a:moveTo>
                    <a:pt x="251" y="1"/>
                  </a:moveTo>
                  <a:cubicBezTo>
                    <a:pt x="223" y="1"/>
                    <a:pt x="194" y="20"/>
                    <a:pt x="192" y="57"/>
                  </a:cubicBezTo>
                  <a:cubicBezTo>
                    <a:pt x="1" y="3563"/>
                    <a:pt x="352" y="7057"/>
                    <a:pt x="817" y="10529"/>
                  </a:cubicBezTo>
                  <a:cubicBezTo>
                    <a:pt x="1284" y="14002"/>
                    <a:pt x="1681" y="17457"/>
                    <a:pt x="1955" y="20951"/>
                  </a:cubicBezTo>
                  <a:cubicBezTo>
                    <a:pt x="1966" y="21100"/>
                    <a:pt x="2101" y="21189"/>
                    <a:pt x="2227" y="21189"/>
                  </a:cubicBezTo>
                  <a:cubicBezTo>
                    <a:pt x="2328" y="21189"/>
                    <a:pt x="2422" y="21132"/>
                    <a:pt x="2444" y="21003"/>
                  </a:cubicBezTo>
                  <a:cubicBezTo>
                    <a:pt x="3608" y="14009"/>
                    <a:pt x="588" y="7010"/>
                    <a:pt x="304" y="54"/>
                  </a:cubicBezTo>
                  <a:cubicBezTo>
                    <a:pt x="304" y="18"/>
                    <a:pt x="278"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2"/>
            <p:cNvSpPr/>
            <p:nvPr/>
          </p:nvSpPr>
          <p:spPr>
            <a:xfrm>
              <a:off x="2769075" y="3941200"/>
              <a:ext cx="516775" cy="639050"/>
            </a:xfrm>
            <a:custGeom>
              <a:avLst/>
              <a:gdLst/>
              <a:ahLst/>
              <a:cxnLst/>
              <a:rect l="l" t="t" r="r" b="b"/>
              <a:pathLst>
                <a:path w="20671" h="25562" extrusionOk="0">
                  <a:moveTo>
                    <a:pt x="1" y="1"/>
                  </a:moveTo>
                  <a:lnTo>
                    <a:pt x="1" y="1"/>
                  </a:lnTo>
                  <a:cubicBezTo>
                    <a:pt x="572" y="3728"/>
                    <a:pt x="1553" y="6928"/>
                    <a:pt x="2788" y="9674"/>
                  </a:cubicBezTo>
                  <a:cubicBezTo>
                    <a:pt x="3575" y="10319"/>
                    <a:pt x="4378" y="10957"/>
                    <a:pt x="5181" y="11612"/>
                  </a:cubicBezTo>
                  <a:cubicBezTo>
                    <a:pt x="5310" y="11718"/>
                    <a:pt x="5212" y="11884"/>
                    <a:pt x="5081" y="11884"/>
                  </a:cubicBezTo>
                  <a:cubicBezTo>
                    <a:pt x="5052" y="11884"/>
                    <a:pt x="5022" y="11875"/>
                    <a:pt x="4992" y="11856"/>
                  </a:cubicBezTo>
                  <a:cubicBezTo>
                    <a:pt x="4437" y="11496"/>
                    <a:pt x="3870" y="11132"/>
                    <a:pt x="3303" y="10756"/>
                  </a:cubicBezTo>
                  <a:lnTo>
                    <a:pt x="3303" y="10756"/>
                  </a:lnTo>
                  <a:cubicBezTo>
                    <a:pt x="3551" y="11255"/>
                    <a:pt x="3806" y="11738"/>
                    <a:pt x="4070" y="12206"/>
                  </a:cubicBezTo>
                  <a:cubicBezTo>
                    <a:pt x="4979" y="12500"/>
                    <a:pt x="5916" y="12738"/>
                    <a:pt x="6761" y="13132"/>
                  </a:cubicBezTo>
                  <a:cubicBezTo>
                    <a:pt x="6897" y="13196"/>
                    <a:pt x="6924" y="13434"/>
                    <a:pt x="6757" y="13482"/>
                  </a:cubicBezTo>
                  <a:cubicBezTo>
                    <a:pt x="6500" y="13556"/>
                    <a:pt x="6230" y="13587"/>
                    <a:pt x="5954" y="13587"/>
                  </a:cubicBezTo>
                  <a:cubicBezTo>
                    <a:pt x="5576" y="13587"/>
                    <a:pt x="5187" y="13528"/>
                    <a:pt x="4802" y="13438"/>
                  </a:cubicBezTo>
                  <a:lnTo>
                    <a:pt x="4802" y="13438"/>
                  </a:lnTo>
                  <a:cubicBezTo>
                    <a:pt x="11087" y="23458"/>
                    <a:pt x="20671" y="25562"/>
                    <a:pt x="20671" y="25562"/>
                  </a:cubicBezTo>
                  <a:cubicBezTo>
                    <a:pt x="19881" y="20513"/>
                    <a:pt x="18055" y="16346"/>
                    <a:pt x="15799" y="12945"/>
                  </a:cubicBezTo>
                  <a:cubicBezTo>
                    <a:pt x="14837" y="13481"/>
                    <a:pt x="13864" y="14063"/>
                    <a:pt x="12840" y="14425"/>
                  </a:cubicBezTo>
                  <a:cubicBezTo>
                    <a:pt x="12827" y="14430"/>
                    <a:pt x="12815" y="14432"/>
                    <a:pt x="12803" y="14432"/>
                  </a:cubicBezTo>
                  <a:cubicBezTo>
                    <a:pt x="12719" y="14432"/>
                    <a:pt x="12680" y="14325"/>
                    <a:pt x="12747" y="14261"/>
                  </a:cubicBezTo>
                  <a:cubicBezTo>
                    <a:pt x="13518" y="13526"/>
                    <a:pt x="14462" y="12925"/>
                    <a:pt x="15391" y="12341"/>
                  </a:cubicBezTo>
                  <a:cubicBezTo>
                    <a:pt x="12856" y="8701"/>
                    <a:pt x="9845" y="5985"/>
                    <a:pt x="7161" y="4040"/>
                  </a:cubicBezTo>
                  <a:cubicBezTo>
                    <a:pt x="6796" y="4844"/>
                    <a:pt x="6425" y="5643"/>
                    <a:pt x="6028" y="6429"/>
                  </a:cubicBezTo>
                  <a:cubicBezTo>
                    <a:pt x="5989" y="6506"/>
                    <a:pt x="5925" y="6539"/>
                    <a:pt x="5862" y="6539"/>
                  </a:cubicBezTo>
                  <a:cubicBezTo>
                    <a:pt x="5745" y="6539"/>
                    <a:pt x="5631" y="6427"/>
                    <a:pt x="5681" y="6276"/>
                  </a:cubicBezTo>
                  <a:cubicBezTo>
                    <a:pt x="5973" y="5394"/>
                    <a:pt x="6245" y="4492"/>
                    <a:pt x="6533" y="3593"/>
                  </a:cubicBezTo>
                  <a:cubicBezTo>
                    <a:pt x="2892" y="1067"/>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2"/>
            <p:cNvSpPr/>
            <p:nvPr/>
          </p:nvSpPr>
          <p:spPr>
            <a:xfrm>
              <a:off x="2769300" y="3942325"/>
              <a:ext cx="516550" cy="637925"/>
            </a:xfrm>
            <a:custGeom>
              <a:avLst/>
              <a:gdLst/>
              <a:ahLst/>
              <a:cxnLst/>
              <a:rect l="l" t="t" r="r" b="b"/>
              <a:pathLst>
                <a:path w="20662" h="25517" extrusionOk="0">
                  <a:moveTo>
                    <a:pt x="0" y="1"/>
                  </a:moveTo>
                  <a:lnTo>
                    <a:pt x="0" y="1"/>
                  </a:lnTo>
                  <a:cubicBezTo>
                    <a:pt x="104" y="677"/>
                    <a:pt x="226" y="1331"/>
                    <a:pt x="356" y="1973"/>
                  </a:cubicBezTo>
                  <a:cubicBezTo>
                    <a:pt x="1937" y="3786"/>
                    <a:pt x="3399" y="5709"/>
                    <a:pt x="5121" y="7379"/>
                  </a:cubicBezTo>
                  <a:cubicBezTo>
                    <a:pt x="7440" y="9628"/>
                    <a:pt x="9745" y="11905"/>
                    <a:pt x="11870" y="14339"/>
                  </a:cubicBezTo>
                  <a:cubicBezTo>
                    <a:pt x="13854" y="16612"/>
                    <a:pt x="15606" y="19105"/>
                    <a:pt x="16995" y="21784"/>
                  </a:cubicBezTo>
                  <a:cubicBezTo>
                    <a:pt x="17496" y="22752"/>
                    <a:pt x="17938" y="23749"/>
                    <a:pt x="18342" y="24760"/>
                  </a:cubicBezTo>
                  <a:cubicBezTo>
                    <a:pt x="19764" y="25318"/>
                    <a:pt x="20662" y="25517"/>
                    <a:pt x="20662" y="25517"/>
                  </a:cubicBezTo>
                  <a:cubicBezTo>
                    <a:pt x="19872" y="20468"/>
                    <a:pt x="18046" y="16301"/>
                    <a:pt x="15790" y="12900"/>
                  </a:cubicBezTo>
                  <a:cubicBezTo>
                    <a:pt x="14828" y="13436"/>
                    <a:pt x="13855" y="14018"/>
                    <a:pt x="12831" y="14380"/>
                  </a:cubicBezTo>
                  <a:cubicBezTo>
                    <a:pt x="12818" y="14385"/>
                    <a:pt x="12806" y="14387"/>
                    <a:pt x="12794" y="14387"/>
                  </a:cubicBezTo>
                  <a:cubicBezTo>
                    <a:pt x="12710" y="14387"/>
                    <a:pt x="12671" y="14280"/>
                    <a:pt x="12738" y="14216"/>
                  </a:cubicBezTo>
                  <a:cubicBezTo>
                    <a:pt x="13509" y="13481"/>
                    <a:pt x="14453" y="12880"/>
                    <a:pt x="15382" y="12296"/>
                  </a:cubicBezTo>
                  <a:cubicBezTo>
                    <a:pt x="12847" y="8656"/>
                    <a:pt x="9836" y="5940"/>
                    <a:pt x="7152" y="3995"/>
                  </a:cubicBezTo>
                  <a:cubicBezTo>
                    <a:pt x="6787" y="4799"/>
                    <a:pt x="6416" y="5598"/>
                    <a:pt x="6019" y="6384"/>
                  </a:cubicBezTo>
                  <a:cubicBezTo>
                    <a:pt x="5980" y="6461"/>
                    <a:pt x="5916" y="6494"/>
                    <a:pt x="5853" y="6494"/>
                  </a:cubicBezTo>
                  <a:cubicBezTo>
                    <a:pt x="5736" y="6494"/>
                    <a:pt x="5622" y="6382"/>
                    <a:pt x="5672" y="6231"/>
                  </a:cubicBezTo>
                  <a:cubicBezTo>
                    <a:pt x="5964" y="5349"/>
                    <a:pt x="6236" y="4447"/>
                    <a:pt x="6524" y="3548"/>
                  </a:cubicBezTo>
                  <a:cubicBezTo>
                    <a:pt x="4784" y="2340"/>
                    <a:pt x="3220" y="1470"/>
                    <a:pt x="2056" y="887"/>
                  </a:cubicBezTo>
                  <a:cubicBezTo>
                    <a:pt x="1366" y="595"/>
                    <a:pt x="678" y="30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2"/>
            <p:cNvSpPr/>
            <p:nvPr/>
          </p:nvSpPr>
          <p:spPr>
            <a:xfrm>
              <a:off x="2848025" y="4058250"/>
              <a:ext cx="376600" cy="478100"/>
            </a:xfrm>
            <a:custGeom>
              <a:avLst/>
              <a:gdLst/>
              <a:ahLst/>
              <a:cxnLst/>
              <a:rect l="l" t="t" r="r" b="b"/>
              <a:pathLst>
                <a:path w="15064" h="19124" extrusionOk="0">
                  <a:moveTo>
                    <a:pt x="232" y="1"/>
                  </a:moveTo>
                  <a:cubicBezTo>
                    <a:pt x="104" y="1"/>
                    <a:pt x="1" y="185"/>
                    <a:pt x="77" y="316"/>
                  </a:cubicBezTo>
                  <a:cubicBezTo>
                    <a:pt x="1994" y="3630"/>
                    <a:pt x="4972" y="6026"/>
                    <a:pt x="7702" y="8631"/>
                  </a:cubicBezTo>
                  <a:cubicBezTo>
                    <a:pt x="10788" y="11578"/>
                    <a:pt x="13680" y="14942"/>
                    <a:pt x="14948" y="19086"/>
                  </a:cubicBezTo>
                  <a:cubicBezTo>
                    <a:pt x="14956" y="19113"/>
                    <a:pt x="14975" y="19124"/>
                    <a:pt x="14996" y="19124"/>
                  </a:cubicBezTo>
                  <a:cubicBezTo>
                    <a:pt x="15029" y="19124"/>
                    <a:pt x="15064" y="19097"/>
                    <a:pt x="15061" y="19058"/>
                  </a:cubicBezTo>
                  <a:cubicBezTo>
                    <a:pt x="14789" y="14949"/>
                    <a:pt x="12346" y="11692"/>
                    <a:pt x="9601" y="8814"/>
                  </a:cubicBezTo>
                  <a:cubicBezTo>
                    <a:pt x="6662" y="5736"/>
                    <a:pt x="3369" y="3040"/>
                    <a:pt x="345" y="53"/>
                  </a:cubicBezTo>
                  <a:cubicBezTo>
                    <a:pt x="308" y="16"/>
                    <a:pt x="269" y="1"/>
                    <a:pt x="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2"/>
            <p:cNvSpPr/>
            <p:nvPr/>
          </p:nvSpPr>
          <p:spPr>
            <a:xfrm>
              <a:off x="2539325" y="4317150"/>
              <a:ext cx="820850" cy="340800"/>
            </a:xfrm>
            <a:custGeom>
              <a:avLst/>
              <a:gdLst/>
              <a:ahLst/>
              <a:cxnLst/>
              <a:rect l="l" t="t" r="r" b="b"/>
              <a:pathLst>
                <a:path w="32834" h="13632" extrusionOk="0">
                  <a:moveTo>
                    <a:pt x="6761" y="0"/>
                  </a:moveTo>
                  <a:cubicBezTo>
                    <a:pt x="4650" y="0"/>
                    <a:pt x="2398" y="175"/>
                    <a:pt x="1" y="564"/>
                  </a:cubicBezTo>
                  <a:cubicBezTo>
                    <a:pt x="1" y="564"/>
                    <a:pt x="2038" y="3155"/>
                    <a:pt x="5810" y="6031"/>
                  </a:cubicBezTo>
                  <a:cubicBezTo>
                    <a:pt x="6629" y="5442"/>
                    <a:pt x="7458" y="4868"/>
                    <a:pt x="8262" y="4280"/>
                  </a:cubicBezTo>
                  <a:cubicBezTo>
                    <a:pt x="8305" y="4248"/>
                    <a:pt x="8350" y="4235"/>
                    <a:pt x="8392" y="4235"/>
                  </a:cubicBezTo>
                  <a:cubicBezTo>
                    <a:pt x="8555" y="4235"/>
                    <a:pt x="8679" y="4437"/>
                    <a:pt x="8530" y="4585"/>
                  </a:cubicBezTo>
                  <a:cubicBezTo>
                    <a:pt x="7862" y="5247"/>
                    <a:pt x="7169" y="5889"/>
                    <a:pt x="6470" y="6524"/>
                  </a:cubicBezTo>
                  <a:cubicBezTo>
                    <a:pt x="9334" y="8617"/>
                    <a:pt x="13093" y="10789"/>
                    <a:pt x="17634" y="12172"/>
                  </a:cubicBezTo>
                  <a:cubicBezTo>
                    <a:pt x="17922" y="11034"/>
                    <a:pt x="18224" y="9876"/>
                    <a:pt x="18718" y="8848"/>
                  </a:cubicBezTo>
                  <a:cubicBezTo>
                    <a:pt x="18739" y="8805"/>
                    <a:pt x="18779" y="8784"/>
                    <a:pt x="18817" y="8784"/>
                  </a:cubicBezTo>
                  <a:cubicBezTo>
                    <a:pt x="18868" y="8784"/>
                    <a:pt x="18917" y="8820"/>
                    <a:pt x="18915" y="8889"/>
                  </a:cubicBezTo>
                  <a:cubicBezTo>
                    <a:pt x="18884" y="10050"/>
                    <a:pt x="18611" y="11234"/>
                    <a:pt x="18382" y="12391"/>
                  </a:cubicBezTo>
                  <a:cubicBezTo>
                    <a:pt x="21123" y="13158"/>
                    <a:pt x="24134" y="13632"/>
                    <a:pt x="27395" y="13632"/>
                  </a:cubicBezTo>
                  <a:cubicBezTo>
                    <a:pt x="29138" y="13632"/>
                    <a:pt x="30952" y="13496"/>
                    <a:pt x="32834" y="13198"/>
                  </a:cubicBezTo>
                  <a:cubicBezTo>
                    <a:pt x="32834" y="13198"/>
                    <a:pt x="27537" y="4131"/>
                    <a:pt x="15265" y="1029"/>
                  </a:cubicBezTo>
                  <a:lnTo>
                    <a:pt x="15265" y="1029"/>
                  </a:lnTo>
                  <a:cubicBezTo>
                    <a:pt x="15643" y="1655"/>
                    <a:pt x="15931" y="2329"/>
                    <a:pt x="15954" y="3005"/>
                  </a:cubicBezTo>
                  <a:cubicBezTo>
                    <a:pt x="15957" y="3124"/>
                    <a:pt x="15856" y="3187"/>
                    <a:pt x="15754" y="3187"/>
                  </a:cubicBezTo>
                  <a:cubicBezTo>
                    <a:pt x="15696" y="3187"/>
                    <a:pt x="15637" y="3167"/>
                    <a:pt x="15598" y="3124"/>
                  </a:cubicBezTo>
                  <a:cubicBezTo>
                    <a:pt x="14919" y="2393"/>
                    <a:pt x="14367" y="1517"/>
                    <a:pt x="13769" y="689"/>
                  </a:cubicBezTo>
                  <a:cubicBezTo>
                    <a:pt x="13206" y="574"/>
                    <a:pt x="12630" y="473"/>
                    <a:pt x="12041" y="384"/>
                  </a:cubicBezTo>
                  <a:lnTo>
                    <a:pt x="12041" y="384"/>
                  </a:lnTo>
                  <a:cubicBezTo>
                    <a:pt x="12609" y="839"/>
                    <a:pt x="13168" y="1297"/>
                    <a:pt x="13716" y="1742"/>
                  </a:cubicBezTo>
                  <a:cubicBezTo>
                    <a:pt x="13850" y="1852"/>
                    <a:pt x="13762" y="2047"/>
                    <a:pt x="13624" y="2047"/>
                  </a:cubicBezTo>
                  <a:cubicBezTo>
                    <a:pt x="13595" y="2047"/>
                    <a:pt x="13563" y="2038"/>
                    <a:pt x="13531" y="2017"/>
                  </a:cubicBezTo>
                  <a:cubicBezTo>
                    <a:pt x="12599" y="1413"/>
                    <a:pt x="11686" y="806"/>
                    <a:pt x="10769" y="218"/>
                  </a:cubicBezTo>
                  <a:cubicBezTo>
                    <a:pt x="9493" y="77"/>
                    <a:pt x="8158" y="0"/>
                    <a:pt x="6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2"/>
            <p:cNvSpPr/>
            <p:nvPr/>
          </p:nvSpPr>
          <p:spPr>
            <a:xfrm>
              <a:off x="2683500" y="4372275"/>
              <a:ext cx="611825" cy="236725"/>
            </a:xfrm>
            <a:custGeom>
              <a:avLst/>
              <a:gdLst/>
              <a:ahLst/>
              <a:cxnLst/>
              <a:rect l="l" t="t" r="r" b="b"/>
              <a:pathLst>
                <a:path w="24473" h="9469" extrusionOk="0">
                  <a:moveTo>
                    <a:pt x="347" y="1"/>
                  </a:moveTo>
                  <a:cubicBezTo>
                    <a:pt x="159" y="1"/>
                    <a:pt x="1" y="258"/>
                    <a:pt x="208" y="365"/>
                  </a:cubicBezTo>
                  <a:cubicBezTo>
                    <a:pt x="4245" y="2460"/>
                    <a:pt x="8074" y="4929"/>
                    <a:pt x="12176" y="6907"/>
                  </a:cubicBezTo>
                  <a:cubicBezTo>
                    <a:pt x="15093" y="8314"/>
                    <a:pt x="18174" y="9468"/>
                    <a:pt x="21364" y="9468"/>
                  </a:cubicBezTo>
                  <a:cubicBezTo>
                    <a:pt x="22368" y="9468"/>
                    <a:pt x="23382" y="9354"/>
                    <a:pt x="24406" y="9097"/>
                  </a:cubicBezTo>
                  <a:cubicBezTo>
                    <a:pt x="24470" y="9080"/>
                    <a:pt x="24472" y="8971"/>
                    <a:pt x="24399" y="8971"/>
                  </a:cubicBezTo>
                  <a:cubicBezTo>
                    <a:pt x="24398" y="8971"/>
                    <a:pt x="24398" y="8971"/>
                    <a:pt x="24397" y="8971"/>
                  </a:cubicBezTo>
                  <a:cubicBezTo>
                    <a:pt x="24307" y="8972"/>
                    <a:pt x="24217" y="8973"/>
                    <a:pt x="24127" y="8973"/>
                  </a:cubicBezTo>
                  <a:cubicBezTo>
                    <a:pt x="19590" y="8973"/>
                    <a:pt x="15303" y="7163"/>
                    <a:pt x="11365" y="5032"/>
                  </a:cubicBezTo>
                  <a:cubicBezTo>
                    <a:pt x="7813" y="3111"/>
                    <a:pt x="4392" y="867"/>
                    <a:pt x="388" y="5"/>
                  </a:cubicBezTo>
                  <a:cubicBezTo>
                    <a:pt x="375" y="2"/>
                    <a:pt x="361"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2"/>
            <p:cNvSpPr/>
            <p:nvPr/>
          </p:nvSpPr>
          <p:spPr>
            <a:xfrm>
              <a:off x="3221150" y="3992500"/>
              <a:ext cx="440625" cy="707225"/>
            </a:xfrm>
            <a:custGeom>
              <a:avLst/>
              <a:gdLst/>
              <a:ahLst/>
              <a:cxnLst/>
              <a:rect l="l" t="t" r="r" b="b"/>
              <a:pathLst>
                <a:path w="17625" h="28289" extrusionOk="0">
                  <a:moveTo>
                    <a:pt x="14656" y="0"/>
                  </a:moveTo>
                  <a:cubicBezTo>
                    <a:pt x="13696" y="0"/>
                    <a:pt x="12570" y="84"/>
                    <a:pt x="11381" y="342"/>
                  </a:cubicBezTo>
                  <a:cubicBezTo>
                    <a:pt x="11342" y="1395"/>
                    <a:pt x="11433" y="2457"/>
                    <a:pt x="11714" y="3535"/>
                  </a:cubicBezTo>
                  <a:cubicBezTo>
                    <a:pt x="11743" y="3651"/>
                    <a:pt x="11653" y="3722"/>
                    <a:pt x="11562" y="3722"/>
                  </a:cubicBezTo>
                  <a:cubicBezTo>
                    <a:pt x="11498" y="3722"/>
                    <a:pt x="11433" y="3687"/>
                    <a:pt x="11408" y="3608"/>
                  </a:cubicBezTo>
                  <a:cubicBezTo>
                    <a:pt x="11096" y="2650"/>
                    <a:pt x="10889" y="1570"/>
                    <a:pt x="10829" y="474"/>
                  </a:cubicBezTo>
                  <a:cubicBezTo>
                    <a:pt x="10238" y="627"/>
                    <a:pt x="9637" y="827"/>
                    <a:pt x="9036" y="1082"/>
                  </a:cubicBezTo>
                  <a:cubicBezTo>
                    <a:pt x="8966" y="1777"/>
                    <a:pt x="8924" y="2474"/>
                    <a:pt x="8976" y="3204"/>
                  </a:cubicBezTo>
                  <a:cubicBezTo>
                    <a:pt x="9070" y="4483"/>
                    <a:pt x="9328" y="5753"/>
                    <a:pt x="9372" y="7034"/>
                  </a:cubicBezTo>
                  <a:cubicBezTo>
                    <a:pt x="9373" y="7065"/>
                    <a:pt x="9346" y="7084"/>
                    <a:pt x="9319" y="7084"/>
                  </a:cubicBezTo>
                  <a:cubicBezTo>
                    <a:pt x="9301" y="7084"/>
                    <a:pt x="9284" y="7076"/>
                    <a:pt x="9274" y="7058"/>
                  </a:cubicBezTo>
                  <a:cubicBezTo>
                    <a:pt x="8585" y="5790"/>
                    <a:pt x="8367" y="4229"/>
                    <a:pt x="8255" y="2807"/>
                  </a:cubicBezTo>
                  <a:cubicBezTo>
                    <a:pt x="8222" y="2388"/>
                    <a:pt x="8185" y="1942"/>
                    <a:pt x="8168" y="1489"/>
                  </a:cubicBezTo>
                  <a:cubicBezTo>
                    <a:pt x="6762" y="2222"/>
                    <a:pt x="5393" y="3294"/>
                    <a:pt x="4221" y="4843"/>
                  </a:cubicBezTo>
                  <a:cubicBezTo>
                    <a:pt x="4315" y="5178"/>
                    <a:pt x="4415" y="5512"/>
                    <a:pt x="4534" y="5847"/>
                  </a:cubicBezTo>
                  <a:cubicBezTo>
                    <a:pt x="5087" y="7404"/>
                    <a:pt x="5946" y="9033"/>
                    <a:pt x="6087" y="10697"/>
                  </a:cubicBezTo>
                  <a:cubicBezTo>
                    <a:pt x="6092" y="10763"/>
                    <a:pt x="6041" y="10796"/>
                    <a:pt x="5987" y="10796"/>
                  </a:cubicBezTo>
                  <a:cubicBezTo>
                    <a:pt x="5949" y="10796"/>
                    <a:pt x="5910" y="10779"/>
                    <a:pt x="5890" y="10745"/>
                  </a:cubicBezTo>
                  <a:cubicBezTo>
                    <a:pt x="4954" y="9218"/>
                    <a:pt x="4244" y="7384"/>
                    <a:pt x="3647" y="5664"/>
                  </a:cubicBezTo>
                  <a:cubicBezTo>
                    <a:pt x="3010" y="6655"/>
                    <a:pt x="2447" y="7812"/>
                    <a:pt x="1991" y="9166"/>
                  </a:cubicBezTo>
                  <a:cubicBezTo>
                    <a:pt x="2152" y="9577"/>
                    <a:pt x="2311" y="9988"/>
                    <a:pt x="2484" y="10382"/>
                  </a:cubicBezTo>
                  <a:cubicBezTo>
                    <a:pt x="3034" y="11643"/>
                    <a:pt x="3725" y="12760"/>
                    <a:pt x="4436" y="13928"/>
                  </a:cubicBezTo>
                  <a:cubicBezTo>
                    <a:pt x="4454" y="13957"/>
                    <a:pt x="4427" y="13989"/>
                    <a:pt x="4398" y="13989"/>
                  </a:cubicBezTo>
                  <a:cubicBezTo>
                    <a:pt x="4392" y="13989"/>
                    <a:pt x="4385" y="13988"/>
                    <a:pt x="4378" y="13984"/>
                  </a:cubicBezTo>
                  <a:cubicBezTo>
                    <a:pt x="3172" y="13269"/>
                    <a:pt x="2518" y="11911"/>
                    <a:pt x="1917" y="10694"/>
                  </a:cubicBezTo>
                  <a:cubicBezTo>
                    <a:pt x="1836" y="10533"/>
                    <a:pt x="1754" y="10370"/>
                    <a:pt x="1672" y="10209"/>
                  </a:cubicBezTo>
                  <a:cubicBezTo>
                    <a:pt x="1653" y="10275"/>
                    <a:pt x="1634" y="10339"/>
                    <a:pt x="1615" y="10407"/>
                  </a:cubicBezTo>
                  <a:cubicBezTo>
                    <a:pt x="1259" y="11739"/>
                    <a:pt x="1022" y="12985"/>
                    <a:pt x="884" y="14149"/>
                  </a:cubicBezTo>
                  <a:cubicBezTo>
                    <a:pt x="1072" y="14412"/>
                    <a:pt x="1266" y="14668"/>
                    <a:pt x="1479" y="14918"/>
                  </a:cubicBezTo>
                  <a:cubicBezTo>
                    <a:pt x="1953" y="15475"/>
                    <a:pt x="2762" y="16160"/>
                    <a:pt x="3003" y="16856"/>
                  </a:cubicBezTo>
                  <a:cubicBezTo>
                    <a:pt x="3018" y="16900"/>
                    <a:pt x="2976" y="16949"/>
                    <a:pt x="2932" y="16949"/>
                  </a:cubicBezTo>
                  <a:cubicBezTo>
                    <a:pt x="2926" y="16949"/>
                    <a:pt x="2919" y="16948"/>
                    <a:pt x="2912" y="16945"/>
                  </a:cubicBezTo>
                  <a:cubicBezTo>
                    <a:pt x="2130" y="16648"/>
                    <a:pt x="1368" y="15658"/>
                    <a:pt x="798" y="14977"/>
                  </a:cubicBezTo>
                  <a:lnTo>
                    <a:pt x="798" y="14977"/>
                  </a:lnTo>
                  <a:cubicBezTo>
                    <a:pt x="0" y="24608"/>
                    <a:pt x="6024" y="28289"/>
                    <a:pt x="6024" y="28289"/>
                  </a:cubicBezTo>
                  <a:cubicBezTo>
                    <a:pt x="6024" y="28289"/>
                    <a:pt x="4797" y="20280"/>
                    <a:pt x="8005" y="13673"/>
                  </a:cubicBezTo>
                  <a:cubicBezTo>
                    <a:pt x="11741" y="5979"/>
                    <a:pt x="17625" y="282"/>
                    <a:pt x="17625" y="282"/>
                  </a:cubicBezTo>
                  <a:cubicBezTo>
                    <a:pt x="17625" y="282"/>
                    <a:pt x="16421" y="0"/>
                    <a:pt x="14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 name="Google Shape;1399;p22"/>
          <p:cNvGrpSpPr/>
          <p:nvPr/>
        </p:nvGrpSpPr>
        <p:grpSpPr>
          <a:xfrm rot="6658888">
            <a:off x="7007210" y="-190588"/>
            <a:ext cx="952550" cy="1200419"/>
            <a:chOff x="2030500" y="3653500"/>
            <a:chExt cx="826650" cy="1041725"/>
          </a:xfrm>
        </p:grpSpPr>
        <p:sp>
          <p:nvSpPr>
            <p:cNvPr id="1400" name="Google Shape;1400;p22"/>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2"/>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2"/>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2"/>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2"/>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2"/>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2"/>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2"/>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2"/>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2"/>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2"/>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2"/>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2"/>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2"/>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2"/>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2"/>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2"/>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2"/>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2"/>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2"/>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2"/>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2"/>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2"/>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2"/>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2"/>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2"/>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2"/>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2"/>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2"/>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9" name="Google Shape;1429;p22"/>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2"/>
          <p:cNvSpPr txBox="1">
            <a:spLocks noGrp="1"/>
          </p:cNvSpPr>
          <p:nvPr>
            <p:ph type="subTitle" idx="1"/>
          </p:nvPr>
        </p:nvSpPr>
        <p:spPr>
          <a:xfrm>
            <a:off x="1746075" y="1681988"/>
            <a:ext cx="2480400" cy="59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31" name="Google Shape;1431;p22"/>
          <p:cNvSpPr txBox="1">
            <a:spLocks noGrp="1"/>
          </p:cNvSpPr>
          <p:nvPr>
            <p:ph type="subTitle" idx="2"/>
          </p:nvPr>
        </p:nvSpPr>
        <p:spPr>
          <a:xfrm>
            <a:off x="5943651" y="2818875"/>
            <a:ext cx="2480400" cy="59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32" name="Google Shape;1432;p22"/>
          <p:cNvSpPr txBox="1">
            <a:spLocks noGrp="1"/>
          </p:cNvSpPr>
          <p:nvPr>
            <p:ph type="subTitle" idx="3"/>
          </p:nvPr>
        </p:nvSpPr>
        <p:spPr>
          <a:xfrm>
            <a:off x="1746075" y="3917088"/>
            <a:ext cx="2480400" cy="59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33" name="Google Shape;1433;p22"/>
          <p:cNvSpPr txBox="1">
            <a:spLocks noGrp="1"/>
          </p:cNvSpPr>
          <p:nvPr>
            <p:ph type="subTitle" idx="4"/>
          </p:nvPr>
        </p:nvSpPr>
        <p:spPr>
          <a:xfrm>
            <a:off x="1746076" y="2818888"/>
            <a:ext cx="2480400" cy="59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34" name="Google Shape;1434;p22"/>
          <p:cNvSpPr txBox="1">
            <a:spLocks noGrp="1"/>
          </p:cNvSpPr>
          <p:nvPr>
            <p:ph type="subTitle" idx="5"/>
          </p:nvPr>
        </p:nvSpPr>
        <p:spPr>
          <a:xfrm>
            <a:off x="5943652" y="1681988"/>
            <a:ext cx="2480400" cy="59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35" name="Google Shape;1435;p22"/>
          <p:cNvSpPr txBox="1">
            <a:spLocks noGrp="1"/>
          </p:cNvSpPr>
          <p:nvPr>
            <p:ph type="subTitle" idx="6"/>
          </p:nvPr>
        </p:nvSpPr>
        <p:spPr>
          <a:xfrm>
            <a:off x="5943652" y="3917075"/>
            <a:ext cx="2480400" cy="59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1436" name="Google Shape;1436;p22"/>
          <p:cNvCxnSpPr/>
          <p:nvPr/>
        </p:nvCxnSpPr>
        <p:spPr>
          <a:xfrm>
            <a:off x="845052" y="1104300"/>
            <a:ext cx="397200" cy="0"/>
          </a:xfrm>
          <a:prstGeom prst="straightConnector1">
            <a:avLst/>
          </a:prstGeom>
          <a:noFill/>
          <a:ln w="28575" cap="rnd" cmpd="sng">
            <a:solidFill>
              <a:schemeClr val="accent5"/>
            </a:solidFill>
            <a:prstDash val="solid"/>
            <a:round/>
            <a:headEnd type="none" w="med" len="med"/>
            <a:tailEnd type="none" w="med" len="med"/>
          </a:ln>
        </p:spPr>
      </p:cxnSp>
      <p:sp>
        <p:nvSpPr>
          <p:cNvPr id="1437" name="Google Shape;1437;p22"/>
          <p:cNvSpPr txBox="1">
            <a:spLocks noGrp="1"/>
          </p:cNvSpPr>
          <p:nvPr>
            <p:ph type="title" hasCustomPrompt="1"/>
          </p:nvPr>
        </p:nvSpPr>
        <p:spPr>
          <a:xfrm rot="1806">
            <a:off x="720000" y="3955925"/>
            <a:ext cx="571200" cy="516000"/>
          </a:xfrm>
          <a:prstGeom prst="rect">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1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438" name="Google Shape;1438;p22"/>
          <p:cNvSpPr txBox="1">
            <a:spLocks noGrp="1"/>
          </p:cNvSpPr>
          <p:nvPr>
            <p:ph type="title" idx="7" hasCustomPrompt="1"/>
          </p:nvPr>
        </p:nvSpPr>
        <p:spPr>
          <a:xfrm rot="1806">
            <a:off x="720000" y="1720850"/>
            <a:ext cx="571200" cy="516000"/>
          </a:xfrm>
          <a:prstGeom prst="rect">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1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439" name="Google Shape;1439;p22"/>
          <p:cNvSpPr txBox="1">
            <a:spLocks noGrp="1"/>
          </p:cNvSpPr>
          <p:nvPr>
            <p:ph type="title" idx="8" hasCustomPrompt="1"/>
          </p:nvPr>
        </p:nvSpPr>
        <p:spPr>
          <a:xfrm rot="1806">
            <a:off x="4962325" y="1720850"/>
            <a:ext cx="571200" cy="516000"/>
          </a:xfrm>
          <a:prstGeom prst="rect">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1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440" name="Google Shape;1440;p22"/>
          <p:cNvSpPr txBox="1">
            <a:spLocks noGrp="1"/>
          </p:cNvSpPr>
          <p:nvPr>
            <p:ph type="title" idx="9" hasCustomPrompt="1"/>
          </p:nvPr>
        </p:nvSpPr>
        <p:spPr>
          <a:xfrm rot="1806">
            <a:off x="720000" y="2857738"/>
            <a:ext cx="571200" cy="516000"/>
          </a:xfrm>
          <a:prstGeom prst="rect">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1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441" name="Google Shape;1441;p22"/>
          <p:cNvSpPr txBox="1">
            <a:spLocks noGrp="1"/>
          </p:cNvSpPr>
          <p:nvPr>
            <p:ph type="title" idx="13" hasCustomPrompt="1"/>
          </p:nvPr>
        </p:nvSpPr>
        <p:spPr>
          <a:xfrm rot="1806">
            <a:off x="4962325" y="3955925"/>
            <a:ext cx="571200" cy="516000"/>
          </a:xfrm>
          <a:prstGeom prst="rect">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1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442" name="Google Shape;1442;p22"/>
          <p:cNvSpPr txBox="1">
            <a:spLocks noGrp="1"/>
          </p:cNvSpPr>
          <p:nvPr>
            <p:ph type="title" idx="14" hasCustomPrompt="1"/>
          </p:nvPr>
        </p:nvSpPr>
        <p:spPr>
          <a:xfrm rot="1806">
            <a:off x="4962325" y="2857738"/>
            <a:ext cx="571200" cy="516000"/>
          </a:xfrm>
          <a:prstGeom prst="rect">
            <a:avLst/>
          </a:pr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1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443" name="Google Shape;1443;p22"/>
          <p:cNvSpPr txBox="1">
            <a:spLocks noGrp="1"/>
          </p:cNvSpPr>
          <p:nvPr>
            <p:ph type="title" idx="15"/>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extLst>
      <p:ext uri="{BB962C8B-B14F-4D97-AF65-F5344CB8AC3E}">
        <p14:creationId xmlns:p14="http://schemas.microsoft.com/office/powerpoint/2010/main" val="28945877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444"/>
        <p:cNvGrpSpPr/>
        <p:nvPr/>
      </p:nvGrpSpPr>
      <p:grpSpPr>
        <a:xfrm>
          <a:off x="0" y="0"/>
          <a:ext cx="0" cy="0"/>
          <a:chOff x="0" y="0"/>
          <a:chExt cx="0" cy="0"/>
        </a:xfrm>
      </p:grpSpPr>
      <p:grpSp>
        <p:nvGrpSpPr>
          <p:cNvPr id="1445" name="Google Shape;1445;p23"/>
          <p:cNvGrpSpPr/>
          <p:nvPr/>
        </p:nvGrpSpPr>
        <p:grpSpPr>
          <a:xfrm>
            <a:off x="425839" y="1070466"/>
            <a:ext cx="7507322" cy="4109316"/>
            <a:chOff x="425839" y="1070466"/>
            <a:chExt cx="7507322" cy="4109316"/>
          </a:xfrm>
        </p:grpSpPr>
        <p:grpSp>
          <p:nvGrpSpPr>
            <p:cNvPr id="1446" name="Google Shape;1446;p23"/>
            <p:cNvGrpSpPr/>
            <p:nvPr/>
          </p:nvGrpSpPr>
          <p:grpSpPr>
            <a:xfrm>
              <a:off x="6414537" y="2793351"/>
              <a:ext cx="1518624" cy="2350143"/>
              <a:chOff x="2593675" y="2254750"/>
              <a:chExt cx="344125" cy="532550"/>
            </a:xfrm>
          </p:grpSpPr>
          <p:sp>
            <p:nvSpPr>
              <p:cNvPr id="1447" name="Google Shape;1447;p23"/>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3"/>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9" name="Google Shape;1449;p23"/>
            <p:cNvSpPr/>
            <p:nvPr/>
          </p:nvSpPr>
          <p:spPr>
            <a:xfrm>
              <a:off x="4728200" y="1546751"/>
              <a:ext cx="1864125" cy="3440575"/>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0" name="Google Shape;1450;p23"/>
            <p:cNvGrpSpPr/>
            <p:nvPr/>
          </p:nvGrpSpPr>
          <p:grpSpPr>
            <a:xfrm>
              <a:off x="425839" y="1070466"/>
              <a:ext cx="2655372" cy="4109316"/>
              <a:chOff x="2593675" y="2254750"/>
              <a:chExt cx="344125" cy="532550"/>
            </a:xfrm>
          </p:grpSpPr>
          <p:sp>
            <p:nvSpPr>
              <p:cNvPr id="1451" name="Google Shape;1451;p23"/>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3"/>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453" name="Google Shape;1453;p23"/>
          <p:cNvCxnSpPr/>
          <p:nvPr/>
        </p:nvCxnSpPr>
        <p:spPr>
          <a:xfrm>
            <a:off x="5908965" y="1607025"/>
            <a:ext cx="397200" cy="0"/>
          </a:xfrm>
          <a:prstGeom prst="straightConnector1">
            <a:avLst/>
          </a:prstGeom>
          <a:noFill/>
          <a:ln w="28575" cap="rnd" cmpd="sng">
            <a:solidFill>
              <a:schemeClr val="accent5"/>
            </a:solidFill>
            <a:prstDash val="solid"/>
            <a:round/>
            <a:headEnd type="none" w="med" len="med"/>
            <a:tailEnd type="none" w="med" len="med"/>
          </a:ln>
        </p:spPr>
      </p:cxnSp>
      <p:cxnSp>
        <p:nvCxnSpPr>
          <p:cNvPr id="1454" name="Google Shape;1454;p23"/>
          <p:cNvCxnSpPr/>
          <p:nvPr/>
        </p:nvCxnSpPr>
        <p:spPr>
          <a:xfrm>
            <a:off x="5908965" y="4083000"/>
            <a:ext cx="397200" cy="0"/>
          </a:xfrm>
          <a:prstGeom prst="straightConnector1">
            <a:avLst/>
          </a:prstGeom>
          <a:noFill/>
          <a:ln w="28575" cap="rnd" cmpd="sng">
            <a:solidFill>
              <a:schemeClr val="accent5"/>
            </a:solidFill>
            <a:prstDash val="solid"/>
            <a:round/>
            <a:headEnd type="none" w="med" len="med"/>
            <a:tailEnd type="none" w="med" len="med"/>
          </a:ln>
        </p:spPr>
      </p:cxnSp>
      <p:grpSp>
        <p:nvGrpSpPr>
          <p:cNvPr id="1455" name="Google Shape;1455;p23"/>
          <p:cNvGrpSpPr/>
          <p:nvPr/>
        </p:nvGrpSpPr>
        <p:grpSpPr>
          <a:xfrm>
            <a:off x="425838" y="715149"/>
            <a:ext cx="3331575" cy="4256961"/>
            <a:chOff x="786986" y="2726103"/>
            <a:chExt cx="1469337" cy="1877464"/>
          </a:xfrm>
        </p:grpSpPr>
        <p:sp>
          <p:nvSpPr>
            <p:cNvPr id="1456" name="Google Shape;1456;p23"/>
            <p:cNvSpPr/>
            <p:nvPr/>
          </p:nvSpPr>
          <p:spPr>
            <a:xfrm>
              <a:off x="808182" y="3891298"/>
              <a:ext cx="51135" cy="112489"/>
            </a:xfrm>
            <a:custGeom>
              <a:avLst/>
              <a:gdLst/>
              <a:ahLst/>
              <a:cxnLst/>
              <a:rect l="l" t="t" r="r" b="b"/>
              <a:pathLst>
                <a:path w="2357" h="5185" extrusionOk="0">
                  <a:moveTo>
                    <a:pt x="2356" y="1"/>
                  </a:moveTo>
                  <a:cubicBezTo>
                    <a:pt x="2356" y="1"/>
                    <a:pt x="262" y="1153"/>
                    <a:pt x="1" y="5185"/>
                  </a:cubicBezTo>
                  <a:cubicBezTo>
                    <a:pt x="1" y="5185"/>
                    <a:pt x="1135" y="4626"/>
                    <a:pt x="1746" y="3230"/>
                  </a:cubicBezTo>
                  <a:cubicBezTo>
                    <a:pt x="1746" y="3230"/>
                    <a:pt x="1990" y="629"/>
                    <a:pt x="2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3"/>
            <p:cNvSpPr/>
            <p:nvPr/>
          </p:nvSpPr>
          <p:spPr>
            <a:xfrm>
              <a:off x="786986" y="2726103"/>
              <a:ext cx="1469337" cy="1877464"/>
            </a:xfrm>
            <a:custGeom>
              <a:avLst/>
              <a:gdLst/>
              <a:ahLst/>
              <a:cxnLst/>
              <a:rect l="l" t="t" r="r" b="b"/>
              <a:pathLst>
                <a:path w="67727" h="86539" extrusionOk="0">
                  <a:moveTo>
                    <a:pt x="62852" y="0"/>
                  </a:moveTo>
                  <a:cubicBezTo>
                    <a:pt x="62801" y="0"/>
                    <a:pt x="62756" y="14"/>
                    <a:pt x="62718" y="41"/>
                  </a:cubicBezTo>
                  <a:cubicBezTo>
                    <a:pt x="62064" y="515"/>
                    <a:pt x="62931" y="848"/>
                    <a:pt x="63556" y="4607"/>
                  </a:cubicBezTo>
                  <a:cubicBezTo>
                    <a:pt x="64107" y="7913"/>
                    <a:pt x="62544" y="9264"/>
                    <a:pt x="62544" y="9264"/>
                  </a:cubicBezTo>
                  <a:cubicBezTo>
                    <a:pt x="63023" y="6834"/>
                    <a:pt x="60951" y="2582"/>
                    <a:pt x="59996" y="2028"/>
                  </a:cubicBezTo>
                  <a:cubicBezTo>
                    <a:pt x="59922" y="1985"/>
                    <a:pt x="59835" y="1963"/>
                    <a:pt x="59746" y="1963"/>
                  </a:cubicBezTo>
                  <a:cubicBezTo>
                    <a:pt x="59289" y="1963"/>
                    <a:pt x="58766" y="2551"/>
                    <a:pt x="59598" y="4017"/>
                  </a:cubicBezTo>
                  <a:cubicBezTo>
                    <a:pt x="60338" y="5321"/>
                    <a:pt x="61812" y="9149"/>
                    <a:pt x="60664" y="9855"/>
                  </a:cubicBezTo>
                  <a:cubicBezTo>
                    <a:pt x="60461" y="9980"/>
                    <a:pt x="60263" y="10037"/>
                    <a:pt x="60070" y="10037"/>
                  </a:cubicBezTo>
                  <a:cubicBezTo>
                    <a:pt x="59174" y="10037"/>
                    <a:pt x="58386" y="8796"/>
                    <a:pt x="57667" y="7350"/>
                  </a:cubicBezTo>
                  <a:cubicBezTo>
                    <a:pt x="56886" y="5777"/>
                    <a:pt x="57005" y="5135"/>
                    <a:pt x="56398" y="5135"/>
                  </a:cubicBezTo>
                  <a:cubicBezTo>
                    <a:pt x="56327" y="5135"/>
                    <a:pt x="56246" y="5144"/>
                    <a:pt x="56152" y="5161"/>
                  </a:cubicBezTo>
                  <a:cubicBezTo>
                    <a:pt x="55260" y="5324"/>
                    <a:pt x="55947" y="6954"/>
                    <a:pt x="57972" y="10771"/>
                  </a:cubicBezTo>
                  <a:cubicBezTo>
                    <a:pt x="59997" y="14590"/>
                    <a:pt x="57028" y="15982"/>
                    <a:pt x="57028" y="15982"/>
                  </a:cubicBezTo>
                  <a:cubicBezTo>
                    <a:pt x="57297" y="13628"/>
                    <a:pt x="55747" y="8850"/>
                    <a:pt x="54913" y="8850"/>
                  </a:cubicBezTo>
                  <a:cubicBezTo>
                    <a:pt x="54900" y="8850"/>
                    <a:pt x="54887" y="8851"/>
                    <a:pt x="54875" y="8853"/>
                  </a:cubicBezTo>
                  <a:cubicBezTo>
                    <a:pt x="54051" y="9004"/>
                    <a:pt x="55902" y="12924"/>
                    <a:pt x="55161" y="16252"/>
                  </a:cubicBezTo>
                  <a:cubicBezTo>
                    <a:pt x="54535" y="19069"/>
                    <a:pt x="51843" y="19865"/>
                    <a:pt x="51298" y="19865"/>
                  </a:cubicBezTo>
                  <a:cubicBezTo>
                    <a:pt x="51198" y="19865"/>
                    <a:pt x="51170" y="19838"/>
                    <a:pt x="51239" y="19793"/>
                  </a:cubicBezTo>
                  <a:cubicBezTo>
                    <a:pt x="51681" y="19499"/>
                    <a:pt x="52390" y="16616"/>
                    <a:pt x="52052" y="15543"/>
                  </a:cubicBezTo>
                  <a:cubicBezTo>
                    <a:pt x="51945" y="15205"/>
                    <a:pt x="51811" y="15062"/>
                    <a:pt x="51668" y="15062"/>
                  </a:cubicBezTo>
                  <a:cubicBezTo>
                    <a:pt x="51358" y="15062"/>
                    <a:pt x="51007" y="15737"/>
                    <a:pt x="50816" y="16549"/>
                  </a:cubicBezTo>
                  <a:cubicBezTo>
                    <a:pt x="50535" y="17736"/>
                    <a:pt x="49302" y="21083"/>
                    <a:pt x="47859" y="21930"/>
                  </a:cubicBezTo>
                  <a:cubicBezTo>
                    <a:pt x="47527" y="22125"/>
                    <a:pt x="47218" y="22223"/>
                    <a:pt x="46935" y="22223"/>
                  </a:cubicBezTo>
                  <a:cubicBezTo>
                    <a:pt x="45988" y="22223"/>
                    <a:pt x="45347" y="21120"/>
                    <a:pt x="45214" y="18849"/>
                  </a:cubicBezTo>
                  <a:cubicBezTo>
                    <a:pt x="45083" y="16637"/>
                    <a:pt x="44948" y="16024"/>
                    <a:pt x="44621" y="16024"/>
                  </a:cubicBezTo>
                  <a:cubicBezTo>
                    <a:pt x="44511" y="16024"/>
                    <a:pt x="44381" y="16092"/>
                    <a:pt x="44222" y="16192"/>
                  </a:cubicBezTo>
                  <a:cubicBezTo>
                    <a:pt x="43584" y="16592"/>
                    <a:pt x="44087" y="19339"/>
                    <a:pt x="44687" y="21856"/>
                  </a:cubicBezTo>
                  <a:cubicBezTo>
                    <a:pt x="44968" y="23029"/>
                    <a:pt x="44972" y="23956"/>
                    <a:pt x="44897" y="24615"/>
                  </a:cubicBezTo>
                  <a:cubicBezTo>
                    <a:pt x="44653" y="24594"/>
                    <a:pt x="44382" y="24581"/>
                    <a:pt x="44091" y="24581"/>
                  </a:cubicBezTo>
                  <a:cubicBezTo>
                    <a:pt x="43560" y="24581"/>
                    <a:pt x="42959" y="24625"/>
                    <a:pt x="42327" y="24749"/>
                  </a:cubicBezTo>
                  <a:cubicBezTo>
                    <a:pt x="42155" y="24074"/>
                    <a:pt x="42030" y="23171"/>
                    <a:pt x="42091" y="22026"/>
                  </a:cubicBezTo>
                  <a:cubicBezTo>
                    <a:pt x="42244" y="19187"/>
                    <a:pt x="42244" y="16119"/>
                    <a:pt x="41477" y="15812"/>
                  </a:cubicBezTo>
                  <a:cubicBezTo>
                    <a:pt x="41317" y="15748"/>
                    <a:pt x="41182" y="15704"/>
                    <a:pt x="41073" y="15704"/>
                  </a:cubicBezTo>
                  <a:cubicBezTo>
                    <a:pt x="40662" y="15704"/>
                    <a:pt x="40617" y="16333"/>
                    <a:pt x="40929" y="18881"/>
                  </a:cubicBezTo>
                  <a:cubicBezTo>
                    <a:pt x="41259" y="21567"/>
                    <a:pt x="40673" y="22890"/>
                    <a:pt x="39469" y="22890"/>
                  </a:cubicBezTo>
                  <a:cubicBezTo>
                    <a:pt x="39229" y="22890"/>
                    <a:pt x="38964" y="22837"/>
                    <a:pt x="38677" y="22732"/>
                  </a:cubicBezTo>
                  <a:cubicBezTo>
                    <a:pt x="36952" y="22102"/>
                    <a:pt x="34957" y="18727"/>
                    <a:pt x="34419" y="17500"/>
                  </a:cubicBezTo>
                  <a:cubicBezTo>
                    <a:pt x="34068" y="16695"/>
                    <a:pt x="33584" y="16056"/>
                    <a:pt x="33250" y="16056"/>
                  </a:cubicBezTo>
                  <a:cubicBezTo>
                    <a:pt x="33073" y="16056"/>
                    <a:pt x="32938" y="16233"/>
                    <a:pt x="32885" y="16656"/>
                  </a:cubicBezTo>
                  <a:cubicBezTo>
                    <a:pt x="32733" y="17884"/>
                    <a:pt x="34066" y="20859"/>
                    <a:pt x="34604" y="21090"/>
                  </a:cubicBezTo>
                  <a:cubicBezTo>
                    <a:pt x="34731" y="21144"/>
                    <a:pt x="34601" y="21196"/>
                    <a:pt x="34310" y="21196"/>
                  </a:cubicBezTo>
                  <a:cubicBezTo>
                    <a:pt x="33375" y="21196"/>
                    <a:pt x="30775" y="20668"/>
                    <a:pt x="29664" y="18036"/>
                  </a:cubicBezTo>
                  <a:cubicBezTo>
                    <a:pt x="28206" y="14584"/>
                    <a:pt x="29433" y="9982"/>
                    <a:pt x="28513" y="9982"/>
                  </a:cubicBezTo>
                  <a:cubicBezTo>
                    <a:pt x="27593" y="9982"/>
                    <a:pt x="26826" y="15582"/>
                    <a:pt x="27593" y="18114"/>
                  </a:cubicBezTo>
                  <a:cubicBezTo>
                    <a:pt x="27593" y="18114"/>
                    <a:pt x="24110" y="17193"/>
                    <a:pt x="25544" y="12666"/>
                  </a:cubicBezTo>
                  <a:cubicBezTo>
                    <a:pt x="26979" y="8141"/>
                    <a:pt x="27400" y="6243"/>
                    <a:pt x="26403" y="6243"/>
                  </a:cubicBezTo>
                  <a:cubicBezTo>
                    <a:pt x="25406" y="6243"/>
                    <a:pt x="25794" y="6837"/>
                    <a:pt x="25198" y="8908"/>
                  </a:cubicBezTo>
                  <a:cubicBezTo>
                    <a:pt x="24674" y="10724"/>
                    <a:pt x="24020" y="12304"/>
                    <a:pt x="22936" y="12304"/>
                  </a:cubicBezTo>
                  <a:cubicBezTo>
                    <a:pt x="22784" y="12304"/>
                    <a:pt x="22623" y="12273"/>
                    <a:pt x="22453" y="12207"/>
                  </a:cubicBezTo>
                  <a:cubicBezTo>
                    <a:pt x="21072" y="11669"/>
                    <a:pt x="21911" y="7241"/>
                    <a:pt x="22453" y="5686"/>
                  </a:cubicBezTo>
                  <a:cubicBezTo>
                    <a:pt x="23020" y="4060"/>
                    <a:pt x="22471" y="3486"/>
                    <a:pt x="21995" y="3486"/>
                  </a:cubicBezTo>
                  <a:cubicBezTo>
                    <a:pt x="21859" y="3486"/>
                    <a:pt x="21729" y="3533"/>
                    <a:pt x="21632" y="3615"/>
                  </a:cubicBezTo>
                  <a:cubicBezTo>
                    <a:pt x="20708" y="4401"/>
                    <a:pt x="19308" y="9407"/>
                    <a:pt x="20305" y="11938"/>
                  </a:cubicBezTo>
                  <a:cubicBezTo>
                    <a:pt x="20305" y="11938"/>
                    <a:pt x="18349" y="10787"/>
                    <a:pt x="18292" y="7105"/>
                  </a:cubicBezTo>
                  <a:cubicBezTo>
                    <a:pt x="18226" y="2918"/>
                    <a:pt x="19096" y="2388"/>
                    <a:pt x="18296" y="2004"/>
                  </a:cubicBezTo>
                  <a:cubicBezTo>
                    <a:pt x="18265" y="1989"/>
                    <a:pt x="18231" y="1982"/>
                    <a:pt x="18195" y="1982"/>
                  </a:cubicBezTo>
                  <a:cubicBezTo>
                    <a:pt x="17064" y="1982"/>
                    <a:pt x="13974" y="9386"/>
                    <a:pt x="19998" y="14815"/>
                  </a:cubicBezTo>
                  <a:cubicBezTo>
                    <a:pt x="26212" y="20415"/>
                    <a:pt x="27773" y="21820"/>
                    <a:pt x="37737" y="23963"/>
                  </a:cubicBezTo>
                  <a:cubicBezTo>
                    <a:pt x="38626" y="24153"/>
                    <a:pt x="39528" y="24087"/>
                    <a:pt x="40518" y="25328"/>
                  </a:cubicBezTo>
                  <a:cubicBezTo>
                    <a:pt x="40085" y="25527"/>
                    <a:pt x="39654" y="25773"/>
                    <a:pt x="39235" y="26081"/>
                  </a:cubicBezTo>
                  <a:cubicBezTo>
                    <a:pt x="39235" y="26081"/>
                    <a:pt x="36263" y="24054"/>
                    <a:pt x="33708" y="24054"/>
                  </a:cubicBezTo>
                  <a:cubicBezTo>
                    <a:pt x="33665" y="24054"/>
                    <a:pt x="33623" y="24055"/>
                    <a:pt x="33580" y="24056"/>
                  </a:cubicBezTo>
                  <a:cubicBezTo>
                    <a:pt x="33580" y="24056"/>
                    <a:pt x="32951" y="25941"/>
                    <a:pt x="36862" y="29083"/>
                  </a:cubicBezTo>
                  <a:cubicBezTo>
                    <a:pt x="36862" y="29083"/>
                    <a:pt x="38257" y="36971"/>
                    <a:pt x="31485" y="40392"/>
                  </a:cubicBezTo>
                  <a:cubicBezTo>
                    <a:pt x="24713" y="43812"/>
                    <a:pt x="22479" y="44162"/>
                    <a:pt x="20386" y="44162"/>
                  </a:cubicBezTo>
                  <a:cubicBezTo>
                    <a:pt x="19523" y="44162"/>
                    <a:pt x="17643" y="43831"/>
                    <a:pt x="15363" y="43831"/>
                  </a:cubicBezTo>
                  <a:cubicBezTo>
                    <a:pt x="12107" y="43831"/>
                    <a:pt x="8037" y="44507"/>
                    <a:pt x="4957" y="47792"/>
                  </a:cubicBezTo>
                  <a:cubicBezTo>
                    <a:pt x="4957" y="47792"/>
                    <a:pt x="837" y="50166"/>
                    <a:pt x="0" y="55332"/>
                  </a:cubicBezTo>
                  <a:cubicBezTo>
                    <a:pt x="0" y="55332"/>
                    <a:pt x="140" y="57427"/>
                    <a:pt x="978" y="58893"/>
                  </a:cubicBezTo>
                  <a:cubicBezTo>
                    <a:pt x="978" y="58893"/>
                    <a:pt x="2303" y="58334"/>
                    <a:pt x="2723" y="56938"/>
                  </a:cubicBezTo>
                  <a:lnTo>
                    <a:pt x="2723" y="56938"/>
                  </a:lnTo>
                  <a:cubicBezTo>
                    <a:pt x="2723" y="56939"/>
                    <a:pt x="1536" y="61266"/>
                    <a:pt x="4537" y="66642"/>
                  </a:cubicBezTo>
                  <a:cubicBezTo>
                    <a:pt x="4537" y="66642"/>
                    <a:pt x="4607" y="69224"/>
                    <a:pt x="2094" y="71529"/>
                  </a:cubicBezTo>
                  <a:cubicBezTo>
                    <a:pt x="2094" y="71529"/>
                    <a:pt x="2024" y="72576"/>
                    <a:pt x="3212" y="75019"/>
                  </a:cubicBezTo>
                  <a:cubicBezTo>
                    <a:pt x="4240" y="77138"/>
                    <a:pt x="4062" y="84243"/>
                    <a:pt x="3996" y="86095"/>
                  </a:cubicBezTo>
                  <a:cubicBezTo>
                    <a:pt x="3992" y="86211"/>
                    <a:pt x="4036" y="86323"/>
                    <a:pt x="4117" y="86407"/>
                  </a:cubicBezTo>
                  <a:cubicBezTo>
                    <a:pt x="4197" y="86490"/>
                    <a:pt x="4308" y="86539"/>
                    <a:pt x="4425" y="86539"/>
                  </a:cubicBezTo>
                  <a:lnTo>
                    <a:pt x="6589" y="86539"/>
                  </a:lnTo>
                  <a:cubicBezTo>
                    <a:pt x="6709" y="86539"/>
                    <a:pt x="6823" y="86488"/>
                    <a:pt x="6903" y="86402"/>
                  </a:cubicBezTo>
                  <a:cubicBezTo>
                    <a:pt x="6985" y="86315"/>
                    <a:pt x="7026" y="86197"/>
                    <a:pt x="7017" y="86078"/>
                  </a:cubicBezTo>
                  <a:cubicBezTo>
                    <a:pt x="6850" y="83766"/>
                    <a:pt x="6137" y="73465"/>
                    <a:pt x="6632" y="72226"/>
                  </a:cubicBezTo>
                  <a:cubicBezTo>
                    <a:pt x="7086" y="71092"/>
                    <a:pt x="9847" y="68942"/>
                    <a:pt x="11427" y="66752"/>
                  </a:cubicBezTo>
                  <a:lnTo>
                    <a:pt x="11427" y="66752"/>
                  </a:lnTo>
                  <a:cubicBezTo>
                    <a:pt x="11585" y="70554"/>
                    <a:pt x="10262" y="73135"/>
                    <a:pt x="10262" y="73135"/>
                  </a:cubicBezTo>
                  <a:cubicBezTo>
                    <a:pt x="11495" y="75414"/>
                    <a:pt x="11802" y="84111"/>
                    <a:pt x="11858" y="86122"/>
                  </a:cubicBezTo>
                  <a:cubicBezTo>
                    <a:pt x="11864" y="86353"/>
                    <a:pt x="12053" y="86539"/>
                    <a:pt x="12286" y="86539"/>
                  </a:cubicBezTo>
                  <a:lnTo>
                    <a:pt x="14303" y="86539"/>
                  </a:lnTo>
                  <a:cubicBezTo>
                    <a:pt x="14434" y="86539"/>
                    <a:pt x="14557" y="86478"/>
                    <a:pt x="14639" y="86375"/>
                  </a:cubicBezTo>
                  <a:cubicBezTo>
                    <a:pt x="14720" y="86274"/>
                    <a:pt x="14750" y="86139"/>
                    <a:pt x="14721" y="86012"/>
                  </a:cubicBezTo>
                  <a:cubicBezTo>
                    <a:pt x="14013" y="82986"/>
                    <a:pt x="13404" y="72925"/>
                    <a:pt x="13404" y="72925"/>
                  </a:cubicBezTo>
                  <a:cubicBezTo>
                    <a:pt x="13614" y="71529"/>
                    <a:pt x="17034" y="68736"/>
                    <a:pt x="17034" y="68736"/>
                  </a:cubicBezTo>
                  <a:cubicBezTo>
                    <a:pt x="19418" y="66436"/>
                    <a:pt x="19246" y="63661"/>
                    <a:pt x="18725" y="61805"/>
                  </a:cubicBezTo>
                  <a:lnTo>
                    <a:pt x="18725" y="61805"/>
                  </a:lnTo>
                  <a:cubicBezTo>
                    <a:pt x="19038" y="61952"/>
                    <a:pt x="19338" y="62120"/>
                    <a:pt x="19618" y="62313"/>
                  </a:cubicBezTo>
                  <a:cubicBezTo>
                    <a:pt x="22131" y="64059"/>
                    <a:pt x="27367" y="65176"/>
                    <a:pt x="27367" y="65176"/>
                  </a:cubicBezTo>
                  <a:cubicBezTo>
                    <a:pt x="27367" y="65176"/>
                    <a:pt x="27715" y="70690"/>
                    <a:pt x="28972" y="76067"/>
                  </a:cubicBezTo>
                  <a:lnTo>
                    <a:pt x="29509" y="86133"/>
                  </a:lnTo>
                  <a:cubicBezTo>
                    <a:pt x="29521" y="86360"/>
                    <a:pt x="29710" y="86539"/>
                    <a:pt x="29937" y="86539"/>
                  </a:cubicBezTo>
                  <a:lnTo>
                    <a:pt x="32170" y="86539"/>
                  </a:lnTo>
                  <a:cubicBezTo>
                    <a:pt x="32284" y="86539"/>
                    <a:pt x="32394" y="86493"/>
                    <a:pt x="32474" y="86412"/>
                  </a:cubicBezTo>
                  <a:cubicBezTo>
                    <a:pt x="32554" y="86330"/>
                    <a:pt x="32599" y="86221"/>
                    <a:pt x="32598" y="86106"/>
                  </a:cubicBezTo>
                  <a:cubicBezTo>
                    <a:pt x="32577" y="83612"/>
                    <a:pt x="32534" y="70978"/>
                    <a:pt x="33789" y="65455"/>
                  </a:cubicBezTo>
                  <a:lnTo>
                    <a:pt x="33791" y="65454"/>
                  </a:lnTo>
                  <a:lnTo>
                    <a:pt x="33789" y="65456"/>
                  </a:lnTo>
                  <a:lnTo>
                    <a:pt x="33839" y="65454"/>
                  </a:lnTo>
                  <a:cubicBezTo>
                    <a:pt x="33887" y="65452"/>
                    <a:pt x="33973" y="65449"/>
                    <a:pt x="34092" y="65441"/>
                  </a:cubicBezTo>
                  <a:lnTo>
                    <a:pt x="34125" y="65440"/>
                  </a:lnTo>
                  <a:cubicBezTo>
                    <a:pt x="34369" y="65422"/>
                    <a:pt x="34736" y="65383"/>
                    <a:pt x="35185" y="65301"/>
                  </a:cubicBezTo>
                  <a:lnTo>
                    <a:pt x="35185" y="86110"/>
                  </a:lnTo>
                  <a:cubicBezTo>
                    <a:pt x="35185" y="86346"/>
                    <a:pt x="35378" y="86539"/>
                    <a:pt x="35614" y="86539"/>
                  </a:cubicBezTo>
                  <a:lnTo>
                    <a:pt x="37528" y="86539"/>
                  </a:lnTo>
                  <a:cubicBezTo>
                    <a:pt x="37650" y="86539"/>
                    <a:pt x="37765" y="86487"/>
                    <a:pt x="37846" y="86397"/>
                  </a:cubicBezTo>
                  <a:cubicBezTo>
                    <a:pt x="37927" y="86307"/>
                    <a:pt x="37967" y="86187"/>
                    <a:pt x="37954" y="86066"/>
                  </a:cubicBezTo>
                  <a:cubicBezTo>
                    <a:pt x="37743" y="83975"/>
                    <a:pt x="36994" y="75502"/>
                    <a:pt x="38397" y="72087"/>
                  </a:cubicBezTo>
                  <a:cubicBezTo>
                    <a:pt x="39882" y="68471"/>
                    <a:pt x="42320" y="65271"/>
                    <a:pt x="42845" y="58626"/>
                  </a:cubicBezTo>
                  <a:cubicBezTo>
                    <a:pt x="43437" y="57568"/>
                    <a:pt x="44382" y="55928"/>
                    <a:pt x="45310" y="54510"/>
                  </a:cubicBezTo>
                  <a:cubicBezTo>
                    <a:pt x="48151" y="52680"/>
                    <a:pt x="48411" y="49838"/>
                    <a:pt x="48411" y="49838"/>
                  </a:cubicBezTo>
                  <a:lnTo>
                    <a:pt x="48712" y="50186"/>
                  </a:lnTo>
                  <a:cubicBezTo>
                    <a:pt x="49399" y="48679"/>
                    <a:pt x="48712" y="46778"/>
                    <a:pt x="48712" y="46778"/>
                  </a:cubicBezTo>
                  <a:lnTo>
                    <a:pt x="48712" y="46778"/>
                  </a:lnTo>
                  <a:lnTo>
                    <a:pt x="49923" y="47105"/>
                  </a:lnTo>
                  <a:cubicBezTo>
                    <a:pt x="49899" y="46284"/>
                    <a:pt x="49547" y="45480"/>
                    <a:pt x="49109" y="44794"/>
                  </a:cubicBezTo>
                  <a:lnTo>
                    <a:pt x="49109" y="44794"/>
                  </a:lnTo>
                  <a:cubicBezTo>
                    <a:pt x="49609" y="44989"/>
                    <a:pt x="50069" y="45029"/>
                    <a:pt x="50367" y="45029"/>
                  </a:cubicBezTo>
                  <a:cubicBezTo>
                    <a:pt x="50580" y="45029"/>
                    <a:pt x="50710" y="45008"/>
                    <a:pt x="50710" y="45008"/>
                  </a:cubicBezTo>
                  <a:cubicBezTo>
                    <a:pt x="50436" y="43748"/>
                    <a:pt x="49693" y="42909"/>
                    <a:pt x="48920" y="42360"/>
                  </a:cubicBezTo>
                  <a:cubicBezTo>
                    <a:pt x="47503" y="41352"/>
                    <a:pt x="46669" y="39716"/>
                    <a:pt x="46786" y="38007"/>
                  </a:cubicBezTo>
                  <a:cubicBezTo>
                    <a:pt x="46932" y="36738"/>
                    <a:pt x="47263" y="35924"/>
                    <a:pt x="47263" y="35924"/>
                  </a:cubicBezTo>
                  <a:cubicBezTo>
                    <a:pt x="47263" y="35924"/>
                    <a:pt x="48760" y="36090"/>
                    <a:pt x="50312" y="36090"/>
                  </a:cubicBezTo>
                  <a:cubicBezTo>
                    <a:pt x="51421" y="36090"/>
                    <a:pt x="52557" y="36005"/>
                    <a:pt x="53197" y="35715"/>
                  </a:cubicBezTo>
                  <a:cubicBezTo>
                    <a:pt x="53799" y="35440"/>
                    <a:pt x="54139" y="34995"/>
                    <a:pt x="54202" y="34453"/>
                  </a:cubicBezTo>
                  <a:cubicBezTo>
                    <a:pt x="54438" y="33852"/>
                    <a:pt x="54617" y="32935"/>
                    <a:pt x="53623" y="32758"/>
                  </a:cubicBezTo>
                  <a:cubicBezTo>
                    <a:pt x="53322" y="32351"/>
                    <a:pt x="52904" y="31934"/>
                    <a:pt x="52359" y="31526"/>
                  </a:cubicBezTo>
                  <a:cubicBezTo>
                    <a:pt x="50364" y="30029"/>
                    <a:pt x="49151" y="28481"/>
                    <a:pt x="48915" y="28166"/>
                  </a:cubicBezTo>
                  <a:cubicBezTo>
                    <a:pt x="49853" y="27129"/>
                    <a:pt x="51932" y="24708"/>
                    <a:pt x="52361" y="23151"/>
                  </a:cubicBezTo>
                  <a:cubicBezTo>
                    <a:pt x="52361" y="23151"/>
                    <a:pt x="51742" y="23026"/>
                    <a:pt x="50859" y="23026"/>
                  </a:cubicBezTo>
                  <a:cubicBezTo>
                    <a:pt x="49699" y="23026"/>
                    <a:pt x="48084" y="23242"/>
                    <a:pt x="46825" y="24243"/>
                  </a:cubicBezTo>
                  <a:cubicBezTo>
                    <a:pt x="47466" y="23269"/>
                    <a:pt x="48206" y="23166"/>
                    <a:pt x="48901" y="22878"/>
                  </a:cubicBezTo>
                  <a:cubicBezTo>
                    <a:pt x="57473" y="19331"/>
                    <a:pt x="58641" y="17818"/>
                    <a:pt x="63289" y="11788"/>
                  </a:cubicBezTo>
                  <a:cubicBezTo>
                    <a:pt x="67727" y="6030"/>
                    <a:pt x="63933" y="0"/>
                    <a:pt x="62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 name="Google Shape;1458;p23"/>
          <p:cNvGrpSpPr/>
          <p:nvPr/>
        </p:nvGrpSpPr>
        <p:grpSpPr>
          <a:xfrm>
            <a:off x="1658725" y="-120575"/>
            <a:ext cx="1712225" cy="1046525"/>
            <a:chOff x="3182725" y="919500"/>
            <a:chExt cx="1712225" cy="1046525"/>
          </a:xfrm>
        </p:grpSpPr>
        <p:sp>
          <p:nvSpPr>
            <p:cNvPr id="1459" name="Google Shape;1459;p23"/>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3"/>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3"/>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3"/>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3"/>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 name="Google Shape;1464;p23"/>
          <p:cNvGrpSpPr/>
          <p:nvPr/>
        </p:nvGrpSpPr>
        <p:grpSpPr>
          <a:xfrm>
            <a:off x="8281100" y="1966025"/>
            <a:ext cx="921825" cy="1071900"/>
            <a:chOff x="3528525" y="3224300"/>
            <a:chExt cx="921825" cy="1071900"/>
          </a:xfrm>
        </p:grpSpPr>
        <p:sp>
          <p:nvSpPr>
            <p:cNvPr id="1465" name="Google Shape;1465;p23"/>
            <p:cNvSpPr/>
            <p:nvPr/>
          </p:nvSpPr>
          <p:spPr>
            <a:xfrm>
              <a:off x="3800450" y="3224300"/>
              <a:ext cx="649900" cy="943800"/>
            </a:xfrm>
            <a:custGeom>
              <a:avLst/>
              <a:gdLst/>
              <a:ahLst/>
              <a:cxnLst/>
              <a:rect l="l" t="t" r="r" b="b"/>
              <a:pathLst>
                <a:path w="25996" h="37752" extrusionOk="0">
                  <a:moveTo>
                    <a:pt x="705" y="1"/>
                  </a:moveTo>
                  <a:cubicBezTo>
                    <a:pt x="705" y="1"/>
                    <a:pt x="0" y="2577"/>
                    <a:pt x="1811" y="7661"/>
                  </a:cubicBezTo>
                  <a:lnTo>
                    <a:pt x="4078" y="7037"/>
                  </a:lnTo>
                  <a:lnTo>
                    <a:pt x="4078" y="7037"/>
                  </a:lnTo>
                  <a:lnTo>
                    <a:pt x="2079" y="8383"/>
                  </a:lnTo>
                  <a:cubicBezTo>
                    <a:pt x="2355" y="9100"/>
                    <a:pt x="2681" y="9863"/>
                    <a:pt x="3063" y="10672"/>
                  </a:cubicBezTo>
                  <a:lnTo>
                    <a:pt x="5250" y="9897"/>
                  </a:lnTo>
                  <a:lnTo>
                    <a:pt x="3351" y="11265"/>
                  </a:lnTo>
                  <a:cubicBezTo>
                    <a:pt x="3936" y="12453"/>
                    <a:pt x="4641" y="13733"/>
                    <a:pt x="5489" y="15106"/>
                  </a:cubicBezTo>
                  <a:lnTo>
                    <a:pt x="12141" y="11655"/>
                  </a:lnTo>
                  <a:lnTo>
                    <a:pt x="6498" y="16682"/>
                  </a:lnTo>
                  <a:cubicBezTo>
                    <a:pt x="10234" y="22309"/>
                    <a:pt x="16274" y="29342"/>
                    <a:pt x="25995" y="37752"/>
                  </a:cubicBezTo>
                  <a:lnTo>
                    <a:pt x="25995" y="25583"/>
                  </a:lnTo>
                  <a:cubicBezTo>
                    <a:pt x="25995" y="25583"/>
                    <a:pt x="20497" y="3226"/>
                    <a:pt x="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3"/>
            <p:cNvSpPr/>
            <p:nvPr/>
          </p:nvSpPr>
          <p:spPr>
            <a:xfrm>
              <a:off x="3818075" y="3224300"/>
              <a:ext cx="629800" cy="630325"/>
            </a:xfrm>
            <a:custGeom>
              <a:avLst/>
              <a:gdLst/>
              <a:ahLst/>
              <a:cxnLst/>
              <a:rect l="l" t="t" r="r" b="b"/>
              <a:pathLst>
                <a:path w="25192" h="25213" extrusionOk="0">
                  <a:moveTo>
                    <a:pt x="0" y="1"/>
                  </a:moveTo>
                  <a:lnTo>
                    <a:pt x="0" y="1"/>
                  </a:lnTo>
                  <a:cubicBezTo>
                    <a:pt x="17658" y="4691"/>
                    <a:pt x="25184" y="25193"/>
                    <a:pt x="25191" y="25213"/>
                  </a:cubicBezTo>
                  <a:cubicBezTo>
                    <a:pt x="24372" y="22295"/>
                    <a:pt x="18289" y="298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3"/>
            <p:cNvSpPr/>
            <p:nvPr/>
          </p:nvSpPr>
          <p:spPr>
            <a:xfrm>
              <a:off x="3528525" y="3606425"/>
              <a:ext cx="921825" cy="561675"/>
            </a:xfrm>
            <a:custGeom>
              <a:avLst/>
              <a:gdLst/>
              <a:ahLst/>
              <a:cxnLst/>
              <a:rect l="l" t="t" r="r" b="b"/>
              <a:pathLst>
                <a:path w="36873" h="22467" extrusionOk="0">
                  <a:moveTo>
                    <a:pt x="7539" y="1"/>
                  </a:moveTo>
                  <a:cubicBezTo>
                    <a:pt x="5130" y="1"/>
                    <a:pt x="2612" y="347"/>
                    <a:pt x="0" y="1135"/>
                  </a:cubicBezTo>
                  <a:cubicBezTo>
                    <a:pt x="0" y="1135"/>
                    <a:pt x="441" y="6232"/>
                    <a:pt x="2712" y="9181"/>
                  </a:cubicBezTo>
                  <a:lnTo>
                    <a:pt x="4326" y="7512"/>
                  </a:lnTo>
                  <a:lnTo>
                    <a:pt x="6305" y="9181"/>
                  </a:lnTo>
                  <a:lnTo>
                    <a:pt x="9311" y="5826"/>
                  </a:lnTo>
                  <a:lnTo>
                    <a:pt x="6964" y="10665"/>
                  </a:lnTo>
                  <a:cubicBezTo>
                    <a:pt x="6964" y="10665"/>
                    <a:pt x="9384" y="12351"/>
                    <a:pt x="10850" y="12790"/>
                  </a:cubicBezTo>
                  <a:lnTo>
                    <a:pt x="14588" y="6633"/>
                  </a:lnTo>
                  <a:lnTo>
                    <a:pt x="14588" y="6633"/>
                  </a:lnTo>
                  <a:cubicBezTo>
                    <a:pt x="14588" y="6634"/>
                    <a:pt x="13782" y="11838"/>
                    <a:pt x="12682" y="13230"/>
                  </a:cubicBezTo>
                  <a:cubicBezTo>
                    <a:pt x="12682" y="13230"/>
                    <a:pt x="25950" y="20707"/>
                    <a:pt x="36872" y="22467"/>
                  </a:cubicBezTo>
                  <a:lnTo>
                    <a:pt x="36872" y="18361"/>
                  </a:lnTo>
                  <a:cubicBezTo>
                    <a:pt x="36872" y="18361"/>
                    <a:pt x="25085" y="1"/>
                    <a:pt x="7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3"/>
            <p:cNvSpPr/>
            <p:nvPr/>
          </p:nvSpPr>
          <p:spPr>
            <a:xfrm>
              <a:off x="3528525" y="3606425"/>
              <a:ext cx="921825" cy="459025"/>
            </a:xfrm>
            <a:custGeom>
              <a:avLst/>
              <a:gdLst/>
              <a:ahLst/>
              <a:cxnLst/>
              <a:rect l="l" t="t" r="r" b="b"/>
              <a:pathLst>
                <a:path w="36873" h="18361" extrusionOk="0">
                  <a:moveTo>
                    <a:pt x="7539" y="1"/>
                  </a:moveTo>
                  <a:cubicBezTo>
                    <a:pt x="5130" y="1"/>
                    <a:pt x="2612" y="347"/>
                    <a:pt x="0" y="1135"/>
                  </a:cubicBezTo>
                  <a:cubicBezTo>
                    <a:pt x="1909" y="829"/>
                    <a:pt x="3752" y="688"/>
                    <a:pt x="5527" y="688"/>
                  </a:cubicBezTo>
                  <a:cubicBezTo>
                    <a:pt x="25441" y="688"/>
                    <a:pt x="36872" y="18361"/>
                    <a:pt x="36872" y="18361"/>
                  </a:cubicBezTo>
                  <a:cubicBezTo>
                    <a:pt x="36872" y="18361"/>
                    <a:pt x="25085" y="1"/>
                    <a:pt x="7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3"/>
            <p:cNvSpPr/>
            <p:nvPr/>
          </p:nvSpPr>
          <p:spPr>
            <a:xfrm>
              <a:off x="3651325" y="3949525"/>
              <a:ext cx="799025" cy="346675"/>
            </a:xfrm>
            <a:custGeom>
              <a:avLst/>
              <a:gdLst/>
              <a:ahLst/>
              <a:cxnLst/>
              <a:rect l="l" t="t" r="r" b="b"/>
              <a:pathLst>
                <a:path w="31961" h="13867" extrusionOk="0">
                  <a:moveTo>
                    <a:pt x="13437" y="0"/>
                  </a:moveTo>
                  <a:cubicBezTo>
                    <a:pt x="9421" y="0"/>
                    <a:pt x="4921" y="643"/>
                    <a:pt x="111" y="2393"/>
                  </a:cubicBezTo>
                  <a:cubicBezTo>
                    <a:pt x="75" y="2407"/>
                    <a:pt x="38" y="2418"/>
                    <a:pt x="1" y="2432"/>
                  </a:cubicBezTo>
                  <a:cubicBezTo>
                    <a:pt x="1" y="2432"/>
                    <a:pt x="673" y="6596"/>
                    <a:pt x="7889" y="9900"/>
                  </a:cubicBezTo>
                  <a:lnTo>
                    <a:pt x="10482" y="5730"/>
                  </a:lnTo>
                  <a:lnTo>
                    <a:pt x="9148" y="10438"/>
                  </a:lnTo>
                  <a:cubicBezTo>
                    <a:pt x="10674" y="11051"/>
                    <a:pt x="12452" y="11621"/>
                    <a:pt x="14525" y="12113"/>
                  </a:cubicBezTo>
                  <a:lnTo>
                    <a:pt x="15981" y="6934"/>
                  </a:lnTo>
                  <a:lnTo>
                    <a:pt x="15981" y="6934"/>
                  </a:lnTo>
                  <a:lnTo>
                    <a:pt x="15749" y="12388"/>
                  </a:lnTo>
                  <a:cubicBezTo>
                    <a:pt x="16251" y="12494"/>
                    <a:pt x="16767" y="12596"/>
                    <a:pt x="17301" y="12693"/>
                  </a:cubicBezTo>
                  <a:lnTo>
                    <a:pt x="17886" y="10349"/>
                  </a:lnTo>
                  <a:lnTo>
                    <a:pt x="18735" y="12934"/>
                  </a:lnTo>
                  <a:cubicBezTo>
                    <a:pt x="20089" y="13145"/>
                    <a:pt x="21540" y="13326"/>
                    <a:pt x="23095" y="13471"/>
                  </a:cubicBezTo>
                  <a:lnTo>
                    <a:pt x="23751" y="11154"/>
                  </a:lnTo>
                  <a:lnTo>
                    <a:pt x="24241" y="13570"/>
                  </a:lnTo>
                  <a:cubicBezTo>
                    <a:pt x="26581" y="13755"/>
                    <a:pt x="29147" y="13860"/>
                    <a:pt x="31960" y="13867"/>
                  </a:cubicBezTo>
                  <a:lnTo>
                    <a:pt x="31960" y="6399"/>
                  </a:lnTo>
                  <a:lnTo>
                    <a:pt x="31960" y="4925"/>
                  </a:lnTo>
                  <a:cubicBezTo>
                    <a:pt x="31960" y="4925"/>
                    <a:pt x="24553" y="0"/>
                    <a:pt x="1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3"/>
            <p:cNvSpPr/>
            <p:nvPr/>
          </p:nvSpPr>
          <p:spPr>
            <a:xfrm>
              <a:off x="3654100" y="3949525"/>
              <a:ext cx="796250" cy="160000"/>
            </a:xfrm>
            <a:custGeom>
              <a:avLst/>
              <a:gdLst/>
              <a:ahLst/>
              <a:cxnLst/>
              <a:rect l="l" t="t" r="r" b="b"/>
              <a:pathLst>
                <a:path w="31850" h="6400" extrusionOk="0">
                  <a:moveTo>
                    <a:pt x="13326" y="0"/>
                  </a:moveTo>
                  <a:cubicBezTo>
                    <a:pt x="9310" y="0"/>
                    <a:pt x="4810" y="643"/>
                    <a:pt x="0" y="2393"/>
                  </a:cubicBezTo>
                  <a:cubicBezTo>
                    <a:pt x="793" y="2117"/>
                    <a:pt x="5762" y="482"/>
                    <a:pt x="12073" y="482"/>
                  </a:cubicBezTo>
                  <a:cubicBezTo>
                    <a:pt x="14535" y="482"/>
                    <a:pt x="17200" y="731"/>
                    <a:pt x="19902" y="1406"/>
                  </a:cubicBezTo>
                  <a:cubicBezTo>
                    <a:pt x="24646" y="2591"/>
                    <a:pt x="28777" y="4590"/>
                    <a:pt x="31849" y="6399"/>
                  </a:cubicBezTo>
                  <a:lnTo>
                    <a:pt x="31849" y="4925"/>
                  </a:lnTo>
                  <a:cubicBezTo>
                    <a:pt x="31849" y="4925"/>
                    <a:pt x="24442" y="0"/>
                    <a:pt x="133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 name="Google Shape;1471;p23"/>
          <p:cNvGrpSpPr/>
          <p:nvPr/>
        </p:nvGrpSpPr>
        <p:grpSpPr>
          <a:xfrm rot="-5400000">
            <a:off x="8167200" y="-190075"/>
            <a:ext cx="1122450" cy="948975"/>
            <a:chOff x="2539325" y="3750750"/>
            <a:chExt cx="1122450" cy="948975"/>
          </a:xfrm>
        </p:grpSpPr>
        <p:sp>
          <p:nvSpPr>
            <p:cNvPr id="1472" name="Google Shape;1472;p23"/>
            <p:cNvSpPr/>
            <p:nvPr/>
          </p:nvSpPr>
          <p:spPr>
            <a:xfrm>
              <a:off x="3065750" y="3750750"/>
              <a:ext cx="247050" cy="736675"/>
            </a:xfrm>
            <a:custGeom>
              <a:avLst/>
              <a:gdLst/>
              <a:ahLst/>
              <a:cxnLst/>
              <a:rect l="l" t="t" r="r" b="b"/>
              <a:pathLst>
                <a:path w="9882" h="29467" extrusionOk="0">
                  <a:moveTo>
                    <a:pt x="5533" y="0"/>
                  </a:moveTo>
                  <a:cubicBezTo>
                    <a:pt x="5288" y="0"/>
                    <a:pt x="3622" y="1536"/>
                    <a:pt x="2256" y="4246"/>
                  </a:cubicBezTo>
                  <a:cubicBezTo>
                    <a:pt x="2354" y="4307"/>
                    <a:pt x="2452" y="4369"/>
                    <a:pt x="2547" y="4436"/>
                  </a:cubicBezTo>
                  <a:cubicBezTo>
                    <a:pt x="2987" y="4742"/>
                    <a:pt x="3873" y="5384"/>
                    <a:pt x="3725" y="6036"/>
                  </a:cubicBezTo>
                  <a:cubicBezTo>
                    <a:pt x="3718" y="6066"/>
                    <a:pt x="3687" y="6085"/>
                    <a:pt x="3658" y="6085"/>
                  </a:cubicBezTo>
                  <a:cubicBezTo>
                    <a:pt x="3638" y="6085"/>
                    <a:pt x="3618" y="6076"/>
                    <a:pt x="3608" y="6055"/>
                  </a:cubicBezTo>
                  <a:cubicBezTo>
                    <a:pt x="3301" y="5459"/>
                    <a:pt x="2595" y="5125"/>
                    <a:pt x="1964" y="4860"/>
                  </a:cubicBezTo>
                  <a:cubicBezTo>
                    <a:pt x="778" y="7481"/>
                    <a:pt x="1" y="11050"/>
                    <a:pt x="1033" y="15286"/>
                  </a:cubicBezTo>
                  <a:cubicBezTo>
                    <a:pt x="1045" y="15286"/>
                    <a:pt x="1056" y="15286"/>
                    <a:pt x="1068" y="15286"/>
                  </a:cubicBezTo>
                  <a:cubicBezTo>
                    <a:pt x="1492" y="15286"/>
                    <a:pt x="1938" y="15231"/>
                    <a:pt x="2360" y="15231"/>
                  </a:cubicBezTo>
                  <a:cubicBezTo>
                    <a:pt x="2497" y="15231"/>
                    <a:pt x="2631" y="15237"/>
                    <a:pt x="2761" y="15252"/>
                  </a:cubicBezTo>
                  <a:cubicBezTo>
                    <a:pt x="2785" y="15255"/>
                    <a:pt x="2804" y="15283"/>
                    <a:pt x="2804" y="15306"/>
                  </a:cubicBezTo>
                  <a:cubicBezTo>
                    <a:pt x="2805" y="15822"/>
                    <a:pt x="1780" y="15900"/>
                    <a:pt x="1440" y="15947"/>
                  </a:cubicBezTo>
                  <a:cubicBezTo>
                    <a:pt x="1363" y="15958"/>
                    <a:pt x="1285" y="15966"/>
                    <a:pt x="1209" y="15975"/>
                  </a:cubicBezTo>
                  <a:cubicBezTo>
                    <a:pt x="3735" y="25307"/>
                    <a:pt x="6953" y="26428"/>
                    <a:pt x="7988" y="29466"/>
                  </a:cubicBezTo>
                  <a:cubicBezTo>
                    <a:pt x="7988" y="29466"/>
                    <a:pt x="9881" y="26977"/>
                    <a:pt x="9481" y="21492"/>
                  </a:cubicBezTo>
                  <a:lnTo>
                    <a:pt x="9481" y="21492"/>
                  </a:lnTo>
                  <a:cubicBezTo>
                    <a:pt x="9138" y="21645"/>
                    <a:pt x="8791" y="21788"/>
                    <a:pt x="8436" y="21918"/>
                  </a:cubicBezTo>
                  <a:cubicBezTo>
                    <a:pt x="8419" y="21925"/>
                    <a:pt x="8401" y="21928"/>
                    <a:pt x="8385" y="21928"/>
                  </a:cubicBezTo>
                  <a:cubicBezTo>
                    <a:pt x="8237" y="21928"/>
                    <a:pt x="8144" y="21686"/>
                    <a:pt x="8299" y="21616"/>
                  </a:cubicBezTo>
                  <a:cubicBezTo>
                    <a:pt x="8689" y="21438"/>
                    <a:pt x="9069" y="21241"/>
                    <a:pt x="9443" y="21032"/>
                  </a:cubicBezTo>
                  <a:cubicBezTo>
                    <a:pt x="9430" y="20899"/>
                    <a:pt x="9418" y="20764"/>
                    <a:pt x="9402" y="20627"/>
                  </a:cubicBezTo>
                  <a:cubicBezTo>
                    <a:pt x="9072" y="20866"/>
                    <a:pt x="8710" y="21055"/>
                    <a:pt x="8299" y="21093"/>
                  </a:cubicBezTo>
                  <a:cubicBezTo>
                    <a:pt x="8297" y="21093"/>
                    <a:pt x="8296" y="21093"/>
                    <a:pt x="8295" y="21093"/>
                  </a:cubicBezTo>
                  <a:cubicBezTo>
                    <a:pt x="8249" y="21093"/>
                    <a:pt x="8236" y="21029"/>
                    <a:pt x="8272" y="21004"/>
                  </a:cubicBezTo>
                  <a:cubicBezTo>
                    <a:pt x="8656" y="20743"/>
                    <a:pt x="9008" y="20457"/>
                    <a:pt x="9342" y="20150"/>
                  </a:cubicBezTo>
                  <a:cubicBezTo>
                    <a:pt x="9245" y="19405"/>
                    <a:pt x="9107" y="18613"/>
                    <a:pt x="8919" y="17773"/>
                  </a:cubicBezTo>
                  <a:cubicBezTo>
                    <a:pt x="8824" y="17347"/>
                    <a:pt x="8730" y="16928"/>
                    <a:pt x="8636" y="16511"/>
                  </a:cubicBezTo>
                  <a:cubicBezTo>
                    <a:pt x="8342" y="16684"/>
                    <a:pt x="8009" y="16837"/>
                    <a:pt x="7685" y="16837"/>
                  </a:cubicBezTo>
                  <a:cubicBezTo>
                    <a:pt x="7612" y="16837"/>
                    <a:pt x="7540" y="16830"/>
                    <a:pt x="7470" y="16813"/>
                  </a:cubicBezTo>
                  <a:cubicBezTo>
                    <a:pt x="7383" y="16793"/>
                    <a:pt x="7379" y="16688"/>
                    <a:pt x="7441" y="16638"/>
                  </a:cubicBezTo>
                  <a:cubicBezTo>
                    <a:pt x="7780" y="16373"/>
                    <a:pt x="8150" y="16165"/>
                    <a:pt x="8507" y="15930"/>
                  </a:cubicBezTo>
                  <a:cubicBezTo>
                    <a:pt x="6880" y="8668"/>
                    <a:pt x="6354" y="2815"/>
                    <a:pt x="5563" y="19"/>
                  </a:cubicBezTo>
                  <a:cubicBezTo>
                    <a:pt x="5559" y="7"/>
                    <a:pt x="5549" y="0"/>
                    <a:pt x="5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3"/>
            <p:cNvSpPr/>
            <p:nvPr/>
          </p:nvSpPr>
          <p:spPr>
            <a:xfrm>
              <a:off x="3195225" y="3861950"/>
              <a:ext cx="90200" cy="529750"/>
            </a:xfrm>
            <a:custGeom>
              <a:avLst/>
              <a:gdLst/>
              <a:ahLst/>
              <a:cxnLst/>
              <a:rect l="l" t="t" r="r" b="b"/>
              <a:pathLst>
                <a:path w="3608" h="21190" extrusionOk="0">
                  <a:moveTo>
                    <a:pt x="251" y="1"/>
                  </a:moveTo>
                  <a:cubicBezTo>
                    <a:pt x="223" y="1"/>
                    <a:pt x="194" y="20"/>
                    <a:pt x="192" y="57"/>
                  </a:cubicBezTo>
                  <a:cubicBezTo>
                    <a:pt x="1" y="3563"/>
                    <a:pt x="352" y="7057"/>
                    <a:pt x="817" y="10529"/>
                  </a:cubicBezTo>
                  <a:cubicBezTo>
                    <a:pt x="1284" y="14002"/>
                    <a:pt x="1681" y="17457"/>
                    <a:pt x="1955" y="20951"/>
                  </a:cubicBezTo>
                  <a:cubicBezTo>
                    <a:pt x="1966" y="21100"/>
                    <a:pt x="2101" y="21189"/>
                    <a:pt x="2227" y="21189"/>
                  </a:cubicBezTo>
                  <a:cubicBezTo>
                    <a:pt x="2328" y="21189"/>
                    <a:pt x="2422" y="21132"/>
                    <a:pt x="2444" y="21003"/>
                  </a:cubicBezTo>
                  <a:cubicBezTo>
                    <a:pt x="3608" y="14009"/>
                    <a:pt x="588" y="7010"/>
                    <a:pt x="304" y="54"/>
                  </a:cubicBezTo>
                  <a:cubicBezTo>
                    <a:pt x="304" y="18"/>
                    <a:pt x="278"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3"/>
            <p:cNvSpPr/>
            <p:nvPr/>
          </p:nvSpPr>
          <p:spPr>
            <a:xfrm>
              <a:off x="2769075" y="3941200"/>
              <a:ext cx="516775" cy="639050"/>
            </a:xfrm>
            <a:custGeom>
              <a:avLst/>
              <a:gdLst/>
              <a:ahLst/>
              <a:cxnLst/>
              <a:rect l="l" t="t" r="r" b="b"/>
              <a:pathLst>
                <a:path w="20671" h="25562" extrusionOk="0">
                  <a:moveTo>
                    <a:pt x="1" y="1"/>
                  </a:moveTo>
                  <a:lnTo>
                    <a:pt x="1" y="1"/>
                  </a:lnTo>
                  <a:cubicBezTo>
                    <a:pt x="572" y="3728"/>
                    <a:pt x="1553" y="6928"/>
                    <a:pt x="2788" y="9674"/>
                  </a:cubicBezTo>
                  <a:cubicBezTo>
                    <a:pt x="3575" y="10319"/>
                    <a:pt x="4378" y="10957"/>
                    <a:pt x="5181" y="11612"/>
                  </a:cubicBezTo>
                  <a:cubicBezTo>
                    <a:pt x="5310" y="11718"/>
                    <a:pt x="5212" y="11884"/>
                    <a:pt x="5081" y="11884"/>
                  </a:cubicBezTo>
                  <a:cubicBezTo>
                    <a:pt x="5052" y="11884"/>
                    <a:pt x="5022" y="11875"/>
                    <a:pt x="4992" y="11856"/>
                  </a:cubicBezTo>
                  <a:cubicBezTo>
                    <a:pt x="4437" y="11496"/>
                    <a:pt x="3870" y="11132"/>
                    <a:pt x="3303" y="10756"/>
                  </a:cubicBezTo>
                  <a:lnTo>
                    <a:pt x="3303" y="10756"/>
                  </a:lnTo>
                  <a:cubicBezTo>
                    <a:pt x="3551" y="11255"/>
                    <a:pt x="3806" y="11738"/>
                    <a:pt x="4070" y="12206"/>
                  </a:cubicBezTo>
                  <a:cubicBezTo>
                    <a:pt x="4979" y="12500"/>
                    <a:pt x="5916" y="12738"/>
                    <a:pt x="6761" y="13132"/>
                  </a:cubicBezTo>
                  <a:cubicBezTo>
                    <a:pt x="6897" y="13196"/>
                    <a:pt x="6924" y="13434"/>
                    <a:pt x="6757" y="13482"/>
                  </a:cubicBezTo>
                  <a:cubicBezTo>
                    <a:pt x="6500" y="13556"/>
                    <a:pt x="6230" y="13587"/>
                    <a:pt x="5954" y="13587"/>
                  </a:cubicBezTo>
                  <a:cubicBezTo>
                    <a:pt x="5576" y="13587"/>
                    <a:pt x="5187" y="13528"/>
                    <a:pt x="4802" y="13438"/>
                  </a:cubicBezTo>
                  <a:lnTo>
                    <a:pt x="4802" y="13438"/>
                  </a:lnTo>
                  <a:cubicBezTo>
                    <a:pt x="11087" y="23458"/>
                    <a:pt x="20671" y="25562"/>
                    <a:pt x="20671" y="25562"/>
                  </a:cubicBezTo>
                  <a:cubicBezTo>
                    <a:pt x="19881" y="20513"/>
                    <a:pt x="18055" y="16346"/>
                    <a:pt x="15799" y="12945"/>
                  </a:cubicBezTo>
                  <a:cubicBezTo>
                    <a:pt x="14837" y="13481"/>
                    <a:pt x="13864" y="14063"/>
                    <a:pt x="12840" y="14425"/>
                  </a:cubicBezTo>
                  <a:cubicBezTo>
                    <a:pt x="12827" y="14430"/>
                    <a:pt x="12815" y="14432"/>
                    <a:pt x="12803" y="14432"/>
                  </a:cubicBezTo>
                  <a:cubicBezTo>
                    <a:pt x="12719" y="14432"/>
                    <a:pt x="12680" y="14325"/>
                    <a:pt x="12747" y="14261"/>
                  </a:cubicBezTo>
                  <a:cubicBezTo>
                    <a:pt x="13518" y="13526"/>
                    <a:pt x="14462" y="12925"/>
                    <a:pt x="15391" y="12341"/>
                  </a:cubicBezTo>
                  <a:cubicBezTo>
                    <a:pt x="12856" y="8701"/>
                    <a:pt x="9845" y="5985"/>
                    <a:pt x="7161" y="4040"/>
                  </a:cubicBezTo>
                  <a:cubicBezTo>
                    <a:pt x="6796" y="4844"/>
                    <a:pt x="6425" y="5643"/>
                    <a:pt x="6028" y="6429"/>
                  </a:cubicBezTo>
                  <a:cubicBezTo>
                    <a:pt x="5989" y="6506"/>
                    <a:pt x="5925" y="6539"/>
                    <a:pt x="5862" y="6539"/>
                  </a:cubicBezTo>
                  <a:cubicBezTo>
                    <a:pt x="5745" y="6539"/>
                    <a:pt x="5631" y="6427"/>
                    <a:pt x="5681" y="6276"/>
                  </a:cubicBezTo>
                  <a:cubicBezTo>
                    <a:pt x="5973" y="5394"/>
                    <a:pt x="6245" y="4492"/>
                    <a:pt x="6533" y="3593"/>
                  </a:cubicBezTo>
                  <a:cubicBezTo>
                    <a:pt x="2892" y="1067"/>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3"/>
            <p:cNvSpPr/>
            <p:nvPr/>
          </p:nvSpPr>
          <p:spPr>
            <a:xfrm>
              <a:off x="2769300" y="3942325"/>
              <a:ext cx="516550" cy="637925"/>
            </a:xfrm>
            <a:custGeom>
              <a:avLst/>
              <a:gdLst/>
              <a:ahLst/>
              <a:cxnLst/>
              <a:rect l="l" t="t" r="r" b="b"/>
              <a:pathLst>
                <a:path w="20662" h="25517" extrusionOk="0">
                  <a:moveTo>
                    <a:pt x="0" y="1"/>
                  </a:moveTo>
                  <a:lnTo>
                    <a:pt x="0" y="1"/>
                  </a:lnTo>
                  <a:cubicBezTo>
                    <a:pt x="104" y="677"/>
                    <a:pt x="226" y="1331"/>
                    <a:pt x="356" y="1973"/>
                  </a:cubicBezTo>
                  <a:cubicBezTo>
                    <a:pt x="1937" y="3786"/>
                    <a:pt x="3399" y="5709"/>
                    <a:pt x="5121" y="7379"/>
                  </a:cubicBezTo>
                  <a:cubicBezTo>
                    <a:pt x="7440" y="9628"/>
                    <a:pt x="9745" y="11905"/>
                    <a:pt x="11870" y="14339"/>
                  </a:cubicBezTo>
                  <a:cubicBezTo>
                    <a:pt x="13854" y="16612"/>
                    <a:pt x="15606" y="19105"/>
                    <a:pt x="16995" y="21784"/>
                  </a:cubicBezTo>
                  <a:cubicBezTo>
                    <a:pt x="17496" y="22752"/>
                    <a:pt x="17938" y="23749"/>
                    <a:pt x="18342" y="24760"/>
                  </a:cubicBezTo>
                  <a:cubicBezTo>
                    <a:pt x="19764" y="25318"/>
                    <a:pt x="20662" y="25517"/>
                    <a:pt x="20662" y="25517"/>
                  </a:cubicBezTo>
                  <a:cubicBezTo>
                    <a:pt x="19872" y="20468"/>
                    <a:pt x="18046" y="16301"/>
                    <a:pt x="15790" y="12900"/>
                  </a:cubicBezTo>
                  <a:cubicBezTo>
                    <a:pt x="14828" y="13436"/>
                    <a:pt x="13855" y="14018"/>
                    <a:pt x="12831" y="14380"/>
                  </a:cubicBezTo>
                  <a:cubicBezTo>
                    <a:pt x="12818" y="14385"/>
                    <a:pt x="12806" y="14387"/>
                    <a:pt x="12794" y="14387"/>
                  </a:cubicBezTo>
                  <a:cubicBezTo>
                    <a:pt x="12710" y="14387"/>
                    <a:pt x="12671" y="14280"/>
                    <a:pt x="12738" y="14216"/>
                  </a:cubicBezTo>
                  <a:cubicBezTo>
                    <a:pt x="13509" y="13481"/>
                    <a:pt x="14453" y="12880"/>
                    <a:pt x="15382" y="12296"/>
                  </a:cubicBezTo>
                  <a:cubicBezTo>
                    <a:pt x="12847" y="8656"/>
                    <a:pt x="9836" y="5940"/>
                    <a:pt x="7152" y="3995"/>
                  </a:cubicBezTo>
                  <a:cubicBezTo>
                    <a:pt x="6787" y="4799"/>
                    <a:pt x="6416" y="5598"/>
                    <a:pt x="6019" y="6384"/>
                  </a:cubicBezTo>
                  <a:cubicBezTo>
                    <a:pt x="5980" y="6461"/>
                    <a:pt x="5916" y="6494"/>
                    <a:pt x="5853" y="6494"/>
                  </a:cubicBezTo>
                  <a:cubicBezTo>
                    <a:pt x="5736" y="6494"/>
                    <a:pt x="5622" y="6382"/>
                    <a:pt x="5672" y="6231"/>
                  </a:cubicBezTo>
                  <a:cubicBezTo>
                    <a:pt x="5964" y="5349"/>
                    <a:pt x="6236" y="4447"/>
                    <a:pt x="6524" y="3548"/>
                  </a:cubicBezTo>
                  <a:cubicBezTo>
                    <a:pt x="4784" y="2340"/>
                    <a:pt x="3220" y="1470"/>
                    <a:pt x="2056" y="887"/>
                  </a:cubicBezTo>
                  <a:cubicBezTo>
                    <a:pt x="1366" y="595"/>
                    <a:pt x="678" y="30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3"/>
            <p:cNvSpPr/>
            <p:nvPr/>
          </p:nvSpPr>
          <p:spPr>
            <a:xfrm>
              <a:off x="2848025" y="4058250"/>
              <a:ext cx="376600" cy="478100"/>
            </a:xfrm>
            <a:custGeom>
              <a:avLst/>
              <a:gdLst/>
              <a:ahLst/>
              <a:cxnLst/>
              <a:rect l="l" t="t" r="r" b="b"/>
              <a:pathLst>
                <a:path w="15064" h="19124" extrusionOk="0">
                  <a:moveTo>
                    <a:pt x="232" y="1"/>
                  </a:moveTo>
                  <a:cubicBezTo>
                    <a:pt x="104" y="1"/>
                    <a:pt x="1" y="185"/>
                    <a:pt x="77" y="316"/>
                  </a:cubicBezTo>
                  <a:cubicBezTo>
                    <a:pt x="1994" y="3630"/>
                    <a:pt x="4972" y="6026"/>
                    <a:pt x="7702" y="8631"/>
                  </a:cubicBezTo>
                  <a:cubicBezTo>
                    <a:pt x="10788" y="11578"/>
                    <a:pt x="13680" y="14942"/>
                    <a:pt x="14948" y="19086"/>
                  </a:cubicBezTo>
                  <a:cubicBezTo>
                    <a:pt x="14956" y="19113"/>
                    <a:pt x="14975" y="19124"/>
                    <a:pt x="14996" y="19124"/>
                  </a:cubicBezTo>
                  <a:cubicBezTo>
                    <a:pt x="15029" y="19124"/>
                    <a:pt x="15064" y="19097"/>
                    <a:pt x="15061" y="19058"/>
                  </a:cubicBezTo>
                  <a:cubicBezTo>
                    <a:pt x="14789" y="14949"/>
                    <a:pt x="12346" y="11692"/>
                    <a:pt x="9601" y="8814"/>
                  </a:cubicBezTo>
                  <a:cubicBezTo>
                    <a:pt x="6662" y="5736"/>
                    <a:pt x="3369" y="3040"/>
                    <a:pt x="345" y="53"/>
                  </a:cubicBezTo>
                  <a:cubicBezTo>
                    <a:pt x="308" y="16"/>
                    <a:pt x="269" y="1"/>
                    <a:pt x="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3"/>
            <p:cNvSpPr/>
            <p:nvPr/>
          </p:nvSpPr>
          <p:spPr>
            <a:xfrm>
              <a:off x="2539325" y="4317150"/>
              <a:ext cx="820850" cy="340800"/>
            </a:xfrm>
            <a:custGeom>
              <a:avLst/>
              <a:gdLst/>
              <a:ahLst/>
              <a:cxnLst/>
              <a:rect l="l" t="t" r="r" b="b"/>
              <a:pathLst>
                <a:path w="32834" h="13632" extrusionOk="0">
                  <a:moveTo>
                    <a:pt x="6761" y="0"/>
                  </a:moveTo>
                  <a:cubicBezTo>
                    <a:pt x="4650" y="0"/>
                    <a:pt x="2398" y="175"/>
                    <a:pt x="1" y="564"/>
                  </a:cubicBezTo>
                  <a:cubicBezTo>
                    <a:pt x="1" y="564"/>
                    <a:pt x="2038" y="3155"/>
                    <a:pt x="5810" y="6031"/>
                  </a:cubicBezTo>
                  <a:cubicBezTo>
                    <a:pt x="6629" y="5442"/>
                    <a:pt x="7458" y="4868"/>
                    <a:pt x="8262" y="4280"/>
                  </a:cubicBezTo>
                  <a:cubicBezTo>
                    <a:pt x="8305" y="4248"/>
                    <a:pt x="8350" y="4235"/>
                    <a:pt x="8392" y="4235"/>
                  </a:cubicBezTo>
                  <a:cubicBezTo>
                    <a:pt x="8555" y="4235"/>
                    <a:pt x="8679" y="4437"/>
                    <a:pt x="8530" y="4585"/>
                  </a:cubicBezTo>
                  <a:cubicBezTo>
                    <a:pt x="7862" y="5247"/>
                    <a:pt x="7169" y="5889"/>
                    <a:pt x="6470" y="6524"/>
                  </a:cubicBezTo>
                  <a:cubicBezTo>
                    <a:pt x="9334" y="8617"/>
                    <a:pt x="13093" y="10789"/>
                    <a:pt x="17634" y="12172"/>
                  </a:cubicBezTo>
                  <a:cubicBezTo>
                    <a:pt x="17922" y="11034"/>
                    <a:pt x="18224" y="9876"/>
                    <a:pt x="18718" y="8848"/>
                  </a:cubicBezTo>
                  <a:cubicBezTo>
                    <a:pt x="18739" y="8805"/>
                    <a:pt x="18779" y="8784"/>
                    <a:pt x="18817" y="8784"/>
                  </a:cubicBezTo>
                  <a:cubicBezTo>
                    <a:pt x="18868" y="8784"/>
                    <a:pt x="18917" y="8820"/>
                    <a:pt x="18915" y="8889"/>
                  </a:cubicBezTo>
                  <a:cubicBezTo>
                    <a:pt x="18884" y="10050"/>
                    <a:pt x="18611" y="11234"/>
                    <a:pt x="18382" y="12391"/>
                  </a:cubicBezTo>
                  <a:cubicBezTo>
                    <a:pt x="21123" y="13158"/>
                    <a:pt x="24134" y="13632"/>
                    <a:pt x="27395" y="13632"/>
                  </a:cubicBezTo>
                  <a:cubicBezTo>
                    <a:pt x="29138" y="13632"/>
                    <a:pt x="30952" y="13496"/>
                    <a:pt x="32834" y="13198"/>
                  </a:cubicBezTo>
                  <a:cubicBezTo>
                    <a:pt x="32834" y="13198"/>
                    <a:pt x="27537" y="4131"/>
                    <a:pt x="15265" y="1029"/>
                  </a:cubicBezTo>
                  <a:lnTo>
                    <a:pt x="15265" y="1029"/>
                  </a:lnTo>
                  <a:cubicBezTo>
                    <a:pt x="15643" y="1655"/>
                    <a:pt x="15931" y="2329"/>
                    <a:pt x="15954" y="3005"/>
                  </a:cubicBezTo>
                  <a:cubicBezTo>
                    <a:pt x="15957" y="3124"/>
                    <a:pt x="15856" y="3187"/>
                    <a:pt x="15754" y="3187"/>
                  </a:cubicBezTo>
                  <a:cubicBezTo>
                    <a:pt x="15696" y="3187"/>
                    <a:pt x="15637" y="3167"/>
                    <a:pt x="15598" y="3124"/>
                  </a:cubicBezTo>
                  <a:cubicBezTo>
                    <a:pt x="14919" y="2393"/>
                    <a:pt x="14367" y="1517"/>
                    <a:pt x="13769" y="689"/>
                  </a:cubicBezTo>
                  <a:cubicBezTo>
                    <a:pt x="13206" y="574"/>
                    <a:pt x="12630" y="473"/>
                    <a:pt x="12041" y="384"/>
                  </a:cubicBezTo>
                  <a:lnTo>
                    <a:pt x="12041" y="384"/>
                  </a:lnTo>
                  <a:cubicBezTo>
                    <a:pt x="12609" y="839"/>
                    <a:pt x="13168" y="1297"/>
                    <a:pt x="13716" y="1742"/>
                  </a:cubicBezTo>
                  <a:cubicBezTo>
                    <a:pt x="13850" y="1852"/>
                    <a:pt x="13762" y="2047"/>
                    <a:pt x="13624" y="2047"/>
                  </a:cubicBezTo>
                  <a:cubicBezTo>
                    <a:pt x="13595" y="2047"/>
                    <a:pt x="13563" y="2038"/>
                    <a:pt x="13531" y="2017"/>
                  </a:cubicBezTo>
                  <a:cubicBezTo>
                    <a:pt x="12599" y="1413"/>
                    <a:pt x="11686" y="806"/>
                    <a:pt x="10769" y="218"/>
                  </a:cubicBezTo>
                  <a:cubicBezTo>
                    <a:pt x="9493" y="77"/>
                    <a:pt x="8158" y="0"/>
                    <a:pt x="6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3"/>
            <p:cNvSpPr/>
            <p:nvPr/>
          </p:nvSpPr>
          <p:spPr>
            <a:xfrm>
              <a:off x="2683500" y="4372275"/>
              <a:ext cx="611825" cy="236725"/>
            </a:xfrm>
            <a:custGeom>
              <a:avLst/>
              <a:gdLst/>
              <a:ahLst/>
              <a:cxnLst/>
              <a:rect l="l" t="t" r="r" b="b"/>
              <a:pathLst>
                <a:path w="24473" h="9469" extrusionOk="0">
                  <a:moveTo>
                    <a:pt x="347" y="1"/>
                  </a:moveTo>
                  <a:cubicBezTo>
                    <a:pt x="159" y="1"/>
                    <a:pt x="1" y="258"/>
                    <a:pt x="208" y="365"/>
                  </a:cubicBezTo>
                  <a:cubicBezTo>
                    <a:pt x="4245" y="2460"/>
                    <a:pt x="8074" y="4929"/>
                    <a:pt x="12176" y="6907"/>
                  </a:cubicBezTo>
                  <a:cubicBezTo>
                    <a:pt x="15093" y="8314"/>
                    <a:pt x="18174" y="9468"/>
                    <a:pt x="21364" y="9468"/>
                  </a:cubicBezTo>
                  <a:cubicBezTo>
                    <a:pt x="22368" y="9468"/>
                    <a:pt x="23382" y="9354"/>
                    <a:pt x="24406" y="9097"/>
                  </a:cubicBezTo>
                  <a:cubicBezTo>
                    <a:pt x="24470" y="9080"/>
                    <a:pt x="24472" y="8971"/>
                    <a:pt x="24399" y="8971"/>
                  </a:cubicBezTo>
                  <a:cubicBezTo>
                    <a:pt x="24398" y="8971"/>
                    <a:pt x="24398" y="8971"/>
                    <a:pt x="24397" y="8971"/>
                  </a:cubicBezTo>
                  <a:cubicBezTo>
                    <a:pt x="24307" y="8972"/>
                    <a:pt x="24217" y="8973"/>
                    <a:pt x="24127" y="8973"/>
                  </a:cubicBezTo>
                  <a:cubicBezTo>
                    <a:pt x="19590" y="8973"/>
                    <a:pt x="15303" y="7163"/>
                    <a:pt x="11365" y="5032"/>
                  </a:cubicBezTo>
                  <a:cubicBezTo>
                    <a:pt x="7813" y="3111"/>
                    <a:pt x="4392" y="867"/>
                    <a:pt x="388" y="5"/>
                  </a:cubicBezTo>
                  <a:cubicBezTo>
                    <a:pt x="375" y="2"/>
                    <a:pt x="361"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3"/>
            <p:cNvSpPr/>
            <p:nvPr/>
          </p:nvSpPr>
          <p:spPr>
            <a:xfrm>
              <a:off x="3221150" y="3992500"/>
              <a:ext cx="440625" cy="707225"/>
            </a:xfrm>
            <a:custGeom>
              <a:avLst/>
              <a:gdLst/>
              <a:ahLst/>
              <a:cxnLst/>
              <a:rect l="l" t="t" r="r" b="b"/>
              <a:pathLst>
                <a:path w="17625" h="28289" extrusionOk="0">
                  <a:moveTo>
                    <a:pt x="14656" y="0"/>
                  </a:moveTo>
                  <a:cubicBezTo>
                    <a:pt x="13696" y="0"/>
                    <a:pt x="12570" y="84"/>
                    <a:pt x="11381" y="342"/>
                  </a:cubicBezTo>
                  <a:cubicBezTo>
                    <a:pt x="11342" y="1395"/>
                    <a:pt x="11433" y="2457"/>
                    <a:pt x="11714" y="3535"/>
                  </a:cubicBezTo>
                  <a:cubicBezTo>
                    <a:pt x="11743" y="3651"/>
                    <a:pt x="11653" y="3722"/>
                    <a:pt x="11562" y="3722"/>
                  </a:cubicBezTo>
                  <a:cubicBezTo>
                    <a:pt x="11498" y="3722"/>
                    <a:pt x="11433" y="3687"/>
                    <a:pt x="11408" y="3608"/>
                  </a:cubicBezTo>
                  <a:cubicBezTo>
                    <a:pt x="11096" y="2650"/>
                    <a:pt x="10889" y="1570"/>
                    <a:pt x="10829" y="474"/>
                  </a:cubicBezTo>
                  <a:cubicBezTo>
                    <a:pt x="10238" y="627"/>
                    <a:pt x="9637" y="827"/>
                    <a:pt x="9036" y="1082"/>
                  </a:cubicBezTo>
                  <a:cubicBezTo>
                    <a:pt x="8966" y="1777"/>
                    <a:pt x="8924" y="2474"/>
                    <a:pt x="8976" y="3204"/>
                  </a:cubicBezTo>
                  <a:cubicBezTo>
                    <a:pt x="9070" y="4483"/>
                    <a:pt x="9328" y="5753"/>
                    <a:pt x="9372" y="7034"/>
                  </a:cubicBezTo>
                  <a:cubicBezTo>
                    <a:pt x="9373" y="7065"/>
                    <a:pt x="9346" y="7084"/>
                    <a:pt x="9319" y="7084"/>
                  </a:cubicBezTo>
                  <a:cubicBezTo>
                    <a:pt x="9301" y="7084"/>
                    <a:pt x="9284" y="7076"/>
                    <a:pt x="9274" y="7058"/>
                  </a:cubicBezTo>
                  <a:cubicBezTo>
                    <a:pt x="8585" y="5790"/>
                    <a:pt x="8367" y="4229"/>
                    <a:pt x="8255" y="2807"/>
                  </a:cubicBezTo>
                  <a:cubicBezTo>
                    <a:pt x="8222" y="2388"/>
                    <a:pt x="8185" y="1942"/>
                    <a:pt x="8168" y="1489"/>
                  </a:cubicBezTo>
                  <a:cubicBezTo>
                    <a:pt x="6762" y="2222"/>
                    <a:pt x="5393" y="3294"/>
                    <a:pt x="4221" y="4843"/>
                  </a:cubicBezTo>
                  <a:cubicBezTo>
                    <a:pt x="4315" y="5178"/>
                    <a:pt x="4415" y="5512"/>
                    <a:pt x="4534" y="5847"/>
                  </a:cubicBezTo>
                  <a:cubicBezTo>
                    <a:pt x="5087" y="7404"/>
                    <a:pt x="5946" y="9033"/>
                    <a:pt x="6087" y="10697"/>
                  </a:cubicBezTo>
                  <a:cubicBezTo>
                    <a:pt x="6092" y="10763"/>
                    <a:pt x="6041" y="10796"/>
                    <a:pt x="5987" y="10796"/>
                  </a:cubicBezTo>
                  <a:cubicBezTo>
                    <a:pt x="5949" y="10796"/>
                    <a:pt x="5910" y="10779"/>
                    <a:pt x="5890" y="10745"/>
                  </a:cubicBezTo>
                  <a:cubicBezTo>
                    <a:pt x="4954" y="9218"/>
                    <a:pt x="4244" y="7384"/>
                    <a:pt x="3647" y="5664"/>
                  </a:cubicBezTo>
                  <a:cubicBezTo>
                    <a:pt x="3010" y="6655"/>
                    <a:pt x="2447" y="7812"/>
                    <a:pt x="1991" y="9166"/>
                  </a:cubicBezTo>
                  <a:cubicBezTo>
                    <a:pt x="2152" y="9577"/>
                    <a:pt x="2311" y="9988"/>
                    <a:pt x="2484" y="10382"/>
                  </a:cubicBezTo>
                  <a:cubicBezTo>
                    <a:pt x="3034" y="11643"/>
                    <a:pt x="3725" y="12760"/>
                    <a:pt x="4436" y="13928"/>
                  </a:cubicBezTo>
                  <a:cubicBezTo>
                    <a:pt x="4454" y="13957"/>
                    <a:pt x="4427" y="13989"/>
                    <a:pt x="4398" y="13989"/>
                  </a:cubicBezTo>
                  <a:cubicBezTo>
                    <a:pt x="4392" y="13989"/>
                    <a:pt x="4385" y="13988"/>
                    <a:pt x="4378" y="13984"/>
                  </a:cubicBezTo>
                  <a:cubicBezTo>
                    <a:pt x="3172" y="13269"/>
                    <a:pt x="2518" y="11911"/>
                    <a:pt x="1917" y="10694"/>
                  </a:cubicBezTo>
                  <a:cubicBezTo>
                    <a:pt x="1836" y="10533"/>
                    <a:pt x="1754" y="10370"/>
                    <a:pt x="1672" y="10209"/>
                  </a:cubicBezTo>
                  <a:cubicBezTo>
                    <a:pt x="1653" y="10275"/>
                    <a:pt x="1634" y="10339"/>
                    <a:pt x="1615" y="10407"/>
                  </a:cubicBezTo>
                  <a:cubicBezTo>
                    <a:pt x="1259" y="11739"/>
                    <a:pt x="1022" y="12985"/>
                    <a:pt x="884" y="14149"/>
                  </a:cubicBezTo>
                  <a:cubicBezTo>
                    <a:pt x="1072" y="14412"/>
                    <a:pt x="1266" y="14668"/>
                    <a:pt x="1479" y="14918"/>
                  </a:cubicBezTo>
                  <a:cubicBezTo>
                    <a:pt x="1953" y="15475"/>
                    <a:pt x="2762" y="16160"/>
                    <a:pt x="3003" y="16856"/>
                  </a:cubicBezTo>
                  <a:cubicBezTo>
                    <a:pt x="3018" y="16900"/>
                    <a:pt x="2976" y="16949"/>
                    <a:pt x="2932" y="16949"/>
                  </a:cubicBezTo>
                  <a:cubicBezTo>
                    <a:pt x="2926" y="16949"/>
                    <a:pt x="2919" y="16948"/>
                    <a:pt x="2912" y="16945"/>
                  </a:cubicBezTo>
                  <a:cubicBezTo>
                    <a:pt x="2130" y="16648"/>
                    <a:pt x="1368" y="15658"/>
                    <a:pt x="798" y="14977"/>
                  </a:cubicBezTo>
                  <a:lnTo>
                    <a:pt x="798" y="14977"/>
                  </a:lnTo>
                  <a:cubicBezTo>
                    <a:pt x="0" y="24608"/>
                    <a:pt x="6024" y="28289"/>
                    <a:pt x="6024" y="28289"/>
                  </a:cubicBezTo>
                  <a:cubicBezTo>
                    <a:pt x="6024" y="28289"/>
                    <a:pt x="4797" y="20280"/>
                    <a:pt x="8005" y="13673"/>
                  </a:cubicBezTo>
                  <a:cubicBezTo>
                    <a:pt x="11741" y="5979"/>
                    <a:pt x="17625" y="282"/>
                    <a:pt x="17625" y="282"/>
                  </a:cubicBezTo>
                  <a:cubicBezTo>
                    <a:pt x="17625" y="282"/>
                    <a:pt x="16421" y="0"/>
                    <a:pt x="14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 name="Google Shape;1480;p23"/>
          <p:cNvGrpSpPr/>
          <p:nvPr/>
        </p:nvGrpSpPr>
        <p:grpSpPr>
          <a:xfrm rot="5400000">
            <a:off x="10965" y="1203743"/>
            <a:ext cx="1122425" cy="1414454"/>
            <a:chOff x="2030500" y="3653500"/>
            <a:chExt cx="826650" cy="1041725"/>
          </a:xfrm>
        </p:grpSpPr>
        <p:sp>
          <p:nvSpPr>
            <p:cNvPr id="1481" name="Google Shape;1481;p23"/>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3"/>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3"/>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3"/>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3"/>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3"/>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3"/>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3"/>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3"/>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3"/>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3"/>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3"/>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3"/>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3"/>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3"/>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3"/>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3"/>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3"/>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3"/>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3"/>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3"/>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3"/>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3"/>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3"/>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3"/>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3"/>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3"/>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3"/>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3"/>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0" name="Google Shape;1510;p23"/>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3"/>
          <p:cNvSpPr txBox="1">
            <a:spLocks noGrp="1"/>
          </p:cNvSpPr>
          <p:nvPr>
            <p:ph type="title" hasCustomPrompt="1"/>
          </p:nvPr>
        </p:nvSpPr>
        <p:spPr>
          <a:xfrm rot="-223">
            <a:off x="3791350" y="540150"/>
            <a:ext cx="4632600" cy="9912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512" name="Google Shape;1512;p23"/>
          <p:cNvSpPr txBox="1">
            <a:spLocks noGrp="1"/>
          </p:cNvSpPr>
          <p:nvPr>
            <p:ph type="subTitle" idx="1"/>
          </p:nvPr>
        </p:nvSpPr>
        <p:spPr>
          <a:xfrm>
            <a:off x="3791388" y="1688387"/>
            <a:ext cx="46326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13" name="Google Shape;1513;p23"/>
          <p:cNvSpPr txBox="1">
            <a:spLocks noGrp="1"/>
          </p:cNvSpPr>
          <p:nvPr>
            <p:ph type="title" idx="2" hasCustomPrompt="1"/>
          </p:nvPr>
        </p:nvSpPr>
        <p:spPr>
          <a:xfrm>
            <a:off x="3791392" y="3010008"/>
            <a:ext cx="4632600" cy="9912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514" name="Google Shape;1514;p23"/>
          <p:cNvSpPr txBox="1">
            <a:spLocks noGrp="1"/>
          </p:cNvSpPr>
          <p:nvPr>
            <p:ph type="subTitle" idx="3"/>
          </p:nvPr>
        </p:nvSpPr>
        <p:spPr>
          <a:xfrm>
            <a:off x="3791374" y="4158300"/>
            <a:ext cx="46326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515" name="Google Shape;1515;p23"/>
          <p:cNvGrpSpPr/>
          <p:nvPr/>
        </p:nvGrpSpPr>
        <p:grpSpPr>
          <a:xfrm rot="10800000">
            <a:off x="2761582" y="4014805"/>
            <a:ext cx="1364864" cy="1511874"/>
            <a:chOff x="1797975" y="820925"/>
            <a:chExt cx="833250" cy="923000"/>
          </a:xfrm>
        </p:grpSpPr>
        <p:sp>
          <p:nvSpPr>
            <p:cNvPr id="1516" name="Google Shape;1516;p23"/>
            <p:cNvSpPr/>
            <p:nvPr/>
          </p:nvSpPr>
          <p:spPr>
            <a:xfrm>
              <a:off x="2189925" y="820925"/>
              <a:ext cx="441300" cy="923000"/>
            </a:xfrm>
            <a:custGeom>
              <a:avLst/>
              <a:gdLst/>
              <a:ahLst/>
              <a:cxnLst/>
              <a:rect l="l" t="t" r="r" b="b"/>
              <a:pathLst>
                <a:path w="17652" h="36920" extrusionOk="0">
                  <a:moveTo>
                    <a:pt x="16810" y="1"/>
                  </a:moveTo>
                  <a:lnTo>
                    <a:pt x="9745" y="7168"/>
                  </a:lnTo>
                  <a:cubicBezTo>
                    <a:pt x="9745" y="7168"/>
                    <a:pt x="0" y="23529"/>
                    <a:pt x="9785" y="36920"/>
                  </a:cubicBezTo>
                  <a:cubicBezTo>
                    <a:pt x="9785" y="36920"/>
                    <a:pt x="11697" y="35812"/>
                    <a:pt x="13581" y="31766"/>
                  </a:cubicBezTo>
                  <a:lnTo>
                    <a:pt x="11886" y="30817"/>
                  </a:lnTo>
                  <a:lnTo>
                    <a:pt x="13844" y="31186"/>
                  </a:lnTo>
                  <a:cubicBezTo>
                    <a:pt x="14097" y="30602"/>
                    <a:pt x="14348" y="29964"/>
                    <a:pt x="14594" y="29266"/>
                  </a:cubicBezTo>
                  <a:lnTo>
                    <a:pt x="12854" y="28453"/>
                  </a:lnTo>
                  <a:lnTo>
                    <a:pt x="14769" y="28750"/>
                  </a:lnTo>
                  <a:cubicBezTo>
                    <a:pt x="15113" y="27711"/>
                    <a:pt x="15441" y="26547"/>
                    <a:pt x="15739" y="25247"/>
                  </a:cubicBezTo>
                  <a:lnTo>
                    <a:pt x="9817" y="23415"/>
                  </a:lnTo>
                  <a:lnTo>
                    <a:pt x="16060" y="23733"/>
                  </a:lnTo>
                  <a:cubicBezTo>
                    <a:pt x="17126" y="18248"/>
                    <a:pt x="17652" y="10599"/>
                    <a:pt x="168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3"/>
            <p:cNvSpPr/>
            <p:nvPr/>
          </p:nvSpPr>
          <p:spPr>
            <a:xfrm>
              <a:off x="2208525" y="1007025"/>
              <a:ext cx="226025" cy="736900"/>
            </a:xfrm>
            <a:custGeom>
              <a:avLst/>
              <a:gdLst/>
              <a:ahLst/>
              <a:cxnLst/>
              <a:rect l="l" t="t" r="r" b="b"/>
              <a:pathLst>
                <a:path w="9041" h="29476" extrusionOk="0">
                  <a:moveTo>
                    <a:pt x="8845" y="0"/>
                  </a:moveTo>
                  <a:cubicBezTo>
                    <a:pt x="7633" y="2193"/>
                    <a:pt x="1" y="17101"/>
                    <a:pt x="9041" y="29476"/>
                  </a:cubicBezTo>
                  <a:cubicBezTo>
                    <a:pt x="1365" y="16462"/>
                    <a:pt x="8838" y="16"/>
                    <a:pt x="88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3"/>
            <p:cNvSpPr/>
            <p:nvPr/>
          </p:nvSpPr>
          <p:spPr>
            <a:xfrm>
              <a:off x="1797975" y="984975"/>
              <a:ext cx="636300" cy="654900"/>
            </a:xfrm>
            <a:custGeom>
              <a:avLst/>
              <a:gdLst/>
              <a:ahLst/>
              <a:cxnLst/>
              <a:rect l="l" t="t" r="r" b="b"/>
              <a:pathLst>
                <a:path w="25452" h="26196" extrusionOk="0">
                  <a:moveTo>
                    <a:pt x="22162" y="0"/>
                  </a:moveTo>
                  <a:cubicBezTo>
                    <a:pt x="22162" y="0"/>
                    <a:pt x="1" y="7333"/>
                    <a:pt x="782" y="25998"/>
                  </a:cubicBezTo>
                  <a:cubicBezTo>
                    <a:pt x="782" y="25998"/>
                    <a:pt x="1971" y="26196"/>
                    <a:pt x="3510" y="26196"/>
                  </a:cubicBezTo>
                  <a:cubicBezTo>
                    <a:pt x="4855" y="26196"/>
                    <a:pt x="6466" y="26045"/>
                    <a:pt x="7786" y="25479"/>
                  </a:cubicBezTo>
                  <a:lnTo>
                    <a:pt x="6780" y="23843"/>
                  </a:lnTo>
                  <a:lnTo>
                    <a:pt x="8524" y="22601"/>
                  </a:lnTo>
                  <a:lnTo>
                    <a:pt x="6454" y="19503"/>
                  </a:lnTo>
                  <a:lnTo>
                    <a:pt x="6454" y="19503"/>
                  </a:lnTo>
                  <a:lnTo>
                    <a:pt x="9847" y="22377"/>
                  </a:lnTo>
                  <a:cubicBezTo>
                    <a:pt x="9847" y="22377"/>
                    <a:pt x="11696" y="20786"/>
                    <a:pt x="12350" y="19702"/>
                  </a:cubicBezTo>
                  <a:lnTo>
                    <a:pt x="8186" y="15441"/>
                  </a:lnTo>
                  <a:lnTo>
                    <a:pt x="8186" y="15441"/>
                  </a:lnTo>
                  <a:cubicBezTo>
                    <a:pt x="8186" y="15441"/>
                    <a:pt x="12189" y="17157"/>
                    <a:pt x="13078" y="18325"/>
                  </a:cubicBezTo>
                  <a:cubicBezTo>
                    <a:pt x="13078" y="18325"/>
                    <a:pt x="21796" y="9233"/>
                    <a:pt x="25451" y="844"/>
                  </a:cubicBezTo>
                  <a:lnTo>
                    <a:pt x="221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3"/>
            <p:cNvSpPr/>
            <p:nvPr/>
          </p:nvSpPr>
          <p:spPr>
            <a:xfrm>
              <a:off x="1797975" y="984975"/>
              <a:ext cx="554050" cy="649950"/>
            </a:xfrm>
            <a:custGeom>
              <a:avLst/>
              <a:gdLst/>
              <a:ahLst/>
              <a:cxnLst/>
              <a:rect l="l" t="t" r="r" b="b"/>
              <a:pathLst>
                <a:path w="22162" h="25998" extrusionOk="0">
                  <a:moveTo>
                    <a:pt x="22162" y="0"/>
                  </a:moveTo>
                  <a:cubicBezTo>
                    <a:pt x="22158" y="2"/>
                    <a:pt x="1" y="7335"/>
                    <a:pt x="782" y="25998"/>
                  </a:cubicBezTo>
                  <a:cubicBezTo>
                    <a:pt x="2579" y="6556"/>
                    <a:pt x="22158" y="1"/>
                    <a:pt x="22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8326361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1520"/>
        <p:cNvGrpSpPr/>
        <p:nvPr/>
      </p:nvGrpSpPr>
      <p:grpSpPr>
        <a:xfrm>
          <a:off x="0" y="0"/>
          <a:ext cx="0" cy="0"/>
          <a:chOff x="0" y="0"/>
          <a:chExt cx="0" cy="0"/>
        </a:xfrm>
      </p:grpSpPr>
      <p:grpSp>
        <p:nvGrpSpPr>
          <p:cNvPr id="1521" name="Google Shape;1521;p24"/>
          <p:cNvGrpSpPr/>
          <p:nvPr/>
        </p:nvGrpSpPr>
        <p:grpSpPr>
          <a:xfrm>
            <a:off x="76750" y="2249261"/>
            <a:ext cx="8769075" cy="2807966"/>
            <a:chOff x="76750" y="2249261"/>
            <a:chExt cx="8769075" cy="2807966"/>
          </a:xfrm>
        </p:grpSpPr>
        <p:grpSp>
          <p:nvGrpSpPr>
            <p:cNvPr id="1522" name="Google Shape;1522;p24"/>
            <p:cNvGrpSpPr/>
            <p:nvPr/>
          </p:nvGrpSpPr>
          <p:grpSpPr>
            <a:xfrm>
              <a:off x="699118" y="3724574"/>
              <a:ext cx="861138" cy="1332653"/>
              <a:chOff x="2593675" y="2254750"/>
              <a:chExt cx="344125" cy="532550"/>
            </a:xfrm>
          </p:grpSpPr>
          <p:sp>
            <p:nvSpPr>
              <p:cNvPr id="1523" name="Google Shape;1523;p24"/>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4"/>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 name="Google Shape;1525;p24"/>
            <p:cNvSpPr/>
            <p:nvPr/>
          </p:nvSpPr>
          <p:spPr>
            <a:xfrm>
              <a:off x="76750" y="2249261"/>
              <a:ext cx="1483480" cy="2738028"/>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6" name="Google Shape;1526;p24"/>
            <p:cNvGrpSpPr/>
            <p:nvPr/>
          </p:nvGrpSpPr>
          <p:grpSpPr>
            <a:xfrm flipH="1">
              <a:off x="3883848" y="3262581"/>
              <a:ext cx="1376190" cy="1696278"/>
              <a:chOff x="2505742" y="2254750"/>
              <a:chExt cx="432058" cy="532550"/>
            </a:xfrm>
          </p:grpSpPr>
          <p:sp>
            <p:nvSpPr>
              <p:cNvPr id="1527" name="Google Shape;1527;p24"/>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4"/>
              <p:cNvSpPr/>
              <p:nvPr/>
            </p:nvSpPr>
            <p:spPr>
              <a:xfrm>
                <a:off x="2505742" y="2502252"/>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9" name="Google Shape;1529;p24"/>
            <p:cNvSpPr/>
            <p:nvPr/>
          </p:nvSpPr>
          <p:spPr>
            <a:xfrm flipH="1">
              <a:off x="7669837" y="2816875"/>
              <a:ext cx="1175988" cy="2170420"/>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 name="Google Shape;1530;p24"/>
          <p:cNvGrpSpPr/>
          <p:nvPr/>
        </p:nvGrpSpPr>
        <p:grpSpPr>
          <a:xfrm>
            <a:off x="7300400" y="-119875"/>
            <a:ext cx="1712225" cy="1046525"/>
            <a:chOff x="3182725" y="919500"/>
            <a:chExt cx="1712225" cy="1046525"/>
          </a:xfrm>
        </p:grpSpPr>
        <p:sp>
          <p:nvSpPr>
            <p:cNvPr id="1531" name="Google Shape;1531;p24"/>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4"/>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4"/>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4"/>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4"/>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 name="Google Shape;1536;p24"/>
          <p:cNvGrpSpPr/>
          <p:nvPr/>
        </p:nvGrpSpPr>
        <p:grpSpPr>
          <a:xfrm>
            <a:off x="6399450" y="-182300"/>
            <a:ext cx="833250" cy="923000"/>
            <a:chOff x="1797975" y="820925"/>
            <a:chExt cx="833250" cy="923000"/>
          </a:xfrm>
        </p:grpSpPr>
        <p:sp>
          <p:nvSpPr>
            <p:cNvPr id="1537" name="Google Shape;1537;p24"/>
            <p:cNvSpPr/>
            <p:nvPr/>
          </p:nvSpPr>
          <p:spPr>
            <a:xfrm>
              <a:off x="2189925" y="820925"/>
              <a:ext cx="441300" cy="923000"/>
            </a:xfrm>
            <a:custGeom>
              <a:avLst/>
              <a:gdLst/>
              <a:ahLst/>
              <a:cxnLst/>
              <a:rect l="l" t="t" r="r" b="b"/>
              <a:pathLst>
                <a:path w="17652" h="36920" extrusionOk="0">
                  <a:moveTo>
                    <a:pt x="16810" y="1"/>
                  </a:moveTo>
                  <a:lnTo>
                    <a:pt x="9745" y="7168"/>
                  </a:lnTo>
                  <a:cubicBezTo>
                    <a:pt x="9745" y="7168"/>
                    <a:pt x="0" y="23529"/>
                    <a:pt x="9785" y="36920"/>
                  </a:cubicBezTo>
                  <a:cubicBezTo>
                    <a:pt x="9785" y="36920"/>
                    <a:pt x="11697" y="35812"/>
                    <a:pt x="13581" y="31766"/>
                  </a:cubicBezTo>
                  <a:lnTo>
                    <a:pt x="11886" y="30817"/>
                  </a:lnTo>
                  <a:lnTo>
                    <a:pt x="13844" y="31186"/>
                  </a:lnTo>
                  <a:cubicBezTo>
                    <a:pt x="14097" y="30602"/>
                    <a:pt x="14348" y="29964"/>
                    <a:pt x="14594" y="29266"/>
                  </a:cubicBezTo>
                  <a:lnTo>
                    <a:pt x="12854" y="28453"/>
                  </a:lnTo>
                  <a:lnTo>
                    <a:pt x="14769" y="28750"/>
                  </a:lnTo>
                  <a:cubicBezTo>
                    <a:pt x="15113" y="27711"/>
                    <a:pt x="15441" y="26547"/>
                    <a:pt x="15739" y="25247"/>
                  </a:cubicBezTo>
                  <a:lnTo>
                    <a:pt x="9817" y="23415"/>
                  </a:lnTo>
                  <a:lnTo>
                    <a:pt x="16060" y="23733"/>
                  </a:lnTo>
                  <a:cubicBezTo>
                    <a:pt x="17126" y="18248"/>
                    <a:pt x="17652" y="10599"/>
                    <a:pt x="168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4"/>
            <p:cNvSpPr/>
            <p:nvPr/>
          </p:nvSpPr>
          <p:spPr>
            <a:xfrm>
              <a:off x="2208525" y="1007025"/>
              <a:ext cx="226025" cy="736900"/>
            </a:xfrm>
            <a:custGeom>
              <a:avLst/>
              <a:gdLst/>
              <a:ahLst/>
              <a:cxnLst/>
              <a:rect l="l" t="t" r="r" b="b"/>
              <a:pathLst>
                <a:path w="9041" h="29476" extrusionOk="0">
                  <a:moveTo>
                    <a:pt x="8845" y="0"/>
                  </a:moveTo>
                  <a:cubicBezTo>
                    <a:pt x="7633" y="2193"/>
                    <a:pt x="1" y="17101"/>
                    <a:pt x="9041" y="29476"/>
                  </a:cubicBezTo>
                  <a:cubicBezTo>
                    <a:pt x="1365" y="16462"/>
                    <a:pt x="8838" y="16"/>
                    <a:pt x="88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4"/>
            <p:cNvSpPr/>
            <p:nvPr/>
          </p:nvSpPr>
          <p:spPr>
            <a:xfrm>
              <a:off x="1797975" y="984975"/>
              <a:ext cx="636300" cy="654900"/>
            </a:xfrm>
            <a:custGeom>
              <a:avLst/>
              <a:gdLst/>
              <a:ahLst/>
              <a:cxnLst/>
              <a:rect l="l" t="t" r="r" b="b"/>
              <a:pathLst>
                <a:path w="25452" h="26196" extrusionOk="0">
                  <a:moveTo>
                    <a:pt x="22162" y="0"/>
                  </a:moveTo>
                  <a:cubicBezTo>
                    <a:pt x="22162" y="0"/>
                    <a:pt x="1" y="7333"/>
                    <a:pt x="782" y="25998"/>
                  </a:cubicBezTo>
                  <a:cubicBezTo>
                    <a:pt x="782" y="25998"/>
                    <a:pt x="1971" y="26196"/>
                    <a:pt x="3510" y="26196"/>
                  </a:cubicBezTo>
                  <a:cubicBezTo>
                    <a:pt x="4855" y="26196"/>
                    <a:pt x="6466" y="26045"/>
                    <a:pt x="7786" y="25479"/>
                  </a:cubicBezTo>
                  <a:lnTo>
                    <a:pt x="6780" y="23843"/>
                  </a:lnTo>
                  <a:lnTo>
                    <a:pt x="8524" y="22601"/>
                  </a:lnTo>
                  <a:lnTo>
                    <a:pt x="6454" y="19503"/>
                  </a:lnTo>
                  <a:lnTo>
                    <a:pt x="6454" y="19503"/>
                  </a:lnTo>
                  <a:lnTo>
                    <a:pt x="9847" y="22377"/>
                  </a:lnTo>
                  <a:cubicBezTo>
                    <a:pt x="9847" y="22377"/>
                    <a:pt x="11696" y="20786"/>
                    <a:pt x="12350" y="19702"/>
                  </a:cubicBezTo>
                  <a:lnTo>
                    <a:pt x="8186" y="15441"/>
                  </a:lnTo>
                  <a:lnTo>
                    <a:pt x="8186" y="15441"/>
                  </a:lnTo>
                  <a:cubicBezTo>
                    <a:pt x="8186" y="15441"/>
                    <a:pt x="12189" y="17157"/>
                    <a:pt x="13078" y="18325"/>
                  </a:cubicBezTo>
                  <a:cubicBezTo>
                    <a:pt x="13078" y="18325"/>
                    <a:pt x="21796" y="9233"/>
                    <a:pt x="25451" y="844"/>
                  </a:cubicBezTo>
                  <a:lnTo>
                    <a:pt x="221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4"/>
            <p:cNvSpPr/>
            <p:nvPr/>
          </p:nvSpPr>
          <p:spPr>
            <a:xfrm>
              <a:off x="1797975" y="984975"/>
              <a:ext cx="554050" cy="649950"/>
            </a:xfrm>
            <a:custGeom>
              <a:avLst/>
              <a:gdLst/>
              <a:ahLst/>
              <a:cxnLst/>
              <a:rect l="l" t="t" r="r" b="b"/>
              <a:pathLst>
                <a:path w="22162" h="25998" extrusionOk="0">
                  <a:moveTo>
                    <a:pt x="22162" y="0"/>
                  </a:moveTo>
                  <a:cubicBezTo>
                    <a:pt x="22158" y="2"/>
                    <a:pt x="1" y="7335"/>
                    <a:pt x="782" y="25998"/>
                  </a:cubicBezTo>
                  <a:cubicBezTo>
                    <a:pt x="2579" y="6556"/>
                    <a:pt x="22158" y="1"/>
                    <a:pt x="22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 name="Google Shape;1541;p24"/>
          <p:cNvGrpSpPr/>
          <p:nvPr/>
        </p:nvGrpSpPr>
        <p:grpSpPr>
          <a:xfrm flipH="1">
            <a:off x="8235400" y="831225"/>
            <a:ext cx="960975" cy="983875"/>
            <a:chOff x="1459725" y="3033450"/>
            <a:chExt cx="960975" cy="983875"/>
          </a:xfrm>
        </p:grpSpPr>
        <p:sp>
          <p:nvSpPr>
            <p:cNvPr id="1542" name="Google Shape;1542;p24"/>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4"/>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4"/>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4"/>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 name="Google Shape;1546;p24"/>
          <p:cNvGrpSpPr/>
          <p:nvPr/>
        </p:nvGrpSpPr>
        <p:grpSpPr>
          <a:xfrm>
            <a:off x="-127525" y="3611375"/>
            <a:ext cx="826650" cy="1041725"/>
            <a:chOff x="2030500" y="3653500"/>
            <a:chExt cx="826650" cy="1041725"/>
          </a:xfrm>
        </p:grpSpPr>
        <p:sp>
          <p:nvSpPr>
            <p:cNvPr id="1547" name="Google Shape;1547;p24"/>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4"/>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4"/>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4"/>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4"/>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4"/>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4"/>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4"/>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4"/>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4"/>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4"/>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4"/>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4"/>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4"/>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4"/>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4"/>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4"/>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4"/>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4"/>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4"/>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4"/>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4"/>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4"/>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4"/>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4"/>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4"/>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4"/>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4"/>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4"/>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6" name="Google Shape;1576;p24"/>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4"/>
          <p:cNvSpPr txBox="1">
            <a:spLocks noGrp="1"/>
          </p:cNvSpPr>
          <p:nvPr>
            <p:ph type="subTitle" idx="1"/>
          </p:nvPr>
        </p:nvSpPr>
        <p:spPr>
          <a:xfrm>
            <a:off x="1290775" y="3560350"/>
            <a:ext cx="2907600" cy="3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78" name="Google Shape;1578;p24"/>
          <p:cNvSpPr txBox="1">
            <a:spLocks noGrp="1"/>
          </p:cNvSpPr>
          <p:nvPr>
            <p:ph type="subTitle" idx="2"/>
          </p:nvPr>
        </p:nvSpPr>
        <p:spPr>
          <a:xfrm>
            <a:off x="4945650" y="3560350"/>
            <a:ext cx="2907600" cy="3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79" name="Google Shape;1579;p24"/>
          <p:cNvSpPr txBox="1">
            <a:spLocks noGrp="1"/>
          </p:cNvSpPr>
          <p:nvPr>
            <p:ph type="title" hasCustomPrompt="1"/>
          </p:nvPr>
        </p:nvSpPr>
        <p:spPr>
          <a:xfrm>
            <a:off x="1290775" y="2644300"/>
            <a:ext cx="2907600" cy="8361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6200"/>
              <a:buNone/>
              <a:defRPr sz="51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580" name="Google Shape;1580;p24"/>
          <p:cNvSpPr txBox="1">
            <a:spLocks noGrp="1"/>
          </p:cNvSpPr>
          <p:nvPr>
            <p:ph type="title" idx="3" hasCustomPrompt="1"/>
          </p:nvPr>
        </p:nvSpPr>
        <p:spPr>
          <a:xfrm>
            <a:off x="4945650" y="2644300"/>
            <a:ext cx="2907600" cy="8361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6200"/>
              <a:buNone/>
              <a:defRPr sz="51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581" name="Google Shape;1581;p24"/>
          <p:cNvSpPr txBox="1">
            <a:spLocks noGrp="1"/>
          </p:cNvSpPr>
          <p:nvPr>
            <p:ph type="title" idx="4"/>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cxnSp>
        <p:nvCxnSpPr>
          <p:cNvPr id="1582" name="Google Shape;1582;p24"/>
          <p:cNvCxnSpPr/>
          <p:nvPr/>
        </p:nvCxnSpPr>
        <p:spPr>
          <a:xfrm>
            <a:off x="845052" y="1104300"/>
            <a:ext cx="397200" cy="0"/>
          </a:xfrm>
          <a:prstGeom prst="straightConnector1">
            <a:avLst/>
          </a:prstGeom>
          <a:noFill/>
          <a:ln w="28575" cap="rnd" cmpd="sng">
            <a:solidFill>
              <a:schemeClr val="accent5"/>
            </a:solidFill>
            <a:prstDash val="solid"/>
            <a:round/>
            <a:headEnd type="none" w="med" len="med"/>
            <a:tailEnd type="none" w="med" len="med"/>
          </a:ln>
        </p:spPr>
      </p:cxnSp>
      <p:grpSp>
        <p:nvGrpSpPr>
          <p:cNvPr id="1583" name="Google Shape;1583;p24"/>
          <p:cNvGrpSpPr/>
          <p:nvPr/>
        </p:nvGrpSpPr>
        <p:grpSpPr>
          <a:xfrm rot="10800000" flipH="1">
            <a:off x="618500" y="3903150"/>
            <a:ext cx="941750" cy="1293500"/>
            <a:chOff x="1064600" y="709975"/>
            <a:chExt cx="941750" cy="1293500"/>
          </a:xfrm>
        </p:grpSpPr>
        <p:sp>
          <p:nvSpPr>
            <p:cNvPr id="1584" name="Google Shape;1584;p24"/>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4"/>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4"/>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4"/>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4"/>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4"/>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4"/>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4"/>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4"/>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4"/>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4"/>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4"/>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4"/>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4"/>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4"/>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4"/>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4"/>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4"/>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4"/>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4"/>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4"/>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4"/>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4"/>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4"/>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4"/>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4"/>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4"/>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4"/>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4"/>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0816890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613"/>
        <p:cNvGrpSpPr/>
        <p:nvPr/>
      </p:nvGrpSpPr>
      <p:grpSpPr>
        <a:xfrm>
          <a:off x="0" y="0"/>
          <a:ext cx="0" cy="0"/>
          <a:chOff x="0" y="0"/>
          <a:chExt cx="0" cy="0"/>
        </a:xfrm>
      </p:grpSpPr>
      <p:grpSp>
        <p:nvGrpSpPr>
          <p:cNvPr id="1614" name="Google Shape;1614;p25"/>
          <p:cNvGrpSpPr/>
          <p:nvPr/>
        </p:nvGrpSpPr>
        <p:grpSpPr>
          <a:xfrm>
            <a:off x="-10" y="2500936"/>
            <a:ext cx="9144085" cy="4602224"/>
            <a:chOff x="-10" y="2500936"/>
            <a:chExt cx="9144085" cy="4602224"/>
          </a:xfrm>
        </p:grpSpPr>
        <p:sp>
          <p:nvSpPr>
            <p:cNvPr id="1615" name="Google Shape;1615;p25"/>
            <p:cNvSpPr/>
            <p:nvPr/>
          </p:nvSpPr>
          <p:spPr>
            <a:xfrm flipH="1">
              <a:off x="-6" y="4044625"/>
              <a:ext cx="9144081" cy="3058536"/>
            </a:xfrm>
            <a:custGeom>
              <a:avLst/>
              <a:gdLst/>
              <a:ahLst/>
              <a:cxnLst/>
              <a:rect l="l" t="t" r="r" b="b"/>
              <a:pathLst>
                <a:path w="114879" h="42598" extrusionOk="0">
                  <a:moveTo>
                    <a:pt x="61209" y="12852"/>
                  </a:moveTo>
                  <a:cubicBezTo>
                    <a:pt x="61220" y="12863"/>
                    <a:pt x="61220" y="12870"/>
                    <a:pt x="61218" y="12870"/>
                  </a:cubicBezTo>
                  <a:cubicBezTo>
                    <a:pt x="61215" y="12870"/>
                    <a:pt x="61211" y="12865"/>
                    <a:pt x="61209" y="12852"/>
                  </a:cubicBezTo>
                  <a:close/>
                  <a:moveTo>
                    <a:pt x="45649" y="0"/>
                  </a:moveTo>
                  <a:cubicBezTo>
                    <a:pt x="45299" y="0"/>
                    <a:pt x="45128" y="308"/>
                    <a:pt x="45128" y="308"/>
                  </a:cubicBezTo>
                  <a:cubicBezTo>
                    <a:pt x="45128" y="308"/>
                    <a:pt x="44551" y="87"/>
                    <a:pt x="44093" y="87"/>
                  </a:cubicBezTo>
                  <a:cubicBezTo>
                    <a:pt x="43677" y="87"/>
                    <a:pt x="43359" y="269"/>
                    <a:pt x="43656" y="963"/>
                  </a:cubicBezTo>
                  <a:cubicBezTo>
                    <a:pt x="43508" y="938"/>
                    <a:pt x="43382" y="926"/>
                    <a:pt x="43275" y="926"/>
                  </a:cubicBezTo>
                  <a:cubicBezTo>
                    <a:pt x="42262" y="926"/>
                    <a:pt x="42996" y="1983"/>
                    <a:pt x="43273" y="2489"/>
                  </a:cubicBezTo>
                  <a:cubicBezTo>
                    <a:pt x="42634" y="2588"/>
                    <a:pt x="41209" y="2739"/>
                    <a:pt x="42203" y="3627"/>
                  </a:cubicBezTo>
                  <a:cubicBezTo>
                    <a:pt x="42150" y="3657"/>
                    <a:pt x="42099" y="3669"/>
                    <a:pt x="42048" y="3669"/>
                  </a:cubicBezTo>
                  <a:cubicBezTo>
                    <a:pt x="41824" y="3669"/>
                    <a:pt x="41588" y="3437"/>
                    <a:pt x="41076" y="3437"/>
                  </a:cubicBezTo>
                  <a:cubicBezTo>
                    <a:pt x="40983" y="3437"/>
                    <a:pt x="40881" y="3444"/>
                    <a:pt x="40768" y="3463"/>
                  </a:cubicBezTo>
                  <a:cubicBezTo>
                    <a:pt x="41165" y="2902"/>
                    <a:pt x="40812" y="2756"/>
                    <a:pt x="40338" y="2756"/>
                  </a:cubicBezTo>
                  <a:cubicBezTo>
                    <a:pt x="39826" y="2756"/>
                    <a:pt x="39172" y="2927"/>
                    <a:pt x="39172" y="2927"/>
                  </a:cubicBezTo>
                  <a:cubicBezTo>
                    <a:pt x="39172" y="2927"/>
                    <a:pt x="38480" y="1848"/>
                    <a:pt x="37749" y="1848"/>
                  </a:cubicBezTo>
                  <a:cubicBezTo>
                    <a:pt x="37447" y="1848"/>
                    <a:pt x="37139" y="2031"/>
                    <a:pt x="36869" y="2551"/>
                  </a:cubicBezTo>
                  <a:cubicBezTo>
                    <a:pt x="36683" y="2416"/>
                    <a:pt x="36479" y="2358"/>
                    <a:pt x="36287" y="2358"/>
                  </a:cubicBezTo>
                  <a:cubicBezTo>
                    <a:pt x="35648" y="2358"/>
                    <a:pt x="35132" y="2994"/>
                    <a:pt x="35790" y="3556"/>
                  </a:cubicBezTo>
                  <a:cubicBezTo>
                    <a:pt x="35297" y="3570"/>
                    <a:pt x="33318" y="3977"/>
                    <a:pt x="34785" y="4417"/>
                  </a:cubicBezTo>
                  <a:cubicBezTo>
                    <a:pt x="34748" y="4415"/>
                    <a:pt x="34711" y="4414"/>
                    <a:pt x="34676" y="4414"/>
                  </a:cubicBezTo>
                  <a:cubicBezTo>
                    <a:pt x="33447" y="4414"/>
                    <a:pt x="33958" y="5625"/>
                    <a:pt x="34723" y="6003"/>
                  </a:cubicBezTo>
                  <a:cubicBezTo>
                    <a:pt x="34718" y="6003"/>
                    <a:pt x="34712" y="6003"/>
                    <a:pt x="34707" y="6003"/>
                  </a:cubicBezTo>
                  <a:cubicBezTo>
                    <a:pt x="34092" y="6003"/>
                    <a:pt x="32188" y="6241"/>
                    <a:pt x="32817" y="7166"/>
                  </a:cubicBezTo>
                  <a:cubicBezTo>
                    <a:pt x="32450" y="7252"/>
                    <a:pt x="30143" y="7619"/>
                    <a:pt x="31428" y="8236"/>
                  </a:cubicBezTo>
                  <a:cubicBezTo>
                    <a:pt x="31396" y="8232"/>
                    <a:pt x="31362" y="8230"/>
                    <a:pt x="31327" y="8230"/>
                  </a:cubicBezTo>
                  <a:cubicBezTo>
                    <a:pt x="30669" y="8230"/>
                    <a:pt x="29554" y="8979"/>
                    <a:pt x="30526" y="9321"/>
                  </a:cubicBezTo>
                  <a:cubicBezTo>
                    <a:pt x="30119" y="9421"/>
                    <a:pt x="30111" y="9640"/>
                    <a:pt x="29946" y="9922"/>
                  </a:cubicBezTo>
                  <a:cubicBezTo>
                    <a:pt x="30223" y="9946"/>
                    <a:pt x="30496" y="10087"/>
                    <a:pt x="30787" y="10087"/>
                  </a:cubicBezTo>
                  <a:cubicBezTo>
                    <a:pt x="30821" y="10087"/>
                    <a:pt x="30856" y="10085"/>
                    <a:pt x="30891" y="10081"/>
                  </a:cubicBezTo>
                  <a:lnTo>
                    <a:pt x="30891" y="10081"/>
                  </a:lnTo>
                  <a:cubicBezTo>
                    <a:pt x="30390" y="10475"/>
                    <a:pt x="30421" y="11096"/>
                    <a:pt x="30984" y="11351"/>
                  </a:cubicBezTo>
                  <a:cubicBezTo>
                    <a:pt x="30597" y="11501"/>
                    <a:pt x="30642" y="12068"/>
                    <a:pt x="30678" y="12098"/>
                  </a:cubicBezTo>
                  <a:cubicBezTo>
                    <a:pt x="30547" y="12062"/>
                    <a:pt x="30412" y="12042"/>
                    <a:pt x="30279" y="12042"/>
                  </a:cubicBezTo>
                  <a:cubicBezTo>
                    <a:pt x="29924" y="12042"/>
                    <a:pt x="29586" y="12181"/>
                    <a:pt x="29395" y="12499"/>
                  </a:cubicBezTo>
                  <a:cubicBezTo>
                    <a:pt x="29247" y="12368"/>
                    <a:pt x="29104" y="12308"/>
                    <a:pt x="28971" y="12308"/>
                  </a:cubicBezTo>
                  <a:cubicBezTo>
                    <a:pt x="28716" y="12308"/>
                    <a:pt x="28495" y="12527"/>
                    <a:pt x="28330" y="12889"/>
                  </a:cubicBezTo>
                  <a:cubicBezTo>
                    <a:pt x="28387" y="12399"/>
                    <a:pt x="28198" y="11977"/>
                    <a:pt x="27800" y="11977"/>
                  </a:cubicBezTo>
                  <a:cubicBezTo>
                    <a:pt x="27709" y="11977"/>
                    <a:pt x="27607" y="11999"/>
                    <a:pt x="27494" y="12049"/>
                  </a:cubicBezTo>
                  <a:cubicBezTo>
                    <a:pt x="27434" y="11712"/>
                    <a:pt x="27093" y="11440"/>
                    <a:pt x="26833" y="11440"/>
                  </a:cubicBezTo>
                  <a:cubicBezTo>
                    <a:pt x="26682" y="11440"/>
                    <a:pt x="26559" y="11531"/>
                    <a:pt x="26534" y="11755"/>
                  </a:cubicBezTo>
                  <a:cubicBezTo>
                    <a:pt x="26502" y="11751"/>
                    <a:pt x="26470" y="11749"/>
                    <a:pt x="26438" y="11749"/>
                  </a:cubicBezTo>
                  <a:cubicBezTo>
                    <a:pt x="25756" y="11749"/>
                    <a:pt x="25212" y="12646"/>
                    <a:pt x="26086" y="12912"/>
                  </a:cubicBezTo>
                  <a:cubicBezTo>
                    <a:pt x="25507" y="13286"/>
                    <a:pt x="24991" y="13880"/>
                    <a:pt x="24872" y="14565"/>
                  </a:cubicBezTo>
                  <a:cubicBezTo>
                    <a:pt x="24553" y="14731"/>
                    <a:pt x="24228" y="14952"/>
                    <a:pt x="23897" y="15105"/>
                  </a:cubicBezTo>
                  <a:cubicBezTo>
                    <a:pt x="24219" y="14636"/>
                    <a:pt x="23985" y="14188"/>
                    <a:pt x="23541" y="14188"/>
                  </a:cubicBezTo>
                  <a:cubicBezTo>
                    <a:pt x="23438" y="14188"/>
                    <a:pt x="23325" y="14212"/>
                    <a:pt x="23205" y="14265"/>
                  </a:cubicBezTo>
                  <a:cubicBezTo>
                    <a:pt x="22978" y="13868"/>
                    <a:pt x="22570" y="13648"/>
                    <a:pt x="22120" y="13648"/>
                  </a:cubicBezTo>
                  <a:cubicBezTo>
                    <a:pt x="22103" y="13648"/>
                    <a:pt x="22086" y="13649"/>
                    <a:pt x="22069" y="13649"/>
                  </a:cubicBezTo>
                  <a:cubicBezTo>
                    <a:pt x="22429" y="13041"/>
                    <a:pt x="22343" y="12496"/>
                    <a:pt x="21727" y="12496"/>
                  </a:cubicBezTo>
                  <a:cubicBezTo>
                    <a:pt x="21606" y="12496"/>
                    <a:pt x="21465" y="12517"/>
                    <a:pt x="21304" y="12562"/>
                  </a:cubicBezTo>
                  <a:cubicBezTo>
                    <a:pt x="21406" y="12094"/>
                    <a:pt x="21500" y="11366"/>
                    <a:pt x="21024" y="11366"/>
                  </a:cubicBezTo>
                  <a:cubicBezTo>
                    <a:pt x="20940" y="11366"/>
                    <a:pt x="20839" y="11388"/>
                    <a:pt x="20717" y="11439"/>
                  </a:cubicBezTo>
                  <a:cubicBezTo>
                    <a:pt x="21052" y="10881"/>
                    <a:pt x="21230" y="9814"/>
                    <a:pt x="20411" y="9814"/>
                  </a:cubicBezTo>
                  <a:cubicBezTo>
                    <a:pt x="20358" y="9814"/>
                    <a:pt x="20301" y="9819"/>
                    <a:pt x="20239" y="9828"/>
                  </a:cubicBezTo>
                  <a:cubicBezTo>
                    <a:pt x="20364" y="9189"/>
                    <a:pt x="20101" y="8676"/>
                    <a:pt x="19458" y="8676"/>
                  </a:cubicBezTo>
                  <a:cubicBezTo>
                    <a:pt x="19414" y="8676"/>
                    <a:pt x="19369" y="8678"/>
                    <a:pt x="19321" y="8683"/>
                  </a:cubicBezTo>
                  <a:cubicBezTo>
                    <a:pt x="19488" y="8164"/>
                    <a:pt x="19213" y="7414"/>
                    <a:pt x="18657" y="7414"/>
                  </a:cubicBezTo>
                  <a:cubicBezTo>
                    <a:pt x="18597" y="7414"/>
                    <a:pt x="18534" y="7422"/>
                    <a:pt x="18468" y="7441"/>
                  </a:cubicBezTo>
                  <a:cubicBezTo>
                    <a:pt x="18361" y="7209"/>
                    <a:pt x="18208" y="7114"/>
                    <a:pt x="18051" y="7114"/>
                  </a:cubicBezTo>
                  <a:cubicBezTo>
                    <a:pt x="17735" y="7114"/>
                    <a:pt x="17402" y="7498"/>
                    <a:pt x="17393" y="7917"/>
                  </a:cubicBezTo>
                  <a:cubicBezTo>
                    <a:pt x="17302" y="7904"/>
                    <a:pt x="17213" y="7898"/>
                    <a:pt x="17127" y="7898"/>
                  </a:cubicBezTo>
                  <a:cubicBezTo>
                    <a:pt x="16467" y="7898"/>
                    <a:pt x="15983" y="8275"/>
                    <a:pt x="15939" y="8989"/>
                  </a:cubicBezTo>
                  <a:cubicBezTo>
                    <a:pt x="15737" y="8914"/>
                    <a:pt x="15498" y="8871"/>
                    <a:pt x="15258" y="8871"/>
                  </a:cubicBezTo>
                  <a:cubicBezTo>
                    <a:pt x="14708" y="8871"/>
                    <a:pt x="14156" y="9097"/>
                    <a:pt x="14060" y="9679"/>
                  </a:cubicBezTo>
                  <a:lnTo>
                    <a:pt x="14060" y="9679"/>
                  </a:lnTo>
                  <a:cubicBezTo>
                    <a:pt x="14065" y="9647"/>
                    <a:pt x="14092" y="9381"/>
                    <a:pt x="14114" y="9319"/>
                  </a:cubicBezTo>
                  <a:cubicBezTo>
                    <a:pt x="13963" y="9246"/>
                    <a:pt x="13838" y="9215"/>
                    <a:pt x="13732" y="9215"/>
                  </a:cubicBezTo>
                  <a:cubicBezTo>
                    <a:pt x="13217" y="9215"/>
                    <a:pt x="13152" y="9949"/>
                    <a:pt x="12675" y="10149"/>
                  </a:cubicBezTo>
                  <a:cubicBezTo>
                    <a:pt x="12506" y="10220"/>
                    <a:pt x="12304" y="10242"/>
                    <a:pt x="12081" y="10242"/>
                  </a:cubicBezTo>
                  <a:cubicBezTo>
                    <a:pt x="11712" y="10242"/>
                    <a:pt x="11287" y="10181"/>
                    <a:pt x="10868" y="10181"/>
                  </a:cubicBezTo>
                  <a:cubicBezTo>
                    <a:pt x="10543" y="10181"/>
                    <a:pt x="10222" y="10217"/>
                    <a:pt x="9933" y="10347"/>
                  </a:cubicBezTo>
                  <a:cubicBezTo>
                    <a:pt x="9874" y="9843"/>
                    <a:pt x="9501" y="9269"/>
                    <a:pt x="9003" y="9269"/>
                  </a:cubicBezTo>
                  <a:cubicBezTo>
                    <a:pt x="8937" y="9269"/>
                    <a:pt x="8869" y="9279"/>
                    <a:pt x="8799" y="9301"/>
                  </a:cubicBezTo>
                  <a:cubicBezTo>
                    <a:pt x="8553" y="8823"/>
                    <a:pt x="8098" y="8307"/>
                    <a:pt x="7568" y="8246"/>
                  </a:cubicBezTo>
                  <a:lnTo>
                    <a:pt x="7568" y="8246"/>
                  </a:lnTo>
                  <a:cubicBezTo>
                    <a:pt x="7574" y="8351"/>
                    <a:pt x="7564" y="8481"/>
                    <a:pt x="7561" y="8591"/>
                  </a:cubicBezTo>
                  <a:cubicBezTo>
                    <a:pt x="7364" y="8190"/>
                    <a:pt x="6747" y="7803"/>
                    <a:pt x="6309" y="7803"/>
                  </a:cubicBezTo>
                  <a:cubicBezTo>
                    <a:pt x="6000" y="7803"/>
                    <a:pt x="5781" y="7997"/>
                    <a:pt x="5864" y="8517"/>
                  </a:cubicBezTo>
                  <a:cubicBezTo>
                    <a:pt x="5787" y="8486"/>
                    <a:pt x="5728" y="8386"/>
                    <a:pt x="5648" y="8378"/>
                  </a:cubicBezTo>
                  <a:cubicBezTo>
                    <a:pt x="5348" y="8646"/>
                    <a:pt x="5273" y="8990"/>
                    <a:pt x="5491" y="9287"/>
                  </a:cubicBezTo>
                  <a:cubicBezTo>
                    <a:pt x="4775" y="9440"/>
                    <a:pt x="4277" y="10074"/>
                    <a:pt x="4955" y="10593"/>
                  </a:cubicBezTo>
                  <a:cubicBezTo>
                    <a:pt x="4858" y="10570"/>
                    <a:pt x="4767" y="10559"/>
                    <a:pt x="4683" y="10559"/>
                  </a:cubicBezTo>
                  <a:cubicBezTo>
                    <a:pt x="4212" y="10559"/>
                    <a:pt x="3969" y="10903"/>
                    <a:pt x="4192" y="11429"/>
                  </a:cubicBezTo>
                  <a:cubicBezTo>
                    <a:pt x="3452" y="11639"/>
                    <a:pt x="2348" y="11318"/>
                    <a:pt x="2509" y="12504"/>
                  </a:cubicBezTo>
                  <a:cubicBezTo>
                    <a:pt x="2277" y="12428"/>
                    <a:pt x="1863" y="12325"/>
                    <a:pt x="1512" y="12325"/>
                  </a:cubicBezTo>
                  <a:cubicBezTo>
                    <a:pt x="1137" y="12325"/>
                    <a:pt x="833" y="12443"/>
                    <a:pt x="899" y="12840"/>
                  </a:cubicBezTo>
                  <a:lnTo>
                    <a:pt x="899" y="12840"/>
                  </a:lnTo>
                  <a:cubicBezTo>
                    <a:pt x="739" y="12676"/>
                    <a:pt x="568" y="12592"/>
                    <a:pt x="395" y="12592"/>
                  </a:cubicBezTo>
                  <a:cubicBezTo>
                    <a:pt x="263" y="12592"/>
                    <a:pt x="130" y="12641"/>
                    <a:pt x="0" y="12743"/>
                  </a:cubicBezTo>
                  <a:lnTo>
                    <a:pt x="0" y="42597"/>
                  </a:lnTo>
                  <a:lnTo>
                    <a:pt x="114878" y="42597"/>
                  </a:lnTo>
                  <a:lnTo>
                    <a:pt x="114878" y="3572"/>
                  </a:lnTo>
                  <a:cubicBezTo>
                    <a:pt x="114313" y="3138"/>
                    <a:pt x="113920" y="2548"/>
                    <a:pt x="113197" y="2362"/>
                  </a:cubicBezTo>
                  <a:cubicBezTo>
                    <a:pt x="113106" y="2339"/>
                    <a:pt x="113021" y="2329"/>
                    <a:pt x="112941" y="2329"/>
                  </a:cubicBezTo>
                  <a:cubicBezTo>
                    <a:pt x="112443" y="2329"/>
                    <a:pt x="112143" y="2722"/>
                    <a:pt x="111852" y="2722"/>
                  </a:cubicBezTo>
                  <a:cubicBezTo>
                    <a:pt x="111843" y="2722"/>
                    <a:pt x="111835" y="2722"/>
                    <a:pt x="111827" y="2721"/>
                  </a:cubicBezTo>
                  <a:cubicBezTo>
                    <a:pt x="111287" y="2680"/>
                    <a:pt x="110610" y="1789"/>
                    <a:pt x="109996" y="1789"/>
                  </a:cubicBezTo>
                  <a:cubicBezTo>
                    <a:pt x="109782" y="1789"/>
                    <a:pt x="109576" y="1897"/>
                    <a:pt x="109386" y="2188"/>
                  </a:cubicBezTo>
                  <a:cubicBezTo>
                    <a:pt x="109022" y="1790"/>
                    <a:pt x="108487" y="1418"/>
                    <a:pt x="107964" y="1418"/>
                  </a:cubicBezTo>
                  <a:cubicBezTo>
                    <a:pt x="107777" y="1418"/>
                    <a:pt x="107592" y="1466"/>
                    <a:pt x="107416" y="1577"/>
                  </a:cubicBezTo>
                  <a:cubicBezTo>
                    <a:pt x="107229" y="1166"/>
                    <a:pt x="106977" y="492"/>
                    <a:pt x="106557" y="263"/>
                  </a:cubicBezTo>
                  <a:cubicBezTo>
                    <a:pt x="106389" y="170"/>
                    <a:pt x="106264" y="137"/>
                    <a:pt x="106160" y="137"/>
                  </a:cubicBezTo>
                  <a:cubicBezTo>
                    <a:pt x="105920" y="137"/>
                    <a:pt x="105793" y="311"/>
                    <a:pt x="105501" y="311"/>
                  </a:cubicBezTo>
                  <a:cubicBezTo>
                    <a:pt x="105479" y="311"/>
                    <a:pt x="105455" y="310"/>
                    <a:pt x="105430" y="308"/>
                  </a:cubicBezTo>
                  <a:cubicBezTo>
                    <a:pt x="105149" y="282"/>
                    <a:pt x="104600" y="69"/>
                    <a:pt x="104220" y="69"/>
                  </a:cubicBezTo>
                  <a:cubicBezTo>
                    <a:pt x="103863" y="69"/>
                    <a:pt x="103656" y="256"/>
                    <a:pt x="103958" y="963"/>
                  </a:cubicBezTo>
                  <a:cubicBezTo>
                    <a:pt x="103810" y="938"/>
                    <a:pt x="103684" y="926"/>
                    <a:pt x="103577" y="926"/>
                  </a:cubicBezTo>
                  <a:cubicBezTo>
                    <a:pt x="102563" y="926"/>
                    <a:pt x="103297" y="1983"/>
                    <a:pt x="103574" y="2489"/>
                  </a:cubicBezTo>
                  <a:cubicBezTo>
                    <a:pt x="102936" y="2588"/>
                    <a:pt x="101510" y="2739"/>
                    <a:pt x="102504" y="3627"/>
                  </a:cubicBezTo>
                  <a:cubicBezTo>
                    <a:pt x="102451" y="3657"/>
                    <a:pt x="102400" y="3669"/>
                    <a:pt x="102349" y="3669"/>
                  </a:cubicBezTo>
                  <a:cubicBezTo>
                    <a:pt x="102126" y="3669"/>
                    <a:pt x="101890" y="3437"/>
                    <a:pt x="101378" y="3437"/>
                  </a:cubicBezTo>
                  <a:cubicBezTo>
                    <a:pt x="101285" y="3437"/>
                    <a:pt x="101183" y="3444"/>
                    <a:pt x="101070" y="3463"/>
                  </a:cubicBezTo>
                  <a:cubicBezTo>
                    <a:pt x="101896" y="2296"/>
                    <a:pt x="100126" y="2615"/>
                    <a:pt x="99687" y="2506"/>
                  </a:cubicBezTo>
                  <a:cubicBezTo>
                    <a:pt x="99287" y="2406"/>
                    <a:pt x="98437" y="1776"/>
                    <a:pt x="97832" y="1776"/>
                  </a:cubicBezTo>
                  <a:cubicBezTo>
                    <a:pt x="97498" y="1776"/>
                    <a:pt x="97238" y="1969"/>
                    <a:pt x="97172" y="2551"/>
                  </a:cubicBezTo>
                  <a:cubicBezTo>
                    <a:pt x="96985" y="2416"/>
                    <a:pt x="96781" y="2358"/>
                    <a:pt x="96589" y="2358"/>
                  </a:cubicBezTo>
                  <a:cubicBezTo>
                    <a:pt x="95950" y="2358"/>
                    <a:pt x="95435" y="2994"/>
                    <a:pt x="96093" y="3556"/>
                  </a:cubicBezTo>
                  <a:cubicBezTo>
                    <a:pt x="95599" y="3570"/>
                    <a:pt x="93620" y="3976"/>
                    <a:pt x="95087" y="4417"/>
                  </a:cubicBezTo>
                  <a:cubicBezTo>
                    <a:pt x="95050" y="4415"/>
                    <a:pt x="95014" y="4414"/>
                    <a:pt x="94979" y="4414"/>
                  </a:cubicBezTo>
                  <a:cubicBezTo>
                    <a:pt x="93749" y="4414"/>
                    <a:pt x="94260" y="5625"/>
                    <a:pt x="95025" y="6003"/>
                  </a:cubicBezTo>
                  <a:cubicBezTo>
                    <a:pt x="95020" y="6003"/>
                    <a:pt x="95014" y="6003"/>
                    <a:pt x="95009" y="6003"/>
                  </a:cubicBezTo>
                  <a:cubicBezTo>
                    <a:pt x="94393" y="6003"/>
                    <a:pt x="92490" y="6241"/>
                    <a:pt x="93120" y="7166"/>
                  </a:cubicBezTo>
                  <a:cubicBezTo>
                    <a:pt x="92751" y="7252"/>
                    <a:pt x="90446" y="7619"/>
                    <a:pt x="91729" y="8236"/>
                  </a:cubicBezTo>
                  <a:cubicBezTo>
                    <a:pt x="91697" y="8232"/>
                    <a:pt x="91663" y="8230"/>
                    <a:pt x="91628" y="8230"/>
                  </a:cubicBezTo>
                  <a:cubicBezTo>
                    <a:pt x="90970" y="8230"/>
                    <a:pt x="89857" y="8979"/>
                    <a:pt x="90827" y="9321"/>
                  </a:cubicBezTo>
                  <a:cubicBezTo>
                    <a:pt x="90422" y="9421"/>
                    <a:pt x="90413" y="9640"/>
                    <a:pt x="90249" y="9922"/>
                  </a:cubicBezTo>
                  <a:cubicBezTo>
                    <a:pt x="90524" y="9946"/>
                    <a:pt x="90798" y="10087"/>
                    <a:pt x="91089" y="10087"/>
                  </a:cubicBezTo>
                  <a:cubicBezTo>
                    <a:pt x="91123" y="10087"/>
                    <a:pt x="91158" y="10085"/>
                    <a:pt x="91193" y="10081"/>
                  </a:cubicBezTo>
                  <a:lnTo>
                    <a:pt x="91193" y="10081"/>
                  </a:lnTo>
                  <a:cubicBezTo>
                    <a:pt x="90691" y="10475"/>
                    <a:pt x="90722" y="11096"/>
                    <a:pt x="91286" y="11351"/>
                  </a:cubicBezTo>
                  <a:cubicBezTo>
                    <a:pt x="90898" y="11501"/>
                    <a:pt x="90939" y="11705"/>
                    <a:pt x="90767" y="11985"/>
                  </a:cubicBezTo>
                  <a:cubicBezTo>
                    <a:pt x="90823" y="12009"/>
                    <a:pt x="90945" y="12068"/>
                    <a:pt x="90980" y="12098"/>
                  </a:cubicBezTo>
                  <a:cubicBezTo>
                    <a:pt x="90849" y="12062"/>
                    <a:pt x="90714" y="12042"/>
                    <a:pt x="90582" y="12042"/>
                  </a:cubicBezTo>
                  <a:cubicBezTo>
                    <a:pt x="90356" y="12042"/>
                    <a:pt x="90139" y="12098"/>
                    <a:pt x="89960" y="12220"/>
                  </a:cubicBezTo>
                  <a:lnTo>
                    <a:pt x="89960" y="12220"/>
                  </a:lnTo>
                  <a:cubicBezTo>
                    <a:pt x="89957" y="12219"/>
                    <a:pt x="89953" y="12219"/>
                    <a:pt x="89949" y="12219"/>
                  </a:cubicBezTo>
                  <a:cubicBezTo>
                    <a:pt x="89422" y="12219"/>
                    <a:pt x="89052" y="12632"/>
                    <a:pt x="88632" y="12889"/>
                  </a:cubicBezTo>
                  <a:cubicBezTo>
                    <a:pt x="88689" y="12399"/>
                    <a:pt x="88500" y="11977"/>
                    <a:pt x="88103" y="11977"/>
                  </a:cubicBezTo>
                  <a:cubicBezTo>
                    <a:pt x="88011" y="11977"/>
                    <a:pt x="87909" y="11999"/>
                    <a:pt x="87796" y="12049"/>
                  </a:cubicBezTo>
                  <a:cubicBezTo>
                    <a:pt x="87737" y="11712"/>
                    <a:pt x="87395" y="11440"/>
                    <a:pt x="87135" y="11440"/>
                  </a:cubicBezTo>
                  <a:cubicBezTo>
                    <a:pt x="86984" y="11440"/>
                    <a:pt x="86861" y="11531"/>
                    <a:pt x="86836" y="11755"/>
                  </a:cubicBezTo>
                  <a:cubicBezTo>
                    <a:pt x="86804" y="11751"/>
                    <a:pt x="86772" y="11749"/>
                    <a:pt x="86740" y="11749"/>
                  </a:cubicBezTo>
                  <a:cubicBezTo>
                    <a:pt x="86058" y="11749"/>
                    <a:pt x="85514" y="12646"/>
                    <a:pt x="86388" y="12912"/>
                  </a:cubicBezTo>
                  <a:cubicBezTo>
                    <a:pt x="85810" y="13286"/>
                    <a:pt x="85293" y="13880"/>
                    <a:pt x="85174" y="14565"/>
                  </a:cubicBezTo>
                  <a:cubicBezTo>
                    <a:pt x="84855" y="14731"/>
                    <a:pt x="84531" y="14952"/>
                    <a:pt x="84199" y="15105"/>
                  </a:cubicBezTo>
                  <a:lnTo>
                    <a:pt x="84199" y="15105"/>
                  </a:lnTo>
                  <a:cubicBezTo>
                    <a:pt x="84522" y="14636"/>
                    <a:pt x="84287" y="14188"/>
                    <a:pt x="83842" y="14188"/>
                  </a:cubicBezTo>
                  <a:cubicBezTo>
                    <a:pt x="83740" y="14188"/>
                    <a:pt x="83626" y="14212"/>
                    <a:pt x="83506" y="14265"/>
                  </a:cubicBezTo>
                  <a:cubicBezTo>
                    <a:pt x="83280" y="13868"/>
                    <a:pt x="82873" y="13648"/>
                    <a:pt x="82422" y="13648"/>
                  </a:cubicBezTo>
                  <a:cubicBezTo>
                    <a:pt x="82405" y="13648"/>
                    <a:pt x="82388" y="13649"/>
                    <a:pt x="82371" y="13649"/>
                  </a:cubicBezTo>
                  <a:cubicBezTo>
                    <a:pt x="82730" y="13041"/>
                    <a:pt x="82645" y="12496"/>
                    <a:pt x="82029" y="12496"/>
                  </a:cubicBezTo>
                  <a:cubicBezTo>
                    <a:pt x="81908" y="12496"/>
                    <a:pt x="81768" y="12517"/>
                    <a:pt x="81606" y="12562"/>
                  </a:cubicBezTo>
                  <a:cubicBezTo>
                    <a:pt x="81708" y="12094"/>
                    <a:pt x="81802" y="11366"/>
                    <a:pt x="81326" y="11366"/>
                  </a:cubicBezTo>
                  <a:cubicBezTo>
                    <a:pt x="81242" y="11366"/>
                    <a:pt x="81141" y="11388"/>
                    <a:pt x="81019" y="11439"/>
                  </a:cubicBezTo>
                  <a:cubicBezTo>
                    <a:pt x="81354" y="10881"/>
                    <a:pt x="81532" y="9814"/>
                    <a:pt x="80713" y="9814"/>
                  </a:cubicBezTo>
                  <a:cubicBezTo>
                    <a:pt x="80660" y="9814"/>
                    <a:pt x="80603" y="9819"/>
                    <a:pt x="80541" y="9828"/>
                  </a:cubicBezTo>
                  <a:cubicBezTo>
                    <a:pt x="80666" y="9189"/>
                    <a:pt x="80403" y="8676"/>
                    <a:pt x="79760" y="8676"/>
                  </a:cubicBezTo>
                  <a:cubicBezTo>
                    <a:pt x="79717" y="8676"/>
                    <a:pt x="79671" y="8678"/>
                    <a:pt x="79624" y="8683"/>
                  </a:cubicBezTo>
                  <a:cubicBezTo>
                    <a:pt x="79789" y="8163"/>
                    <a:pt x="79515" y="7414"/>
                    <a:pt x="78959" y="7414"/>
                  </a:cubicBezTo>
                  <a:cubicBezTo>
                    <a:pt x="78900" y="7414"/>
                    <a:pt x="78836" y="7422"/>
                    <a:pt x="78770" y="7441"/>
                  </a:cubicBezTo>
                  <a:cubicBezTo>
                    <a:pt x="78663" y="7209"/>
                    <a:pt x="78510" y="7114"/>
                    <a:pt x="78353" y="7114"/>
                  </a:cubicBezTo>
                  <a:cubicBezTo>
                    <a:pt x="78037" y="7114"/>
                    <a:pt x="77704" y="7498"/>
                    <a:pt x="77696" y="7917"/>
                  </a:cubicBezTo>
                  <a:cubicBezTo>
                    <a:pt x="77604" y="7904"/>
                    <a:pt x="77515" y="7898"/>
                    <a:pt x="77429" y="7898"/>
                  </a:cubicBezTo>
                  <a:cubicBezTo>
                    <a:pt x="76769" y="7898"/>
                    <a:pt x="76285" y="8275"/>
                    <a:pt x="76241" y="8989"/>
                  </a:cubicBezTo>
                  <a:cubicBezTo>
                    <a:pt x="76039" y="8914"/>
                    <a:pt x="75799" y="8871"/>
                    <a:pt x="75559" y="8871"/>
                  </a:cubicBezTo>
                  <a:cubicBezTo>
                    <a:pt x="75009" y="8871"/>
                    <a:pt x="74458" y="9097"/>
                    <a:pt x="74363" y="9679"/>
                  </a:cubicBezTo>
                  <a:lnTo>
                    <a:pt x="74363" y="9679"/>
                  </a:lnTo>
                  <a:cubicBezTo>
                    <a:pt x="74367" y="9648"/>
                    <a:pt x="74393" y="9381"/>
                    <a:pt x="74416" y="9319"/>
                  </a:cubicBezTo>
                  <a:cubicBezTo>
                    <a:pt x="74265" y="9246"/>
                    <a:pt x="74140" y="9215"/>
                    <a:pt x="74034" y="9215"/>
                  </a:cubicBezTo>
                  <a:cubicBezTo>
                    <a:pt x="73519" y="9215"/>
                    <a:pt x="73454" y="9949"/>
                    <a:pt x="72976" y="10149"/>
                  </a:cubicBezTo>
                  <a:cubicBezTo>
                    <a:pt x="72808" y="10219"/>
                    <a:pt x="72606" y="10241"/>
                    <a:pt x="72384" y="10241"/>
                  </a:cubicBezTo>
                  <a:cubicBezTo>
                    <a:pt x="72015" y="10241"/>
                    <a:pt x="71591" y="10180"/>
                    <a:pt x="71172" y="10180"/>
                  </a:cubicBezTo>
                  <a:cubicBezTo>
                    <a:pt x="70847" y="10180"/>
                    <a:pt x="70525" y="10217"/>
                    <a:pt x="70235" y="10347"/>
                  </a:cubicBezTo>
                  <a:cubicBezTo>
                    <a:pt x="70176" y="9843"/>
                    <a:pt x="69803" y="9269"/>
                    <a:pt x="69305" y="9269"/>
                  </a:cubicBezTo>
                  <a:cubicBezTo>
                    <a:pt x="69239" y="9269"/>
                    <a:pt x="69171" y="9279"/>
                    <a:pt x="69101" y="9301"/>
                  </a:cubicBezTo>
                  <a:cubicBezTo>
                    <a:pt x="68856" y="8823"/>
                    <a:pt x="68399" y="8307"/>
                    <a:pt x="67870" y="8246"/>
                  </a:cubicBezTo>
                  <a:lnTo>
                    <a:pt x="67870" y="8246"/>
                  </a:lnTo>
                  <a:cubicBezTo>
                    <a:pt x="67876" y="8351"/>
                    <a:pt x="67865" y="8481"/>
                    <a:pt x="67862" y="8591"/>
                  </a:cubicBezTo>
                  <a:cubicBezTo>
                    <a:pt x="67666" y="8190"/>
                    <a:pt x="67049" y="7803"/>
                    <a:pt x="66612" y="7803"/>
                  </a:cubicBezTo>
                  <a:cubicBezTo>
                    <a:pt x="66302" y="7803"/>
                    <a:pt x="66083" y="7997"/>
                    <a:pt x="66166" y="8517"/>
                  </a:cubicBezTo>
                  <a:cubicBezTo>
                    <a:pt x="66090" y="8486"/>
                    <a:pt x="66029" y="8386"/>
                    <a:pt x="65951" y="8378"/>
                  </a:cubicBezTo>
                  <a:cubicBezTo>
                    <a:pt x="65650" y="8646"/>
                    <a:pt x="65574" y="8990"/>
                    <a:pt x="65793" y="9287"/>
                  </a:cubicBezTo>
                  <a:cubicBezTo>
                    <a:pt x="65076" y="9440"/>
                    <a:pt x="64578" y="10074"/>
                    <a:pt x="65257" y="10593"/>
                  </a:cubicBezTo>
                  <a:cubicBezTo>
                    <a:pt x="65160" y="10570"/>
                    <a:pt x="65069" y="10559"/>
                    <a:pt x="64985" y="10559"/>
                  </a:cubicBezTo>
                  <a:cubicBezTo>
                    <a:pt x="64514" y="10559"/>
                    <a:pt x="64271" y="10903"/>
                    <a:pt x="64493" y="11429"/>
                  </a:cubicBezTo>
                  <a:cubicBezTo>
                    <a:pt x="63755" y="11639"/>
                    <a:pt x="62650" y="11318"/>
                    <a:pt x="62810" y="12504"/>
                  </a:cubicBezTo>
                  <a:cubicBezTo>
                    <a:pt x="62579" y="12428"/>
                    <a:pt x="62165" y="12325"/>
                    <a:pt x="61814" y="12325"/>
                  </a:cubicBezTo>
                  <a:cubicBezTo>
                    <a:pt x="61485" y="12325"/>
                    <a:pt x="61211" y="12416"/>
                    <a:pt x="61193" y="12706"/>
                  </a:cubicBezTo>
                  <a:lnTo>
                    <a:pt x="61193" y="12706"/>
                  </a:lnTo>
                  <a:cubicBezTo>
                    <a:pt x="61097" y="11939"/>
                    <a:pt x="60792" y="11467"/>
                    <a:pt x="60527" y="11467"/>
                  </a:cubicBezTo>
                  <a:cubicBezTo>
                    <a:pt x="60475" y="11467"/>
                    <a:pt x="60425" y="11485"/>
                    <a:pt x="60379" y="11521"/>
                  </a:cubicBezTo>
                  <a:cubicBezTo>
                    <a:pt x="61117" y="10788"/>
                    <a:pt x="60647" y="10275"/>
                    <a:pt x="60132" y="10275"/>
                  </a:cubicBezTo>
                  <a:cubicBezTo>
                    <a:pt x="59878" y="10275"/>
                    <a:pt x="59613" y="10399"/>
                    <a:pt x="59475" y="10682"/>
                  </a:cubicBezTo>
                  <a:lnTo>
                    <a:pt x="59475" y="10682"/>
                  </a:lnTo>
                  <a:cubicBezTo>
                    <a:pt x="59556" y="10068"/>
                    <a:pt x="59161" y="9727"/>
                    <a:pt x="58749" y="9727"/>
                  </a:cubicBezTo>
                  <a:cubicBezTo>
                    <a:pt x="58556" y="9727"/>
                    <a:pt x="58358" y="9803"/>
                    <a:pt x="58206" y="9961"/>
                  </a:cubicBezTo>
                  <a:lnTo>
                    <a:pt x="58206" y="9961"/>
                  </a:lnTo>
                  <a:cubicBezTo>
                    <a:pt x="58264" y="9482"/>
                    <a:pt x="57972" y="9213"/>
                    <a:pt x="57653" y="9213"/>
                  </a:cubicBezTo>
                  <a:cubicBezTo>
                    <a:pt x="57464" y="9213"/>
                    <a:pt x="57265" y="9309"/>
                    <a:pt x="57125" y="9513"/>
                  </a:cubicBezTo>
                  <a:lnTo>
                    <a:pt x="57125" y="9513"/>
                  </a:lnTo>
                  <a:cubicBezTo>
                    <a:pt x="57068" y="9318"/>
                    <a:pt x="56907" y="9201"/>
                    <a:pt x="56731" y="9158"/>
                  </a:cubicBezTo>
                  <a:lnTo>
                    <a:pt x="56731" y="9158"/>
                  </a:lnTo>
                  <a:cubicBezTo>
                    <a:pt x="57329" y="8347"/>
                    <a:pt x="57479" y="7347"/>
                    <a:pt x="56476" y="6923"/>
                  </a:cubicBezTo>
                  <a:cubicBezTo>
                    <a:pt x="57178" y="6681"/>
                    <a:pt x="57416" y="5328"/>
                    <a:pt x="56849" y="5328"/>
                  </a:cubicBezTo>
                  <a:cubicBezTo>
                    <a:pt x="56754" y="5328"/>
                    <a:pt x="56635" y="5367"/>
                    <a:pt x="56491" y="5456"/>
                  </a:cubicBezTo>
                  <a:cubicBezTo>
                    <a:pt x="57478" y="4689"/>
                    <a:pt x="57044" y="3976"/>
                    <a:pt x="56447" y="3976"/>
                  </a:cubicBezTo>
                  <a:cubicBezTo>
                    <a:pt x="56226" y="3976"/>
                    <a:pt x="55984" y="4073"/>
                    <a:pt x="55781" y="4300"/>
                  </a:cubicBezTo>
                  <a:lnTo>
                    <a:pt x="55781" y="4300"/>
                  </a:lnTo>
                  <a:cubicBezTo>
                    <a:pt x="56284" y="3553"/>
                    <a:pt x="55853" y="3016"/>
                    <a:pt x="55346" y="3016"/>
                  </a:cubicBezTo>
                  <a:cubicBezTo>
                    <a:pt x="55063" y="3016"/>
                    <a:pt x="54757" y="3183"/>
                    <a:pt x="54576" y="3572"/>
                  </a:cubicBezTo>
                  <a:cubicBezTo>
                    <a:pt x="54353" y="2830"/>
                    <a:pt x="53617" y="2549"/>
                    <a:pt x="52894" y="2362"/>
                  </a:cubicBezTo>
                  <a:cubicBezTo>
                    <a:pt x="52800" y="2338"/>
                    <a:pt x="52705" y="2327"/>
                    <a:pt x="52611" y="2327"/>
                  </a:cubicBezTo>
                  <a:cubicBezTo>
                    <a:pt x="52039" y="2327"/>
                    <a:pt x="51525" y="2721"/>
                    <a:pt x="51525" y="2721"/>
                  </a:cubicBezTo>
                  <a:cubicBezTo>
                    <a:pt x="51525" y="2721"/>
                    <a:pt x="51019" y="1727"/>
                    <a:pt x="50144" y="1727"/>
                  </a:cubicBezTo>
                  <a:cubicBezTo>
                    <a:pt x="49834" y="1727"/>
                    <a:pt x="49479" y="1852"/>
                    <a:pt x="49083" y="2188"/>
                  </a:cubicBezTo>
                  <a:cubicBezTo>
                    <a:pt x="48720" y="1790"/>
                    <a:pt x="48185" y="1418"/>
                    <a:pt x="47662" y="1418"/>
                  </a:cubicBezTo>
                  <a:cubicBezTo>
                    <a:pt x="47475" y="1418"/>
                    <a:pt x="47289" y="1466"/>
                    <a:pt x="47114" y="1577"/>
                  </a:cubicBezTo>
                  <a:cubicBezTo>
                    <a:pt x="46927" y="1166"/>
                    <a:pt x="46628" y="563"/>
                    <a:pt x="46256" y="263"/>
                  </a:cubicBezTo>
                  <a:cubicBezTo>
                    <a:pt x="46015" y="67"/>
                    <a:pt x="45812" y="0"/>
                    <a:pt x="45649"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5"/>
            <p:cNvSpPr/>
            <p:nvPr/>
          </p:nvSpPr>
          <p:spPr>
            <a:xfrm flipH="1">
              <a:off x="6823531" y="3046250"/>
              <a:ext cx="1152174" cy="2161550"/>
            </a:xfrm>
            <a:custGeom>
              <a:avLst/>
              <a:gdLst/>
              <a:ahLst/>
              <a:cxnLst/>
              <a:rect l="l" t="t" r="r" b="b"/>
              <a:pathLst>
                <a:path w="14475" h="27156" extrusionOk="0">
                  <a:moveTo>
                    <a:pt x="6140" y="1"/>
                  </a:moveTo>
                  <a:cubicBezTo>
                    <a:pt x="6124" y="1"/>
                    <a:pt x="6116" y="1"/>
                    <a:pt x="6116" y="1"/>
                  </a:cubicBezTo>
                  <a:cubicBezTo>
                    <a:pt x="6341" y="1012"/>
                    <a:pt x="6846" y="2526"/>
                    <a:pt x="6846" y="2526"/>
                  </a:cubicBezTo>
                  <a:cubicBezTo>
                    <a:pt x="5881" y="2285"/>
                    <a:pt x="5042" y="2186"/>
                    <a:pt x="4315" y="2186"/>
                  </a:cubicBezTo>
                  <a:cubicBezTo>
                    <a:pt x="984" y="2186"/>
                    <a:pt x="1" y="4266"/>
                    <a:pt x="1" y="4266"/>
                  </a:cubicBezTo>
                  <a:cubicBezTo>
                    <a:pt x="1102" y="3995"/>
                    <a:pt x="2340" y="3906"/>
                    <a:pt x="3428" y="3896"/>
                  </a:cubicBezTo>
                  <a:cubicBezTo>
                    <a:pt x="3914" y="3553"/>
                    <a:pt x="4460" y="3280"/>
                    <a:pt x="4987" y="3054"/>
                  </a:cubicBezTo>
                  <a:cubicBezTo>
                    <a:pt x="4996" y="3050"/>
                    <a:pt x="5005" y="3048"/>
                    <a:pt x="5014" y="3048"/>
                  </a:cubicBezTo>
                  <a:cubicBezTo>
                    <a:pt x="5062" y="3048"/>
                    <a:pt x="5089" y="3111"/>
                    <a:pt x="5041" y="3146"/>
                  </a:cubicBezTo>
                  <a:cubicBezTo>
                    <a:pt x="4708" y="3400"/>
                    <a:pt x="4355" y="3641"/>
                    <a:pt x="4017" y="3897"/>
                  </a:cubicBezTo>
                  <a:cubicBezTo>
                    <a:pt x="5353" y="3918"/>
                    <a:pt x="6341" y="4042"/>
                    <a:pt x="6341" y="4042"/>
                  </a:cubicBezTo>
                  <a:cubicBezTo>
                    <a:pt x="1403" y="7127"/>
                    <a:pt x="2245" y="10325"/>
                    <a:pt x="2245" y="10325"/>
                  </a:cubicBezTo>
                  <a:cubicBezTo>
                    <a:pt x="3179" y="10097"/>
                    <a:pt x="4032" y="9276"/>
                    <a:pt x="4712" y="8382"/>
                  </a:cubicBezTo>
                  <a:cubicBezTo>
                    <a:pt x="4770" y="7816"/>
                    <a:pt x="4820" y="7249"/>
                    <a:pt x="4851" y="6675"/>
                  </a:cubicBezTo>
                  <a:cubicBezTo>
                    <a:pt x="4853" y="6644"/>
                    <a:pt x="4878" y="6628"/>
                    <a:pt x="4901" y="6628"/>
                  </a:cubicBezTo>
                  <a:cubicBezTo>
                    <a:pt x="4925" y="6628"/>
                    <a:pt x="4948" y="6644"/>
                    <a:pt x="4949" y="6675"/>
                  </a:cubicBezTo>
                  <a:cubicBezTo>
                    <a:pt x="4959" y="7100"/>
                    <a:pt x="4987" y="7542"/>
                    <a:pt x="5000" y="7986"/>
                  </a:cubicBezTo>
                  <a:cubicBezTo>
                    <a:pt x="5082" y="7867"/>
                    <a:pt x="5162" y="7749"/>
                    <a:pt x="5237" y="7633"/>
                  </a:cubicBezTo>
                  <a:cubicBezTo>
                    <a:pt x="5261" y="7236"/>
                    <a:pt x="5272" y="6835"/>
                    <a:pt x="5257" y="6424"/>
                  </a:cubicBezTo>
                  <a:cubicBezTo>
                    <a:pt x="5256" y="6402"/>
                    <a:pt x="5270" y="6392"/>
                    <a:pt x="5285" y="6392"/>
                  </a:cubicBezTo>
                  <a:cubicBezTo>
                    <a:pt x="5301" y="6392"/>
                    <a:pt x="5319" y="6403"/>
                    <a:pt x="5322" y="6424"/>
                  </a:cubicBezTo>
                  <a:cubicBezTo>
                    <a:pt x="5360" y="6710"/>
                    <a:pt x="5403" y="7011"/>
                    <a:pt x="5437" y="7315"/>
                  </a:cubicBezTo>
                  <a:cubicBezTo>
                    <a:pt x="6003" y="6389"/>
                    <a:pt x="6341" y="5613"/>
                    <a:pt x="6341" y="5613"/>
                  </a:cubicBezTo>
                  <a:lnTo>
                    <a:pt x="6341" y="5613"/>
                  </a:lnTo>
                  <a:cubicBezTo>
                    <a:pt x="4938" y="9540"/>
                    <a:pt x="6341" y="13242"/>
                    <a:pt x="6341" y="13242"/>
                  </a:cubicBezTo>
                  <a:cubicBezTo>
                    <a:pt x="7458" y="12072"/>
                    <a:pt x="8045" y="10481"/>
                    <a:pt x="8354" y="9109"/>
                  </a:cubicBezTo>
                  <a:lnTo>
                    <a:pt x="8354" y="9109"/>
                  </a:lnTo>
                  <a:cubicBezTo>
                    <a:pt x="8405" y="14529"/>
                    <a:pt x="8401" y="23179"/>
                    <a:pt x="7929" y="27156"/>
                  </a:cubicBezTo>
                  <a:lnTo>
                    <a:pt x="10074" y="27156"/>
                  </a:lnTo>
                  <a:cubicBezTo>
                    <a:pt x="10074" y="27156"/>
                    <a:pt x="9966" y="15171"/>
                    <a:pt x="9175" y="7911"/>
                  </a:cubicBezTo>
                  <a:lnTo>
                    <a:pt x="9175" y="7911"/>
                  </a:lnTo>
                  <a:cubicBezTo>
                    <a:pt x="9365" y="8403"/>
                    <a:pt x="9584" y="8842"/>
                    <a:pt x="9816" y="9235"/>
                  </a:cubicBezTo>
                  <a:cubicBezTo>
                    <a:pt x="9775" y="8827"/>
                    <a:pt x="9761" y="8417"/>
                    <a:pt x="9785" y="8005"/>
                  </a:cubicBezTo>
                  <a:cubicBezTo>
                    <a:pt x="9786" y="7977"/>
                    <a:pt x="9807" y="7963"/>
                    <a:pt x="9827" y="7963"/>
                  </a:cubicBezTo>
                  <a:cubicBezTo>
                    <a:pt x="9847" y="7963"/>
                    <a:pt x="9868" y="7977"/>
                    <a:pt x="9870" y="8005"/>
                  </a:cubicBezTo>
                  <a:cubicBezTo>
                    <a:pt x="9920" y="8657"/>
                    <a:pt x="10081" y="9282"/>
                    <a:pt x="10258" y="9904"/>
                  </a:cubicBezTo>
                  <a:cubicBezTo>
                    <a:pt x="11403" y="11470"/>
                    <a:pt x="12680" y="12064"/>
                    <a:pt x="12680" y="12064"/>
                  </a:cubicBezTo>
                  <a:cubicBezTo>
                    <a:pt x="12625" y="9876"/>
                    <a:pt x="10548" y="5949"/>
                    <a:pt x="10548" y="5949"/>
                  </a:cubicBezTo>
                  <a:lnTo>
                    <a:pt x="10548" y="5949"/>
                  </a:lnTo>
                  <a:cubicBezTo>
                    <a:pt x="10865" y="6276"/>
                    <a:pt x="11171" y="6544"/>
                    <a:pt x="11461" y="6764"/>
                  </a:cubicBezTo>
                  <a:cubicBezTo>
                    <a:pt x="11332" y="6388"/>
                    <a:pt x="11188" y="6020"/>
                    <a:pt x="11033" y="5654"/>
                  </a:cubicBezTo>
                  <a:cubicBezTo>
                    <a:pt x="11010" y="5602"/>
                    <a:pt x="11051" y="5555"/>
                    <a:pt x="11093" y="5555"/>
                  </a:cubicBezTo>
                  <a:cubicBezTo>
                    <a:pt x="11111" y="5555"/>
                    <a:pt x="11130" y="5565"/>
                    <a:pt x="11143" y="5589"/>
                  </a:cubicBezTo>
                  <a:cubicBezTo>
                    <a:pt x="11390" y="6025"/>
                    <a:pt x="11705" y="6551"/>
                    <a:pt x="11946" y="7099"/>
                  </a:cubicBezTo>
                  <a:cubicBezTo>
                    <a:pt x="12981" y="7744"/>
                    <a:pt x="13689" y="7744"/>
                    <a:pt x="13689" y="7744"/>
                  </a:cubicBezTo>
                  <a:cubicBezTo>
                    <a:pt x="13465" y="4209"/>
                    <a:pt x="10155" y="3200"/>
                    <a:pt x="10155" y="3200"/>
                  </a:cubicBezTo>
                  <a:cubicBezTo>
                    <a:pt x="13970" y="2695"/>
                    <a:pt x="14475" y="900"/>
                    <a:pt x="14475" y="900"/>
                  </a:cubicBezTo>
                  <a:lnTo>
                    <a:pt x="14475" y="900"/>
                  </a:lnTo>
                  <a:cubicBezTo>
                    <a:pt x="9481" y="1124"/>
                    <a:pt x="8977" y="3200"/>
                    <a:pt x="8977" y="3200"/>
                  </a:cubicBezTo>
                  <a:cubicBezTo>
                    <a:pt x="8294" y="99"/>
                    <a:pt x="6380" y="1"/>
                    <a:pt x="6140"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5"/>
            <p:cNvSpPr/>
            <p:nvPr/>
          </p:nvSpPr>
          <p:spPr>
            <a:xfrm flipH="1">
              <a:off x="-10" y="2500936"/>
              <a:ext cx="930017" cy="1716600"/>
            </a:xfrm>
            <a:custGeom>
              <a:avLst/>
              <a:gdLst/>
              <a:ahLst/>
              <a:cxnLst/>
              <a:rect l="l" t="t" r="r" b="b"/>
              <a:pathLst>
                <a:path w="11684" h="21566" extrusionOk="0">
                  <a:moveTo>
                    <a:pt x="6850" y="0"/>
                  </a:moveTo>
                  <a:cubicBezTo>
                    <a:pt x="6420" y="0"/>
                    <a:pt x="5085" y="188"/>
                    <a:pt x="4354" y="2411"/>
                  </a:cubicBezTo>
                  <a:cubicBezTo>
                    <a:pt x="4354" y="2411"/>
                    <a:pt x="4111" y="653"/>
                    <a:pt x="1" y="48"/>
                  </a:cubicBezTo>
                  <a:lnTo>
                    <a:pt x="1" y="48"/>
                  </a:lnTo>
                  <a:cubicBezTo>
                    <a:pt x="1" y="48"/>
                    <a:pt x="124" y="741"/>
                    <a:pt x="1158" y="1420"/>
                  </a:cubicBezTo>
                  <a:cubicBezTo>
                    <a:pt x="1314" y="1322"/>
                    <a:pt x="1477" y="1234"/>
                    <a:pt x="1647" y="1159"/>
                  </a:cubicBezTo>
                  <a:cubicBezTo>
                    <a:pt x="1654" y="1156"/>
                    <a:pt x="1661" y="1155"/>
                    <a:pt x="1668" y="1155"/>
                  </a:cubicBezTo>
                  <a:cubicBezTo>
                    <a:pt x="1713" y="1155"/>
                    <a:pt x="1738" y="1225"/>
                    <a:pt x="1688" y="1250"/>
                  </a:cubicBezTo>
                  <a:cubicBezTo>
                    <a:pt x="1543" y="1321"/>
                    <a:pt x="1405" y="1403"/>
                    <a:pt x="1273" y="1494"/>
                  </a:cubicBezTo>
                  <a:cubicBezTo>
                    <a:pt x="1395" y="1569"/>
                    <a:pt x="1528" y="1643"/>
                    <a:pt x="1675" y="1716"/>
                  </a:cubicBezTo>
                  <a:cubicBezTo>
                    <a:pt x="1830" y="1577"/>
                    <a:pt x="1993" y="1446"/>
                    <a:pt x="2166" y="1324"/>
                  </a:cubicBezTo>
                  <a:cubicBezTo>
                    <a:pt x="2173" y="1319"/>
                    <a:pt x="2180" y="1317"/>
                    <a:pt x="2187" y="1317"/>
                  </a:cubicBezTo>
                  <a:cubicBezTo>
                    <a:pt x="2216" y="1317"/>
                    <a:pt x="2239" y="1354"/>
                    <a:pt x="2211" y="1380"/>
                  </a:cubicBezTo>
                  <a:cubicBezTo>
                    <a:pt x="2071" y="1508"/>
                    <a:pt x="1943" y="1644"/>
                    <a:pt x="1820" y="1786"/>
                  </a:cubicBezTo>
                  <a:cubicBezTo>
                    <a:pt x="2238" y="1982"/>
                    <a:pt x="2750" y="2163"/>
                    <a:pt x="3380" y="2312"/>
                  </a:cubicBezTo>
                  <a:cubicBezTo>
                    <a:pt x="3380" y="2312"/>
                    <a:pt x="558" y="2868"/>
                    <a:pt x="75" y="5771"/>
                  </a:cubicBezTo>
                  <a:cubicBezTo>
                    <a:pt x="75" y="5771"/>
                    <a:pt x="101" y="5774"/>
                    <a:pt x="151" y="5774"/>
                  </a:cubicBezTo>
                  <a:cubicBezTo>
                    <a:pt x="306" y="5774"/>
                    <a:pt x="693" y="5748"/>
                    <a:pt x="1234" y="5533"/>
                  </a:cubicBezTo>
                  <a:cubicBezTo>
                    <a:pt x="1215" y="5367"/>
                    <a:pt x="1183" y="5194"/>
                    <a:pt x="1233" y="5033"/>
                  </a:cubicBezTo>
                  <a:cubicBezTo>
                    <a:pt x="1235" y="5027"/>
                    <a:pt x="1240" y="5025"/>
                    <a:pt x="1245" y="5025"/>
                  </a:cubicBezTo>
                  <a:cubicBezTo>
                    <a:pt x="1250" y="5025"/>
                    <a:pt x="1256" y="5027"/>
                    <a:pt x="1259" y="5033"/>
                  </a:cubicBezTo>
                  <a:cubicBezTo>
                    <a:pt x="1324" y="5167"/>
                    <a:pt x="1349" y="5322"/>
                    <a:pt x="1380" y="5474"/>
                  </a:cubicBezTo>
                  <a:cubicBezTo>
                    <a:pt x="1521" y="5411"/>
                    <a:pt x="1670" y="5337"/>
                    <a:pt x="1827" y="5250"/>
                  </a:cubicBezTo>
                  <a:cubicBezTo>
                    <a:pt x="1766" y="5139"/>
                    <a:pt x="1714" y="5025"/>
                    <a:pt x="1678" y="4904"/>
                  </a:cubicBezTo>
                  <a:cubicBezTo>
                    <a:pt x="1669" y="4875"/>
                    <a:pt x="1694" y="4858"/>
                    <a:pt x="1718" y="4858"/>
                  </a:cubicBezTo>
                  <a:cubicBezTo>
                    <a:pt x="1732" y="4858"/>
                    <a:pt x="1747" y="4864"/>
                    <a:pt x="1753" y="4879"/>
                  </a:cubicBezTo>
                  <a:cubicBezTo>
                    <a:pt x="1803" y="4990"/>
                    <a:pt x="1871" y="5088"/>
                    <a:pt x="1939" y="5184"/>
                  </a:cubicBezTo>
                  <a:cubicBezTo>
                    <a:pt x="2213" y="5023"/>
                    <a:pt x="2509" y="4816"/>
                    <a:pt x="2822" y="4552"/>
                  </a:cubicBezTo>
                  <a:lnTo>
                    <a:pt x="2822" y="4552"/>
                  </a:lnTo>
                  <a:cubicBezTo>
                    <a:pt x="2822" y="4552"/>
                    <a:pt x="776" y="7623"/>
                    <a:pt x="545" y="9428"/>
                  </a:cubicBezTo>
                  <a:cubicBezTo>
                    <a:pt x="545" y="9428"/>
                    <a:pt x="2869" y="8621"/>
                    <a:pt x="4061" y="5698"/>
                  </a:cubicBezTo>
                  <a:lnTo>
                    <a:pt x="4061" y="5698"/>
                  </a:lnTo>
                  <a:cubicBezTo>
                    <a:pt x="3348" y="8903"/>
                    <a:pt x="2027" y="15323"/>
                    <a:pt x="1410" y="21384"/>
                  </a:cubicBezTo>
                  <a:lnTo>
                    <a:pt x="3182" y="21565"/>
                  </a:lnTo>
                  <a:cubicBezTo>
                    <a:pt x="3182" y="21565"/>
                    <a:pt x="3276" y="14186"/>
                    <a:pt x="4369" y="7138"/>
                  </a:cubicBezTo>
                  <a:cubicBezTo>
                    <a:pt x="4480" y="7195"/>
                    <a:pt x="4592" y="7249"/>
                    <a:pt x="4711" y="7287"/>
                  </a:cubicBezTo>
                  <a:cubicBezTo>
                    <a:pt x="4739" y="7296"/>
                    <a:pt x="4730" y="7340"/>
                    <a:pt x="4703" y="7340"/>
                  </a:cubicBezTo>
                  <a:cubicBezTo>
                    <a:pt x="4702" y="7340"/>
                    <a:pt x="4701" y="7339"/>
                    <a:pt x="4699" y="7339"/>
                  </a:cubicBezTo>
                  <a:cubicBezTo>
                    <a:pt x="4583" y="7322"/>
                    <a:pt x="4471" y="7293"/>
                    <a:pt x="4359" y="7258"/>
                  </a:cubicBezTo>
                  <a:lnTo>
                    <a:pt x="4359" y="7258"/>
                  </a:lnTo>
                  <a:cubicBezTo>
                    <a:pt x="4389" y="7519"/>
                    <a:pt x="4429" y="7790"/>
                    <a:pt x="4483" y="8068"/>
                  </a:cubicBezTo>
                  <a:cubicBezTo>
                    <a:pt x="4687" y="8014"/>
                    <a:pt x="4888" y="7955"/>
                    <a:pt x="5087" y="7884"/>
                  </a:cubicBezTo>
                  <a:cubicBezTo>
                    <a:pt x="5094" y="7881"/>
                    <a:pt x="5102" y="7880"/>
                    <a:pt x="5109" y="7880"/>
                  </a:cubicBezTo>
                  <a:cubicBezTo>
                    <a:pt x="5165" y="7880"/>
                    <a:pt x="5195" y="7960"/>
                    <a:pt x="5135" y="7990"/>
                  </a:cubicBezTo>
                  <a:cubicBezTo>
                    <a:pt x="4932" y="8092"/>
                    <a:pt x="4728" y="8179"/>
                    <a:pt x="4521" y="8255"/>
                  </a:cubicBezTo>
                  <a:cubicBezTo>
                    <a:pt x="4716" y="9175"/>
                    <a:pt x="5069" y="10141"/>
                    <a:pt x="5688" y="10935"/>
                  </a:cubicBezTo>
                  <a:cubicBezTo>
                    <a:pt x="5688" y="10935"/>
                    <a:pt x="7159" y="7991"/>
                    <a:pt x="6330" y="4627"/>
                  </a:cubicBezTo>
                  <a:lnTo>
                    <a:pt x="6330" y="4627"/>
                  </a:lnTo>
                  <a:cubicBezTo>
                    <a:pt x="6330" y="4628"/>
                    <a:pt x="6670" y="5699"/>
                    <a:pt x="7281" y="6778"/>
                  </a:cubicBezTo>
                  <a:cubicBezTo>
                    <a:pt x="7337" y="6676"/>
                    <a:pt x="7392" y="6572"/>
                    <a:pt x="7450" y="6470"/>
                  </a:cubicBezTo>
                  <a:cubicBezTo>
                    <a:pt x="7456" y="6460"/>
                    <a:pt x="7466" y="6456"/>
                    <a:pt x="7476" y="6456"/>
                  </a:cubicBezTo>
                  <a:cubicBezTo>
                    <a:pt x="7500" y="6456"/>
                    <a:pt x="7526" y="6479"/>
                    <a:pt x="7512" y="6504"/>
                  </a:cubicBezTo>
                  <a:cubicBezTo>
                    <a:pt x="7449" y="6623"/>
                    <a:pt x="7389" y="6744"/>
                    <a:pt x="7329" y="6864"/>
                  </a:cubicBezTo>
                  <a:cubicBezTo>
                    <a:pt x="7395" y="6978"/>
                    <a:pt x="7464" y="7090"/>
                    <a:pt x="7535" y="7200"/>
                  </a:cubicBezTo>
                  <a:cubicBezTo>
                    <a:pt x="7609" y="7009"/>
                    <a:pt x="7688" y="6820"/>
                    <a:pt x="7772" y="6638"/>
                  </a:cubicBezTo>
                  <a:cubicBezTo>
                    <a:pt x="7780" y="6620"/>
                    <a:pt x="7795" y="6613"/>
                    <a:pt x="7810" y="6613"/>
                  </a:cubicBezTo>
                  <a:cubicBezTo>
                    <a:pt x="7835" y="6613"/>
                    <a:pt x="7860" y="6635"/>
                    <a:pt x="7847" y="6666"/>
                  </a:cubicBezTo>
                  <a:cubicBezTo>
                    <a:pt x="7762" y="6890"/>
                    <a:pt x="7692" y="7118"/>
                    <a:pt x="7633" y="7348"/>
                  </a:cubicBezTo>
                  <a:cubicBezTo>
                    <a:pt x="8091" y="8030"/>
                    <a:pt x="8659" y="8634"/>
                    <a:pt x="9319" y="8868"/>
                  </a:cubicBezTo>
                  <a:cubicBezTo>
                    <a:pt x="9319" y="8868"/>
                    <a:pt x="10284" y="6296"/>
                    <a:pt x="6462" y="3328"/>
                  </a:cubicBezTo>
                  <a:cubicBezTo>
                    <a:pt x="6462" y="3328"/>
                    <a:pt x="6523" y="3327"/>
                    <a:pt x="6633" y="3327"/>
                  </a:cubicBezTo>
                  <a:cubicBezTo>
                    <a:pt x="6940" y="3327"/>
                    <a:pt x="7628" y="3337"/>
                    <a:pt x="8468" y="3412"/>
                  </a:cubicBezTo>
                  <a:cubicBezTo>
                    <a:pt x="8415" y="3243"/>
                    <a:pt x="8354" y="3076"/>
                    <a:pt x="8278" y="2916"/>
                  </a:cubicBezTo>
                  <a:cubicBezTo>
                    <a:pt x="8268" y="2897"/>
                    <a:pt x="8287" y="2877"/>
                    <a:pt x="8304" y="2877"/>
                  </a:cubicBezTo>
                  <a:cubicBezTo>
                    <a:pt x="8312" y="2877"/>
                    <a:pt x="8318" y="2880"/>
                    <a:pt x="8323" y="2887"/>
                  </a:cubicBezTo>
                  <a:cubicBezTo>
                    <a:pt x="8432" y="3059"/>
                    <a:pt x="8522" y="3241"/>
                    <a:pt x="8603" y="3425"/>
                  </a:cubicBezTo>
                  <a:cubicBezTo>
                    <a:pt x="8832" y="3448"/>
                    <a:pt x="9072" y="3474"/>
                    <a:pt x="9316" y="3507"/>
                  </a:cubicBezTo>
                  <a:cubicBezTo>
                    <a:pt x="9209" y="3338"/>
                    <a:pt x="9102" y="3168"/>
                    <a:pt x="9007" y="2992"/>
                  </a:cubicBezTo>
                  <a:cubicBezTo>
                    <a:pt x="8994" y="2970"/>
                    <a:pt x="9017" y="2947"/>
                    <a:pt x="9038" y="2947"/>
                  </a:cubicBezTo>
                  <a:cubicBezTo>
                    <a:pt x="9046" y="2947"/>
                    <a:pt x="9054" y="2950"/>
                    <a:pt x="9059" y="2958"/>
                  </a:cubicBezTo>
                  <a:cubicBezTo>
                    <a:pt x="9185" y="3154"/>
                    <a:pt x="9321" y="3340"/>
                    <a:pt x="9455" y="3527"/>
                  </a:cubicBezTo>
                  <a:cubicBezTo>
                    <a:pt x="10196" y="3635"/>
                    <a:pt x="10980" y="3798"/>
                    <a:pt x="11683" y="4049"/>
                  </a:cubicBezTo>
                  <a:cubicBezTo>
                    <a:pt x="11683" y="4049"/>
                    <a:pt x="10934" y="1929"/>
                    <a:pt x="7547" y="1929"/>
                  </a:cubicBezTo>
                  <a:cubicBezTo>
                    <a:pt x="7130" y="1929"/>
                    <a:pt x="6672" y="1962"/>
                    <a:pt x="6171" y="2034"/>
                  </a:cubicBezTo>
                  <a:cubicBezTo>
                    <a:pt x="6171" y="2034"/>
                    <a:pt x="6717" y="825"/>
                    <a:pt x="6988" y="8"/>
                  </a:cubicBezTo>
                  <a:cubicBezTo>
                    <a:pt x="6988" y="8"/>
                    <a:pt x="6938" y="0"/>
                    <a:pt x="6850"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5"/>
            <p:cNvSpPr/>
            <p:nvPr/>
          </p:nvSpPr>
          <p:spPr>
            <a:xfrm flipH="1">
              <a:off x="1681786" y="3340176"/>
              <a:ext cx="882816" cy="1629440"/>
            </a:xfrm>
            <a:custGeom>
              <a:avLst/>
              <a:gdLst/>
              <a:ahLst/>
              <a:cxnLst/>
              <a:rect l="l" t="t" r="r" b="b"/>
              <a:pathLst>
                <a:path w="11091" h="20471" extrusionOk="0">
                  <a:moveTo>
                    <a:pt x="4590" y="0"/>
                  </a:moveTo>
                  <a:cubicBezTo>
                    <a:pt x="4506" y="0"/>
                    <a:pt x="4458" y="7"/>
                    <a:pt x="4458" y="7"/>
                  </a:cubicBezTo>
                  <a:cubicBezTo>
                    <a:pt x="4716" y="782"/>
                    <a:pt x="5232" y="1930"/>
                    <a:pt x="5232" y="1930"/>
                  </a:cubicBezTo>
                  <a:cubicBezTo>
                    <a:pt x="4756" y="1861"/>
                    <a:pt x="4321" y="1830"/>
                    <a:pt x="3925" y="1830"/>
                  </a:cubicBezTo>
                  <a:cubicBezTo>
                    <a:pt x="712" y="1830"/>
                    <a:pt x="1" y="3841"/>
                    <a:pt x="1" y="3841"/>
                  </a:cubicBezTo>
                  <a:cubicBezTo>
                    <a:pt x="668" y="3604"/>
                    <a:pt x="1413" y="3448"/>
                    <a:pt x="2117" y="3346"/>
                  </a:cubicBezTo>
                  <a:cubicBezTo>
                    <a:pt x="2244" y="3169"/>
                    <a:pt x="2371" y="2992"/>
                    <a:pt x="2492" y="2808"/>
                  </a:cubicBezTo>
                  <a:cubicBezTo>
                    <a:pt x="2497" y="2800"/>
                    <a:pt x="2505" y="2796"/>
                    <a:pt x="2513" y="2796"/>
                  </a:cubicBezTo>
                  <a:cubicBezTo>
                    <a:pt x="2532" y="2796"/>
                    <a:pt x="2554" y="2817"/>
                    <a:pt x="2543" y="2839"/>
                  </a:cubicBezTo>
                  <a:cubicBezTo>
                    <a:pt x="2452" y="3008"/>
                    <a:pt x="2350" y="3168"/>
                    <a:pt x="2248" y="3328"/>
                  </a:cubicBezTo>
                  <a:cubicBezTo>
                    <a:pt x="2480" y="3297"/>
                    <a:pt x="2709" y="3271"/>
                    <a:pt x="2926" y="3250"/>
                  </a:cubicBezTo>
                  <a:cubicBezTo>
                    <a:pt x="3002" y="3074"/>
                    <a:pt x="3087" y="2903"/>
                    <a:pt x="3191" y="2740"/>
                  </a:cubicBezTo>
                  <a:cubicBezTo>
                    <a:pt x="3196" y="2733"/>
                    <a:pt x="3202" y="2730"/>
                    <a:pt x="3209" y="2730"/>
                  </a:cubicBezTo>
                  <a:cubicBezTo>
                    <a:pt x="3225" y="2730"/>
                    <a:pt x="3243" y="2748"/>
                    <a:pt x="3235" y="2766"/>
                  </a:cubicBezTo>
                  <a:cubicBezTo>
                    <a:pt x="3161" y="2920"/>
                    <a:pt x="3104" y="3077"/>
                    <a:pt x="3055" y="3239"/>
                  </a:cubicBezTo>
                  <a:cubicBezTo>
                    <a:pt x="3841" y="3168"/>
                    <a:pt x="4489" y="3158"/>
                    <a:pt x="4785" y="3158"/>
                  </a:cubicBezTo>
                  <a:cubicBezTo>
                    <a:pt x="4896" y="3158"/>
                    <a:pt x="4957" y="3159"/>
                    <a:pt x="4957" y="3159"/>
                  </a:cubicBezTo>
                  <a:cubicBezTo>
                    <a:pt x="1329" y="5975"/>
                    <a:pt x="2246" y="8418"/>
                    <a:pt x="2246" y="8418"/>
                  </a:cubicBezTo>
                  <a:cubicBezTo>
                    <a:pt x="2872" y="8195"/>
                    <a:pt x="3410" y="7621"/>
                    <a:pt x="3847" y="6974"/>
                  </a:cubicBezTo>
                  <a:cubicBezTo>
                    <a:pt x="3789" y="6756"/>
                    <a:pt x="3724" y="6539"/>
                    <a:pt x="3643" y="6327"/>
                  </a:cubicBezTo>
                  <a:cubicBezTo>
                    <a:pt x="3631" y="6298"/>
                    <a:pt x="3655" y="6276"/>
                    <a:pt x="3679" y="6276"/>
                  </a:cubicBezTo>
                  <a:cubicBezTo>
                    <a:pt x="3692" y="6276"/>
                    <a:pt x="3706" y="6283"/>
                    <a:pt x="3714" y="6300"/>
                  </a:cubicBezTo>
                  <a:cubicBezTo>
                    <a:pt x="3793" y="6473"/>
                    <a:pt x="3868" y="6653"/>
                    <a:pt x="3939" y="6834"/>
                  </a:cubicBezTo>
                  <a:cubicBezTo>
                    <a:pt x="4006" y="6729"/>
                    <a:pt x="4071" y="6623"/>
                    <a:pt x="4134" y="6515"/>
                  </a:cubicBezTo>
                  <a:cubicBezTo>
                    <a:pt x="4078" y="6400"/>
                    <a:pt x="4022" y="6287"/>
                    <a:pt x="3961" y="6173"/>
                  </a:cubicBezTo>
                  <a:cubicBezTo>
                    <a:pt x="3948" y="6151"/>
                    <a:pt x="3972" y="6128"/>
                    <a:pt x="3994" y="6128"/>
                  </a:cubicBezTo>
                  <a:cubicBezTo>
                    <a:pt x="4004" y="6128"/>
                    <a:pt x="4013" y="6132"/>
                    <a:pt x="4019" y="6142"/>
                  </a:cubicBezTo>
                  <a:cubicBezTo>
                    <a:pt x="4074" y="6239"/>
                    <a:pt x="4128" y="6335"/>
                    <a:pt x="4180" y="6433"/>
                  </a:cubicBezTo>
                  <a:cubicBezTo>
                    <a:pt x="4760" y="5410"/>
                    <a:pt x="5083" y="4392"/>
                    <a:pt x="5083" y="4391"/>
                  </a:cubicBezTo>
                  <a:lnTo>
                    <a:pt x="5083" y="4391"/>
                  </a:lnTo>
                  <a:cubicBezTo>
                    <a:pt x="4297" y="7585"/>
                    <a:pt x="5693" y="10379"/>
                    <a:pt x="5693" y="10379"/>
                  </a:cubicBezTo>
                  <a:cubicBezTo>
                    <a:pt x="6280" y="9626"/>
                    <a:pt x="6615" y="8710"/>
                    <a:pt x="6800" y="7835"/>
                  </a:cubicBezTo>
                  <a:cubicBezTo>
                    <a:pt x="6605" y="7763"/>
                    <a:pt x="6410" y="7680"/>
                    <a:pt x="6218" y="7583"/>
                  </a:cubicBezTo>
                  <a:cubicBezTo>
                    <a:pt x="6161" y="7555"/>
                    <a:pt x="6188" y="7479"/>
                    <a:pt x="6241" y="7479"/>
                  </a:cubicBezTo>
                  <a:cubicBezTo>
                    <a:pt x="6248" y="7479"/>
                    <a:pt x="6255" y="7481"/>
                    <a:pt x="6263" y="7483"/>
                  </a:cubicBezTo>
                  <a:cubicBezTo>
                    <a:pt x="6452" y="7550"/>
                    <a:pt x="6643" y="7607"/>
                    <a:pt x="6837" y="7658"/>
                  </a:cubicBezTo>
                  <a:cubicBezTo>
                    <a:pt x="6888" y="7394"/>
                    <a:pt x="6925" y="7136"/>
                    <a:pt x="6953" y="6889"/>
                  </a:cubicBezTo>
                  <a:lnTo>
                    <a:pt x="6953" y="6889"/>
                  </a:lnTo>
                  <a:cubicBezTo>
                    <a:pt x="6849" y="6922"/>
                    <a:pt x="6742" y="6950"/>
                    <a:pt x="6632" y="6966"/>
                  </a:cubicBezTo>
                  <a:cubicBezTo>
                    <a:pt x="6630" y="6966"/>
                    <a:pt x="6629" y="6966"/>
                    <a:pt x="6628" y="6966"/>
                  </a:cubicBezTo>
                  <a:cubicBezTo>
                    <a:pt x="6602" y="6966"/>
                    <a:pt x="6593" y="6924"/>
                    <a:pt x="6620" y="6916"/>
                  </a:cubicBezTo>
                  <a:cubicBezTo>
                    <a:pt x="6734" y="6879"/>
                    <a:pt x="6840" y="6830"/>
                    <a:pt x="6944" y="6775"/>
                  </a:cubicBezTo>
                  <a:cubicBezTo>
                    <a:pt x="7981" y="13465"/>
                    <a:pt x="8071" y="20470"/>
                    <a:pt x="8071" y="20470"/>
                  </a:cubicBezTo>
                  <a:lnTo>
                    <a:pt x="9754" y="20299"/>
                  </a:lnTo>
                  <a:cubicBezTo>
                    <a:pt x="9168" y="14545"/>
                    <a:pt x="7913" y="8450"/>
                    <a:pt x="7237" y="5408"/>
                  </a:cubicBezTo>
                  <a:lnTo>
                    <a:pt x="7237" y="5408"/>
                  </a:lnTo>
                  <a:cubicBezTo>
                    <a:pt x="8368" y="8182"/>
                    <a:pt x="10575" y="8948"/>
                    <a:pt x="10575" y="8948"/>
                  </a:cubicBezTo>
                  <a:cubicBezTo>
                    <a:pt x="10355" y="7235"/>
                    <a:pt x="8413" y="4319"/>
                    <a:pt x="8412" y="4319"/>
                  </a:cubicBezTo>
                  <a:lnTo>
                    <a:pt x="8412" y="4319"/>
                  </a:lnTo>
                  <a:cubicBezTo>
                    <a:pt x="8710" y="4570"/>
                    <a:pt x="8991" y="4766"/>
                    <a:pt x="9252" y="4920"/>
                  </a:cubicBezTo>
                  <a:cubicBezTo>
                    <a:pt x="9317" y="4828"/>
                    <a:pt x="9381" y="4736"/>
                    <a:pt x="9428" y="4631"/>
                  </a:cubicBezTo>
                  <a:cubicBezTo>
                    <a:pt x="9434" y="4616"/>
                    <a:pt x="9448" y="4610"/>
                    <a:pt x="9462" y="4610"/>
                  </a:cubicBezTo>
                  <a:cubicBezTo>
                    <a:pt x="9484" y="4610"/>
                    <a:pt x="9508" y="4627"/>
                    <a:pt x="9500" y="4654"/>
                  </a:cubicBezTo>
                  <a:cubicBezTo>
                    <a:pt x="9464" y="4770"/>
                    <a:pt x="9415" y="4878"/>
                    <a:pt x="9358" y="4982"/>
                  </a:cubicBezTo>
                  <a:cubicBezTo>
                    <a:pt x="9507" y="5066"/>
                    <a:pt x="9649" y="5136"/>
                    <a:pt x="9782" y="5194"/>
                  </a:cubicBezTo>
                  <a:cubicBezTo>
                    <a:pt x="9812" y="5052"/>
                    <a:pt x="9836" y="4904"/>
                    <a:pt x="9898" y="4775"/>
                  </a:cubicBezTo>
                  <a:cubicBezTo>
                    <a:pt x="9900" y="4771"/>
                    <a:pt x="9905" y="4769"/>
                    <a:pt x="9910" y="4769"/>
                  </a:cubicBezTo>
                  <a:cubicBezTo>
                    <a:pt x="9915" y="4769"/>
                    <a:pt x="9919" y="4771"/>
                    <a:pt x="9921" y="4777"/>
                  </a:cubicBezTo>
                  <a:cubicBezTo>
                    <a:pt x="9969" y="4930"/>
                    <a:pt x="9939" y="5094"/>
                    <a:pt x="9919" y="5252"/>
                  </a:cubicBezTo>
                  <a:cubicBezTo>
                    <a:pt x="10435" y="5455"/>
                    <a:pt x="10803" y="5480"/>
                    <a:pt x="10950" y="5480"/>
                  </a:cubicBezTo>
                  <a:cubicBezTo>
                    <a:pt x="10997" y="5480"/>
                    <a:pt x="11021" y="5477"/>
                    <a:pt x="11021" y="5477"/>
                  </a:cubicBezTo>
                  <a:cubicBezTo>
                    <a:pt x="10563" y="2721"/>
                    <a:pt x="7885" y="2194"/>
                    <a:pt x="7885" y="2194"/>
                  </a:cubicBezTo>
                  <a:cubicBezTo>
                    <a:pt x="8482" y="2052"/>
                    <a:pt x="8967" y="1879"/>
                    <a:pt x="9364" y="1695"/>
                  </a:cubicBezTo>
                  <a:cubicBezTo>
                    <a:pt x="9247" y="1560"/>
                    <a:pt x="9126" y="1430"/>
                    <a:pt x="8994" y="1309"/>
                  </a:cubicBezTo>
                  <a:cubicBezTo>
                    <a:pt x="8968" y="1285"/>
                    <a:pt x="8988" y="1249"/>
                    <a:pt x="9015" y="1249"/>
                  </a:cubicBezTo>
                  <a:cubicBezTo>
                    <a:pt x="9022" y="1249"/>
                    <a:pt x="9029" y="1252"/>
                    <a:pt x="9036" y="1257"/>
                  </a:cubicBezTo>
                  <a:cubicBezTo>
                    <a:pt x="9199" y="1371"/>
                    <a:pt x="9355" y="1496"/>
                    <a:pt x="9501" y="1628"/>
                  </a:cubicBezTo>
                  <a:cubicBezTo>
                    <a:pt x="9642" y="1559"/>
                    <a:pt x="9768" y="1488"/>
                    <a:pt x="9884" y="1417"/>
                  </a:cubicBezTo>
                  <a:cubicBezTo>
                    <a:pt x="9758" y="1332"/>
                    <a:pt x="9627" y="1252"/>
                    <a:pt x="9490" y="1184"/>
                  </a:cubicBezTo>
                  <a:cubicBezTo>
                    <a:pt x="9443" y="1162"/>
                    <a:pt x="9465" y="1095"/>
                    <a:pt x="9509" y="1095"/>
                  </a:cubicBezTo>
                  <a:cubicBezTo>
                    <a:pt x="9515" y="1095"/>
                    <a:pt x="9521" y="1096"/>
                    <a:pt x="9528" y="1099"/>
                  </a:cubicBezTo>
                  <a:cubicBezTo>
                    <a:pt x="9691" y="1170"/>
                    <a:pt x="9844" y="1255"/>
                    <a:pt x="9993" y="1347"/>
                  </a:cubicBezTo>
                  <a:cubicBezTo>
                    <a:pt x="10974" y="702"/>
                    <a:pt x="11091" y="43"/>
                    <a:pt x="11091" y="43"/>
                  </a:cubicBezTo>
                  <a:lnTo>
                    <a:pt x="11091" y="43"/>
                  </a:lnTo>
                  <a:cubicBezTo>
                    <a:pt x="7190" y="619"/>
                    <a:pt x="6959" y="2287"/>
                    <a:pt x="6959" y="2287"/>
                  </a:cubicBezTo>
                  <a:cubicBezTo>
                    <a:pt x="6265" y="179"/>
                    <a:pt x="4999" y="0"/>
                    <a:pt x="4590"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5"/>
            <p:cNvSpPr/>
            <p:nvPr/>
          </p:nvSpPr>
          <p:spPr>
            <a:xfrm flipH="1">
              <a:off x="7854609" y="3301740"/>
              <a:ext cx="930415" cy="1650534"/>
            </a:xfrm>
            <a:custGeom>
              <a:avLst/>
              <a:gdLst/>
              <a:ahLst/>
              <a:cxnLst/>
              <a:rect l="l" t="t" r="r" b="b"/>
              <a:pathLst>
                <a:path w="11689" h="20736" extrusionOk="0">
                  <a:moveTo>
                    <a:pt x="5609" y="1"/>
                  </a:moveTo>
                  <a:cubicBezTo>
                    <a:pt x="5540" y="813"/>
                    <a:pt x="5562" y="2072"/>
                    <a:pt x="5562" y="2072"/>
                  </a:cubicBezTo>
                  <a:cubicBezTo>
                    <a:pt x="4194" y="1235"/>
                    <a:pt x="3082" y="970"/>
                    <a:pt x="2222" y="970"/>
                  </a:cubicBezTo>
                  <a:cubicBezTo>
                    <a:pt x="734" y="970"/>
                    <a:pt x="0" y="1764"/>
                    <a:pt x="0" y="1764"/>
                  </a:cubicBezTo>
                  <a:cubicBezTo>
                    <a:pt x="708" y="1810"/>
                    <a:pt x="1452" y="1961"/>
                    <a:pt x="2140" y="2146"/>
                  </a:cubicBezTo>
                  <a:cubicBezTo>
                    <a:pt x="2326" y="2032"/>
                    <a:pt x="2514" y="1920"/>
                    <a:pt x="2697" y="1798"/>
                  </a:cubicBezTo>
                  <a:cubicBezTo>
                    <a:pt x="2702" y="1795"/>
                    <a:pt x="2706" y="1794"/>
                    <a:pt x="2711" y="1794"/>
                  </a:cubicBezTo>
                  <a:cubicBezTo>
                    <a:pt x="2734" y="1794"/>
                    <a:pt x="2754" y="1829"/>
                    <a:pt x="2731" y="1847"/>
                  </a:cubicBezTo>
                  <a:cubicBezTo>
                    <a:pt x="2582" y="1966"/>
                    <a:pt x="2425" y="2072"/>
                    <a:pt x="2267" y="2180"/>
                  </a:cubicBezTo>
                  <a:cubicBezTo>
                    <a:pt x="2494" y="2243"/>
                    <a:pt x="2713" y="2309"/>
                    <a:pt x="2921" y="2375"/>
                  </a:cubicBezTo>
                  <a:cubicBezTo>
                    <a:pt x="3061" y="2243"/>
                    <a:pt x="3207" y="2120"/>
                    <a:pt x="3366" y="2011"/>
                  </a:cubicBezTo>
                  <a:cubicBezTo>
                    <a:pt x="3371" y="2008"/>
                    <a:pt x="3375" y="2007"/>
                    <a:pt x="3379" y="2007"/>
                  </a:cubicBezTo>
                  <a:cubicBezTo>
                    <a:pt x="3399" y="2007"/>
                    <a:pt x="3414" y="2037"/>
                    <a:pt x="3396" y="2052"/>
                  </a:cubicBezTo>
                  <a:cubicBezTo>
                    <a:pt x="3268" y="2164"/>
                    <a:pt x="3154" y="2287"/>
                    <a:pt x="3044" y="2415"/>
                  </a:cubicBezTo>
                  <a:cubicBezTo>
                    <a:pt x="4079" y="2752"/>
                    <a:pt x="4825" y="3093"/>
                    <a:pt x="4825" y="3093"/>
                  </a:cubicBezTo>
                  <a:cubicBezTo>
                    <a:pt x="380" y="4250"/>
                    <a:pt x="258" y="6856"/>
                    <a:pt x="258" y="6856"/>
                  </a:cubicBezTo>
                  <a:cubicBezTo>
                    <a:pt x="299" y="6858"/>
                    <a:pt x="339" y="6859"/>
                    <a:pt x="380" y="6859"/>
                  </a:cubicBezTo>
                  <a:cubicBezTo>
                    <a:pt x="1008" y="6859"/>
                    <a:pt x="1682" y="6558"/>
                    <a:pt x="2299" y="6161"/>
                  </a:cubicBezTo>
                  <a:cubicBezTo>
                    <a:pt x="2333" y="5938"/>
                    <a:pt x="2358" y="5713"/>
                    <a:pt x="2367" y="5486"/>
                  </a:cubicBezTo>
                  <a:cubicBezTo>
                    <a:pt x="2367" y="5462"/>
                    <a:pt x="2385" y="5450"/>
                    <a:pt x="2404" y="5450"/>
                  </a:cubicBezTo>
                  <a:cubicBezTo>
                    <a:pt x="2423" y="5450"/>
                    <a:pt x="2442" y="5463"/>
                    <a:pt x="2443" y="5487"/>
                  </a:cubicBezTo>
                  <a:cubicBezTo>
                    <a:pt x="2447" y="5679"/>
                    <a:pt x="2446" y="5873"/>
                    <a:pt x="2439" y="6069"/>
                  </a:cubicBezTo>
                  <a:cubicBezTo>
                    <a:pt x="2542" y="5998"/>
                    <a:pt x="2645" y="5925"/>
                    <a:pt x="2744" y="5852"/>
                  </a:cubicBezTo>
                  <a:cubicBezTo>
                    <a:pt x="2737" y="5726"/>
                    <a:pt x="2730" y="5598"/>
                    <a:pt x="2718" y="5470"/>
                  </a:cubicBezTo>
                  <a:cubicBezTo>
                    <a:pt x="2717" y="5449"/>
                    <a:pt x="2735" y="5438"/>
                    <a:pt x="2753" y="5438"/>
                  </a:cubicBezTo>
                  <a:cubicBezTo>
                    <a:pt x="2768" y="5438"/>
                    <a:pt x="2783" y="5446"/>
                    <a:pt x="2785" y="5463"/>
                  </a:cubicBezTo>
                  <a:cubicBezTo>
                    <a:pt x="2798" y="5574"/>
                    <a:pt x="2809" y="5684"/>
                    <a:pt x="2819" y="5795"/>
                  </a:cubicBezTo>
                  <a:cubicBezTo>
                    <a:pt x="3756" y="5083"/>
                    <a:pt x="4453" y="4276"/>
                    <a:pt x="4454" y="4275"/>
                  </a:cubicBezTo>
                  <a:lnTo>
                    <a:pt x="4454" y="4275"/>
                  </a:lnTo>
                  <a:cubicBezTo>
                    <a:pt x="2470" y="6899"/>
                    <a:pt x="2652" y="10019"/>
                    <a:pt x="2652" y="10019"/>
                  </a:cubicBezTo>
                  <a:cubicBezTo>
                    <a:pt x="3488" y="9556"/>
                    <a:pt x="4157" y="8847"/>
                    <a:pt x="4673" y="8117"/>
                  </a:cubicBezTo>
                  <a:cubicBezTo>
                    <a:pt x="4522" y="7974"/>
                    <a:pt x="4376" y="7821"/>
                    <a:pt x="4237" y="7655"/>
                  </a:cubicBezTo>
                  <a:cubicBezTo>
                    <a:pt x="4201" y="7614"/>
                    <a:pt x="4237" y="7565"/>
                    <a:pt x="4279" y="7565"/>
                  </a:cubicBezTo>
                  <a:cubicBezTo>
                    <a:pt x="4292" y="7565"/>
                    <a:pt x="4306" y="7570"/>
                    <a:pt x="4319" y="7581"/>
                  </a:cubicBezTo>
                  <a:cubicBezTo>
                    <a:pt x="4465" y="7718"/>
                    <a:pt x="4618" y="7845"/>
                    <a:pt x="4777" y="7968"/>
                  </a:cubicBezTo>
                  <a:cubicBezTo>
                    <a:pt x="4927" y="7746"/>
                    <a:pt x="5063" y="7525"/>
                    <a:pt x="5187" y="7308"/>
                  </a:cubicBezTo>
                  <a:cubicBezTo>
                    <a:pt x="5077" y="7296"/>
                    <a:pt x="4968" y="7281"/>
                    <a:pt x="4861" y="7251"/>
                  </a:cubicBezTo>
                  <a:cubicBezTo>
                    <a:pt x="4834" y="7244"/>
                    <a:pt x="4840" y="7201"/>
                    <a:pt x="4867" y="7201"/>
                  </a:cubicBezTo>
                  <a:cubicBezTo>
                    <a:pt x="4867" y="7201"/>
                    <a:pt x="4868" y="7201"/>
                    <a:pt x="4869" y="7201"/>
                  </a:cubicBezTo>
                  <a:cubicBezTo>
                    <a:pt x="4919" y="7206"/>
                    <a:pt x="4969" y="7208"/>
                    <a:pt x="5018" y="7208"/>
                  </a:cubicBezTo>
                  <a:cubicBezTo>
                    <a:pt x="5087" y="7208"/>
                    <a:pt x="5155" y="7204"/>
                    <a:pt x="5223" y="7199"/>
                  </a:cubicBezTo>
                  <a:lnTo>
                    <a:pt x="5223" y="7199"/>
                  </a:lnTo>
                  <a:cubicBezTo>
                    <a:pt x="3538" y="13756"/>
                    <a:pt x="855" y="20228"/>
                    <a:pt x="855" y="20228"/>
                  </a:cubicBezTo>
                  <a:lnTo>
                    <a:pt x="2470" y="20735"/>
                  </a:lnTo>
                  <a:cubicBezTo>
                    <a:pt x="4201" y="15216"/>
                    <a:pt x="5453" y="9121"/>
                    <a:pt x="6032" y="6059"/>
                  </a:cubicBezTo>
                  <a:lnTo>
                    <a:pt x="6032" y="6059"/>
                  </a:lnTo>
                  <a:cubicBezTo>
                    <a:pt x="5976" y="9054"/>
                    <a:pt x="7702" y="10628"/>
                    <a:pt x="7702" y="10628"/>
                  </a:cubicBezTo>
                  <a:cubicBezTo>
                    <a:pt x="8175" y="8968"/>
                    <a:pt x="7542" y="5523"/>
                    <a:pt x="7542" y="5523"/>
                  </a:cubicBezTo>
                  <a:lnTo>
                    <a:pt x="7542" y="5523"/>
                  </a:lnTo>
                  <a:cubicBezTo>
                    <a:pt x="7716" y="5870"/>
                    <a:pt x="7896" y="6161"/>
                    <a:pt x="8075" y="6406"/>
                  </a:cubicBezTo>
                  <a:cubicBezTo>
                    <a:pt x="8171" y="6347"/>
                    <a:pt x="8266" y="6287"/>
                    <a:pt x="8351" y="6209"/>
                  </a:cubicBezTo>
                  <a:cubicBezTo>
                    <a:pt x="8358" y="6203"/>
                    <a:pt x="8366" y="6200"/>
                    <a:pt x="8374" y="6200"/>
                  </a:cubicBezTo>
                  <a:cubicBezTo>
                    <a:pt x="8402" y="6200"/>
                    <a:pt x="8430" y="6232"/>
                    <a:pt x="8408" y="6259"/>
                  </a:cubicBezTo>
                  <a:cubicBezTo>
                    <a:pt x="8331" y="6351"/>
                    <a:pt x="8242" y="6430"/>
                    <a:pt x="8148" y="6504"/>
                  </a:cubicBezTo>
                  <a:cubicBezTo>
                    <a:pt x="8253" y="6640"/>
                    <a:pt x="8355" y="6761"/>
                    <a:pt x="8455" y="6867"/>
                  </a:cubicBezTo>
                  <a:cubicBezTo>
                    <a:pt x="8538" y="6746"/>
                    <a:pt x="8619" y="6622"/>
                    <a:pt x="8725" y="6528"/>
                  </a:cubicBezTo>
                  <a:cubicBezTo>
                    <a:pt x="8728" y="6526"/>
                    <a:pt x="8731" y="6525"/>
                    <a:pt x="8734" y="6525"/>
                  </a:cubicBezTo>
                  <a:cubicBezTo>
                    <a:pt x="8741" y="6525"/>
                    <a:pt x="8748" y="6530"/>
                    <a:pt x="8747" y="6538"/>
                  </a:cubicBezTo>
                  <a:cubicBezTo>
                    <a:pt x="8731" y="6697"/>
                    <a:pt x="8639" y="6837"/>
                    <a:pt x="8558" y="6973"/>
                  </a:cubicBezTo>
                  <a:cubicBezTo>
                    <a:pt x="9077" y="7488"/>
                    <a:pt x="9481" y="7615"/>
                    <a:pt x="9481" y="7615"/>
                  </a:cubicBezTo>
                  <a:cubicBezTo>
                    <a:pt x="10147" y="4903"/>
                    <a:pt x="7895" y="3361"/>
                    <a:pt x="7895" y="3361"/>
                  </a:cubicBezTo>
                  <a:lnTo>
                    <a:pt x="7895" y="3361"/>
                  </a:lnTo>
                  <a:cubicBezTo>
                    <a:pt x="8418" y="3451"/>
                    <a:pt x="8873" y="3488"/>
                    <a:pt x="9269" y="3488"/>
                  </a:cubicBezTo>
                  <a:cubicBezTo>
                    <a:pt x="9331" y="3488"/>
                    <a:pt x="9392" y="3487"/>
                    <a:pt x="9451" y="3485"/>
                  </a:cubicBezTo>
                  <a:cubicBezTo>
                    <a:pt x="9397" y="3317"/>
                    <a:pt x="9336" y="3149"/>
                    <a:pt x="9263" y="2985"/>
                  </a:cubicBezTo>
                  <a:cubicBezTo>
                    <a:pt x="9250" y="2958"/>
                    <a:pt x="9271" y="2936"/>
                    <a:pt x="9293" y="2936"/>
                  </a:cubicBezTo>
                  <a:cubicBezTo>
                    <a:pt x="9304" y="2936"/>
                    <a:pt x="9315" y="2941"/>
                    <a:pt x="9322" y="2954"/>
                  </a:cubicBezTo>
                  <a:cubicBezTo>
                    <a:pt x="9427" y="3124"/>
                    <a:pt x="9522" y="3300"/>
                    <a:pt x="9604" y="3480"/>
                  </a:cubicBezTo>
                  <a:cubicBezTo>
                    <a:pt x="9759" y="3470"/>
                    <a:pt x="9904" y="3456"/>
                    <a:pt x="10038" y="3436"/>
                  </a:cubicBezTo>
                  <a:cubicBezTo>
                    <a:pt x="9956" y="3308"/>
                    <a:pt x="9867" y="3183"/>
                    <a:pt x="9767" y="3067"/>
                  </a:cubicBezTo>
                  <a:cubicBezTo>
                    <a:pt x="9738" y="3033"/>
                    <a:pt x="9770" y="2988"/>
                    <a:pt x="9805" y="2988"/>
                  </a:cubicBezTo>
                  <a:cubicBezTo>
                    <a:pt x="9816" y="2988"/>
                    <a:pt x="9827" y="2993"/>
                    <a:pt x="9837" y="3003"/>
                  </a:cubicBezTo>
                  <a:cubicBezTo>
                    <a:pt x="9957" y="3132"/>
                    <a:pt x="10067" y="3271"/>
                    <a:pt x="10166" y="3415"/>
                  </a:cubicBezTo>
                  <a:cubicBezTo>
                    <a:pt x="11323" y="3209"/>
                    <a:pt x="11689" y="2650"/>
                    <a:pt x="11689" y="2650"/>
                  </a:cubicBezTo>
                  <a:cubicBezTo>
                    <a:pt x="10700" y="2388"/>
                    <a:pt x="9910" y="2291"/>
                    <a:pt x="9281" y="2291"/>
                  </a:cubicBezTo>
                  <a:cubicBezTo>
                    <a:pt x="7485" y="2291"/>
                    <a:pt x="7008" y="3083"/>
                    <a:pt x="7008" y="3083"/>
                  </a:cubicBezTo>
                  <a:cubicBezTo>
                    <a:pt x="7241" y="419"/>
                    <a:pt x="5609" y="1"/>
                    <a:pt x="5609"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0" name="Google Shape;1620;p25"/>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5"/>
          <p:cNvSpPr/>
          <p:nvPr/>
        </p:nvSpPr>
        <p:spPr>
          <a:xfrm>
            <a:off x="-515345" y="2939581"/>
            <a:ext cx="2632363" cy="2065170"/>
          </a:xfrm>
          <a:custGeom>
            <a:avLst/>
            <a:gdLst/>
            <a:ahLst/>
            <a:cxnLst/>
            <a:rect l="l" t="t" r="r" b="b"/>
            <a:pathLst>
              <a:path w="73463" h="57634" extrusionOk="0">
                <a:moveTo>
                  <a:pt x="56572" y="1"/>
                </a:moveTo>
                <a:cubicBezTo>
                  <a:pt x="55862" y="832"/>
                  <a:pt x="55169" y="2860"/>
                  <a:pt x="55169" y="2860"/>
                </a:cubicBezTo>
                <a:cubicBezTo>
                  <a:pt x="55169" y="2860"/>
                  <a:pt x="54850" y="2503"/>
                  <a:pt x="54182" y="2272"/>
                </a:cubicBezTo>
                <a:cubicBezTo>
                  <a:pt x="53879" y="2168"/>
                  <a:pt x="53504" y="2088"/>
                  <a:pt x="53053" y="2079"/>
                </a:cubicBezTo>
                <a:cubicBezTo>
                  <a:pt x="52545" y="3546"/>
                  <a:pt x="52366" y="4825"/>
                  <a:pt x="52388" y="5941"/>
                </a:cubicBezTo>
                <a:cubicBezTo>
                  <a:pt x="52394" y="6260"/>
                  <a:pt x="52416" y="6565"/>
                  <a:pt x="52453" y="6858"/>
                </a:cubicBezTo>
                <a:cubicBezTo>
                  <a:pt x="52524" y="7443"/>
                  <a:pt x="52649" y="7977"/>
                  <a:pt x="52804" y="8464"/>
                </a:cubicBezTo>
                <a:cubicBezTo>
                  <a:pt x="53035" y="9194"/>
                  <a:pt x="53333" y="9819"/>
                  <a:pt x="53613" y="10352"/>
                </a:cubicBezTo>
                <a:cubicBezTo>
                  <a:pt x="53801" y="10707"/>
                  <a:pt x="53981" y="11022"/>
                  <a:pt x="54130" y="11301"/>
                </a:cubicBezTo>
                <a:cubicBezTo>
                  <a:pt x="54353" y="11720"/>
                  <a:pt x="54506" y="12057"/>
                  <a:pt x="54506" y="12328"/>
                </a:cubicBezTo>
                <a:cubicBezTo>
                  <a:pt x="54506" y="12463"/>
                  <a:pt x="54467" y="12581"/>
                  <a:pt x="54381" y="12685"/>
                </a:cubicBezTo>
                <a:cubicBezTo>
                  <a:pt x="53458" y="13792"/>
                  <a:pt x="49886" y="17982"/>
                  <a:pt x="48410" y="17982"/>
                </a:cubicBezTo>
                <a:cubicBezTo>
                  <a:pt x="46971" y="17982"/>
                  <a:pt x="42723" y="14471"/>
                  <a:pt x="39776" y="14471"/>
                </a:cubicBezTo>
                <a:cubicBezTo>
                  <a:pt x="39703" y="14471"/>
                  <a:pt x="39630" y="14474"/>
                  <a:pt x="39558" y="14478"/>
                </a:cubicBezTo>
                <a:cubicBezTo>
                  <a:pt x="39128" y="14505"/>
                  <a:pt x="38670" y="14520"/>
                  <a:pt x="38184" y="14520"/>
                </a:cubicBezTo>
                <a:cubicBezTo>
                  <a:pt x="35331" y="14520"/>
                  <a:pt x="31478" y="13998"/>
                  <a:pt x="26280" y="12265"/>
                </a:cubicBezTo>
                <a:cubicBezTo>
                  <a:pt x="22606" y="11041"/>
                  <a:pt x="18261" y="9212"/>
                  <a:pt x="14218" y="9212"/>
                </a:cubicBezTo>
                <a:cubicBezTo>
                  <a:pt x="13455" y="9212"/>
                  <a:pt x="12703" y="9277"/>
                  <a:pt x="11968" y="9424"/>
                </a:cubicBezTo>
                <a:cubicBezTo>
                  <a:pt x="11957" y="9423"/>
                  <a:pt x="11947" y="9422"/>
                  <a:pt x="11935" y="9422"/>
                </a:cubicBezTo>
                <a:cubicBezTo>
                  <a:pt x="11759" y="9422"/>
                  <a:pt x="11599" y="9465"/>
                  <a:pt x="11484" y="9536"/>
                </a:cubicBezTo>
                <a:cubicBezTo>
                  <a:pt x="9899" y="9936"/>
                  <a:pt x="8405" y="10743"/>
                  <a:pt x="7067" y="12122"/>
                </a:cubicBezTo>
                <a:cubicBezTo>
                  <a:pt x="4661" y="12762"/>
                  <a:pt x="201" y="15217"/>
                  <a:pt x="1" y="24622"/>
                </a:cubicBezTo>
                <a:cubicBezTo>
                  <a:pt x="1" y="24622"/>
                  <a:pt x="93" y="25913"/>
                  <a:pt x="645" y="28956"/>
                </a:cubicBezTo>
                <a:cubicBezTo>
                  <a:pt x="645" y="28956"/>
                  <a:pt x="720" y="29008"/>
                  <a:pt x="846" y="29050"/>
                </a:cubicBezTo>
                <a:cubicBezTo>
                  <a:pt x="849" y="29050"/>
                  <a:pt x="851" y="29051"/>
                  <a:pt x="853" y="29052"/>
                </a:cubicBezTo>
                <a:cubicBezTo>
                  <a:pt x="877" y="29059"/>
                  <a:pt x="905" y="29066"/>
                  <a:pt x="933" y="29073"/>
                </a:cubicBezTo>
                <a:cubicBezTo>
                  <a:pt x="937" y="29074"/>
                  <a:pt x="942" y="29075"/>
                  <a:pt x="946" y="29076"/>
                </a:cubicBezTo>
                <a:cubicBezTo>
                  <a:pt x="1004" y="29088"/>
                  <a:pt x="1068" y="29096"/>
                  <a:pt x="1138" y="29097"/>
                </a:cubicBezTo>
                <a:lnTo>
                  <a:pt x="1160" y="29097"/>
                </a:lnTo>
                <a:cubicBezTo>
                  <a:pt x="1194" y="29097"/>
                  <a:pt x="1229" y="29095"/>
                  <a:pt x="1267" y="29089"/>
                </a:cubicBezTo>
                <a:cubicBezTo>
                  <a:pt x="1273" y="29088"/>
                  <a:pt x="1279" y="29087"/>
                  <a:pt x="1287" y="29086"/>
                </a:cubicBezTo>
                <a:cubicBezTo>
                  <a:pt x="1320" y="29082"/>
                  <a:pt x="1356" y="29075"/>
                  <a:pt x="1391" y="29065"/>
                </a:cubicBezTo>
                <a:cubicBezTo>
                  <a:pt x="1397" y="29064"/>
                  <a:pt x="1403" y="29063"/>
                  <a:pt x="1409" y="29061"/>
                </a:cubicBezTo>
                <a:cubicBezTo>
                  <a:pt x="1449" y="29051"/>
                  <a:pt x="1488" y="29037"/>
                  <a:pt x="1529" y="29020"/>
                </a:cubicBezTo>
                <a:cubicBezTo>
                  <a:pt x="1539" y="29016"/>
                  <a:pt x="1548" y="29012"/>
                  <a:pt x="1559" y="29008"/>
                </a:cubicBezTo>
                <a:cubicBezTo>
                  <a:pt x="1600" y="28990"/>
                  <a:pt x="1642" y="28969"/>
                  <a:pt x="1686" y="28944"/>
                </a:cubicBezTo>
                <a:cubicBezTo>
                  <a:pt x="1690" y="28942"/>
                  <a:pt x="1695" y="28939"/>
                  <a:pt x="1699" y="28937"/>
                </a:cubicBezTo>
                <a:cubicBezTo>
                  <a:pt x="1740" y="28913"/>
                  <a:pt x="1780" y="28884"/>
                  <a:pt x="1822" y="28853"/>
                </a:cubicBezTo>
                <a:cubicBezTo>
                  <a:pt x="1832" y="28847"/>
                  <a:pt x="1841" y="28839"/>
                  <a:pt x="1852" y="28832"/>
                </a:cubicBezTo>
                <a:cubicBezTo>
                  <a:pt x="1896" y="28798"/>
                  <a:pt x="1939" y="28760"/>
                  <a:pt x="1984" y="28717"/>
                </a:cubicBezTo>
                <a:cubicBezTo>
                  <a:pt x="1994" y="28708"/>
                  <a:pt x="2004" y="28698"/>
                  <a:pt x="2014" y="28689"/>
                </a:cubicBezTo>
                <a:cubicBezTo>
                  <a:pt x="2057" y="28647"/>
                  <a:pt x="2100" y="28601"/>
                  <a:pt x="2143" y="28550"/>
                </a:cubicBezTo>
                <a:cubicBezTo>
                  <a:pt x="2149" y="28543"/>
                  <a:pt x="2153" y="28539"/>
                  <a:pt x="2158" y="28533"/>
                </a:cubicBezTo>
                <a:cubicBezTo>
                  <a:pt x="2204" y="28477"/>
                  <a:pt x="2251" y="28416"/>
                  <a:pt x="2298" y="28350"/>
                </a:cubicBezTo>
                <a:cubicBezTo>
                  <a:pt x="2309" y="28335"/>
                  <a:pt x="2319" y="28320"/>
                  <a:pt x="2330" y="28305"/>
                </a:cubicBezTo>
                <a:cubicBezTo>
                  <a:pt x="2377" y="28237"/>
                  <a:pt x="2423" y="28163"/>
                  <a:pt x="2470" y="28084"/>
                </a:cubicBezTo>
                <a:cubicBezTo>
                  <a:pt x="2477" y="28072"/>
                  <a:pt x="2484" y="28060"/>
                  <a:pt x="2490" y="28048"/>
                </a:cubicBezTo>
                <a:cubicBezTo>
                  <a:pt x="2534" y="27973"/>
                  <a:pt x="2577" y="27892"/>
                  <a:pt x="2620" y="27807"/>
                </a:cubicBezTo>
                <a:cubicBezTo>
                  <a:pt x="2628" y="27790"/>
                  <a:pt x="2636" y="27774"/>
                  <a:pt x="2645" y="27757"/>
                </a:cubicBezTo>
                <a:cubicBezTo>
                  <a:pt x="2691" y="27662"/>
                  <a:pt x="2737" y="27561"/>
                  <a:pt x="2782" y="27453"/>
                </a:cubicBezTo>
                <a:cubicBezTo>
                  <a:pt x="2792" y="27430"/>
                  <a:pt x="2802" y="27406"/>
                  <a:pt x="2811" y="27382"/>
                </a:cubicBezTo>
                <a:cubicBezTo>
                  <a:pt x="2858" y="27268"/>
                  <a:pt x="2905" y="27148"/>
                  <a:pt x="2951" y="27019"/>
                </a:cubicBezTo>
                <a:cubicBezTo>
                  <a:pt x="3375" y="25825"/>
                  <a:pt x="4168" y="24491"/>
                  <a:pt x="4950" y="23341"/>
                </a:cubicBezTo>
                <a:cubicBezTo>
                  <a:pt x="5625" y="26927"/>
                  <a:pt x="6916" y="29785"/>
                  <a:pt x="6916" y="29785"/>
                </a:cubicBezTo>
                <a:cubicBezTo>
                  <a:pt x="7100" y="36424"/>
                  <a:pt x="3965" y="41588"/>
                  <a:pt x="3965" y="41588"/>
                </a:cubicBezTo>
                <a:cubicBezTo>
                  <a:pt x="4866" y="45707"/>
                  <a:pt x="4509" y="51890"/>
                  <a:pt x="4212" y="55251"/>
                </a:cubicBezTo>
                <a:cubicBezTo>
                  <a:pt x="4176" y="55660"/>
                  <a:pt x="4140" y="56028"/>
                  <a:pt x="4108" y="56345"/>
                </a:cubicBezTo>
                <a:cubicBezTo>
                  <a:pt x="4095" y="56478"/>
                  <a:pt x="4110" y="56605"/>
                  <a:pt x="4139" y="56727"/>
                </a:cubicBezTo>
                <a:cubicBezTo>
                  <a:pt x="4252" y="57213"/>
                  <a:pt x="4665" y="57583"/>
                  <a:pt x="5183" y="57624"/>
                </a:cubicBezTo>
                <a:cubicBezTo>
                  <a:pt x="5214" y="57626"/>
                  <a:pt x="5243" y="57633"/>
                  <a:pt x="5274" y="57633"/>
                </a:cubicBezTo>
                <a:lnTo>
                  <a:pt x="6577" y="57633"/>
                </a:lnTo>
                <a:cubicBezTo>
                  <a:pt x="7258" y="57633"/>
                  <a:pt x="7796" y="57055"/>
                  <a:pt x="7746" y="56376"/>
                </a:cubicBezTo>
                <a:lnTo>
                  <a:pt x="7664" y="55251"/>
                </a:lnTo>
                <a:lnTo>
                  <a:pt x="6874" y="44465"/>
                </a:lnTo>
                <a:cubicBezTo>
                  <a:pt x="6790" y="43320"/>
                  <a:pt x="7320" y="42231"/>
                  <a:pt x="8240" y="41545"/>
                </a:cubicBezTo>
                <a:cubicBezTo>
                  <a:pt x="13393" y="37711"/>
                  <a:pt x="14477" y="30893"/>
                  <a:pt x="14477" y="30892"/>
                </a:cubicBezTo>
                <a:lnTo>
                  <a:pt x="14477" y="30892"/>
                </a:lnTo>
                <a:cubicBezTo>
                  <a:pt x="14109" y="37716"/>
                  <a:pt x="10420" y="41958"/>
                  <a:pt x="10420" y="41958"/>
                </a:cubicBezTo>
                <a:cubicBezTo>
                  <a:pt x="12826" y="47534"/>
                  <a:pt x="13042" y="52469"/>
                  <a:pt x="12897" y="55251"/>
                </a:cubicBezTo>
                <a:lnTo>
                  <a:pt x="12896" y="55251"/>
                </a:lnTo>
                <a:cubicBezTo>
                  <a:pt x="12875" y="55664"/>
                  <a:pt x="12845" y="56031"/>
                  <a:pt x="12813" y="56345"/>
                </a:cubicBezTo>
                <a:cubicBezTo>
                  <a:pt x="12805" y="56431"/>
                  <a:pt x="12806" y="56517"/>
                  <a:pt x="12815" y="56599"/>
                </a:cubicBezTo>
                <a:cubicBezTo>
                  <a:pt x="12850" y="56902"/>
                  <a:pt x="13005" y="57168"/>
                  <a:pt x="13229" y="57355"/>
                </a:cubicBezTo>
                <a:cubicBezTo>
                  <a:pt x="13249" y="57373"/>
                  <a:pt x="13266" y="57393"/>
                  <a:pt x="13287" y="57408"/>
                </a:cubicBezTo>
                <a:cubicBezTo>
                  <a:pt x="13306" y="57422"/>
                  <a:pt x="13328" y="57430"/>
                  <a:pt x="13347" y="57443"/>
                </a:cubicBezTo>
                <a:cubicBezTo>
                  <a:pt x="13529" y="57560"/>
                  <a:pt x="13743" y="57633"/>
                  <a:pt x="13979" y="57633"/>
                </a:cubicBezTo>
                <a:lnTo>
                  <a:pt x="15225" y="57633"/>
                </a:lnTo>
                <a:cubicBezTo>
                  <a:pt x="15914" y="57633"/>
                  <a:pt x="16454" y="57043"/>
                  <a:pt x="16393" y="56358"/>
                </a:cubicBezTo>
                <a:lnTo>
                  <a:pt x="16294" y="55251"/>
                </a:lnTo>
                <a:lnTo>
                  <a:pt x="15376" y="44884"/>
                </a:lnTo>
                <a:cubicBezTo>
                  <a:pt x="15285" y="43847"/>
                  <a:pt x="15545" y="42815"/>
                  <a:pt x="16108" y="41939"/>
                </a:cubicBezTo>
                <a:cubicBezTo>
                  <a:pt x="16127" y="41908"/>
                  <a:pt x="16146" y="41877"/>
                  <a:pt x="16166" y="41847"/>
                </a:cubicBezTo>
                <a:cubicBezTo>
                  <a:pt x="16191" y="41807"/>
                  <a:pt x="16216" y="41766"/>
                  <a:pt x="16241" y="41725"/>
                </a:cubicBezTo>
                <a:cubicBezTo>
                  <a:pt x="16281" y="41659"/>
                  <a:pt x="16322" y="41592"/>
                  <a:pt x="16361" y="41524"/>
                </a:cubicBezTo>
                <a:cubicBezTo>
                  <a:pt x="16386" y="41484"/>
                  <a:pt x="16410" y="41445"/>
                  <a:pt x="16433" y="41403"/>
                </a:cubicBezTo>
                <a:cubicBezTo>
                  <a:pt x="16479" y="41324"/>
                  <a:pt x="16525" y="41243"/>
                  <a:pt x="16571" y="41160"/>
                </a:cubicBezTo>
                <a:cubicBezTo>
                  <a:pt x="16589" y="41128"/>
                  <a:pt x="16606" y="41097"/>
                  <a:pt x="16624" y="41064"/>
                </a:cubicBezTo>
                <a:cubicBezTo>
                  <a:pt x="16688" y="40949"/>
                  <a:pt x="16752" y="40831"/>
                  <a:pt x="16815" y="40710"/>
                </a:cubicBezTo>
                <a:cubicBezTo>
                  <a:pt x="16829" y="40683"/>
                  <a:pt x="16844" y="40655"/>
                  <a:pt x="16857" y="40628"/>
                </a:cubicBezTo>
                <a:cubicBezTo>
                  <a:pt x="16908" y="40533"/>
                  <a:pt x="16957" y="40436"/>
                  <a:pt x="17006" y="40338"/>
                </a:cubicBezTo>
                <a:cubicBezTo>
                  <a:pt x="17029" y="40293"/>
                  <a:pt x="17052" y="40246"/>
                  <a:pt x="17075" y="40201"/>
                </a:cubicBezTo>
                <a:cubicBezTo>
                  <a:pt x="17116" y="40118"/>
                  <a:pt x="17157" y="40037"/>
                  <a:pt x="17198" y="39953"/>
                </a:cubicBezTo>
                <a:cubicBezTo>
                  <a:pt x="17222" y="39902"/>
                  <a:pt x="17247" y="39850"/>
                  <a:pt x="17271" y="39799"/>
                </a:cubicBezTo>
                <a:cubicBezTo>
                  <a:pt x="17309" y="39718"/>
                  <a:pt x="17348" y="39638"/>
                  <a:pt x="17387" y="39556"/>
                </a:cubicBezTo>
                <a:cubicBezTo>
                  <a:pt x="17411" y="39504"/>
                  <a:pt x="17436" y="39451"/>
                  <a:pt x="17461" y="39398"/>
                </a:cubicBezTo>
                <a:cubicBezTo>
                  <a:pt x="17500" y="39314"/>
                  <a:pt x="17539" y="39230"/>
                  <a:pt x="17577" y="39145"/>
                </a:cubicBezTo>
                <a:cubicBezTo>
                  <a:pt x="17600" y="39095"/>
                  <a:pt x="17623" y="39045"/>
                  <a:pt x="17645" y="38994"/>
                </a:cubicBezTo>
                <a:cubicBezTo>
                  <a:pt x="17689" y="38898"/>
                  <a:pt x="17732" y="38801"/>
                  <a:pt x="17775" y="38703"/>
                </a:cubicBezTo>
                <a:cubicBezTo>
                  <a:pt x="17793" y="38665"/>
                  <a:pt x="17810" y="38627"/>
                  <a:pt x="17827" y="38588"/>
                </a:cubicBezTo>
                <a:cubicBezTo>
                  <a:pt x="17887" y="38452"/>
                  <a:pt x="17946" y="38316"/>
                  <a:pt x="18004" y="38180"/>
                </a:cubicBezTo>
                <a:cubicBezTo>
                  <a:pt x="18016" y="38154"/>
                  <a:pt x="18026" y="38128"/>
                  <a:pt x="18038" y="38102"/>
                </a:cubicBezTo>
                <a:cubicBezTo>
                  <a:pt x="18085" y="37991"/>
                  <a:pt x="18132" y="37879"/>
                  <a:pt x="18179" y="37768"/>
                </a:cubicBezTo>
                <a:cubicBezTo>
                  <a:pt x="18199" y="37721"/>
                  <a:pt x="18219" y="37674"/>
                  <a:pt x="18239" y="37626"/>
                </a:cubicBezTo>
                <a:cubicBezTo>
                  <a:pt x="18275" y="37538"/>
                  <a:pt x="18312" y="37449"/>
                  <a:pt x="18349" y="37361"/>
                </a:cubicBezTo>
                <a:cubicBezTo>
                  <a:pt x="18370" y="37308"/>
                  <a:pt x="18391" y="37254"/>
                  <a:pt x="18413" y="37201"/>
                </a:cubicBezTo>
                <a:cubicBezTo>
                  <a:pt x="18448" y="37117"/>
                  <a:pt x="18481" y="37035"/>
                  <a:pt x="18515" y="36952"/>
                </a:cubicBezTo>
                <a:cubicBezTo>
                  <a:pt x="18536" y="36901"/>
                  <a:pt x="18556" y="36849"/>
                  <a:pt x="18577" y="36798"/>
                </a:cubicBezTo>
                <a:cubicBezTo>
                  <a:pt x="18611" y="36712"/>
                  <a:pt x="18645" y="36629"/>
                  <a:pt x="18678" y="36544"/>
                </a:cubicBezTo>
                <a:cubicBezTo>
                  <a:pt x="18696" y="36497"/>
                  <a:pt x="18715" y="36450"/>
                  <a:pt x="18734" y="36403"/>
                </a:cubicBezTo>
                <a:cubicBezTo>
                  <a:pt x="18769" y="36313"/>
                  <a:pt x="18804" y="36225"/>
                  <a:pt x="18837" y="36137"/>
                </a:cubicBezTo>
                <a:cubicBezTo>
                  <a:pt x="18853" y="36096"/>
                  <a:pt x="18870" y="36056"/>
                  <a:pt x="18884" y="36016"/>
                </a:cubicBezTo>
                <a:cubicBezTo>
                  <a:pt x="18933" y="35891"/>
                  <a:pt x="18981" y="35767"/>
                  <a:pt x="19027" y="35647"/>
                </a:cubicBezTo>
                <a:cubicBezTo>
                  <a:pt x="19031" y="35636"/>
                  <a:pt x="19035" y="35625"/>
                  <a:pt x="19038" y="35615"/>
                </a:cubicBezTo>
                <a:cubicBezTo>
                  <a:pt x="19081" y="35504"/>
                  <a:pt x="19122" y="35396"/>
                  <a:pt x="19162" y="35289"/>
                </a:cubicBezTo>
                <a:cubicBezTo>
                  <a:pt x="19176" y="35249"/>
                  <a:pt x="19191" y="35212"/>
                  <a:pt x="19205" y="35173"/>
                </a:cubicBezTo>
                <a:cubicBezTo>
                  <a:pt x="19234" y="35097"/>
                  <a:pt x="19262" y="35022"/>
                  <a:pt x="19289" y="34949"/>
                </a:cubicBezTo>
                <a:cubicBezTo>
                  <a:pt x="19305" y="34905"/>
                  <a:pt x="19321" y="34863"/>
                  <a:pt x="19336" y="34820"/>
                </a:cubicBezTo>
                <a:cubicBezTo>
                  <a:pt x="19361" y="34753"/>
                  <a:pt x="19385" y="34686"/>
                  <a:pt x="19410" y="34622"/>
                </a:cubicBezTo>
                <a:cubicBezTo>
                  <a:pt x="19424" y="34582"/>
                  <a:pt x="19439" y="34542"/>
                  <a:pt x="19452" y="34503"/>
                </a:cubicBezTo>
                <a:cubicBezTo>
                  <a:pt x="19475" y="34440"/>
                  <a:pt x="19497" y="34379"/>
                  <a:pt x="19519" y="34319"/>
                </a:cubicBezTo>
                <a:cubicBezTo>
                  <a:pt x="19533" y="34280"/>
                  <a:pt x="19547" y="34243"/>
                  <a:pt x="19560" y="34206"/>
                </a:cubicBezTo>
                <a:cubicBezTo>
                  <a:pt x="19583" y="34142"/>
                  <a:pt x="19605" y="34081"/>
                  <a:pt x="19627" y="34020"/>
                </a:cubicBezTo>
                <a:cubicBezTo>
                  <a:pt x="19637" y="33994"/>
                  <a:pt x="19646" y="33967"/>
                  <a:pt x="19655" y="33941"/>
                </a:cubicBezTo>
                <a:cubicBezTo>
                  <a:pt x="19716" y="33770"/>
                  <a:pt x="19771" y="33616"/>
                  <a:pt x="19817" y="33483"/>
                </a:cubicBezTo>
                <a:cubicBezTo>
                  <a:pt x="19823" y="33464"/>
                  <a:pt x="19829" y="33449"/>
                  <a:pt x="19834" y="33431"/>
                </a:cubicBezTo>
                <a:cubicBezTo>
                  <a:pt x="19851" y="33386"/>
                  <a:pt x="19866" y="33342"/>
                  <a:pt x="19879" y="33301"/>
                </a:cubicBezTo>
                <a:cubicBezTo>
                  <a:pt x="19888" y="33279"/>
                  <a:pt x="19894" y="33259"/>
                  <a:pt x="19901" y="33239"/>
                </a:cubicBezTo>
                <a:cubicBezTo>
                  <a:pt x="19912" y="33209"/>
                  <a:pt x="19921" y="33181"/>
                  <a:pt x="19931" y="33156"/>
                </a:cubicBezTo>
                <a:cubicBezTo>
                  <a:pt x="19937" y="33135"/>
                  <a:pt x="19944" y="33116"/>
                  <a:pt x="19950" y="33097"/>
                </a:cubicBezTo>
                <a:cubicBezTo>
                  <a:pt x="19957" y="33076"/>
                  <a:pt x="19963" y="33059"/>
                  <a:pt x="19969" y="33042"/>
                </a:cubicBezTo>
                <a:cubicBezTo>
                  <a:pt x="19975" y="33026"/>
                  <a:pt x="19980" y="33011"/>
                  <a:pt x="19984" y="32999"/>
                </a:cubicBezTo>
                <a:cubicBezTo>
                  <a:pt x="19989" y="32982"/>
                  <a:pt x="19993" y="32970"/>
                  <a:pt x="19997" y="32959"/>
                </a:cubicBezTo>
                <a:cubicBezTo>
                  <a:pt x="19999" y="32953"/>
                  <a:pt x="20002" y="32946"/>
                  <a:pt x="20003" y="32941"/>
                </a:cubicBezTo>
                <a:cubicBezTo>
                  <a:pt x="20007" y="32929"/>
                  <a:pt x="20010" y="32920"/>
                  <a:pt x="20010" y="32920"/>
                </a:cubicBezTo>
                <a:cubicBezTo>
                  <a:pt x="25912" y="35133"/>
                  <a:pt x="36423" y="36240"/>
                  <a:pt x="36423" y="36240"/>
                </a:cubicBezTo>
                <a:cubicBezTo>
                  <a:pt x="37516" y="39394"/>
                  <a:pt x="37537" y="50562"/>
                  <a:pt x="37492" y="55385"/>
                </a:cubicBezTo>
                <a:cubicBezTo>
                  <a:pt x="37491" y="55507"/>
                  <a:pt x="37490" y="55626"/>
                  <a:pt x="37489" y="55740"/>
                </a:cubicBezTo>
                <a:cubicBezTo>
                  <a:pt x="37488" y="55803"/>
                  <a:pt x="37488" y="55867"/>
                  <a:pt x="37486" y="55928"/>
                </a:cubicBezTo>
                <a:cubicBezTo>
                  <a:pt x="37485" y="55993"/>
                  <a:pt x="37484" y="56054"/>
                  <a:pt x="37484" y="56116"/>
                </a:cubicBezTo>
                <a:cubicBezTo>
                  <a:pt x="37483" y="56174"/>
                  <a:pt x="37482" y="56230"/>
                  <a:pt x="37482" y="56284"/>
                </a:cubicBezTo>
                <a:cubicBezTo>
                  <a:pt x="37481" y="56331"/>
                  <a:pt x="37481" y="56378"/>
                  <a:pt x="37480" y="56422"/>
                </a:cubicBezTo>
                <a:cubicBezTo>
                  <a:pt x="37480" y="56429"/>
                  <a:pt x="37482" y="56436"/>
                  <a:pt x="37482" y="56444"/>
                </a:cubicBezTo>
                <a:cubicBezTo>
                  <a:pt x="37482" y="56519"/>
                  <a:pt x="37488" y="56593"/>
                  <a:pt x="37502" y="56665"/>
                </a:cubicBezTo>
                <a:cubicBezTo>
                  <a:pt x="37544" y="56882"/>
                  <a:pt x="37648" y="57076"/>
                  <a:pt x="37789" y="57234"/>
                </a:cubicBezTo>
                <a:cubicBezTo>
                  <a:pt x="37802" y="57247"/>
                  <a:pt x="37812" y="57264"/>
                  <a:pt x="37825" y="57277"/>
                </a:cubicBezTo>
                <a:cubicBezTo>
                  <a:pt x="37846" y="57299"/>
                  <a:pt x="37872" y="57315"/>
                  <a:pt x="37895" y="57335"/>
                </a:cubicBezTo>
                <a:cubicBezTo>
                  <a:pt x="37930" y="57366"/>
                  <a:pt x="37965" y="57399"/>
                  <a:pt x="38003" y="57426"/>
                </a:cubicBezTo>
                <a:cubicBezTo>
                  <a:pt x="38009" y="57429"/>
                  <a:pt x="38015" y="57432"/>
                  <a:pt x="38021" y="57435"/>
                </a:cubicBezTo>
                <a:cubicBezTo>
                  <a:pt x="38145" y="57517"/>
                  <a:pt x="38284" y="57578"/>
                  <a:pt x="38434" y="57608"/>
                </a:cubicBezTo>
                <a:cubicBezTo>
                  <a:pt x="38486" y="57620"/>
                  <a:pt x="38541" y="57621"/>
                  <a:pt x="38595" y="57625"/>
                </a:cubicBezTo>
                <a:cubicBezTo>
                  <a:pt x="38623" y="57627"/>
                  <a:pt x="38649" y="57633"/>
                  <a:pt x="38678" y="57633"/>
                </a:cubicBezTo>
                <a:lnTo>
                  <a:pt x="39235" y="57633"/>
                </a:lnTo>
                <a:cubicBezTo>
                  <a:pt x="39944" y="57633"/>
                  <a:pt x="40504" y="57020"/>
                  <a:pt x="40426" y="56315"/>
                </a:cubicBezTo>
                <a:cubicBezTo>
                  <a:pt x="40388" y="55978"/>
                  <a:pt x="40362" y="55621"/>
                  <a:pt x="40345" y="55251"/>
                </a:cubicBezTo>
                <a:cubicBezTo>
                  <a:pt x="40151" y="50816"/>
                  <a:pt x="41403" y="44355"/>
                  <a:pt x="41403" y="44355"/>
                </a:cubicBezTo>
                <a:lnTo>
                  <a:pt x="41975" y="56492"/>
                </a:lnTo>
                <a:cubicBezTo>
                  <a:pt x="42005" y="57131"/>
                  <a:pt x="42532" y="57633"/>
                  <a:pt x="43171" y="57633"/>
                </a:cubicBezTo>
                <a:lnTo>
                  <a:pt x="43888" y="57633"/>
                </a:lnTo>
                <a:cubicBezTo>
                  <a:pt x="44244" y="57633"/>
                  <a:pt x="44556" y="57479"/>
                  <a:pt x="44772" y="57241"/>
                </a:cubicBezTo>
                <a:cubicBezTo>
                  <a:pt x="45018" y="56972"/>
                  <a:pt x="45144" y="56596"/>
                  <a:pt x="45063" y="56205"/>
                </a:cubicBezTo>
                <a:cubicBezTo>
                  <a:pt x="45035" y="56064"/>
                  <a:pt x="45007" y="55916"/>
                  <a:pt x="44981" y="55763"/>
                </a:cubicBezTo>
                <a:cubicBezTo>
                  <a:pt x="44978" y="55752"/>
                  <a:pt x="44976" y="55740"/>
                  <a:pt x="44975" y="55729"/>
                </a:cubicBezTo>
                <a:cubicBezTo>
                  <a:pt x="44948" y="55575"/>
                  <a:pt x="44923" y="55416"/>
                  <a:pt x="44900" y="55251"/>
                </a:cubicBezTo>
                <a:lnTo>
                  <a:pt x="44899" y="55251"/>
                </a:lnTo>
                <a:cubicBezTo>
                  <a:pt x="43974" y="48839"/>
                  <a:pt x="44906" y="34581"/>
                  <a:pt x="44906" y="34581"/>
                </a:cubicBezTo>
                <a:cubicBezTo>
                  <a:pt x="51177" y="32552"/>
                  <a:pt x="59292" y="22224"/>
                  <a:pt x="59292" y="22224"/>
                </a:cubicBezTo>
                <a:lnTo>
                  <a:pt x="63164" y="22408"/>
                </a:lnTo>
                <a:cubicBezTo>
                  <a:pt x="63833" y="22440"/>
                  <a:pt x="64540" y="22462"/>
                  <a:pt x="65255" y="22462"/>
                </a:cubicBezTo>
                <a:cubicBezTo>
                  <a:pt x="68645" y="22462"/>
                  <a:pt x="72215" y="21985"/>
                  <a:pt x="72735" y="19907"/>
                </a:cubicBezTo>
                <a:cubicBezTo>
                  <a:pt x="72737" y="19906"/>
                  <a:pt x="72738" y="19906"/>
                  <a:pt x="72740" y="19905"/>
                </a:cubicBezTo>
                <a:cubicBezTo>
                  <a:pt x="72748" y="19900"/>
                  <a:pt x="72752" y="19898"/>
                  <a:pt x="72752" y="19898"/>
                </a:cubicBezTo>
                <a:cubicBezTo>
                  <a:pt x="72752" y="19898"/>
                  <a:pt x="73462" y="19025"/>
                  <a:pt x="72551" y="18530"/>
                </a:cubicBezTo>
                <a:cubicBezTo>
                  <a:pt x="72487" y="18494"/>
                  <a:pt x="72424" y="18471"/>
                  <a:pt x="72362" y="18452"/>
                </a:cubicBezTo>
                <a:cubicBezTo>
                  <a:pt x="72341" y="18447"/>
                  <a:pt x="72321" y="18444"/>
                  <a:pt x="72301" y="18440"/>
                </a:cubicBezTo>
                <a:cubicBezTo>
                  <a:pt x="72258" y="18431"/>
                  <a:pt x="72216" y="18424"/>
                  <a:pt x="72174" y="18422"/>
                </a:cubicBezTo>
                <a:cubicBezTo>
                  <a:pt x="72152" y="18421"/>
                  <a:pt x="72130" y="18421"/>
                  <a:pt x="72107" y="18421"/>
                </a:cubicBezTo>
                <a:cubicBezTo>
                  <a:pt x="72069" y="18422"/>
                  <a:pt x="72030" y="18425"/>
                  <a:pt x="71991" y="18431"/>
                </a:cubicBezTo>
                <a:cubicBezTo>
                  <a:pt x="71970" y="18434"/>
                  <a:pt x="71949" y="18438"/>
                  <a:pt x="71927" y="18442"/>
                </a:cubicBezTo>
                <a:cubicBezTo>
                  <a:pt x="71888" y="18451"/>
                  <a:pt x="71848" y="18463"/>
                  <a:pt x="71808" y="18477"/>
                </a:cubicBezTo>
                <a:cubicBezTo>
                  <a:pt x="71791" y="18482"/>
                  <a:pt x="71775" y="18488"/>
                  <a:pt x="71758" y="18494"/>
                </a:cubicBezTo>
                <a:cubicBezTo>
                  <a:pt x="71704" y="18516"/>
                  <a:pt x="71650" y="18542"/>
                  <a:pt x="71598" y="18571"/>
                </a:cubicBezTo>
                <a:cubicBezTo>
                  <a:pt x="71594" y="18574"/>
                  <a:pt x="71589" y="18577"/>
                  <a:pt x="71584" y="18580"/>
                </a:cubicBezTo>
                <a:cubicBezTo>
                  <a:pt x="71537" y="18607"/>
                  <a:pt x="71492" y="18637"/>
                  <a:pt x="71448" y="18669"/>
                </a:cubicBezTo>
                <a:cubicBezTo>
                  <a:pt x="71431" y="18680"/>
                  <a:pt x="71417" y="18693"/>
                  <a:pt x="71401" y="18704"/>
                </a:cubicBezTo>
                <a:cubicBezTo>
                  <a:pt x="71370" y="18728"/>
                  <a:pt x="71338" y="18754"/>
                  <a:pt x="71309" y="18779"/>
                </a:cubicBezTo>
                <a:cubicBezTo>
                  <a:pt x="71293" y="18793"/>
                  <a:pt x="71278" y="18807"/>
                  <a:pt x="71262" y="18820"/>
                </a:cubicBezTo>
                <a:cubicBezTo>
                  <a:pt x="71235" y="18846"/>
                  <a:pt x="71208" y="18871"/>
                  <a:pt x="71182" y="18896"/>
                </a:cubicBezTo>
                <a:cubicBezTo>
                  <a:pt x="71175" y="18904"/>
                  <a:pt x="71166" y="18912"/>
                  <a:pt x="71158" y="18919"/>
                </a:cubicBezTo>
                <a:cubicBezTo>
                  <a:pt x="71156" y="18921"/>
                  <a:pt x="71155" y="18924"/>
                  <a:pt x="71153" y="18926"/>
                </a:cubicBezTo>
                <a:cubicBezTo>
                  <a:pt x="71115" y="18964"/>
                  <a:pt x="71080" y="19001"/>
                  <a:pt x="71049" y="19038"/>
                </a:cubicBezTo>
                <a:cubicBezTo>
                  <a:pt x="70328" y="18611"/>
                  <a:pt x="69634" y="18102"/>
                  <a:pt x="69026" y="17605"/>
                </a:cubicBezTo>
                <a:cubicBezTo>
                  <a:pt x="67841" y="16635"/>
                  <a:pt x="66976" y="15348"/>
                  <a:pt x="66395" y="13931"/>
                </a:cubicBezTo>
                <a:cubicBezTo>
                  <a:pt x="64948" y="10401"/>
                  <a:pt x="61135" y="9130"/>
                  <a:pt x="61135" y="9130"/>
                </a:cubicBezTo>
                <a:cubicBezTo>
                  <a:pt x="60398" y="462"/>
                  <a:pt x="56572" y="1"/>
                  <a:pt x="56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5"/>
          <p:cNvSpPr/>
          <p:nvPr/>
        </p:nvSpPr>
        <p:spPr>
          <a:xfrm flipH="1">
            <a:off x="7706193" y="2270412"/>
            <a:ext cx="1516963" cy="2762881"/>
          </a:xfrm>
          <a:custGeom>
            <a:avLst/>
            <a:gdLst/>
            <a:ahLst/>
            <a:cxnLst/>
            <a:rect l="l" t="t" r="r" b="b"/>
            <a:pathLst>
              <a:path w="36737" h="66910" extrusionOk="0">
                <a:moveTo>
                  <a:pt x="24013" y="0"/>
                </a:moveTo>
                <a:cubicBezTo>
                  <a:pt x="23782" y="0"/>
                  <a:pt x="23552" y="16"/>
                  <a:pt x="23325" y="50"/>
                </a:cubicBezTo>
                <a:cubicBezTo>
                  <a:pt x="20214" y="505"/>
                  <a:pt x="17649" y="2744"/>
                  <a:pt x="16644" y="5730"/>
                </a:cubicBezTo>
                <a:cubicBezTo>
                  <a:pt x="15308" y="6905"/>
                  <a:pt x="14049" y="8133"/>
                  <a:pt x="12761" y="9466"/>
                </a:cubicBezTo>
                <a:cubicBezTo>
                  <a:pt x="11723" y="10541"/>
                  <a:pt x="10590" y="11428"/>
                  <a:pt x="9823" y="12733"/>
                </a:cubicBezTo>
                <a:cubicBezTo>
                  <a:pt x="9181" y="13825"/>
                  <a:pt x="8955" y="14958"/>
                  <a:pt x="8731" y="16184"/>
                </a:cubicBezTo>
                <a:cubicBezTo>
                  <a:pt x="8354" y="18256"/>
                  <a:pt x="7532" y="19922"/>
                  <a:pt x="6469" y="21727"/>
                </a:cubicBezTo>
                <a:cubicBezTo>
                  <a:pt x="5708" y="23019"/>
                  <a:pt x="5141" y="24417"/>
                  <a:pt x="4387" y="25714"/>
                </a:cubicBezTo>
                <a:cubicBezTo>
                  <a:pt x="3576" y="27106"/>
                  <a:pt x="4227" y="28594"/>
                  <a:pt x="5196" y="29822"/>
                </a:cubicBezTo>
                <a:cubicBezTo>
                  <a:pt x="4759" y="30496"/>
                  <a:pt x="4171" y="31444"/>
                  <a:pt x="3691" y="32157"/>
                </a:cubicBezTo>
                <a:cubicBezTo>
                  <a:pt x="1922" y="34770"/>
                  <a:pt x="0" y="36986"/>
                  <a:pt x="86" y="40290"/>
                </a:cubicBezTo>
                <a:cubicBezTo>
                  <a:pt x="115" y="41384"/>
                  <a:pt x="1209" y="42286"/>
                  <a:pt x="1922" y="42954"/>
                </a:cubicBezTo>
                <a:cubicBezTo>
                  <a:pt x="3060" y="44021"/>
                  <a:pt x="4108" y="45142"/>
                  <a:pt x="5212" y="46234"/>
                </a:cubicBezTo>
                <a:cubicBezTo>
                  <a:pt x="6537" y="47544"/>
                  <a:pt x="7799" y="48587"/>
                  <a:pt x="9255" y="49349"/>
                </a:cubicBezTo>
                <a:cubicBezTo>
                  <a:pt x="8362" y="49796"/>
                  <a:pt x="7547" y="50457"/>
                  <a:pt x="6690" y="51064"/>
                </a:cubicBezTo>
                <a:cubicBezTo>
                  <a:pt x="5907" y="51619"/>
                  <a:pt x="5582" y="52585"/>
                  <a:pt x="4805" y="53106"/>
                </a:cubicBezTo>
                <a:cubicBezTo>
                  <a:pt x="4136" y="53558"/>
                  <a:pt x="2825" y="53920"/>
                  <a:pt x="2015" y="54245"/>
                </a:cubicBezTo>
                <a:cubicBezTo>
                  <a:pt x="1001" y="54650"/>
                  <a:pt x="327" y="55949"/>
                  <a:pt x="504" y="56994"/>
                </a:cubicBezTo>
                <a:cubicBezTo>
                  <a:pt x="867" y="59121"/>
                  <a:pt x="3048" y="60113"/>
                  <a:pt x="3655" y="62075"/>
                </a:cubicBezTo>
                <a:cubicBezTo>
                  <a:pt x="4180" y="63777"/>
                  <a:pt x="4330" y="64928"/>
                  <a:pt x="5893" y="66045"/>
                </a:cubicBezTo>
                <a:cubicBezTo>
                  <a:pt x="6205" y="66270"/>
                  <a:pt x="6848" y="66910"/>
                  <a:pt x="7334" y="66910"/>
                </a:cubicBezTo>
                <a:cubicBezTo>
                  <a:pt x="7360" y="66910"/>
                  <a:pt x="7387" y="66908"/>
                  <a:pt x="7412" y="66904"/>
                </a:cubicBezTo>
                <a:cubicBezTo>
                  <a:pt x="7889" y="66829"/>
                  <a:pt x="8948" y="66618"/>
                  <a:pt x="9099" y="66025"/>
                </a:cubicBezTo>
                <a:cubicBezTo>
                  <a:pt x="9194" y="65655"/>
                  <a:pt x="9307" y="65187"/>
                  <a:pt x="9028" y="64852"/>
                </a:cubicBezTo>
                <a:cubicBezTo>
                  <a:pt x="8365" y="64059"/>
                  <a:pt x="7844" y="62943"/>
                  <a:pt x="7535" y="61959"/>
                </a:cubicBezTo>
                <a:cubicBezTo>
                  <a:pt x="7186" y="60848"/>
                  <a:pt x="7116" y="59666"/>
                  <a:pt x="6993" y="58516"/>
                </a:cubicBezTo>
                <a:cubicBezTo>
                  <a:pt x="6926" y="57881"/>
                  <a:pt x="6810" y="57164"/>
                  <a:pt x="6757" y="56454"/>
                </a:cubicBezTo>
                <a:cubicBezTo>
                  <a:pt x="8002" y="55922"/>
                  <a:pt x="9234" y="55358"/>
                  <a:pt x="10484" y="54834"/>
                </a:cubicBezTo>
                <a:cubicBezTo>
                  <a:pt x="11771" y="54296"/>
                  <a:pt x="13276" y="54178"/>
                  <a:pt x="14502" y="53508"/>
                </a:cubicBezTo>
                <a:cubicBezTo>
                  <a:pt x="15538" y="52943"/>
                  <a:pt x="16641" y="52485"/>
                  <a:pt x="17111" y="51283"/>
                </a:cubicBezTo>
                <a:cubicBezTo>
                  <a:pt x="17338" y="50699"/>
                  <a:pt x="17460" y="50071"/>
                  <a:pt x="17520" y="49430"/>
                </a:cubicBezTo>
                <a:cubicBezTo>
                  <a:pt x="17933" y="50010"/>
                  <a:pt x="18377" y="50559"/>
                  <a:pt x="18882" y="51041"/>
                </a:cubicBezTo>
                <a:cubicBezTo>
                  <a:pt x="18800" y="52245"/>
                  <a:pt x="18720" y="53451"/>
                  <a:pt x="18998" y="54637"/>
                </a:cubicBezTo>
                <a:cubicBezTo>
                  <a:pt x="19225" y="55620"/>
                  <a:pt x="19705" y="56500"/>
                  <a:pt x="20314" y="57297"/>
                </a:cubicBezTo>
                <a:cubicBezTo>
                  <a:pt x="21141" y="58377"/>
                  <a:pt x="21389" y="59516"/>
                  <a:pt x="21761" y="60783"/>
                </a:cubicBezTo>
                <a:cubicBezTo>
                  <a:pt x="22121" y="62009"/>
                  <a:pt x="22657" y="63068"/>
                  <a:pt x="22641" y="64383"/>
                </a:cubicBezTo>
                <a:cubicBezTo>
                  <a:pt x="22635" y="64943"/>
                  <a:pt x="22722" y="65799"/>
                  <a:pt x="23176" y="66200"/>
                </a:cubicBezTo>
                <a:cubicBezTo>
                  <a:pt x="23713" y="66675"/>
                  <a:pt x="24223" y="66874"/>
                  <a:pt x="24722" y="66874"/>
                </a:cubicBezTo>
                <a:cubicBezTo>
                  <a:pt x="25487" y="66874"/>
                  <a:pt x="26229" y="66408"/>
                  <a:pt x="27009" y="65758"/>
                </a:cubicBezTo>
                <a:cubicBezTo>
                  <a:pt x="28339" y="64650"/>
                  <a:pt x="29536" y="64428"/>
                  <a:pt x="31212" y="64408"/>
                </a:cubicBezTo>
                <a:cubicBezTo>
                  <a:pt x="32116" y="64398"/>
                  <a:pt x="32904" y="64059"/>
                  <a:pt x="33750" y="63779"/>
                </a:cubicBezTo>
                <a:cubicBezTo>
                  <a:pt x="34524" y="63520"/>
                  <a:pt x="36207" y="62727"/>
                  <a:pt x="36207" y="61750"/>
                </a:cubicBezTo>
                <a:cubicBezTo>
                  <a:pt x="36207" y="60827"/>
                  <a:pt x="33484" y="60577"/>
                  <a:pt x="32740" y="60577"/>
                </a:cubicBezTo>
                <a:cubicBezTo>
                  <a:pt x="32711" y="60577"/>
                  <a:pt x="32684" y="60577"/>
                  <a:pt x="32661" y="60578"/>
                </a:cubicBezTo>
                <a:cubicBezTo>
                  <a:pt x="32456" y="60585"/>
                  <a:pt x="32251" y="60586"/>
                  <a:pt x="32046" y="60586"/>
                </a:cubicBezTo>
                <a:cubicBezTo>
                  <a:pt x="31942" y="60586"/>
                  <a:pt x="31838" y="60586"/>
                  <a:pt x="31733" y="60586"/>
                </a:cubicBezTo>
                <a:cubicBezTo>
                  <a:pt x="30991" y="60586"/>
                  <a:pt x="30258" y="60601"/>
                  <a:pt x="29545" y="60854"/>
                </a:cubicBezTo>
                <a:cubicBezTo>
                  <a:pt x="28933" y="61070"/>
                  <a:pt x="28257" y="61181"/>
                  <a:pt x="27580" y="61181"/>
                </a:cubicBezTo>
                <a:cubicBezTo>
                  <a:pt x="27070" y="61181"/>
                  <a:pt x="26559" y="61118"/>
                  <a:pt x="26075" y="60991"/>
                </a:cubicBezTo>
                <a:cubicBezTo>
                  <a:pt x="26208" y="58719"/>
                  <a:pt x="25968" y="56091"/>
                  <a:pt x="25460" y="53982"/>
                </a:cubicBezTo>
                <a:cubicBezTo>
                  <a:pt x="25096" y="52478"/>
                  <a:pt x="24686" y="50984"/>
                  <a:pt x="24491" y="49444"/>
                </a:cubicBezTo>
                <a:cubicBezTo>
                  <a:pt x="24359" y="48407"/>
                  <a:pt x="24315" y="47115"/>
                  <a:pt x="23989" y="46129"/>
                </a:cubicBezTo>
                <a:cubicBezTo>
                  <a:pt x="23685" y="45212"/>
                  <a:pt x="24249" y="44229"/>
                  <a:pt x="23531" y="43389"/>
                </a:cubicBezTo>
                <a:cubicBezTo>
                  <a:pt x="22718" y="42438"/>
                  <a:pt x="21874" y="41546"/>
                  <a:pt x="21040" y="40615"/>
                </a:cubicBezTo>
                <a:cubicBezTo>
                  <a:pt x="20085" y="39546"/>
                  <a:pt x="18849" y="38576"/>
                  <a:pt x="17687" y="37750"/>
                </a:cubicBezTo>
                <a:cubicBezTo>
                  <a:pt x="18245" y="36766"/>
                  <a:pt x="18659" y="35754"/>
                  <a:pt x="19161" y="34732"/>
                </a:cubicBezTo>
                <a:cubicBezTo>
                  <a:pt x="19749" y="33532"/>
                  <a:pt x="20350" y="32124"/>
                  <a:pt x="20573" y="30713"/>
                </a:cubicBezTo>
                <a:cubicBezTo>
                  <a:pt x="21747" y="32313"/>
                  <a:pt x="22934" y="33954"/>
                  <a:pt x="24630" y="34993"/>
                </a:cubicBezTo>
                <a:cubicBezTo>
                  <a:pt x="25935" y="35793"/>
                  <a:pt x="27557" y="36093"/>
                  <a:pt x="29168" y="36209"/>
                </a:cubicBezTo>
                <a:cubicBezTo>
                  <a:pt x="29088" y="37136"/>
                  <a:pt x="28987" y="38056"/>
                  <a:pt x="28841" y="38985"/>
                </a:cubicBezTo>
                <a:cubicBezTo>
                  <a:pt x="28743" y="39604"/>
                  <a:pt x="28682" y="40821"/>
                  <a:pt x="29336" y="41204"/>
                </a:cubicBezTo>
                <a:cubicBezTo>
                  <a:pt x="29411" y="41248"/>
                  <a:pt x="29487" y="41267"/>
                  <a:pt x="29563" y="41267"/>
                </a:cubicBezTo>
                <a:cubicBezTo>
                  <a:pt x="30024" y="41267"/>
                  <a:pt x="30480" y="40557"/>
                  <a:pt x="30605" y="40253"/>
                </a:cubicBezTo>
                <a:cubicBezTo>
                  <a:pt x="30830" y="39702"/>
                  <a:pt x="31066" y="39210"/>
                  <a:pt x="31209" y="38709"/>
                </a:cubicBezTo>
                <a:cubicBezTo>
                  <a:pt x="31373" y="39089"/>
                  <a:pt x="31561" y="39463"/>
                  <a:pt x="31818" y="39806"/>
                </a:cubicBezTo>
                <a:cubicBezTo>
                  <a:pt x="31897" y="39913"/>
                  <a:pt x="31990" y="40031"/>
                  <a:pt x="32092" y="40145"/>
                </a:cubicBezTo>
                <a:cubicBezTo>
                  <a:pt x="32036" y="40723"/>
                  <a:pt x="32070" y="41297"/>
                  <a:pt x="32230" y="41904"/>
                </a:cubicBezTo>
                <a:cubicBezTo>
                  <a:pt x="32289" y="42121"/>
                  <a:pt x="32342" y="42402"/>
                  <a:pt x="32415" y="42686"/>
                </a:cubicBezTo>
                <a:cubicBezTo>
                  <a:pt x="31845" y="42528"/>
                  <a:pt x="31238" y="42338"/>
                  <a:pt x="30704" y="42338"/>
                </a:cubicBezTo>
                <a:cubicBezTo>
                  <a:pt x="30202" y="42338"/>
                  <a:pt x="29765" y="42506"/>
                  <a:pt x="29482" y="43024"/>
                </a:cubicBezTo>
                <a:cubicBezTo>
                  <a:pt x="29286" y="43385"/>
                  <a:pt x="29646" y="43674"/>
                  <a:pt x="29862" y="43861"/>
                </a:cubicBezTo>
                <a:cubicBezTo>
                  <a:pt x="30542" y="44448"/>
                  <a:pt x="31521" y="44714"/>
                  <a:pt x="32251" y="45285"/>
                </a:cubicBezTo>
                <a:cubicBezTo>
                  <a:pt x="32691" y="45631"/>
                  <a:pt x="33374" y="45813"/>
                  <a:pt x="34046" y="45813"/>
                </a:cubicBezTo>
                <a:cubicBezTo>
                  <a:pt x="34668" y="45813"/>
                  <a:pt x="35281" y="45657"/>
                  <a:pt x="35686" y="45331"/>
                </a:cubicBezTo>
                <a:cubicBezTo>
                  <a:pt x="36736" y="44485"/>
                  <a:pt x="36546" y="41686"/>
                  <a:pt x="36340" y="40585"/>
                </a:cubicBezTo>
                <a:cubicBezTo>
                  <a:pt x="35944" y="38460"/>
                  <a:pt x="34411" y="37179"/>
                  <a:pt x="33017" y="35694"/>
                </a:cubicBezTo>
                <a:cubicBezTo>
                  <a:pt x="31524" y="34103"/>
                  <a:pt x="30476" y="32128"/>
                  <a:pt x="28673" y="30796"/>
                </a:cubicBezTo>
                <a:cubicBezTo>
                  <a:pt x="27077" y="29616"/>
                  <a:pt x="25495" y="28182"/>
                  <a:pt x="24119" y="26754"/>
                </a:cubicBezTo>
                <a:cubicBezTo>
                  <a:pt x="23515" y="26127"/>
                  <a:pt x="23466" y="26094"/>
                  <a:pt x="23000" y="25352"/>
                </a:cubicBezTo>
                <a:cubicBezTo>
                  <a:pt x="23823" y="23982"/>
                  <a:pt x="24532" y="22569"/>
                  <a:pt x="24657" y="20985"/>
                </a:cubicBezTo>
                <a:cubicBezTo>
                  <a:pt x="24820" y="18920"/>
                  <a:pt x="24376" y="15795"/>
                  <a:pt x="23893" y="13654"/>
                </a:cubicBezTo>
                <a:lnTo>
                  <a:pt x="23893" y="13654"/>
                </a:lnTo>
                <a:cubicBezTo>
                  <a:pt x="24507" y="13926"/>
                  <a:pt x="25152" y="14098"/>
                  <a:pt x="25801" y="14098"/>
                </a:cubicBezTo>
                <a:cubicBezTo>
                  <a:pt x="25955" y="14098"/>
                  <a:pt x="26110" y="14088"/>
                  <a:pt x="26264" y="14068"/>
                </a:cubicBezTo>
                <a:cubicBezTo>
                  <a:pt x="27039" y="13963"/>
                  <a:pt x="28423" y="12637"/>
                  <a:pt x="28482" y="11542"/>
                </a:cubicBezTo>
                <a:cubicBezTo>
                  <a:pt x="28496" y="11268"/>
                  <a:pt x="28432" y="11407"/>
                  <a:pt x="28569" y="11132"/>
                </a:cubicBezTo>
                <a:cubicBezTo>
                  <a:pt x="28722" y="10827"/>
                  <a:pt x="29111" y="10959"/>
                  <a:pt x="29210" y="10662"/>
                </a:cubicBezTo>
                <a:cubicBezTo>
                  <a:pt x="29439" y="9969"/>
                  <a:pt x="29435" y="9887"/>
                  <a:pt x="29080" y="9243"/>
                </a:cubicBezTo>
                <a:cubicBezTo>
                  <a:pt x="28816" y="8765"/>
                  <a:pt x="28839" y="8722"/>
                  <a:pt x="28573" y="8169"/>
                </a:cubicBezTo>
                <a:cubicBezTo>
                  <a:pt x="28585" y="8113"/>
                  <a:pt x="28656" y="7313"/>
                  <a:pt x="28595" y="7053"/>
                </a:cubicBezTo>
                <a:lnTo>
                  <a:pt x="28595" y="7053"/>
                </a:lnTo>
                <a:cubicBezTo>
                  <a:pt x="28596" y="7059"/>
                  <a:pt x="28599" y="7062"/>
                  <a:pt x="28603" y="7062"/>
                </a:cubicBezTo>
                <a:cubicBezTo>
                  <a:pt x="28659" y="7062"/>
                  <a:pt x="28955" y="6364"/>
                  <a:pt x="28980" y="6316"/>
                </a:cubicBezTo>
                <a:cubicBezTo>
                  <a:pt x="29130" y="6024"/>
                  <a:pt x="29227" y="5705"/>
                  <a:pt x="29274" y="5378"/>
                </a:cubicBezTo>
                <a:cubicBezTo>
                  <a:pt x="29386" y="4587"/>
                  <a:pt x="29219" y="3779"/>
                  <a:pt x="28658" y="3222"/>
                </a:cubicBezTo>
                <a:cubicBezTo>
                  <a:pt x="28678" y="2595"/>
                  <a:pt x="28268" y="2096"/>
                  <a:pt x="27733" y="1541"/>
                </a:cubicBezTo>
                <a:cubicBezTo>
                  <a:pt x="26799" y="573"/>
                  <a:pt x="25387" y="0"/>
                  <a:pt x="24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5"/>
          <p:cNvSpPr txBox="1"/>
          <p:nvPr/>
        </p:nvSpPr>
        <p:spPr>
          <a:xfrm>
            <a:off x="2779400" y="3301750"/>
            <a:ext cx="3585300" cy="700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100" b="1">
                <a:solidFill>
                  <a:schemeClr val="dk2"/>
                </a:solidFill>
                <a:latin typeface="Nunito"/>
                <a:ea typeface="Nunito"/>
                <a:cs typeface="Nunito"/>
                <a:sym typeface="Nunito"/>
              </a:rPr>
              <a:t>CREDITS:</a:t>
            </a:r>
            <a:r>
              <a:rPr lang="en" sz="1100">
                <a:solidFill>
                  <a:schemeClr val="dk2"/>
                </a:solidFill>
                <a:latin typeface="Nunito"/>
                <a:ea typeface="Nunito"/>
                <a:cs typeface="Nunito"/>
                <a:sym typeface="Nunito"/>
              </a:rPr>
              <a:t> This presentation template was created by </a:t>
            </a:r>
            <a:r>
              <a:rPr lang="en" sz="1100" b="1">
                <a:solidFill>
                  <a:schemeClr val="dk2"/>
                </a:solidFill>
                <a:uFill>
                  <a:noFill/>
                </a:u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lang="en" sz="1100" b="1">
                <a:solidFill>
                  <a:schemeClr val="dk2"/>
                </a:solidFill>
                <a:latin typeface="Nunito"/>
                <a:ea typeface="Nunito"/>
                <a:cs typeface="Nunito"/>
                <a:sym typeface="Nunito"/>
              </a:rPr>
              <a:t>,</a:t>
            </a:r>
            <a:r>
              <a:rPr lang="en" sz="1100">
                <a:solidFill>
                  <a:schemeClr val="dk2"/>
                </a:solidFill>
                <a:latin typeface="Nunito"/>
                <a:ea typeface="Nunito"/>
                <a:cs typeface="Nunito"/>
                <a:sym typeface="Nunito"/>
              </a:rPr>
              <a:t> including icons by </a:t>
            </a:r>
            <a:r>
              <a:rPr lang="en" sz="1100" b="1">
                <a:solidFill>
                  <a:schemeClr val="dk2"/>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lang="en" sz="1100" b="1">
                <a:solidFill>
                  <a:schemeClr val="dk2"/>
                </a:solidFill>
                <a:latin typeface="Nunito"/>
                <a:ea typeface="Nunito"/>
                <a:cs typeface="Nunito"/>
                <a:sym typeface="Nunito"/>
              </a:rPr>
              <a:t>,</a:t>
            </a:r>
            <a:r>
              <a:rPr lang="en" sz="1100">
                <a:solidFill>
                  <a:schemeClr val="dk2"/>
                </a:solidFill>
                <a:latin typeface="Nunito"/>
                <a:ea typeface="Nunito"/>
                <a:cs typeface="Nunito"/>
                <a:sym typeface="Nunito"/>
              </a:rPr>
              <a:t> and infographics &amp; images by </a:t>
            </a:r>
            <a:r>
              <a:rPr lang="en" sz="1100" b="1">
                <a:solidFill>
                  <a:schemeClr val="dk2"/>
                </a:solidFill>
                <a:uFill>
                  <a:noFill/>
                </a:uFill>
                <a:latin typeface="Nunito"/>
                <a:ea typeface="Nunito"/>
                <a:cs typeface="Nunito"/>
                <a:sym typeface="Nunito"/>
                <a:hlinkClick r:id="rId4">
                  <a:extLst>
                    <a:ext uri="{A12FA001-AC4F-418D-AE19-62706E023703}">
                      <ahyp:hlinkClr xmlns:ahyp="http://schemas.microsoft.com/office/drawing/2018/hyperlinkcolor" val="tx"/>
                    </a:ext>
                  </a:extLst>
                </a:hlinkClick>
              </a:rPr>
              <a:t>Freepik</a:t>
            </a:r>
            <a:endParaRPr sz="1100" b="1">
              <a:solidFill>
                <a:schemeClr val="dk2"/>
              </a:solidFill>
              <a:latin typeface="Nunito"/>
              <a:ea typeface="Nunito"/>
              <a:cs typeface="Nunito"/>
              <a:sym typeface="Nunito"/>
            </a:endParaRPr>
          </a:p>
        </p:txBody>
      </p:sp>
      <p:grpSp>
        <p:nvGrpSpPr>
          <p:cNvPr id="1624" name="Google Shape;1624;p25"/>
          <p:cNvGrpSpPr/>
          <p:nvPr/>
        </p:nvGrpSpPr>
        <p:grpSpPr>
          <a:xfrm flipH="1">
            <a:off x="8334538" y="3931981"/>
            <a:ext cx="1218132" cy="1247160"/>
            <a:chOff x="1459725" y="3033450"/>
            <a:chExt cx="960975" cy="983875"/>
          </a:xfrm>
        </p:grpSpPr>
        <p:sp>
          <p:nvSpPr>
            <p:cNvPr id="1625" name="Google Shape;1625;p25"/>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5"/>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5"/>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5"/>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 name="Google Shape;1629;p25"/>
          <p:cNvGrpSpPr/>
          <p:nvPr/>
        </p:nvGrpSpPr>
        <p:grpSpPr>
          <a:xfrm flipH="1">
            <a:off x="-53459" y="3587417"/>
            <a:ext cx="1386701" cy="1612459"/>
            <a:chOff x="3528525" y="3224300"/>
            <a:chExt cx="921825" cy="1071900"/>
          </a:xfrm>
        </p:grpSpPr>
        <p:sp>
          <p:nvSpPr>
            <p:cNvPr id="1630" name="Google Shape;1630;p25"/>
            <p:cNvSpPr/>
            <p:nvPr/>
          </p:nvSpPr>
          <p:spPr>
            <a:xfrm>
              <a:off x="3800450" y="3224300"/>
              <a:ext cx="649900" cy="943800"/>
            </a:xfrm>
            <a:custGeom>
              <a:avLst/>
              <a:gdLst/>
              <a:ahLst/>
              <a:cxnLst/>
              <a:rect l="l" t="t" r="r" b="b"/>
              <a:pathLst>
                <a:path w="25996" h="37752" extrusionOk="0">
                  <a:moveTo>
                    <a:pt x="705" y="1"/>
                  </a:moveTo>
                  <a:cubicBezTo>
                    <a:pt x="705" y="1"/>
                    <a:pt x="0" y="2577"/>
                    <a:pt x="1811" y="7661"/>
                  </a:cubicBezTo>
                  <a:lnTo>
                    <a:pt x="4078" y="7037"/>
                  </a:lnTo>
                  <a:lnTo>
                    <a:pt x="4078" y="7037"/>
                  </a:lnTo>
                  <a:lnTo>
                    <a:pt x="2079" y="8383"/>
                  </a:lnTo>
                  <a:cubicBezTo>
                    <a:pt x="2355" y="9100"/>
                    <a:pt x="2681" y="9863"/>
                    <a:pt x="3063" y="10672"/>
                  </a:cubicBezTo>
                  <a:lnTo>
                    <a:pt x="5250" y="9897"/>
                  </a:lnTo>
                  <a:lnTo>
                    <a:pt x="3351" y="11265"/>
                  </a:lnTo>
                  <a:cubicBezTo>
                    <a:pt x="3936" y="12453"/>
                    <a:pt x="4641" y="13733"/>
                    <a:pt x="5489" y="15106"/>
                  </a:cubicBezTo>
                  <a:lnTo>
                    <a:pt x="12141" y="11655"/>
                  </a:lnTo>
                  <a:lnTo>
                    <a:pt x="6498" y="16682"/>
                  </a:lnTo>
                  <a:cubicBezTo>
                    <a:pt x="10234" y="22309"/>
                    <a:pt x="16274" y="29342"/>
                    <a:pt x="25995" y="37752"/>
                  </a:cubicBezTo>
                  <a:lnTo>
                    <a:pt x="25995" y="25583"/>
                  </a:lnTo>
                  <a:cubicBezTo>
                    <a:pt x="25995" y="25583"/>
                    <a:pt x="20497" y="3226"/>
                    <a:pt x="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5"/>
            <p:cNvSpPr/>
            <p:nvPr/>
          </p:nvSpPr>
          <p:spPr>
            <a:xfrm>
              <a:off x="3818075" y="3224300"/>
              <a:ext cx="629800" cy="630325"/>
            </a:xfrm>
            <a:custGeom>
              <a:avLst/>
              <a:gdLst/>
              <a:ahLst/>
              <a:cxnLst/>
              <a:rect l="l" t="t" r="r" b="b"/>
              <a:pathLst>
                <a:path w="25192" h="25213" extrusionOk="0">
                  <a:moveTo>
                    <a:pt x="0" y="1"/>
                  </a:moveTo>
                  <a:lnTo>
                    <a:pt x="0" y="1"/>
                  </a:lnTo>
                  <a:cubicBezTo>
                    <a:pt x="17658" y="4691"/>
                    <a:pt x="25184" y="25193"/>
                    <a:pt x="25191" y="25213"/>
                  </a:cubicBezTo>
                  <a:cubicBezTo>
                    <a:pt x="24372" y="22295"/>
                    <a:pt x="18289" y="298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5"/>
            <p:cNvSpPr/>
            <p:nvPr/>
          </p:nvSpPr>
          <p:spPr>
            <a:xfrm>
              <a:off x="3528525" y="3606425"/>
              <a:ext cx="921825" cy="561675"/>
            </a:xfrm>
            <a:custGeom>
              <a:avLst/>
              <a:gdLst/>
              <a:ahLst/>
              <a:cxnLst/>
              <a:rect l="l" t="t" r="r" b="b"/>
              <a:pathLst>
                <a:path w="36873" h="22467" extrusionOk="0">
                  <a:moveTo>
                    <a:pt x="7539" y="1"/>
                  </a:moveTo>
                  <a:cubicBezTo>
                    <a:pt x="5130" y="1"/>
                    <a:pt x="2612" y="347"/>
                    <a:pt x="0" y="1135"/>
                  </a:cubicBezTo>
                  <a:cubicBezTo>
                    <a:pt x="0" y="1135"/>
                    <a:pt x="441" y="6232"/>
                    <a:pt x="2712" y="9181"/>
                  </a:cubicBezTo>
                  <a:lnTo>
                    <a:pt x="4326" y="7512"/>
                  </a:lnTo>
                  <a:lnTo>
                    <a:pt x="6305" y="9181"/>
                  </a:lnTo>
                  <a:lnTo>
                    <a:pt x="9311" y="5826"/>
                  </a:lnTo>
                  <a:lnTo>
                    <a:pt x="6964" y="10665"/>
                  </a:lnTo>
                  <a:cubicBezTo>
                    <a:pt x="6964" y="10665"/>
                    <a:pt x="9384" y="12351"/>
                    <a:pt x="10850" y="12790"/>
                  </a:cubicBezTo>
                  <a:lnTo>
                    <a:pt x="14588" y="6633"/>
                  </a:lnTo>
                  <a:lnTo>
                    <a:pt x="14588" y="6633"/>
                  </a:lnTo>
                  <a:cubicBezTo>
                    <a:pt x="14588" y="6634"/>
                    <a:pt x="13782" y="11838"/>
                    <a:pt x="12682" y="13230"/>
                  </a:cubicBezTo>
                  <a:cubicBezTo>
                    <a:pt x="12682" y="13230"/>
                    <a:pt x="25950" y="20707"/>
                    <a:pt x="36872" y="22467"/>
                  </a:cubicBezTo>
                  <a:lnTo>
                    <a:pt x="36872" y="18361"/>
                  </a:lnTo>
                  <a:cubicBezTo>
                    <a:pt x="36872" y="18361"/>
                    <a:pt x="25085" y="1"/>
                    <a:pt x="7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5"/>
            <p:cNvSpPr/>
            <p:nvPr/>
          </p:nvSpPr>
          <p:spPr>
            <a:xfrm>
              <a:off x="3528525" y="3606425"/>
              <a:ext cx="921825" cy="459025"/>
            </a:xfrm>
            <a:custGeom>
              <a:avLst/>
              <a:gdLst/>
              <a:ahLst/>
              <a:cxnLst/>
              <a:rect l="l" t="t" r="r" b="b"/>
              <a:pathLst>
                <a:path w="36873" h="18361" extrusionOk="0">
                  <a:moveTo>
                    <a:pt x="7539" y="1"/>
                  </a:moveTo>
                  <a:cubicBezTo>
                    <a:pt x="5130" y="1"/>
                    <a:pt x="2612" y="347"/>
                    <a:pt x="0" y="1135"/>
                  </a:cubicBezTo>
                  <a:cubicBezTo>
                    <a:pt x="1909" y="829"/>
                    <a:pt x="3752" y="688"/>
                    <a:pt x="5527" y="688"/>
                  </a:cubicBezTo>
                  <a:cubicBezTo>
                    <a:pt x="25441" y="688"/>
                    <a:pt x="36872" y="18361"/>
                    <a:pt x="36872" y="18361"/>
                  </a:cubicBezTo>
                  <a:cubicBezTo>
                    <a:pt x="36872" y="18361"/>
                    <a:pt x="25085" y="1"/>
                    <a:pt x="7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5"/>
            <p:cNvSpPr/>
            <p:nvPr/>
          </p:nvSpPr>
          <p:spPr>
            <a:xfrm>
              <a:off x="3651325" y="3949525"/>
              <a:ext cx="799025" cy="346675"/>
            </a:xfrm>
            <a:custGeom>
              <a:avLst/>
              <a:gdLst/>
              <a:ahLst/>
              <a:cxnLst/>
              <a:rect l="l" t="t" r="r" b="b"/>
              <a:pathLst>
                <a:path w="31961" h="13867" extrusionOk="0">
                  <a:moveTo>
                    <a:pt x="13437" y="0"/>
                  </a:moveTo>
                  <a:cubicBezTo>
                    <a:pt x="9421" y="0"/>
                    <a:pt x="4921" y="643"/>
                    <a:pt x="111" y="2393"/>
                  </a:cubicBezTo>
                  <a:cubicBezTo>
                    <a:pt x="75" y="2407"/>
                    <a:pt x="38" y="2418"/>
                    <a:pt x="1" y="2432"/>
                  </a:cubicBezTo>
                  <a:cubicBezTo>
                    <a:pt x="1" y="2432"/>
                    <a:pt x="673" y="6596"/>
                    <a:pt x="7889" y="9900"/>
                  </a:cubicBezTo>
                  <a:lnTo>
                    <a:pt x="10482" y="5730"/>
                  </a:lnTo>
                  <a:lnTo>
                    <a:pt x="9148" y="10438"/>
                  </a:lnTo>
                  <a:cubicBezTo>
                    <a:pt x="10674" y="11051"/>
                    <a:pt x="12452" y="11621"/>
                    <a:pt x="14525" y="12113"/>
                  </a:cubicBezTo>
                  <a:lnTo>
                    <a:pt x="15981" y="6934"/>
                  </a:lnTo>
                  <a:lnTo>
                    <a:pt x="15981" y="6934"/>
                  </a:lnTo>
                  <a:lnTo>
                    <a:pt x="15749" y="12388"/>
                  </a:lnTo>
                  <a:cubicBezTo>
                    <a:pt x="16251" y="12494"/>
                    <a:pt x="16767" y="12596"/>
                    <a:pt x="17301" y="12693"/>
                  </a:cubicBezTo>
                  <a:lnTo>
                    <a:pt x="17886" y="10349"/>
                  </a:lnTo>
                  <a:lnTo>
                    <a:pt x="18735" y="12934"/>
                  </a:lnTo>
                  <a:cubicBezTo>
                    <a:pt x="20089" y="13145"/>
                    <a:pt x="21540" y="13326"/>
                    <a:pt x="23095" y="13471"/>
                  </a:cubicBezTo>
                  <a:lnTo>
                    <a:pt x="23751" y="11154"/>
                  </a:lnTo>
                  <a:lnTo>
                    <a:pt x="24241" y="13570"/>
                  </a:lnTo>
                  <a:cubicBezTo>
                    <a:pt x="26581" y="13755"/>
                    <a:pt x="29147" y="13860"/>
                    <a:pt x="31960" y="13867"/>
                  </a:cubicBezTo>
                  <a:lnTo>
                    <a:pt x="31960" y="6399"/>
                  </a:lnTo>
                  <a:lnTo>
                    <a:pt x="31960" y="4925"/>
                  </a:lnTo>
                  <a:cubicBezTo>
                    <a:pt x="31960" y="4925"/>
                    <a:pt x="24553" y="0"/>
                    <a:pt x="1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5"/>
            <p:cNvSpPr/>
            <p:nvPr/>
          </p:nvSpPr>
          <p:spPr>
            <a:xfrm>
              <a:off x="3654100" y="3949525"/>
              <a:ext cx="796250" cy="160000"/>
            </a:xfrm>
            <a:custGeom>
              <a:avLst/>
              <a:gdLst/>
              <a:ahLst/>
              <a:cxnLst/>
              <a:rect l="l" t="t" r="r" b="b"/>
              <a:pathLst>
                <a:path w="31850" h="6400" extrusionOk="0">
                  <a:moveTo>
                    <a:pt x="13326" y="0"/>
                  </a:moveTo>
                  <a:cubicBezTo>
                    <a:pt x="9310" y="0"/>
                    <a:pt x="4810" y="643"/>
                    <a:pt x="0" y="2393"/>
                  </a:cubicBezTo>
                  <a:cubicBezTo>
                    <a:pt x="793" y="2117"/>
                    <a:pt x="5762" y="482"/>
                    <a:pt x="12073" y="482"/>
                  </a:cubicBezTo>
                  <a:cubicBezTo>
                    <a:pt x="14535" y="482"/>
                    <a:pt x="17200" y="731"/>
                    <a:pt x="19902" y="1406"/>
                  </a:cubicBezTo>
                  <a:cubicBezTo>
                    <a:pt x="24646" y="2591"/>
                    <a:pt x="28777" y="4590"/>
                    <a:pt x="31849" y="6399"/>
                  </a:cubicBezTo>
                  <a:lnTo>
                    <a:pt x="31849" y="4925"/>
                  </a:lnTo>
                  <a:cubicBezTo>
                    <a:pt x="31849" y="4925"/>
                    <a:pt x="24442" y="0"/>
                    <a:pt x="133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 name="Google Shape;1636;p25"/>
          <p:cNvGrpSpPr/>
          <p:nvPr/>
        </p:nvGrpSpPr>
        <p:grpSpPr>
          <a:xfrm>
            <a:off x="4277928" y="4603507"/>
            <a:ext cx="826684" cy="698920"/>
            <a:chOff x="2539325" y="3750750"/>
            <a:chExt cx="1122450" cy="948975"/>
          </a:xfrm>
        </p:grpSpPr>
        <p:sp>
          <p:nvSpPr>
            <p:cNvPr id="1637" name="Google Shape;1637;p25"/>
            <p:cNvSpPr/>
            <p:nvPr/>
          </p:nvSpPr>
          <p:spPr>
            <a:xfrm>
              <a:off x="3065750" y="3750750"/>
              <a:ext cx="247050" cy="736675"/>
            </a:xfrm>
            <a:custGeom>
              <a:avLst/>
              <a:gdLst/>
              <a:ahLst/>
              <a:cxnLst/>
              <a:rect l="l" t="t" r="r" b="b"/>
              <a:pathLst>
                <a:path w="9882" h="29467" extrusionOk="0">
                  <a:moveTo>
                    <a:pt x="5533" y="0"/>
                  </a:moveTo>
                  <a:cubicBezTo>
                    <a:pt x="5288" y="0"/>
                    <a:pt x="3622" y="1536"/>
                    <a:pt x="2256" y="4246"/>
                  </a:cubicBezTo>
                  <a:cubicBezTo>
                    <a:pt x="2354" y="4307"/>
                    <a:pt x="2452" y="4369"/>
                    <a:pt x="2547" y="4436"/>
                  </a:cubicBezTo>
                  <a:cubicBezTo>
                    <a:pt x="2987" y="4742"/>
                    <a:pt x="3873" y="5384"/>
                    <a:pt x="3725" y="6036"/>
                  </a:cubicBezTo>
                  <a:cubicBezTo>
                    <a:pt x="3718" y="6066"/>
                    <a:pt x="3687" y="6085"/>
                    <a:pt x="3658" y="6085"/>
                  </a:cubicBezTo>
                  <a:cubicBezTo>
                    <a:pt x="3638" y="6085"/>
                    <a:pt x="3618" y="6076"/>
                    <a:pt x="3608" y="6055"/>
                  </a:cubicBezTo>
                  <a:cubicBezTo>
                    <a:pt x="3301" y="5459"/>
                    <a:pt x="2595" y="5125"/>
                    <a:pt x="1964" y="4860"/>
                  </a:cubicBezTo>
                  <a:cubicBezTo>
                    <a:pt x="778" y="7481"/>
                    <a:pt x="1" y="11050"/>
                    <a:pt x="1033" y="15286"/>
                  </a:cubicBezTo>
                  <a:cubicBezTo>
                    <a:pt x="1045" y="15286"/>
                    <a:pt x="1056" y="15286"/>
                    <a:pt x="1068" y="15286"/>
                  </a:cubicBezTo>
                  <a:cubicBezTo>
                    <a:pt x="1492" y="15286"/>
                    <a:pt x="1938" y="15231"/>
                    <a:pt x="2360" y="15231"/>
                  </a:cubicBezTo>
                  <a:cubicBezTo>
                    <a:pt x="2497" y="15231"/>
                    <a:pt x="2631" y="15237"/>
                    <a:pt x="2761" y="15252"/>
                  </a:cubicBezTo>
                  <a:cubicBezTo>
                    <a:pt x="2785" y="15255"/>
                    <a:pt x="2804" y="15283"/>
                    <a:pt x="2804" y="15306"/>
                  </a:cubicBezTo>
                  <a:cubicBezTo>
                    <a:pt x="2805" y="15822"/>
                    <a:pt x="1780" y="15900"/>
                    <a:pt x="1440" y="15947"/>
                  </a:cubicBezTo>
                  <a:cubicBezTo>
                    <a:pt x="1363" y="15958"/>
                    <a:pt x="1285" y="15966"/>
                    <a:pt x="1209" y="15975"/>
                  </a:cubicBezTo>
                  <a:cubicBezTo>
                    <a:pt x="3735" y="25307"/>
                    <a:pt x="6953" y="26428"/>
                    <a:pt x="7988" y="29466"/>
                  </a:cubicBezTo>
                  <a:cubicBezTo>
                    <a:pt x="7988" y="29466"/>
                    <a:pt x="9881" y="26977"/>
                    <a:pt x="9481" y="21492"/>
                  </a:cubicBezTo>
                  <a:lnTo>
                    <a:pt x="9481" y="21492"/>
                  </a:lnTo>
                  <a:cubicBezTo>
                    <a:pt x="9138" y="21645"/>
                    <a:pt x="8791" y="21788"/>
                    <a:pt x="8436" y="21918"/>
                  </a:cubicBezTo>
                  <a:cubicBezTo>
                    <a:pt x="8419" y="21925"/>
                    <a:pt x="8401" y="21928"/>
                    <a:pt x="8385" y="21928"/>
                  </a:cubicBezTo>
                  <a:cubicBezTo>
                    <a:pt x="8237" y="21928"/>
                    <a:pt x="8144" y="21686"/>
                    <a:pt x="8299" y="21616"/>
                  </a:cubicBezTo>
                  <a:cubicBezTo>
                    <a:pt x="8689" y="21438"/>
                    <a:pt x="9069" y="21241"/>
                    <a:pt x="9443" y="21032"/>
                  </a:cubicBezTo>
                  <a:cubicBezTo>
                    <a:pt x="9430" y="20899"/>
                    <a:pt x="9418" y="20764"/>
                    <a:pt x="9402" y="20627"/>
                  </a:cubicBezTo>
                  <a:cubicBezTo>
                    <a:pt x="9072" y="20866"/>
                    <a:pt x="8710" y="21055"/>
                    <a:pt x="8299" y="21093"/>
                  </a:cubicBezTo>
                  <a:cubicBezTo>
                    <a:pt x="8297" y="21093"/>
                    <a:pt x="8296" y="21093"/>
                    <a:pt x="8295" y="21093"/>
                  </a:cubicBezTo>
                  <a:cubicBezTo>
                    <a:pt x="8249" y="21093"/>
                    <a:pt x="8236" y="21029"/>
                    <a:pt x="8272" y="21004"/>
                  </a:cubicBezTo>
                  <a:cubicBezTo>
                    <a:pt x="8656" y="20743"/>
                    <a:pt x="9008" y="20457"/>
                    <a:pt x="9342" y="20150"/>
                  </a:cubicBezTo>
                  <a:cubicBezTo>
                    <a:pt x="9245" y="19405"/>
                    <a:pt x="9107" y="18613"/>
                    <a:pt x="8919" y="17773"/>
                  </a:cubicBezTo>
                  <a:cubicBezTo>
                    <a:pt x="8824" y="17347"/>
                    <a:pt x="8730" y="16928"/>
                    <a:pt x="8636" y="16511"/>
                  </a:cubicBezTo>
                  <a:cubicBezTo>
                    <a:pt x="8342" y="16684"/>
                    <a:pt x="8009" y="16837"/>
                    <a:pt x="7685" y="16837"/>
                  </a:cubicBezTo>
                  <a:cubicBezTo>
                    <a:pt x="7612" y="16837"/>
                    <a:pt x="7540" y="16830"/>
                    <a:pt x="7470" y="16813"/>
                  </a:cubicBezTo>
                  <a:cubicBezTo>
                    <a:pt x="7383" y="16793"/>
                    <a:pt x="7379" y="16688"/>
                    <a:pt x="7441" y="16638"/>
                  </a:cubicBezTo>
                  <a:cubicBezTo>
                    <a:pt x="7780" y="16373"/>
                    <a:pt x="8150" y="16165"/>
                    <a:pt x="8507" y="15930"/>
                  </a:cubicBezTo>
                  <a:cubicBezTo>
                    <a:pt x="6880" y="8668"/>
                    <a:pt x="6354" y="2815"/>
                    <a:pt x="5563" y="19"/>
                  </a:cubicBezTo>
                  <a:cubicBezTo>
                    <a:pt x="5559" y="7"/>
                    <a:pt x="5549" y="0"/>
                    <a:pt x="5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1638" name="Google Shape;1638;p25"/>
            <p:cNvSpPr/>
            <p:nvPr/>
          </p:nvSpPr>
          <p:spPr>
            <a:xfrm>
              <a:off x="3195225" y="3861950"/>
              <a:ext cx="90200" cy="529750"/>
            </a:xfrm>
            <a:custGeom>
              <a:avLst/>
              <a:gdLst/>
              <a:ahLst/>
              <a:cxnLst/>
              <a:rect l="l" t="t" r="r" b="b"/>
              <a:pathLst>
                <a:path w="3608" h="21190" extrusionOk="0">
                  <a:moveTo>
                    <a:pt x="251" y="1"/>
                  </a:moveTo>
                  <a:cubicBezTo>
                    <a:pt x="223" y="1"/>
                    <a:pt x="194" y="20"/>
                    <a:pt x="192" y="57"/>
                  </a:cubicBezTo>
                  <a:cubicBezTo>
                    <a:pt x="1" y="3563"/>
                    <a:pt x="352" y="7057"/>
                    <a:pt x="817" y="10529"/>
                  </a:cubicBezTo>
                  <a:cubicBezTo>
                    <a:pt x="1284" y="14002"/>
                    <a:pt x="1681" y="17457"/>
                    <a:pt x="1955" y="20951"/>
                  </a:cubicBezTo>
                  <a:cubicBezTo>
                    <a:pt x="1966" y="21100"/>
                    <a:pt x="2101" y="21189"/>
                    <a:pt x="2227" y="21189"/>
                  </a:cubicBezTo>
                  <a:cubicBezTo>
                    <a:pt x="2328" y="21189"/>
                    <a:pt x="2422" y="21132"/>
                    <a:pt x="2444" y="21003"/>
                  </a:cubicBezTo>
                  <a:cubicBezTo>
                    <a:pt x="3608" y="14009"/>
                    <a:pt x="588" y="7010"/>
                    <a:pt x="304" y="54"/>
                  </a:cubicBezTo>
                  <a:cubicBezTo>
                    <a:pt x="304" y="18"/>
                    <a:pt x="278"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1639" name="Google Shape;1639;p25"/>
            <p:cNvSpPr/>
            <p:nvPr/>
          </p:nvSpPr>
          <p:spPr>
            <a:xfrm>
              <a:off x="2769075" y="3941200"/>
              <a:ext cx="516775" cy="639050"/>
            </a:xfrm>
            <a:custGeom>
              <a:avLst/>
              <a:gdLst/>
              <a:ahLst/>
              <a:cxnLst/>
              <a:rect l="l" t="t" r="r" b="b"/>
              <a:pathLst>
                <a:path w="20671" h="25562" extrusionOk="0">
                  <a:moveTo>
                    <a:pt x="1" y="1"/>
                  </a:moveTo>
                  <a:lnTo>
                    <a:pt x="1" y="1"/>
                  </a:lnTo>
                  <a:cubicBezTo>
                    <a:pt x="572" y="3728"/>
                    <a:pt x="1553" y="6928"/>
                    <a:pt x="2788" y="9674"/>
                  </a:cubicBezTo>
                  <a:cubicBezTo>
                    <a:pt x="3575" y="10319"/>
                    <a:pt x="4378" y="10957"/>
                    <a:pt x="5181" y="11612"/>
                  </a:cubicBezTo>
                  <a:cubicBezTo>
                    <a:pt x="5310" y="11718"/>
                    <a:pt x="5212" y="11884"/>
                    <a:pt x="5081" y="11884"/>
                  </a:cubicBezTo>
                  <a:cubicBezTo>
                    <a:pt x="5052" y="11884"/>
                    <a:pt x="5022" y="11875"/>
                    <a:pt x="4992" y="11856"/>
                  </a:cubicBezTo>
                  <a:cubicBezTo>
                    <a:pt x="4437" y="11496"/>
                    <a:pt x="3870" y="11132"/>
                    <a:pt x="3303" y="10756"/>
                  </a:cubicBezTo>
                  <a:lnTo>
                    <a:pt x="3303" y="10756"/>
                  </a:lnTo>
                  <a:cubicBezTo>
                    <a:pt x="3551" y="11255"/>
                    <a:pt x="3806" y="11738"/>
                    <a:pt x="4070" y="12206"/>
                  </a:cubicBezTo>
                  <a:cubicBezTo>
                    <a:pt x="4979" y="12500"/>
                    <a:pt x="5916" y="12738"/>
                    <a:pt x="6761" y="13132"/>
                  </a:cubicBezTo>
                  <a:cubicBezTo>
                    <a:pt x="6897" y="13196"/>
                    <a:pt x="6924" y="13434"/>
                    <a:pt x="6757" y="13482"/>
                  </a:cubicBezTo>
                  <a:cubicBezTo>
                    <a:pt x="6500" y="13556"/>
                    <a:pt x="6230" y="13587"/>
                    <a:pt x="5954" y="13587"/>
                  </a:cubicBezTo>
                  <a:cubicBezTo>
                    <a:pt x="5576" y="13587"/>
                    <a:pt x="5187" y="13528"/>
                    <a:pt x="4802" y="13438"/>
                  </a:cubicBezTo>
                  <a:lnTo>
                    <a:pt x="4802" y="13438"/>
                  </a:lnTo>
                  <a:cubicBezTo>
                    <a:pt x="11087" y="23458"/>
                    <a:pt x="20671" y="25562"/>
                    <a:pt x="20671" y="25562"/>
                  </a:cubicBezTo>
                  <a:cubicBezTo>
                    <a:pt x="19881" y="20513"/>
                    <a:pt x="18055" y="16346"/>
                    <a:pt x="15799" y="12945"/>
                  </a:cubicBezTo>
                  <a:cubicBezTo>
                    <a:pt x="14837" y="13481"/>
                    <a:pt x="13864" y="14063"/>
                    <a:pt x="12840" y="14425"/>
                  </a:cubicBezTo>
                  <a:cubicBezTo>
                    <a:pt x="12827" y="14430"/>
                    <a:pt x="12815" y="14432"/>
                    <a:pt x="12803" y="14432"/>
                  </a:cubicBezTo>
                  <a:cubicBezTo>
                    <a:pt x="12719" y="14432"/>
                    <a:pt x="12680" y="14325"/>
                    <a:pt x="12747" y="14261"/>
                  </a:cubicBezTo>
                  <a:cubicBezTo>
                    <a:pt x="13518" y="13526"/>
                    <a:pt x="14462" y="12925"/>
                    <a:pt x="15391" y="12341"/>
                  </a:cubicBezTo>
                  <a:cubicBezTo>
                    <a:pt x="12856" y="8701"/>
                    <a:pt x="9845" y="5985"/>
                    <a:pt x="7161" y="4040"/>
                  </a:cubicBezTo>
                  <a:cubicBezTo>
                    <a:pt x="6796" y="4844"/>
                    <a:pt x="6425" y="5643"/>
                    <a:pt x="6028" y="6429"/>
                  </a:cubicBezTo>
                  <a:cubicBezTo>
                    <a:pt x="5989" y="6506"/>
                    <a:pt x="5925" y="6539"/>
                    <a:pt x="5862" y="6539"/>
                  </a:cubicBezTo>
                  <a:cubicBezTo>
                    <a:pt x="5745" y="6539"/>
                    <a:pt x="5631" y="6427"/>
                    <a:pt x="5681" y="6276"/>
                  </a:cubicBezTo>
                  <a:cubicBezTo>
                    <a:pt x="5973" y="5394"/>
                    <a:pt x="6245" y="4492"/>
                    <a:pt x="6533" y="3593"/>
                  </a:cubicBezTo>
                  <a:cubicBezTo>
                    <a:pt x="2892" y="1067"/>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1640" name="Google Shape;1640;p25"/>
            <p:cNvSpPr/>
            <p:nvPr/>
          </p:nvSpPr>
          <p:spPr>
            <a:xfrm>
              <a:off x="2769300" y="3942325"/>
              <a:ext cx="516550" cy="637925"/>
            </a:xfrm>
            <a:custGeom>
              <a:avLst/>
              <a:gdLst/>
              <a:ahLst/>
              <a:cxnLst/>
              <a:rect l="l" t="t" r="r" b="b"/>
              <a:pathLst>
                <a:path w="20662" h="25517" extrusionOk="0">
                  <a:moveTo>
                    <a:pt x="0" y="1"/>
                  </a:moveTo>
                  <a:lnTo>
                    <a:pt x="0" y="1"/>
                  </a:lnTo>
                  <a:cubicBezTo>
                    <a:pt x="104" y="677"/>
                    <a:pt x="226" y="1331"/>
                    <a:pt x="356" y="1973"/>
                  </a:cubicBezTo>
                  <a:cubicBezTo>
                    <a:pt x="1937" y="3786"/>
                    <a:pt x="3399" y="5709"/>
                    <a:pt x="5121" y="7379"/>
                  </a:cubicBezTo>
                  <a:cubicBezTo>
                    <a:pt x="7440" y="9628"/>
                    <a:pt x="9745" y="11905"/>
                    <a:pt x="11870" y="14339"/>
                  </a:cubicBezTo>
                  <a:cubicBezTo>
                    <a:pt x="13854" y="16612"/>
                    <a:pt x="15606" y="19105"/>
                    <a:pt x="16995" y="21784"/>
                  </a:cubicBezTo>
                  <a:cubicBezTo>
                    <a:pt x="17496" y="22752"/>
                    <a:pt x="17938" y="23749"/>
                    <a:pt x="18342" y="24760"/>
                  </a:cubicBezTo>
                  <a:cubicBezTo>
                    <a:pt x="19764" y="25318"/>
                    <a:pt x="20662" y="25517"/>
                    <a:pt x="20662" y="25517"/>
                  </a:cubicBezTo>
                  <a:cubicBezTo>
                    <a:pt x="19872" y="20468"/>
                    <a:pt x="18046" y="16301"/>
                    <a:pt x="15790" y="12900"/>
                  </a:cubicBezTo>
                  <a:cubicBezTo>
                    <a:pt x="14828" y="13436"/>
                    <a:pt x="13855" y="14018"/>
                    <a:pt x="12831" y="14380"/>
                  </a:cubicBezTo>
                  <a:cubicBezTo>
                    <a:pt x="12818" y="14385"/>
                    <a:pt x="12806" y="14387"/>
                    <a:pt x="12794" y="14387"/>
                  </a:cubicBezTo>
                  <a:cubicBezTo>
                    <a:pt x="12710" y="14387"/>
                    <a:pt x="12671" y="14280"/>
                    <a:pt x="12738" y="14216"/>
                  </a:cubicBezTo>
                  <a:cubicBezTo>
                    <a:pt x="13509" y="13481"/>
                    <a:pt x="14453" y="12880"/>
                    <a:pt x="15382" y="12296"/>
                  </a:cubicBezTo>
                  <a:cubicBezTo>
                    <a:pt x="12847" y="8656"/>
                    <a:pt x="9836" y="5940"/>
                    <a:pt x="7152" y="3995"/>
                  </a:cubicBezTo>
                  <a:cubicBezTo>
                    <a:pt x="6787" y="4799"/>
                    <a:pt x="6416" y="5598"/>
                    <a:pt x="6019" y="6384"/>
                  </a:cubicBezTo>
                  <a:cubicBezTo>
                    <a:pt x="5980" y="6461"/>
                    <a:pt x="5916" y="6494"/>
                    <a:pt x="5853" y="6494"/>
                  </a:cubicBezTo>
                  <a:cubicBezTo>
                    <a:pt x="5736" y="6494"/>
                    <a:pt x="5622" y="6382"/>
                    <a:pt x="5672" y="6231"/>
                  </a:cubicBezTo>
                  <a:cubicBezTo>
                    <a:pt x="5964" y="5349"/>
                    <a:pt x="6236" y="4447"/>
                    <a:pt x="6524" y="3548"/>
                  </a:cubicBezTo>
                  <a:cubicBezTo>
                    <a:pt x="4784" y="2340"/>
                    <a:pt x="3220" y="1470"/>
                    <a:pt x="2056" y="887"/>
                  </a:cubicBezTo>
                  <a:cubicBezTo>
                    <a:pt x="1366" y="595"/>
                    <a:pt x="678" y="30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1641" name="Google Shape;1641;p25"/>
            <p:cNvSpPr/>
            <p:nvPr/>
          </p:nvSpPr>
          <p:spPr>
            <a:xfrm>
              <a:off x="2848025" y="4058250"/>
              <a:ext cx="376600" cy="478100"/>
            </a:xfrm>
            <a:custGeom>
              <a:avLst/>
              <a:gdLst/>
              <a:ahLst/>
              <a:cxnLst/>
              <a:rect l="l" t="t" r="r" b="b"/>
              <a:pathLst>
                <a:path w="15064" h="19124" extrusionOk="0">
                  <a:moveTo>
                    <a:pt x="232" y="1"/>
                  </a:moveTo>
                  <a:cubicBezTo>
                    <a:pt x="104" y="1"/>
                    <a:pt x="1" y="185"/>
                    <a:pt x="77" y="316"/>
                  </a:cubicBezTo>
                  <a:cubicBezTo>
                    <a:pt x="1994" y="3630"/>
                    <a:pt x="4972" y="6026"/>
                    <a:pt x="7702" y="8631"/>
                  </a:cubicBezTo>
                  <a:cubicBezTo>
                    <a:pt x="10788" y="11578"/>
                    <a:pt x="13680" y="14942"/>
                    <a:pt x="14948" y="19086"/>
                  </a:cubicBezTo>
                  <a:cubicBezTo>
                    <a:pt x="14956" y="19113"/>
                    <a:pt x="14975" y="19124"/>
                    <a:pt x="14996" y="19124"/>
                  </a:cubicBezTo>
                  <a:cubicBezTo>
                    <a:pt x="15029" y="19124"/>
                    <a:pt x="15064" y="19097"/>
                    <a:pt x="15061" y="19058"/>
                  </a:cubicBezTo>
                  <a:cubicBezTo>
                    <a:pt x="14789" y="14949"/>
                    <a:pt x="12346" y="11692"/>
                    <a:pt x="9601" y="8814"/>
                  </a:cubicBezTo>
                  <a:cubicBezTo>
                    <a:pt x="6662" y="5736"/>
                    <a:pt x="3369" y="3040"/>
                    <a:pt x="345" y="53"/>
                  </a:cubicBezTo>
                  <a:cubicBezTo>
                    <a:pt x="308" y="16"/>
                    <a:pt x="269" y="1"/>
                    <a:pt x="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1642" name="Google Shape;1642;p25"/>
            <p:cNvSpPr/>
            <p:nvPr/>
          </p:nvSpPr>
          <p:spPr>
            <a:xfrm>
              <a:off x="2539325" y="4317150"/>
              <a:ext cx="820850" cy="340800"/>
            </a:xfrm>
            <a:custGeom>
              <a:avLst/>
              <a:gdLst/>
              <a:ahLst/>
              <a:cxnLst/>
              <a:rect l="l" t="t" r="r" b="b"/>
              <a:pathLst>
                <a:path w="32834" h="13632" extrusionOk="0">
                  <a:moveTo>
                    <a:pt x="6761" y="0"/>
                  </a:moveTo>
                  <a:cubicBezTo>
                    <a:pt x="4650" y="0"/>
                    <a:pt x="2398" y="175"/>
                    <a:pt x="1" y="564"/>
                  </a:cubicBezTo>
                  <a:cubicBezTo>
                    <a:pt x="1" y="564"/>
                    <a:pt x="2038" y="3155"/>
                    <a:pt x="5810" y="6031"/>
                  </a:cubicBezTo>
                  <a:cubicBezTo>
                    <a:pt x="6629" y="5442"/>
                    <a:pt x="7458" y="4868"/>
                    <a:pt x="8262" y="4280"/>
                  </a:cubicBezTo>
                  <a:cubicBezTo>
                    <a:pt x="8305" y="4248"/>
                    <a:pt x="8350" y="4235"/>
                    <a:pt x="8392" y="4235"/>
                  </a:cubicBezTo>
                  <a:cubicBezTo>
                    <a:pt x="8555" y="4235"/>
                    <a:pt x="8679" y="4437"/>
                    <a:pt x="8530" y="4585"/>
                  </a:cubicBezTo>
                  <a:cubicBezTo>
                    <a:pt x="7862" y="5247"/>
                    <a:pt x="7169" y="5889"/>
                    <a:pt x="6470" y="6524"/>
                  </a:cubicBezTo>
                  <a:cubicBezTo>
                    <a:pt x="9334" y="8617"/>
                    <a:pt x="13093" y="10789"/>
                    <a:pt x="17634" y="12172"/>
                  </a:cubicBezTo>
                  <a:cubicBezTo>
                    <a:pt x="17922" y="11034"/>
                    <a:pt x="18224" y="9876"/>
                    <a:pt x="18718" y="8848"/>
                  </a:cubicBezTo>
                  <a:cubicBezTo>
                    <a:pt x="18739" y="8805"/>
                    <a:pt x="18779" y="8784"/>
                    <a:pt x="18817" y="8784"/>
                  </a:cubicBezTo>
                  <a:cubicBezTo>
                    <a:pt x="18868" y="8784"/>
                    <a:pt x="18917" y="8820"/>
                    <a:pt x="18915" y="8889"/>
                  </a:cubicBezTo>
                  <a:cubicBezTo>
                    <a:pt x="18884" y="10050"/>
                    <a:pt x="18611" y="11234"/>
                    <a:pt x="18382" y="12391"/>
                  </a:cubicBezTo>
                  <a:cubicBezTo>
                    <a:pt x="21123" y="13158"/>
                    <a:pt x="24134" y="13632"/>
                    <a:pt x="27395" y="13632"/>
                  </a:cubicBezTo>
                  <a:cubicBezTo>
                    <a:pt x="29138" y="13632"/>
                    <a:pt x="30952" y="13496"/>
                    <a:pt x="32834" y="13198"/>
                  </a:cubicBezTo>
                  <a:cubicBezTo>
                    <a:pt x="32834" y="13198"/>
                    <a:pt x="27537" y="4131"/>
                    <a:pt x="15265" y="1029"/>
                  </a:cubicBezTo>
                  <a:lnTo>
                    <a:pt x="15265" y="1029"/>
                  </a:lnTo>
                  <a:cubicBezTo>
                    <a:pt x="15643" y="1655"/>
                    <a:pt x="15931" y="2329"/>
                    <a:pt x="15954" y="3005"/>
                  </a:cubicBezTo>
                  <a:cubicBezTo>
                    <a:pt x="15957" y="3124"/>
                    <a:pt x="15856" y="3187"/>
                    <a:pt x="15754" y="3187"/>
                  </a:cubicBezTo>
                  <a:cubicBezTo>
                    <a:pt x="15696" y="3187"/>
                    <a:pt x="15637" y="3167"/>
                    <a:pt x="15598" y="3124"/>
                  </a:cubicBezTo>
                  <a:cubicBezTo>
                    <a:pt x="14919" y="2393"/>
                    <a:pt x="14367" y="1517"/>
                    <a:pt x="13769" y="689"/>
                  </a:cubicBezTo>
                  <a:cubicBezTo>
                    <a:pt x="13206" y="574"/>
                    <a:pt x="12630" y="473"/>
                    <a:pt x="12041" y="384"/>
                  </a:cubicBezTo>
                  <a:lnTo>
                    <a:pt x="12041" y="384"/>
                  </a:lnTo>
                  <a:cubicBezTo>
                    <a:pt x="12609" y="839"/>
                    <a:pt x="13168" y="1297"/>
                    <a:pt x="13716" y="1742"/>
                  </a:cubicBezTo>
                  <a:cubicBezTo>
                    <a:pt x="13850" y="1852"/>
                    <a:pt x="13762" y="2047"/>
                    <a:pt x="13624" y="2047"/>
                  </a:cubicBezTo>
                  <a:cubicBezTo>
                    <a:pt x="13595" y="2047"/>
                    <a:pt x="13563" y="2038"/>
                    <a:pt x="13531" y="2017"/>
                  </a:cubicBezTo>
                  <a:cubicBezTo>
                    <a:pt x="12599" y="1413"/>
                    <a:pt x="11686" y="806"/>
                    <a:pt x="10769" y="218"/>
                  </a:cubicBezTo>
                  <a:cubicBezTo>
                    <a:pt x="9493" y="77"/>
                    <a:pt x="8158" y="0"/>
                    <a:pt x="6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1643" name="Google Shape;1643;p25"/>
            <p:cNvSpPr/>
            <p:nvPr/>
          </p:nvSpPr>
          <p:spPr>
            <a:xfrm>
              <a:off x="2683500" y="4372275"/>
              <a:ext cx="611825" cy="236725"/>
            </a:xfrm>
            <a:custGeom>
              <a:avLst/>
              <a:gdLst/>
              <a:ahLst/>
              <a:cxnLst/>
              <a:rect l="l" t="t" r="r" b="b"/>
              <a:pathLst>
                <a:path w="24473" h="9469" extrusionOk="0">
                  <a:moveTo>
                    <a:pt x="347" y="1"/>
                  </a:moveTo>
                  <a:cubicBezTo>
                    <a:pt x="159" y="1"/>
                    <a:pt x="1" y="258"/>
                    <a:pt x="208" y="365"/>
                  </a:cubicBezTo>
                  <a:cubicBezTo>
                    <a:pt x="4245" y="2460"/>
                    <a:pt x="8074" y="4929"/>
                    <a:pt x="12176" y="6907"/>
                  </a:cubicBezTo>
                  <a:cubicBezTo>
                    <a:pt x="15093" y="8314"/>
                    <a:pt x="18174" y="9468"/>
                    <a:pt x="21364" y="9468"/>
                  </a:cubicBezTo>
                  <a:cubicBezTo>
                    <a:pt x="22368" y="9468"/>
                    <a:pt x="23382" y="9354"/>
                    <a:pt x="24406" y="9097"/>
                  </a:cubicBezTo>
                  <a:cubicBezTo>
                    <a:pt x="24470" y="9080"/>
                    <a:pt x="24472" y="8971"/>
                    <a:pt x="24399" y="8971"/>
                  </a:cubicBezTo>
                  <a:cubicBezTo>
                    <a:pt x="24398" y="8971"/>
                    <a:pt x="24398" y="8971"/>
                    <a:pt x="24397" y="8971"/>
                  </a:cubicBezTo>
                  <a:cubicBezTo>
                    <a:pt x="24307" y="8972"/>
                    <a:pt x="24217" y="8973"/>
                    <a:pt x="24127" y="8973"/>
                  </a:cubicBezTo>
                  <a:cubicBezTo>
                    <a:pt x="19590" y="8973"/>
                    <a:pt x="15303" y="7163"/>
                    <a:pt x="11365" y="5032"/>
                  </a:cubicBezTo>
                  <a:cubicBezTo>
                    <a:pt x="7813" y="3111"/>
                    <a:pt x="4392" y="867"/>
                    <a:pt x="388" y="5"/>
                  </a:cubicBezTo>
                  <a:cubicBezTo>
                    <a:pt x="375" y="2"/>
                    <a:pt x="361"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1644" name="Google Shape;1644;p25"/>
            <p:cNvSpPr/>
            <p:nvPr/>
          </p:nvSpPr>
          <p:spPr>
            <a:xfrm>
              <a:off x="3221150" y="3992500"/>
              <a:ext cx="440625" cy="707225"/>
            </a:xfrm>
            <a:custGeom>
              <a:avLst/>
              <a:gdLst/>
              <a:ahLst/>
              <a:cxnLst/>
              <a:rect l="l" t="t" r="r" b="b"/>
              <a:pathLst>
                <a:path w="17625" h="28289" extrusionOk="0">
                  <a:moveTo>
                    <a:pt x="14656" y="0"/>
                  </a:moveTo>
                  <a:cubicBezTo>
                    <a:pt x="13696" y="0"/>
                    <a:pt x="12570" y="84"/>
                    <a:pt x="11381" y="342"/>
                  </a:cubicBezTo>
                  <a:cubicBezTo>
                    <a:pt x="11342" y="1395"/>
                    <a:pt x="11433" y="2457"/>
                    <a:pt x="11714" y="3535"/>
                  </a:cubicBezTo>
                  <a:cubicBezTo>
                    <a:pt x="11743" y="3651"/>
                    <a:pt x="11653" y="3722"/>
                    <a:pt x="11562" y="3722"/>
                  </a:cubicBezTo>
                  <a:cubicBezTo>
                    <a:pt x="11498" y="3722"/>
                    <a:pt x="11433" y="3687"/>
                    <a:pt x="11408" y="3608"/>
                  </a:cubicBezTo>
                  <a:cubicBezTo>
                    <a:pt x="11096" y="2650"/>
                    <a:pt x="10889" y="1570"/>
                    <a:pt x="10829" y="474"/>
                  </a:cubicBezTo>
                  <a:cubicBezTo>
                    <a:pt x="10238" y="627"/>
                    <a:pt x="9637" y="827"/>
                    <a:pt x="9036" y="1082"/>
                  </a:cubicBezTo>
                  <a:cubicBezTo>
                    <a:pt x="8966" y="1777"/>
                    <a:pt x="8924" y="2474"/>
                    <a:pt x="8976" y="3204"/>
                  </a:cubicBezTo>
                  <a:cubicBezTo>
                    <a:pt x="9070" y="4483"/>
                    <a:pt x="9328" y="5753"/>
                    <a:pt x="9372" y="7034"/>
                  </a:cubicBezTo>
                  <a:cubicBezTo>
                    <a:pt x="9373" y="7065"/>
                    <a:pt x="9346" y="7084"/>
                    <a:pt x="9319" y="7084"/>
                  </a:cubicBezTo>
                  <a:cubicBezTo>
                    <a:pt x="9301" y="7084"/>
                    <a:pt x="9284" y="7076"/>
                    <a:pt x="9274" y="7058"/>
                  </a:cubicBezTo>
                  <a:cubicBezTo>
                    <a:pt x="8585" y="5790"/>
                    <a:pt x="8367" y="4229"/>
                    <a:pt x="8255" y="2807"/>
                  </a:cubicBezTo>
                  <a:cubicBezTo>
                    <a:pt x="8222" y="2388"/>
                    <a:pt x="8185" y="1942"/>
                    <a:pt x="8168" y="1489"/>
                  </a:cubicBezTo>
                  <a:cubicBezTo>
                    <a:pt x="6762" y="2222"/>
                    <a:pt x="5393" y="3294"/>
                    <a:pt x="4221" y="4843"/>
                  </a:cubicBezTo>
                  <a:cubicBezTo>
                    <a:pt x="4315" y="5178"/>
                    <a:pt x="4415" y="5512"/>
                    <a:pt x="4534" y="5847"/>
                  </a:cubicBezTo>
                  <a:cubicBezTo>
                    <a:pt x="5087" y="7404"/>
                    <a:pt x="5946" y="9033"/>
                    <a:pt x="6087" y="10697"/>
                  </a:cubicBezTo>
                  <a:cubicBezTo>
                    <a:pt x="6092" y="10763"/>
                    <a:pt x="6041" y="10796"/>
                    <a:pt x="5987" y="10796"/>
                  </a:cubicBezTo>
                  <a:cubicBezTo>
                    <a:pt x="5949" y="10796"/>
                    <a:pt x="5910" y="10779"/>
                    <a:pt x="5890" y="10745"/>
                  </a:cubicBezTo>
                  <a:cubicBezTo>
                    <a:pt x="4954" y="9218"/>
                    <a:pt x="4244" y="7384"/>
                    <a:pt x="3647" y="5664"/>
                  </a:cubicBezTo>
                  <a:cubicBezTo>
                    <a:pt x="3010" y="6655"/>
                    <a:pt x="2447" y="7812"/>
                    <a:pt x="1991" y="9166"/>
                  </a:cubicBezTo>
                  <a:cubicBezTo>
                    <a:pt x="2152" y="9577"/>
                    <a:pt x="2311" y="9988"/>
                    <a:pt x="2484" y="10382"/>
                  </a:cubicBezTo>
                  <a:cubicBezTo>
                    <a:pt x="3034" y="11643"/>
                    <a:pt x="3725" y="12760"/>
                    <a:pt x="4436" y="13928"/>
                  </a:cubicBezTo>
                  <a:cubicBezTo>
                    <a:pt x="4454" y="13957"/>
                    <a:pt x="4427" y="13989"/>
                    <a:pt x="4398" y="13989"/>
                  </a:cubicBezTo>
                  <a:cubicBezTo>
                    <a:pt x="4392" y="13989"/>
                    <a:pt x="4385" y="13988"/>
                    <a:pt x="4378" y="13984"/>
                  </a:cubicBezTo>
                  <a:cubicBezTo>
                    <a:pt x="3172" y="13269"/>
                    <a:pt x="2518" y="11911"/>
                    <a:pt x="1917" y="10694"/>
                  </a:cubicBezTo>
                  <a:cubicBezTo>
                    <a:pt x="1836" y="10533"/>
                    <a:pt x="1754" y="10370"/>
                    <a:pt x="1672" y="10209"/>
                  </a:cubicBezTo>
                  <a:cubicBezTo>
                    <a:pt x="1653" y="10275"/>
                    <a:pt x="1634" y="10339"/>
                    <a:pt x="1615" y="10407"/>
                  </a:cubicBezTo>
                  <a:cubicBezTo>
                    <a:pt x="1259" y="11739"/>
                    <a:pt x="1022" y="12985"/>
                    <a:pt x="884" y="14149"/>
                  </a:cubicBezTo>
                  <a:cubicBezTo>
                    <a:pt x="1072" y="14412"/>
                    <a:pt x="1266" y="14668"/>
                    <a:pt x="1479" y="14918"/>
                  </a:cubicBezTo>
                  <a:cubicBezTo>
                    <a:pt x="1953" y="15475"/>
                    <a:pt x="2762" y="16160"/>
                    <a:pt x="3003" y="16856"/>
                  </a:cubicBezTo>
                  <a:cubicBezTo>
                    <a:pt x="3018" y="16900"/>
                    <a:pt x="2976" y="16949"/>
                    <a:pt x="2932" y="16949"/>
                  </a:cubicBezTo>
                  <a:cubicBezTo>
                    <a:pt x="2926" y="16949"/>
                    <a:pt x="2919" y="16948"/>
                    <a:pt x="2912" y="16945"/>
                  </a:cubicBezTo>
                  <a:cubicBezTo>
                    <a:pt x="2130" y="16648"/>
                    <a:pt x="1368" y="15658"/>
                    <a:pt x="798" y="14977"/>
                  </a:cubicBezTo>
                  <a:lnTo>
                    <a:pt x="798" y="14977"/>
                  </a:lnTo>
                  <a:cubicBezTo>
                    <a:pt x="0" y="24608"/>
                    <a:pt x="6024" y="28289"/>
                    <a:pt x="6024" y="28289"/>
                  </a:cubicBezTo>
                  <a:cubicBezTo>
                    <a:pt x="6024" y="28289"/>
                    <a:pt x="4797" y="20280"/>
                    <a:pt x="8005" y="13673"/>
                  </a:cubicBezTo>
                  <a:cubicBezTo>
                    <a:pt x="11741" y="5979"/>
                    <a:pt x="17625" y="282"/>
                    <a:pt x="17625" y="282"/>
                  </a:cubicBezTo>
                  <a:cubicBezTo>
                    <a:pt x="17625" y="282"/>
                    <a:pt x="16421" y="0"/>
                    <a:pt x="14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1645" name="Google Shape;1645;p25"/>
          <p:cNvGrpSpPr/>
          <p:nvPr/>
        </p:nvGrpSpPr>
        <p:grpSpPr>
          <a:xfrm rot="10800000">
            <a:off x="7387658" y="-73257"/>
            <a:ext cx="1706971" cy="1041723"/>
            <a:chOff x="3054450" y="3932350"/>
            <a:chExt cx="1308425" cy="798500"/>
          </a:xfrm>
        </p:grpSpPr>
        <p:sp>
          <p:nvSpPr>
            <p:cNvPr id="1646" name="Google Shape;1646;p25"/>
            <p:cNvSpPr/>
            <p:nvPr/>
          </p:nvSpPr>
          <p:spPr>
            <a:xfrm>
              <a:off x="3498775" y="3932350"/>
              <a:ext cx="316050" cy="788400"/>
            </a:xfrm>
            <a:custGeom>
              <a:avLst/>
              <a:gdLst/>
              <a:ahLst/>
              <a:cxnLst/>
              <a:rect l="l" t="t" r="r" b="b"/>
              <a:pathLst>
                <a:path w="12642" h="31536" extrusionOk="0">
                  <a:moveTo>
                    <a:pt x="8658" y="1"/>
                  </a:moveTo>
                  <a:cubicBezTo>
                    <a:pt x="7826" y="1"/>
                    <a:pt x="7423" y="4106"/>
                    <a:pt x="6749" y="4473"/>
                  </a:cubicBezTo>
                  <a:cubicBezTo>
                    <a:pt x="6721" y="4489"/>
                    <a:pt x="6697" y="4496"/>
                    <a:pt x="6677" y="4496"/>
                  </a:cubicBezTo>
                  <a:cubicBezTo>
                    <a:pt x="6241" y="4496"/>
                    <a:pt x="7831" y="876"/>
                    <a:pt x="7070" y="876"/>
                  </a:cubicBezTo>
                  <a:cubicBezTo>
                    <a:pt x="7027" y="876"/>
                    <a:pt x="6977" y="887"/>
                    <a:pt x="6918" y="912"/>
                  </a:cubicBezTo>
                  <a:cubicBezTo>
                    <a:pt x="5772" y="1388"/>
                    <a:pt x="4036" y="4235"/>
                    <a:pt x="3649" y="5531"/>
                  </a:cubicBezTo>
                  <a:cubicBezTo>
                    <a:pt x="3260" y="6828"/>
                    <a:pt x="5395" y="12811"/>
                    <a:pt x="4932" y="12954"/>
                  </a:cubicBezTo>
                  <a:cubicBezTo>
                    <a:pt x="4922" y="12957"/>
                    <a:pt x="4913" y="12959"/>
                    <a:pt x="4903" y="12959"/>
                  </a:cubicBezTo>
                  <a:cubicBezTo>
                    <a:pt x="4406" y="12959"/>
                    <a:pt x="2891" y="9551"/>
                    <a:pt x="2330" y="9377"/>
                  </a:cubicBezTo>
                  <a:cubicBezTo>
                    <a:pt x="2306" y="9370"/>
                    <a:pt x="2281" y="9366"/>
                    <a:pt x="2255" y="9366"/>
                  </a:cubicBezTo>
                  <a:cubicBezTo>
                    <a:pt x="1679" y="9366"/>
                    <a:pt x="821" y="11242"/>
                    <a:pt x="707" y="13141"/>
                  </a:cubicBezTo>
                  <a:cubicBezTo>
                    <a:pt x="588" y="15126"/>
                    <a:pt x="3484" y="16468"/>
                    <a:pt x="3372" y="17035"/>
                  </a:cubicBezTo>
                  <a:cubicBezTo>
                    <a:pt x="3359" y="17101"/>
                    <a:pt x="3318" y="17130"/>
                    <a:pt x="3254" y="17130"/>
                  </a:cubicBezTo>
                  <a:cubicBezTo>
                    <a:pt x="2870" y="17130"/>
                    <a:pt x="1671" y="16083"/>
                    <a:pt x="974" y="16083"/>
                  </a:cubicBezTo>
                  <a:cubicBezTo>
                    <a:pt x="808" y="16083"/>
                    <a:pt x="670" y="16143"/>
                    <a:pt x="579" y="16290"/>
                  </a:cubicBezTo>
                  <a:cubicBezTo>
                    <a:pt x="43" y="17158"/>
                    <a:pt x="1" y="19085"/>
                    <a:pt x="131" y="21614"/>
                  </a:cubicBezTo>
                  <a:cubicBezTo>
                    <a:pt x="260" y="24145"/>
                    <a:pt x="4131" y="30849"/>
                    <a:pt x="4131" y="30849"/>
                  </a:cubicBezTo>
                  <a:lnTo>
                    <a:pt x="6332" y="31536"/>
                  </a:lnTo>
                  <a:cubicBezTo>
                    <a:pt x="6332" y="31536"/>
                    <a:pt x="11656" y="20371"/>
                    <a:pt x="12016" y="18798"/>
                  </a:cubicBezTo>
                  <a:cubicBezTo>
                    <a:pt x="12376" y="17225"/>
                    <a:pt x="12642" y="15043"/>
                    <a:pt x="11818" y="14807"/>
                  </a:cubicBezTo>
                  <a:cubicBezTo>
                    <a:pt x="11801" y="14803"/>
                    <a:pt x="11784" y="14800"/>
                    <a:pt x="11766" y="14800"/>
                  </a:cubicBezTo>
                  <a:cubicBezTo>
                    <a:pt x="10956" y="14800"/>
                    <a:pt x="8448" y="19312"/>
                    <a:pt x="7691" y="19312"/>
                  </a:cubicBezTo>
                  <a:cubicBezTo>
                    <a:pt x="7613" y="19312"/>
                    <a:pt x="7553" y="19263"/>
                    <a:pt x="7516" y="19157"/>
                  </a:cubicBezTo>
                  <a:cubicBezTo>
                    <a:pt x="7114" y="17999"/>
                    <a:pt x="11235" y="12998"/>
                    <a:pt x="11408" y="12014"/>
                  </a:cubicBezTo>
                  <a:cubicBezTo>
                    <a:pt x="11581" y="11030"/>
                    <a:pt x="11971" y="7848"/>
                    <a:pt x="11105" y="7509"/>
                  </a:cubicBezTo>
                  <a:cubicBezTo>
                    <a:pt x="11081" y="7500"/>
                    <a:pt x="11057" y="7495"/>
                    <a:pt x="11032" y="7495"/>
                  </a:cubicBezTo>
                  <a:cubicBezTo>
                    <a:pt x="10203" y="7495"/>
                    <a:pt x="8532" y="12439"/>
                    <a:pt x="7846" y="12439"/>
                  </a:cubicBezTo>
                  <a:cubicBezTo>
                    <a:pt x="7788" y="12439"/>
                    <a:pt x="7736" y="12403"/>
                    <a:pt x="7694" y="12326"/>
                  </a:cubicBezTo>
                  <a:cubicBezTo>
                    <a:pt x="7129" y="11314"/>
                    <a:pt x="9680" y="4504"/>
                    <a:pt x="9651" y="3145"/>
                  </a:cubicBezTo>
                  <a:cubicBezTo>
                    <a:pt x="9625" y="1785"/>
                    <a:pt x="9606" y="250"/>
                    <a:pt x="8727" y="10"/>
                  </a:cubicBezTo>
                  <a:cubicBezTo>
                    <a:pt x="8704" y="4"/>
                    <a:pt x="8680" y="1"/>
                    <a:pt x="86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5"/>
            <p:cNvSpPr/>
            <p:nvPr/>
          </p:nvSpPr>
          <p:spPr>
            <a:xfrm>
              <a:off x="3621375" y="4062225"/>
              <a:ext cx="44675" cy="623275"/>
            </a:xfrm>
            <a:custGeom>
              <a:avLst/>
              <a:gdLst/>
              <a:ahLst/>
              <a:cxnLst/>
              <a:rect l="l" t="t" r="r" b="b"/>
              <a:pathLst>
                <a:path w="1787" h="24931" extrusionOk="0">
                  <a:moveTo>
                    <a:pt x="1730" y="1"/>
                  </a:moveTo>
                  <a:cubicBezTo>
                    <a:pt x="1705" y="1"/>
                    <a:pt x="1681" y="14"/>
                    <a:pt x="1677" y="42"/>
                  </a:cubicBezTo>
                  <a:cubicBezTo>
                    <a:pt x="907" y="4211"/>
                    <a:pt x="307" y="8413"/>
                    <a:pt x="157" y="12654"/>
                  </a:cubicBezTo>
                  <a:cubicBezTo>
                    <a:pt x="80" y="14831"/>
                    <a:pt x="1" y="17051"/>
                    <a:pt x="150" y="19228"/>
                  </a:cubicBezTo>
                  <a:cubicBezTo>
                    <a:pt x="276" y="21058"/>
                    <a:pt x="307" y="23036"/>
                    <a:pt x="912" y="24785"/>
                  </a:cubicBezTo>
                  <a:cubicBezTo>
                    <a:pt x="945" y="24882"/>
                    <a:pt x="1033" y="24930"/>
                    <a:pt x="1119" y="24930"/>
                  </a:cubicBezTo>
                  <a:cubicBezTo>
                    <a:pt x="1208" y="24930"/>
                    <a:pt x="1296" y="24878"/>
                    <a:pt x="1321" y="24771"/>
                  </a:cubicBezTo>
                  <a:cubicBezTo>
                    <a:pt x="1770" y="22844"/>
                    <a:pt x="1715" y="20643"/>
                    <a:pt x="1692" y="18671"/>
                  </a:cubicBezTo>
                  <a:cubicBezTo>
                    <a:pt x="1668" y="16647"/>
                    <a:pt x="1682" y="14624"/>
                    <a:pt x="1705" y="12601"/>
                  </a:cubicBezTo>
                  <a:cubicBezTo>
                    <a:pt x="1749" y="8419"/>
                    <a:pt x="1682" y="4235"/>
                    <a:pt x="1786" y="52"/>
                  </a:cubicBezTo>
                  <a:cubicBezTo>
                    <a:pt x="1787" y="19"/>
                    <a:pt x="1758" y="1"/>
                    <a:pt x="17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5"/>
            <p:cNvSpPr/>
            <p:nvPr/>
          </p:nvSpPr>
          <p:spPr>
            <a:xfrm>
              <a:off x="3054450" y="4297050"/>
              <a:ext cx="604675" cy="433800"/>
            </a:xfrm>
            <a:custGeom>
              <a:avLst/>
              <a:gdLst/>
              <a:ahLst/>
              <a:cxnLst/>
              <a:rect l="l" t="t" r="r" b="b"/>
              <a:pathLst>
                <a:path w="24187" h="17352" extrusionOk="0">
                  <a:moveTo>
                    <a:pt x="10616" y="1"/>
                  </a:moveTo>
                  <a:cubicBezTo>
                    <a:pt x="9404" y="1"/>
                    <a:pt x="8038" y="244"/>
                    <a:pt x="8114" y="509"/>
                  </a:cubicBezTo>
                  <a:cubicBezTo>
                    <a:pt x="8219" y="873"/>
                    <a:pt x="10506" y="4007"/>
                    <a:pt x="9907" y="4007"/>
                  </a:cubicBezTo>
                  <a:cubicBezTo>
                    <a:pt x="9888" y="4007"/>
                    <a:pt x="9866" y="4004"/>
                    <a:pt x="9841" y="3998"/>
                  </a:cubicBezTo>
                  <a:cubicBezTo>
                    <a:pt x="9030" y="3789"/>
                    <a:pt x="7267" y="633"/>
                    <a:pt x="6366" y="568"/>
                  </a:cubicBezTo>
                  <a:cubicBezTo>
                    <a:pt x="6341" y="566"/>
                    <a:pt x="6311" y="565"/>
                    <a:pt x="6279" y="565"/>
                  </a:cubicBezTo>
                  <a:cubicBezTo>
                    <a:pt x="5166" y="565"/>
                    <a:pt x="154" y="1598"/>
                    <a:pt x="78" y="2060"/>
                  </a:cubicBezTo>
                  <a:cubicBezTo>
                    <a:pt x="0" y="2536"/>
                    <a:pt x="5397" y="4054"/>
                    <a:pt x="11087" y="5848"/>
                  </a:cubicBezTo>
                  <a:cubicBezTo>
                    <a:pt x="16777" y="7641"/>
                    <a:pt x="22797" y="14589"/>
                    <a:pt x="24186" y="17352"/>
                  </a:cubicBezTo>
                  <a:cubicBezTo>
                    <a:pt x="24186" y="17352"/>
                    <a:pt x="19984" y="672"/>
                    <a:pt x="13362" y="425"/>
                  </a:cubicBezTo>
                  <a:cubicBezTo>
                    <a:pt x="13360" y="425"/>
                    <a:pt x="13359" y="425"/>
                    <a:pt x="13357" y="425"/>
                  </a:cubicBezTo>
                  <a:cubicBezTo>
                    <a:pt x="12727" y="425"/>
                    <a:pt x="16110" y="5658"/>
                    <a:pt x="15474" y="5658"/>
                  </a:cubicBezTo>
                  <a:cubicBezTo>
                    <a:pt x="15462" y="5658"/>
                    <a:pt x="15448" y="5656"/>
                    <a:pt x="15433" y="5652"/>
                  </a:cubicBezTo>
                  <a:cubicBezTo>
                    <a:pt x="14621" y="5444"/>
                    <a:pt x="13079" y="482"/>
                    <a:pt x="11934" y="143"/>
                  </a:cubicBezTo>
                  <a:cubicBezTo>
                    <a:pt x="11597" y="43"/>
                    <a:pt x="11120" y="1"/>
                    <a:pt x="10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5"/>
            <p:cNvSpPr/>
            <p:nvPr/>
          </p:nvSpPr>
          <p:spPr>
            <a:xfrm>
              <a:off x="3619725" y="4258700"/>
              <a:ext cx="743150" cy="417675"/>
            </a:xfrm>
            <a:custGeom>
              <a:avLst/>
              <a:gdLst/>
              <a:ahLst/>
              <a:cxnLst/>
              <a:rect l="l" t="t" r="r" b="b"/>
              <a:pathLst>
                <a:path w="29726" h="16707" extrusionOk="0">
                  <a:moveTo>
                    <a:pt x="23376" y="0"/>
                  </a:moveTo>
                  <a:cubicBezTo>
                    <a:pt x="23076" y="0"/>
                    <a:pt x="22815" y="22"/>
                    <a:pt x="22617" y="70"/>
                  </a:cubicBezTo>
                  <a:cubicBezTo>
                    <a:pt x="21257" y="401"/>
                    <a:pt x="18287" y="4854"/>
                    <a:pt x="17070" y="5274"/>
                  </a:cubicBezTo>
                  <a:cubicBezTo>
                    <a:pt x="17014" y="5293"/>
                    <a:pt x="16970" y="5302"/>
                    <a:pt x="16936" y="5302"/>
                  </a:cubicBezTo>
                  <a:cubicBezTo>
                    <a:pt x="16227" y="5302"/>
                    <a:pt x="20009" y="1312"/>
                    <a:pt x="19941" y="682"/>
                  </a:cubicBezTo>
                  <a:cubicBezTo>
                    <a:pt x="19925" y="527"/>
                    <a:pt x="19631" y="462"/>
                    <a:pt x="19179" y="462"/>
                  </a:cubicBezTo>
                  <a:cubicBezTo>
                    <a:pt x="17702" y="462"/>
                    <a:pt x="14533" y="1152"/>
                    <a:pt x="13825" y="1647"/>
                  </a:cubicBezTo>
                  <a:cubicBezTo>
                    <a:pt x="12900" y="2294"/>
                    <a:pt x="11446" y="5418"/>
                    <a:pt x="10682" y="6579"/>
                  </a:cubicBezTo>
                  <a:cubicBezTo>
                    <a:pt x="10245" y="7242"/>
                    <a:pt x="9661" y="7679"/>
                    <a:pt x="9418" y="7679"/>
                  </a:cubicBezTo>
                  <a:cubicBezTo>
                    <a:pt x="9235" y="7679"/>
                    <a:pt x="9244" y="7432"/>
                    <a:pt x="9651" y="6850"/>
                  </a:cubicBezTo>
                  <a:cubicBezTo>
                    <a:pt x="10432" y="5730"/>
                    <a:pt x="11609" y="1982"/>
                    <a:pt x="10706" y="1982"/>
                  </a:cubicBezTo>
                  <a:cubicBezTo>
                    <a:pt x="10516" y="1982"/>
                    <a:pt x="10233" y="2148"/>
                    <a:pt x="9835" y="2540"/>
                  </a:cubicBezTo>
                  <a:cubicBezTo>
                    <a:pt x="9365" y="3002"/>
                    <a:pt x="6519" y="5522"/>
                    <a:pt x="5779" y="6612"/>
                  </a:cubicBezTo>
                  <a:cubicBezTo>
                    <a:pt x="0" y="13881"/>
                    <a:pt x="942" y="16683"/>
                    <a:pt x="942" y="16683"/>
                  </a:cubicBezTo>
                  <a:cubicBezTo>
                    <a:pt x="1121" y="16699"/>
                    <a:pt x="1304" y="16706"/>
                    <a:pt x="1489" y="16706"/>
                  </a:cubicBezTo>
                  <a:cubicBezTo>
                    <a:pt x="3899" y="16706"/>
                    <a:pt x="6701" y="15408"/>
                    <a:pt x="6369" y="14674"/>
                  </a:cubicBezTo>
                  <a:cubicBezTo>
                    <a:pt x="6010" y="13881"/>
                    <a:pt x="5310" y="11350"/>
                    <a:pt x="5685" y="11291"/>
                  </a:cubicBezTo>
                  <a:cubicBezTo>
                    <a:pt x="5692" y="11290"/>
                    <a:pt x="5698" y="11289"/>
                    <a:pt x="5705" y="11289"/>
                  </a:cubicBezTo>
                  <a:cubicBezTo>
                    <a:pt x="6077" y="11289"/>
                    <a:pt x="6492" y="12979"/>
                    <a:pt x="8748" y="13692"/>
                  </a:cubicBezTo>
                  <a:cubicBezTo>
                    <a:pt x="9283" y="13862"/>
                    <a:pt x="9847" y="13933"/>
                    <a:pt x="10408" y="13933"/>
                  </a:cubicBezTo>
                  <a:cubicBezTo>
                    <a:pt x="12251" y="13933"/>
                    <a:pt x="14071" y="13168"/>
                    <a:pt x="14813" y="12635"/>
                  </a:cubicBezTo>
                  <a:cubicBezTo>
                    <a:pt x="15783" y="11940"/>
                    <a:pt x="10874" y="9458"/>
                    <a:pt x="10010" y="9062"/>
                  </a:cubicBezTo>
                  <a:cubicBezTo>
                    <a:pt x="9145" y="8665"/>
                    <a:pt x="10648" y="8377"/>
                    <a:pt x="11924" y="8347"/>
                  </a:cubicBezTo>
                  <a:cubicBezTo>
                    <a:pt x="11931" y="8347"/>
                    <a:pt x="11939" y="8347"/>
                    <a:pt x="11947" y="8347"/>
                  </a:cubicBezTo>
                  <a:cubicBezTo>
                    <a:pt x="13218" y="8347"/>
                    <a:pt x="14766" y="10799"/>
                    <a:pt x="17294" y="11841"/>
                  </a:cubicBezTo>
                  <a:cubicBezTo>
                    <a:pt x="17775" y="12039"/>
                    <a:pt x="18299" y="12124"/>
                    <a:pt x="18837" y="12124"/>
                  </a:cubicBezTo>
                  <a:cubicBezTo>
                    <a:pt x="21145" y="12124"/>
                    <a:pt x="23705" y="10556"/>
                    <a:pt x="24172" y="9621"/>
                  </a:cubicBezTo>
                  <a:cubicBezTo>
                    <a:pt x="24749" y="8465"/>
                    <a:pt x="19468" y="7605"/>
                    <a:pt x="18414" y="7215"/>
                  </a:cubicBezTo>
                  <a:cubicBezTo>
                    <a:pt x="17359" y="6825"/>
                    <a:pt x="18996" y="6249"/>
                    <a:pt x="20649" y="6146"/>
                  </a:cubicBezTo>
                  <a:cubicBezTo>
                    <a:pt x="20686" y="6143"/>
                    <a:pt x="20725" y="6142"/>
                    <a:pt x="20765" y="6142"/>
                  </a:cubicBezTo>
                  <a:cubicBezTo>
                    <a:pt x="22313" y="6142"/>
                    <a:pt x="25604" y="7865"/>
                    <a:pt x="27479" y="7865"/>
                  </a:cubicBezTo>
                  <a:cubicBezTo>
                    <a:pt x="27683" y="7865"/>
                    <a:pt x="27870" y="7844"/>
                    <a:pt x="28037" y="7799"/>
                  </a:cubicBezTo>
                  <a:cubicBezTo>
                    <a:pt x="29695" y="7348"/>
                    <a:pt x="29726" y="2284"/>
                    <a:pt x="28994" y="2284"/>
                  </a:cubicBezTo>
                  <a:cubicBezTo>
                    <a:pt x="28961" y="2284"/>
                    <a:pt x="28926" y="2295"/>
                    <a:pt x="28890" y="2316"/>
                  </a:cubicBezTo>
                  <a:cubicBezTo>
                    <a:pt x="28057" y="2818"/>
                    <a:pt x="24382" y="4647"/>
                    <a:pt x="23531" y="4675"/>
                  </a:cubicBezTo>
                  <a:cubicBezTo>
                    <a:pt x="23526" y="4676"/>
                    <a:pt x="23521" y="4676"/>
                    <a:pt x="23517" y="4676"/>
                  </a:cubicBezTo>
                  <a:cubicBezTo>
                    <a:pt x="22743" y="4676"/>
                    <a:pt x="28179" y="2242"/>
                    <a:pt x="28198" y="1441"/>
                  </a:cubicBezTo>
                  <a:cubicBezTo>
                    <a:pt x="28215" y="754"/>
                    <a:pt x="25126" y="0"/>
                    <a:pt x="23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5"/>
            <p:cNvSpPr/>
            <p:nvPr/>
          </p:nvSpPr>
          <p:spPr>
            <a:xfrm>
              <a:off x="3638600" y="4387450"/>
              <a:ext cx="535850" cy="293575"/>
            </a:xfrm>
            <a:custGeom>
              <a:avLst/>
              <a:gdLst/>
              <a:ahLst/>
              <a:cxnLst/>
              <a:rect l="l" t="t" r="r" b="b"/>
              <a:pathLst>
                <a:path w="21434" h="11743" extrusionOk="0">
                  <a:moveTo>
                    <a:pt x="21378" y="0"/>
                  </a:moveTo>
                  <a:cubicBezTo>
                    <a:pt x="21376" y="0"/>
                    <a:pt x="21374" y="0"/>
                    <a:pt x="21372" y="0"/>
                  </a:cubicBezTo>
                  <a:cubicBezTo>
                    <a:pt x="19005" y="214"/>
                    <a:pt x="16631" y="501"/>
                    <a:pt x="14308" y="1024"/>
                  </a:cubicBezTo>
                  <a:cubicBezTo>
                    <a:pt x="12033" y="1536"/>
                    <a:pt x="9618" y="1992"/>
                    <a:pt x="7475" y="2939"/>
                  </a:cubicBezTo>
                  <a:cubicBezTo>
                    <a:pt x="5669" y="3738"/>
                    <a:pt x="4149" y="4788"/>
                    <a:pt x="2885" y="6321"/>
                  </a:cubicBezTo>
                  <a:cubicBezTo>
                    <a:pt x="1783" y="7656"/>
                    <a:pt x="262" y="9434"/>
                    <a:pt x="39" y="11202"/>
                  </a:cubicBezTo>
                  <a:cubicBezTo>
                    <a:pt x="0" y="11514"/>
                    <a:pt x="220" y="11743"/>
                    <a:pt x="473" y="11743"/>
                  </a:cubicBezTo>
                  <a:cubicBezTo>
                    <a:pt x="580" y="11743"/>
                    <a:pt x="693" y="11702"/>
                    <a:pt x="795" y="11609"/>
                  </a:cubicBezTo>
                  <a:cubicBezTo>
                    <a:pt x="2075" y="10441"/>
                    <a:pt x="2748" y="8584"/>
                    <a:pt x="3884" y="7255"/>
                  </a:cubicBezTo>
                  <a:cubicBezTo>
                    <a:pt x="5133" y="5792"/>
                    <a:pt x="6584" y="4523"/>
                    <a:pt x="8325" y="3678"/>
                  </a:cubicBezTo>
                  <a:cubicBezTo>
                    <a:pt x="12369" y="1716"/>
                    <a:pt x="16957" y="749"/>
                    <a:pt x="21375" y="93"/>
                  </a:cubicBezTo>
                  <a:cubicBezTo>
                    <a:pt x="21432" y="84"/>
                    <a:pt x="21433" y="0"/>
                    <a:pt x="21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 name="Google Shape;1651;p25"/>
          <p:cNvGrpSpPr/>
          <p:nvPr/>
        </p:nvGrpSpPr>
        <p:grpSpPr>
          <a:xfrm flipH="1">
            <a:off x="8484410" y="1005638"/>
            <a:ext cx="826650" cy="1041725"/>
            <a:chOff x="2030500" y="3653500"/>
            <a:chExt cx="826650" cy="1041725"/>
          </a:xfrm>
        </p:grpSpPr>
        <p:sp>
          <p:nvSpPr>
            <p:cNvPr id="1652" name="Google Shape;1652;p25"/>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5"/>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5"/>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5"/>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5"/>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5"/>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5"/>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5"/>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5"/>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5"/>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5"/>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5"/>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5"/>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5"/>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5"/>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5"/>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5"/>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5"/>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5"/>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5"/>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5"/>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5"/>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5"/>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5"/>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5"/>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5"/>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5"/>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5"/>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5"/>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 name="Google Shape;1681;p25"/>
          <p:cNvGrpSpPr/>
          <p:nvPr/>
        </p:nvGrpSpPr>
        <p:grpSpPr>
          <a:xfrm rot="10800000" flipH="1">
            <a:off x="7510935" y="4373675"/>
            <a:ext cx="1712225" cy="1046525"/>
            <a:chOff x="3182725" y="919500"/>
            <a:chExt cx="1712225" cy="1046525"/>
          </a:xfrm>
        </p:grpSpPr>
        <p:sp>
          <p:nvSpPr>
            <p:cNvPr id="1682" name="Google Shape;1682;p25"/>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5"/>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5"/>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5"/>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5"/>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 name="Google Shape;1687;p25"/>
          <p:cNvGrpSpPr/>
          <p:nvPr/>
        </p:nvGrpSpPr>
        <p:grpSpPr>
          <a:xfrm rot="-2195005" flipH="1">
            <a:off x="23019" y="-457570"/>
            <a:ext cx="833260" cy="923012"/>
            <a:chOff x="1797975" y="820925"/>
            <a:chExt cx="833250" cy="923000"/>
          </a:xfrm>
        </p:grpSpPr>
        <p:sp>
          <p:nvSpPr>
            <p:cNvPr id="1688" name="Google Shape;1688;p25"/>
            <p:cNvSpPr/>
            <p:nvPr/>
          </p:nvSpPr>
          <p:spPr>
            <a:xfrm>
              <a:off x="2189925" y="820925"/>
              <a:ext cx="441300" cy="923000"/>
            </a:xfrm>
            <a:custGeom>
              <a:avLst/>
              <a:gdLst/>
              <a:ahLst/>
              <a:cxnLst/>
              <a:rect l="l" t="t" r="r" b="b"/>
              <a:pathLst>
                <a:path w="17652" h="36920" extrusionOk="0">
                  <a:moveTo>
                    <a:pt x="16810" y="1"/>
                  </a:moveTo>
                  <a:lnTo>
                    <a:pt x="9745" y="7168"/>
                  </a:lnTo>
                  <a:cubicBezTo>
                    <a:pt x="9745" y="7168"/>
                    <a:pt x="0" y="23529"/>
                    <a:pt x="9785" y="36920"/>
                  </a:cubicBezTo>
                  <a:cubicBezTo>
                    <a:pt x="9785" y="36920"/>
                    <a:pt x="11697" y="35812"/>
                    <a:pt x="13581" y="31766"/>
                  </a:cubicBezTo>
                  <a:lnTo>
                    <a:pt x="11886" y="30817"/>
                  </a:lnTo>
                  <a:lnTo>
                    <a:pt x="13844" y="31186"/>
                  </a:lnTo>
                  <a:cubicBezTo>
                    <a:pt x="14097" y="30602"/>
                    <a:pt x="14348" y="29964"/>
                    <a:pt x="14594" y="29266"/>
                  </a:cubicBezTo>
                  <a:lnTo>
                    <a:pt x="12854" y="28453"/>
                  </a:lnTo>
                  <a:lnTo>
                    <a:pt x="14769" y="28750"/>
                  </a:lnTo>
                  <a:cubicBezTo>
                    <a:pt x="15113" y="27711"/>
                    <a:pt x="15441" y="26547"/>
                    <a:pt x="15739" y="25247"/>
                  </a:cubicBezTo>
                  <a:lnTo>
                    <a:pt x="9817" y="23415"/>
                  </a:lnTo>
                  <a:lnTo>
                    <a:pt x="16060" y="23733"/>
                  </a:lnTo>
                  <a:cubicBezTo>
                    <a:pt x="17126" y="18248"/>
                    <a:pt x="17652" y="10599"/>
                    <a:pt x="168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5"/>
            <p:cNvSpPr/>
            <p:nvPr/>
          </p:nvSpPr>
          <p:spPr>
            <a:xfrm>
              <a:off x="2208525" y="1007025"/>
              <a:ext cx="226025" cy="736900"/>
            </a:xfrm>
            <a:custGeom>
              <a:avLst/>
              <a:gdLst/>
              <a:ahLst/>
              <a:cxnLst/>
              <a:rect l="l" t="t" r="r" b="b"/>
              <a:pathLst>
                <a:path w="9041" h="29476" extrusionOk="0">
                  <a:moveTo>
                    <a:pt x="8845" y="0"/>
                  </a:moveTo>
                  <a:cubicBezTo>
                    <a:pt x="7633" y="2193"/>
                    <a:pt x="1" y="17101"/>
                    <a:pt x="9041" y="29476"/>
                  </a:cubicBezTo>
                  <a:cubicBezTo>
                    <a:pt x="1365" y="16462"/>
                    <a:pt x="8838" y="16"/>
                    <a:pt x="88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5"/>
            <p:cNvSpPr/>
            <p:nvPr/>
          </p:nvSpPr>
          <p:spPr>
            <a:xfrm>
              <a:off x="1797975" y="984975"/>
              <a:ext cx="636300" cy="654900"/>
            </a:xfrm>
            <a:custGeom>
              <a:avLst/>
              <a:gdLst/>
              <a:ahLst/>
              <a:cxnLst/>
              <a:rect l="l" t="t" r="r" b="b"/>
              <a:pathLst>
                <a:path w="25452" h="26196" extrusionOk="0">
                  <a:moveTo>
                    <a:pt x="22162" y="0"/>
                  </a:moveTo>
                  <a:cubicBezTo>
                    <a:pt x="22162" y="0"/>
                    <a:pt x="1" y="7333"/>
                    <a:pt x="782" y="25998"/>
                  </a:cubicBezTo>
                  <a:cubicBezTo>
                    <a:pt x="782" y="25998"/>
                    <a:pt x="1971" y="26196"/>
                    <a:pt x="3510" y="26196"/>
                  </a:cubicBezTo>
                  <a:cubicBezTo>
                    <a:pt x="4855" y="26196"/>
                    <a:pt x="6466" y="26045"/>
                    <a:pt x="7786" y="25479"/>
                  </a:cubicBezTo>
                  <a:lnTo>
                    <a:pt x="6780" y="23843"/>
                  </a:lnTo>
                  <a:lnTo>
                    <a:pt x="8524" y="22601"/>
                  </a:lnTo>
                  <a:lnTo>
                    <a:pt x="6454" y="19503"/>
                  </a:lnTo>
                  <a:lnTo>
                    <a:pt x="6454" y="19503"/>
                  </a:lnTo>
                  <a:lnTo>
                    <a:pt x="9847" y="22377"/>
                  </a:lnTo>
                  <a:cubicBezTo>
                    <a:pt x="9847" y="22377"/>
                    <a:pt x="11696" y="20786"/>
                    <a:pt x="12350" y="19702"/>
                  </a:cubicBezTo>
                  <a:lnTo>
                    <a:pt x="8186" y="15441"/>
                  </a:lnTo>
                  <a:lnTo>
                    <a:pt x="8186" y="15441"/>
                  </a:lnTo>
                  <a:cubicBezTo>
                    <a:pt x="8186" y="15441"/>
                    <a:pt x="12189" y="17157"/>
                    <a:pt x="13078" y="18325"/>
                  </a:cubicBezTo>
                  <a:cubicBezTo>
                    <a:pt x="13078" y="18325"/>
                    <a:pt x="21796" y="9233"/>
                    <a:pt x="25451" y="844"/>
                  </a:cubicBezTo>
                  <a:lnTo>
                    <a:pt x="221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5"/>
            <p:cNvSpPr/>
            <p:nvPr/>
          </p:nvSpPr>
          <p:spPr>
            <a:xfrm>
              <a:off x="1797975" y="984975"/>
              <a:ext cx="554050" cy="649950"/>
            </a:xfrm>
            <a:custGeom>
              <a:avLst/>
              <a:gdLst/>
              <a:ahLst/>
              <a:cxnLst/>
              <a:rect l="l" t="t" r="r" b="b"/>
              <a:pathLst>
                <a:path w="22162" h="25998" extrusionOk="0">
                  <a:moveTo>
                    <a:pt x="22162" y="0"/>
                  </a:moveTo>
                  <a:cubicBezTo>
                    <a:pt x="22158" y="2"/>
                    <a:pt x="1" y="7335"/>
                    <a:pt x="782" y="25998"/>
                  </a:cubicBezTo>
                  <a:cubicBezTo>
                    <a:pt x="2579" y="6556"/>
                    <a:pt x="22158" y="1"/>
                    <a:pt x="22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 name="Google Shape;1692;p25"/>
          <p:cNvGrpSpPr/>
          <p:nvPr/>
        </p:nvGrpSpPr>
        <p:grpSpPr>
          <a:xfrm flipH="1">
            <a:off x="-169940" y="711650"/>
            <a:ext cx="941750" cy="1293500"/>
            <a:chOff x="1064600" y="709975"/>
            <a:chExt cx="941750" cy="1293500"/>
          </a:xfrm>
        </p:grpSpPr>
        <p:sp>
          <p:nvSpPr>
            <p:cNvPr id="1693" name="Google Shape;1693;p25"/>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5"/>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5"/>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5"/>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5"/>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5"/>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5"/>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5"/>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5"/>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5"/>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5"/>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5"/>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5"/>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5"/>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5"/>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5"/>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5"/>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5"/>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5"/>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5"/>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5"/>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5"/>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5"/>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5"/>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5"/>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5"/>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5"/>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5"/>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5"/>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722" name="Google Shape;1722;p25"/>
          <p:cNvCxnSpPr/>
          <p:nvPr/>
        </p:nvCxnSpPr>
        <p:spPr>
          <a:xfrm>
            <a:off x="4373400" y="1718950"/>
            <a:ext cx="397200" cy="0"/>
          </a:xfrm>
          <a:prstGeom prst="straightConnector1">
            <a:avLst/>
          </a:prstGeom>
          <a:noFill/>
          <a:ln w="28575" cap="rnd" cmpd="sng">
            <a:solidFill>
              <a:schemeClr val="accent5"/>
            </a:solidFill>
            <a:prstDash val="solid"/>
            <a:round/>
            <a:headEnd type="none" w="med" len="med"/>
            <a:tailEnd type="none" w="med" len="med"/>
          </a:ln>
        </p:spPr>
      </p:cxnSp>
      <p:cxnSp>
        <p:nvCxnSpPr>
          <p:cNvPr id="1723" name="Google Shape;1723;p25"/>
          <p:cNvCxnSpPr/>
          <p:nvPr/>
        </p:nvCxnSpPr>
        <p:spPr>
          <a:xfrm>
            <a:off x="4373400" y="4154909"/>
            <a:ext cx="397200" cy="0"/>
          </a:xfrm>
          <a:prstGeom prst="straightConnector1">
            <a:avLst/>
          </a:prstGeom>
          <a:noFill/>
          <a:ln w="28575" cap="rnd" cmpd="sng">
            <a:solidFill>
              <a:schemeClr val="accent5"/>
            </a:solidFill>
            <a:prstDash val="solid"/>
            <a:round/>
            <a:headEnd type="none" w="med" len="med"/>
            <a:tailEnd type="none" w="med" len="med"/>
          </a:ln>
        </p:spPr>
      </p:cxnSp>
      <p:cxnSp>
        <p:nvCxnSpPr>
          <p:cNvPr id="1724" name="Google Shape;1724;p25"/>
          <p:cNvCxnSpPr/>
          <p:nvPr/>
        </p:nvCxnSpPr>
        <p:spPr>
          <a:xfrm>
            <a:off x="4373400" y="3208725"/>
            <a:ext cx="397200" cy="0"/>
          </a:xfrm>
          <a:prstGeom prst="straightConnector1">
            <a:avLst/>
          </a:prstGeom>
          <a:noFill/>
          <a:ln w="28575" cap="rnd" cmpd="sng">
            <a:solidFill>
              <a:schemeClr val="accent5"/>
            </a:solidFill>
            <a:prstDash val="solid"/>
            <a:round/>
            <a:headEnd type="none" w="med" len="med"/>
            <a:tailEnd type="none" w="med" len="med"/>
          </a:ln>
        </p:spPr>
      </p:cxnSp>
      <p:sp>
        <p:nvSpPr>
          <p:cNvPr id="1725" name="Google Shape;1725;p25"/>
          <p:cNvSpPr txBox="1">
            <a:spLocks noGrp="1"/>
          </p:cNvSpPr>
          <p:nvPr>
            <p:ph type="ctrTitle"/>
          </p:nvPr>
        </p:nvSpPr>
        <p:spPr>
          <a:xfrm>
            <a:off x="2231976" y="566225"/>
            <a:ext cx="4680300" cy="11265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5200"/>
              <a:buNone/>
              <a:defRPr sz="65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726" name="Google Shape;1726;p25"/>
          <p:cNvSpPr txBox="1">
            <a:spLocks noGrp="1"/>
          </p:cNvSpPr>
          <p:nvPr>
            <p:ph type="subTitle" idx="1"/>
          </p:nvPr>
        </p:nvSpPr>
        <p:spPr>
          <a:xfrm>
            <a:off x="2679300" y="1835408"/>
            <a:ext cx="3785400" cy="1227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solidFill>
                  <a:schemeClr val="dk1"/>
                </a:solidFill>
              </a:defRPr>
            </a:lvl1pPr>
            <a:lvl2pPr lvl="1" algn="ctr" rtl="0">
              <a:lnSpc>
                <a:spcPct val="100000"/>
              </a:lnSpc>
              <a:spcBef>
                <a:spcPts val="0"/>
              </a:spcBef>
              <a:spcAft>
                <a:spcPts val="0"/>
              </a:spcAft>
              <a:buClr>
                <a:schemeClr val="dk1"/>
              </a:buClr>
              <a:buSzPts val="1800"/>
              <a:buNone/>
              <a:defRPr sz="1800">
                <a:solidFill>
                  <a:schemeClr val="dk1"/>
                </a:solidFill>
              </a:defRPr>
            </a:lvl2pPr>
            <a:lvl3pPr lvl="2" algn="ctr" rtl="0">
              <a:lnSpc>
                <a:spcPct val="100000"/>
              </a:lnSpc>
              <a:spcBef>
                <a:spcPts val="0"/>
              </a:spcBef>
              <a:spcAft>
                <a:spcPts val="0"/>
              </a:spcAft>
              <a:buClr>
                <a:schemeClr val="dk1"/>
              </a:buClr>
              <a:buSzPts val="1800"/>
              <a:buNone/>
              <a:defRPr sz="1800">
                <a:solidFill>
                  <a:schemeClr val="dk1"/>
                </a:solidFill>
              </a:defRPr>
            </a:lvl3pPr>
            <a:lvl4pPr lvl="3" algn="ctr" rtl="0">
              <a:lnSpc>
                <a:spcPct val="100000"/>
              </a:lnSpc>
              <a:spcBef>
                <a:spcPts val="0"/>
              </a:spcBef>
              <a:spcAft>
                <a:spcPts val="0"/>
              </a:spcAft>
              <a:buClr>
                <a:schemeClr val="dk1"/>
              </a:buClr>
              <a:buSzPts val="1800"/>
              <a:buNone/>
              <a:defRPr sz="1800">
                <a:solidFill>
                  <a:schemeClr val="dk1"/>
                </a:solidFill>
              </a:defRPr>
            </a:lvl4pPr>
            <a:lvl5pPr lvl="4" algn="ctr" rtl="0">
              <a:lnSpc>
                <a:spcPct val="100000"/>
              </a:lnSpc>
              <a:spcBef>
                <a:spcPts val="0"/>
              </a:spcBef>
              <a:spcAft>
                <a:spcPts val="0"/>
              </a:spcAft>
              <a:buClr>
                <a:schemeClr val="dk1"/>
              </a:buClr>
              <a:buSzPts val="1800"/>
              <a:buNone/>
              <a:defRPr sz="1800">
                <a:solidFill>
                  <a:schemeClr val="dk1"/>
                </a:solidFill>
              </a:defRPr>
            </a:lvl5pPr>
            <a:lvl6pPr lvl="5" algn="ctr" rtl="0">
              <a:lnSpc>
                <a:spcPct val="100000"/>
              </a:lnSpc>
              <a:spcBef>
                <a:spcPts val="0"/>
              </a:spcBef>
              <a:spcAft>
                <a:spcPts val="0"/>
              </a:spcAft>
              <a:buClr>
                <a:schemeClr val="dk1"/>
              </a:buClr>
              <a:buSzPts val="1800"/>
              <a:buNone/>
              <a:defRPr sz="1800">
                <a:solidFill>
                  <a:schemeClr val="dk1"/>
                </a:solidFill>
              </a:defRPr>
            </a:lvl6pPr>
            <a:lvl7pPr lvl="6" algn="ctr" rtl="0">
              <a:lnSpc>
                <a:spcPct val="100000"/>
              </a:lnSpc>
              <a:spcBef>
                <a:spcPts val="0"/>
              </a:spcBef>
              <a:spcAft>
                <a:spcPts val="0"/>
              </a:spcAft>
              <a:buClr>
                <a:schemeClr val="dk1"/>
              </a:buClr>
              <a:buSzPts val="1800"/>
              <a:buNone/>
              <a:defRPr sz="1800">
                <a:solidFill>
                  <a:schemeClr val="dk1"/>
                </a:solidFill>
              </a:defRPr>
            </a:lvl7pPr>
            <a:lvl8pPr lvl="7" algn="ctr" rtl="0">
              <a:lnSpc>
                <a:spcPct val="100000"/>
              </a:lnSpc>
              <a:spcBef>
                <a:spcPts val="0"/>
              </a:spcBef>
              <a:spcAft>
                <a:spcPts val="0"/>
              </a:spcAft>
              <a:buClr>
                <a:schemeClr val="dk1"/>
              </a:buClr>
              <a:buSzPts val="1800"/>
              <a:buNone/>
              <a:defRPr sz="1800">
                <a:solidFill>
                  <a:schemeClr val="dk1"/>
                </a:solidFill>
              </a:defRPr>
            </a:lvl8pPr>
            <a:lvl9pPr lvl="8" algn="ctr" rtl="0">
              <a:lnSpc>
                <a:spcPct val="100000"/>
              </a:lnSpc>
              <a:spcBef>
                <a:spcPts val="0"/>
              </a:spcBef>
              <a:spcAft>
                <a:spcPts val="0"/>
              </a:spcAft>
              <a:buClr>
                <a:schemeClr val="dk1"/>
              </a:buClr>
              <a:buSzPts val="1800"/>
              <a:buNone/>
              <a:defRPr sz="1800">
                <a:solidFill>
                  <a:schemeClr val="dk1"/>
                </a:solidFill>
              </a:defRPr>
            </a:lvl9pPr>
          </a:lstStyle>
          <a:p>
            <a:endParaRPr/>
          </a:p>
        </p:txBody>
      </p:sp>
      <p:sp>
        <p:nvSpPr>
          <p:cNvPr id="1727" name="Google Shape;1727;p25"/>
          <p:cNvSpPr txBox="1">
            <a:spLocks noGrp="1"/>
          </p:cNvSpPr>
          <p:nvPr>
            <p:ph type="subTitle" idx="2"/>
          </p:nvPr>
        </p:nvSpPr>
        <p:spPr>
          <a:xfrm rot="-962">
            <a:off x="2963700" y="4184251"/>
            <a:ext cx="3216600" cy="418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100"/>
              <a:buNone/>
              <a:defRPr/>
            </a:lvl1pPr>
            <a:lvl2pPr lvl="1" algn="ctr" rtl="0">
              <a:lnSpc>
                <a:spcPct val="100000"/>
              </a:lnSpc>
              <a:spcBef>
                <a:spcPts val="0"/>
              </a:spcBef>
              <a:spcAft>
                <a:spcPts val="0"/>
              </a:spcAft>
              <a:buClr>
                <a:schemeClr val="dk1"/>
              </a:buClr>
              <a:buSzPts val="1100"/>
              <a:buNone/>
              <a:defRPr sz="1100">
                <a:solidFill>
                  <a:schemeClr val="dk1"/>
                </a:solidFill>
              </a:defRPr>
            </a:lvl2pPr>
            <a:lvl3pPr lvl="2" algn="ctr" rtl="0">
              <a:lnSpc>
                <a:spcPct val="100000"/>
              </a:lnSpc>
              <a:spcBef>
                <a:spcPts val="0"/>
              </a:spcBef>
              <a:spcAft>
                <a:spcPts val="0"/>
              </a:spcAft>
              <a:buClr>
                <a:schemeClr val="dk1"/>
              </a:buClr>
              <a:buSzPts val="1100"/>
              <a:buNone/>
              <a:defRPr sz="1100">
                <a:solidFill>
                  <a:schemeClr val="dk1"/>
                </a:solidFill>
              </a:defRPr>
            </a:lvl3pPr>
            <a:lvl4pPr lvl="3" algn="ctr" rtl="0">
              <a:lnSpc>
                <a:spcPct val="100000"/>
              </a:lnSpc>
              <a:spcBef>
                <a:spcPts val="0"/>
              </a:spcBef>
              <a:spcAft>
                <a:spcPts val="0"/>
              </a:spcAft>
              <a:buClr>
                <a:schemeClr val="dk1"/>
              </a:buClr>
              <a:buSzPts val="1100"/>
              <a:buNone/>
              <a:defRPr sz="1100">
                <a:solidFill>
                  <a:schemeClr val="dk1"/>
                </a:solidFill>
              </a:defRPr>
            </a:lvl4pPr>
            <a:lvl5pPr lvl="4" algn="ctr" rtl="0">
              <a:lnSpc>
                <a:spcPct val="100000"/>
              </a:lnSpc>
              <a:spcBef>
                <a:spcPts val="0"/>
              </a:spcBef>
              <a:spcAft>
                <a:spcPts val="0"/>
              </a:spcAft>
              <a:buClr>
                <a:schemeClr val="dk1"/>
              </a:buClr>
              <a:buSzPts val="1100"/>
              <a:buNone/>
              <a:defRPr sz="1100">
                <a:solidFill>
                  <a:schemeClr val="dk1"/>
                </a:solidFill>
              </a:defRPr>
            </a:lvl5pPr>
            <a:lvl6pPr lvl="5" algn="ctr" rtl="0">
              <a:lnSpc>
                <a:spcPct val="100000"/>
              </a:lnSpc>
              <a:spcBef>
                <a:spcPts val="0"/>
              </a:spcBef>
              <a:spcAft>
                <a:spcPts val="0"/>
              </a:spcAft>
              <a:buClr>
                <a:schemeClr val="dk1"/>
              </a:buClr>
              <a:buSzPts val="1100"/>
              <a:buNone/>
              <a:defRPr sz="1100">
                <a:solidFill>
                  <a:schemeClr val="dk1"/>
                </a:solidFill>
              </a:defRPr>
            </a:lvl6pPr>
            <a:lvl7pPr lvl="6" algn="ctr" rtl="0">
              <a:lnSpc>
                <a:spcPct val="100000"/>
              </a:lnSpc>
              <a:spcBef>
                <a:spcPts val="0"/>
              </a:spcBef>
              <a:spcAft>
                <a:spcPts val="0"/>
              </a:spcAft>
              <a:buClr>
                <a:schemeClr val="dk1"/>
              </a:buClr>
              <a:buSzPts val="1100"/>
              <a:buNone/>
              <a:defRPr sz="1100">
                <a:solidFill>
                  <a:schemeClr val="dk1"/>
                </a:solidFill>
              </a:defRPr>
            </a:lvl7pPr>
            <a:lvl8pPr lvl="7" algn="ctr" rtl="0">
              <a:lnSpc>
                <a:spcPct val="100000"/>
              </a:lnSpc>
              <a:spcBef>
                <a:spcPts val="0"/>
              </a:spcBef>
              <a:spcAft>
                <a:spcPts val="0"/>
              </a:spcAft>
              <a:buClr>
                <a:schemeClr val="dk1"/>
              </a:buClr>
              <a:buSzPts val="1100"/>
              <a:buNone/>
              <a:defRPr sz="1100">
                <a:solidFill>
                  <a:schemeClr val="dk1"/>
                </a:solidFill>
              </a:defRPr>
            </a:lvl8pPr>
            <a:lvl9pPr lvl="8" algn="ctr" rtl="0">
              <a:lnSpc>
                <a:spcPct val="100000"/>
              </a:lnSpc>
              <a:spcBef>
                <a:spcPts val="0"/>
              </a:spcBef>
              <a:spcAft>
                <a:spcPts val="0"/>
              </a:spcAft>
              <a:buClr>
                <a:schemeClr val="dk1"/>
              </a:buClr>
              <a:buSzPts val="1100"/>
              <a:buNone/>
              <a:defRPr sz="1100">
                <a:solidFill>
                  <a:schemeClr val="dk1"/>
                </a:solidFill>
              </a:defRPr>
            </a:lvl9pPr>
          </a:lstStyle>
          <a:p>
            <a:endParaRPr/>
          </a:p>
        </p:txBody>
      </p:sp>
    </p:spTree>
    <p:extLst>
      <p:ext uri="{BB962C8B-B14F-4D97-AF65-F5344CB8AC3E}">
        <p14:creationId xmlns:p14="http://schemas.microsoft.com/office/powerpoint/2010/main" val="10664452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728"/>
        <p:cNvGrpSpPr/>
        <p:nvPr/>
      </p:nvGrpSpPr>
      <p:grpSpPr>
        <a:xfrm>
          <a:off x="0" y="0"/>
          <a:ext cx="0" cy="0"/>
          <a:chOff x="0" y="0"/>
          <a:chExt cx="0" cy="0"/>
        </a:xfrm>
      </p:grpSpPr>
    </p:spTree>
    <p:extLst>
      <p:ext uri="{BB962C8B-B14F-4D97-AF65-F5344CB8AC3E}">
        <p14:creationId xmlns:p14="http://schemas.microsoft.com/office/powerpoint/2010/main" val="15197859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header 1">
  <p:cSld name="CUSTOM_22_1_1">
    <p:spTree>
      <p:nvGrpSpPr>
        <p:cNvPr id="1" name="Shape 233"/>
        <p:cNvGrpSpPr/>
        <p:nvPr/>
      </p:nvGrpSpPr>
      <p:grpSpPr>
        <a:xfrm>
          <a:off x="0" y="0"/>
          <a:ext cx="0" cy="0"/>
          <a:chOff x="0" y="0"/>
          <a:chExt cx="0" cy="0"/>
        </a:xfrm>
      </p:grpSpPr>
      <p:grpSp>
        <p:nvGrpSpPr>
          <p:cNvPr id="234" name="Google Shape;234;p15"/>
          <p:cNvGrpSpPr/>
          <p:nvPr/>
        </p:nvGrpSpPr>
        <p:grpSpPr>
          <a:xfrm>
            <a:off x="91500" y="102900"/>
            <a:ext cx="8961000" cy="4937700"/>
            <a:chOff x="91500" y="102900"/>
            <a:chExt cx="8961000" cy="4937700"/>
          </a:xfrm>
        </p:grpSpPr>
        <p:sp>
          <p:nvSpPr>
            <p:cNvPr id="235" name="Google Shape;235;p15"/>
            <p:cNvSpPr/>
            <p:nvPr/>
          </p:nvSpPr>
          <p:spPr>
            <a:xfrm>
              <a:off x="91500" y="102900"/>
              <a:ext cx="8961000" cy="4937700"/>
            </a:xfrm>
            <a:prstGeom prst="roundRect">
              <a:avLst>
                <a:gd name="adj" fmla="val 1758"/>
              </a:avLst>
            </a:prstGeom>
            <a:gradFill>
              <a:gsLst>
                <a:gs pos="0">
                  <a:schemeClr val="dk2"/>
                </a:gs>
                <a:gs pos="100000">
                  <a:schemeClr val="l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5"/>
            <p:cNvSpPr/>
            <p:nvPr/>
          </p:nvSpPr>
          <p:spPr>
            <a:xfrm>
              <a:off x="137100" y="148650"/>
              <a:ext cx="8869800" cy="4846200"/>
            </a:xfrm>
            <a:prstGeom prst="roundRect">
              <a:avLst>
                <a:gd name="adj" fmla="val 1758"/>
              </a:avLst>
            </a:prstGeom>
            <a:gradFill>
              <a:gsLst>
                <a:gs pos="0">
                  <a:schemeClr val="lt1"/>
                </a:gs>
                <a:gs pos="100000">
                  <a:schemeClr val="dk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5"/>
            <p:cNvSpPr/>
            <p:nvPr/>
          </p:nvSpPr>
          <p:spPr>
            <a:xfrm>
              <a:off x="182850" y="194250"/>
              <a:ext cx="8778300" cy="4755000"/>
            </a:xfrm>
            <a:prstGeom prst="roundRect">
              <a:avLst>
                <a:gd name="adj" fmla="val 1758"/>
              </a:avLst>
            </a:prstGeom>
            <a:gradFill>
              <a:gsLst>
                <a:gs pos="0">
                  <a:schemeClr val="accent1"/>
                </a:gs>
                <a:gs pos="65000">
                  <a:schemeClr val="lt1"/>
                </a:gs>
                <a:gs pos="100000">
                  <a:schemeClr val="lt1"/>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 name="Google Shape;238;p15"/>
          <p:cNvSpPr/>
          <p:nvPr/>
        </p:nvSpPr>
        <p:spPr>
          <a:xfrm rot="1799290">
            <a:off x="6039664" y="-2132927"/>
            <a:ext cx="1051576" cy="8734080"/>
          </a:xfrm>
          <a:prstGeom prst="rect">
            <a:avLst/>
          </a:prstGeom>
          <a:gradFill>
            <a:gsLst>
              <a:gs pos="0">
                <a:srgbClr val="F8D39F">
                  <a:alpha val="27058"/>
                </a:srgbClr>
              </a:gs>
              <a:gs pos="100000">
                <a:srgbClr val="FFFFFF">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5"/>
          <p:cNvSpPr/>
          <p:nvPr/>
        </p:nvSpPr>
        <p:spPr>
          <a:xfrm rot="1799290">
            <a:off x="7365289" y="-1457652"/>
            <a:ext cx="1051576" cy="8734080"/>
          </a:xfrm>
          <a:prstGeom prst="rect">
            <a:avLst/>
          </a:prstGeom>
          <a:gradFill>
            <a:gsLst>
              <a:gs pos="0">
                <a:srgbClr val="F8D39F">
                  <a:alpha val="27058"/>
                </a:srgbClr>
              </a:gs>
              <a:gs pos="100000">
                <a:srgbClr val="FFFFFF">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5"/>
          <p:cNvSpPr/>
          <p:nvPr/>
        </p:nvSpPr>
        <p:spPr>
          <a:xfrm>
            <a:off x="182850" y="4456325"/>
            <a:ext cx="8778300" cy="492900"/>
          </a:xfrm>
          <a:prstGeom prst="roundRect">
            <a:avLst>
              <a:gd name="adj" fmla="val 17133"/>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5"/>
          <p:cNvSpPr txBox="1">
            <a:spLocks noGrp="1"/>
          </p:cNvSpPr>
          <p:nvPr>
            <p:ph type="title"/>
          </p:nvPr>
        </p:nvSpPr>
        <p:spPr>
          <a:xfrm>
            <a:off x="4576570" y="2070972"/>
            <a:ext cx="3849600" cy="15120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SzPts val="7000"/>
              <a:buNone/>
              <a:defRPr sz="55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242" name="Google Shape;242;p15"/>
          <p:cNvSpPr txBox="1">
            <a:spLocks noGrp="1"/>
          </p:cNvSpPr>
          <p:nvPr>
            <p:ph type="title" idx="2" hasCustomPrompt="1"/>
          </p:nvPr>
        </p:nvSpPr>
        <p:spPr>
          <a:xfrm>
            <a:off x="5844820" y="732697"/>
            <a:ext cx="1313100" cy="92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5000"/>
              <a:buNone/>
              <a:defRPr sz="55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243" name="Google Shape;243;p15"/>
          <p:cNvSpPr txBox="1">
            <a:spLocks noGrp="1"/>
          </p:cNvSpPr>
          <p:nvPr>
            <p:ph type="subTitle" idx="1"/>
          </p:nvPr>
        </p:nvSpPr>
        <p:spPr>
          <a:xfrm>
            <a:off x="4981720" y="3629106"/>
            <a:ext cx="3039300" cy="69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algn="ctr" rtl="0">
              <a:lnSpc>
                <a:spcPct val="100000"/>
              </a:lnSpc>
              <a:spcBef>
                <a:spcPts val="0"/>
              </a:spcBef>
              <a:spcAft>
                <a:spcPts val="0"/>
              </a:spcAft>
              <a:buNone/>
              <a:defRPr sz="1600"/>
            </a:lvl2pPr>
            <a:lvl3pPr lvl="2" algn="ctr" rtl="0">
              <a:lnSpc>
                <a:spcPct val="100000"/>
              </a:lnSpc>
              <a:spcBef>
                <a:spcPts val="0"/>
              </a:spcBef>
              <a:spcAft>
                <a:spcPts val="0"/>
              </a:spcAft>
              <a:buNone/>
              <a:defRPr sz="1600"/>
            </a:lvl3pPr>
            <a:lvl4pPr lvl="3" algn="ctr" rtl="0">
              <a:lnSpc>
                <a:spcPct val="100000"/>
              </a:lnSpc>
              <a:spcBef>
                <a:spcPts val="0"/>
              </a:spcBef>
              <a:spcAft>
                <a:spcPts val="0"/>
              </a:spcAft>
              <a:buNone/>
              <a:defRPr sz="1600"/>
            </a:lvl4pPr>
            <a:lvl5pPr lvl="4" algn="ctr" rtl="0">
              <a:lnSpc>
                <a:spcPct val="100000"/>
              </a:lnSpc>
              <a:spcBef>
                <a:spcPts val="0"/>
              </a:spcBef>
              <a:spcAft>
                <a:spcPts val="0"/>
              </a:spcAft>
              <a:buNone/>
              <a:defRPr sz="1600"/>
            </a:lvl5pPr>
            <a:lvl6pPr lvl="5" algn="ctr" rtl="0">
              <a:lnSpc>
                <a:spcPct val="100000"/>
              </a:lnSpc>
              <a:spcBef>
                <a:spcPts val="0"/>
              </a:spcBef>
              <a:spcAft>
                <a:spcPts val="0"/>
              </a:spcAft>
              <a:buNone/>
              <a:defRPr sz="1600"/>
            </a:lvl6pPr>
            <a:lvl7pPr lvl="6" algn="ctr" rtl="0">
              <a:lnSpc>
                <a:spcPct val="100000"/>
              </a:lnSpc>
              <a:spcBef>
                <a:spcPts val="0"/>
              </a:spcBef>
              <a:spcAft>
                <a:spcPts val="0"/>
              </a:spcAft>
              <a:buNone/>
              <a:defRPr sz="1600"/>
            </a:lvl7pPr>
            <a:lvl8pPr lvl="7" algn="ctr" rtl="0">
              <a:lnSpc>
                <a:spcPct val="100000"/>
              </a:lnSpc>
              <a:spcBef>
                <a:spcPts val="0"/>
              </a:spcBef>
              <a:spcAft>
                <a:spcPts val="0"/>
              </a:spcAft>
              <a:buNone/>
              <a:defRPr sz="1600"/>
            </a:lvl8pPr>
            <a:lvl9pPr lvl="8" algn="ctr" rtl="0">
              <a:lnSpc>
                <a:spcPct val="100000"/>
              </a:lnSpc>
              <a:spcBef>
                <a:spcPts val="0"/>
              </a:spcBef>
              <a:spcAft>
                <a:spcPts val="0"/>
              </a:spcAft>
              <a:buNone/>
              <a:defRPr sz="16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729"/>
        <p:cNvGrpSpPr/>
        <p:nvPr/>
      </p:nvGrpSpPr>
      <p:grpSpPr>
        <a:xfrm>
          <a:off x="0" y="0"/>
          <a:ext cx="0" cy="0"/>
          <a:chOff x="0" y="0"/>
          <a:chExt cx="0" cy="0"/>
        </a:xfrm>
      </p:grpSpPr>
      <p:grpSp>
        <p:nvGrpSpPr>
          <p:cNvPr id="1730" name="Google Shape;1730;p27"/>
          <p:cNvGrpSpPr/>
          <p:nvPr/>
        </p:nvGrpSpPr>
        <p:grpSpPr>
          <a:xfrm>
            <a:off x="0" y="1540612"/>
            <a:ext cx="9144081" cy="5105384"/>
            <a:chOff x="0" y="3540000"/>
            <a:chExt cx="2871975" cy="1603500"/>
          </a:xfrm>
        </p:grpSpPr>
        <p:sp>
          <p:nvSpPr>
            <p:cNvPr id="1731" name="Google Shape;1731;p27"/>
            <p:cNvSpPr/>
            <p:nvPr/>
          </p:nvSpPr>
          <p:spPr>
            <a:xfrm>
              <a:off x="0" y="4078550"/>
              <a:ext cx="2871975" cy="1064950"/>
            </a:xfrm>
            <a:custGeom>
              <a:avLst/>
              <a:gdLst/>
              <a:ahLst/>
              <a:cxnLst/>
              <a:rect l="l" t="t" r="r" b="b"/>
              <a:pathLst>
                <a:path w="114879" h="42598" extrusionOk="0">
                  <a:moveTo>
                    <a:pt x="61209" y="12852"/>
                  </a:moveTo>
                  <a:cubicBezTo>
                    <a:pt x="61220" y="12863"/>
                    <a:pt x="61220" y="12870"/>
                    <a:pt x="61218" y="12870"/>
                  </a:cubicBezTo>
                  <a:cubicBezTo>
                    <a:pt x="61215" y="12870"/>
                    <a:pt x="61211" y="12865"/>
                    <a:pt x="61209" y="12852"/>
                  </a:cubicBezTo>
                  <a:close/>
                  <a:moveTo>
                    <a:pt x="45649" y="0"/>
                  </a:moveTo>
                  <a:cubicBezTo>
                    <a:pt x="45299" y="0"/>
                    <a:pt x="45128" y="308"/>
                    <a:pt x="45128" y="308"/>
                  </a:cubicBezTo>
                  <a:cubicBezTo>
                    <a:pt x="45128" y="308"/>
                    <a:pt x="44551" y="87"/>
                    <a:pt x="44093" y="87"/>
                  </a:cubicBezTo>
                  <a:cubicBezTo>
                    <a:pt x="43677" y="87"/>
                    <a:pt x="43359" y="269"/>
                    <a:pt x="43656" y="963"/>
                  </a:cubicBezTo>
                  <a:cubicBezTo>
                    <a:pt x="43508" y="938"/>
                    <a:pt x="43382" y="926"/>
                    <a:pt x="43275" y="926"/>
                  </a:cubicBezTo>
                  <a:cubicBezTo>
                    <a:pt x="42262" y="926"/>
                    <a:pt x="42996" y="1983"/>
                    <a:pt x="43273" y="2489"/>
                  </a:cubicBezTo>
                  <a:cubicBezTo>
                    <a:pt x="42634" y="2588"/>
                    <a:pt x="41209" y="2739"/>
                    <a:pt x="42203" y="3627"/>
                  </a:cubicBezTo>
                  <a:cubicBezTo>
                    <a:pt x="42150" y="3657"/>
                    <a:pt x="42099" y="3669"/>
                    <a:pt x="42048" y="3669"/>
                  </a:cubicBezTo>
                  <a:cubicBezTo>
                    <a:pt x="41824" y="3669"/>
                    <a:pt x="41588" y="3437"/>
                    <a:pt x="41076" y="3437"/>
                  </a:cubicBezTo>
                  <a:cubicBezTo>
                    <a:pt x="40983" y="3437"/>
                    <a:pt x="40881" y="3444"/>
                    <a:pt x="40768" y="3463"/>
                  </a:cubicBezTo>
                  <a:cubicBezTo>
                    <a:pt x="41165" y="2902"/>
                    <a:pt x="40812" y="2756"/>
                    <a:pt x="40338" y="2756"/>
                  </a:cubicBezTo>
                  <a:cubicBezTo>
                    <a:pt x="39826" y="2756"/>
                    <a:pt x="39172" y="2927"/>
                    <a:pt x="39172" y="2927"/>
                  </a:cubicBezTo>
                  <a:cubicBezTo>
                    <a:pt x="39172" y="2927"/>
                    <a:pt x="38480" y="1848"/>
                    <a:pt x="37749" y="1848"/>
                  </a:cubicBezTo>
                  <a:cubicBezTo>
                    <a:pt x="37447" y="1848"/>
                    <a:pt x="37139" y="2031"/>
                    <a:pt x="36869" y="2551"/>
                  </a:cubicBezTo>
                  <a:cubicBezTo>
                    <a:pt x="36683" y="2416"/>
                    <a:pt x="36479" y="2358"/>
                    <a:pt x="36287" y="2358"/>
                  </a:cubicBezTo>
                  <a:cubicBezTo>
                    <a:pt x="35648" y="2358"/>
                    <a:pt x="35132" y="2994"/>
                    <a:pt x="35790" y="3556"/>
                  </a:cubicBezTo>
                  <a:cubicBezTo>
                    <a:pt x="35297" y="3570"/>
                    <a:pt x="33318" y="3977"/>
                    <a:pt x="34785" y="4417"/>
                  </a:cubicBezTo>
                  <a:cubicBezTo>
                    <a:pt x="34748" y="4415"/>
                    <a:pt x="34711" y="4414"/>
                    <a:pt x="34676" y="4414"/>
                  </a:cubicBezTo>
                  <a:cubicBezTo>
                    <a:pt x="33447" y="4414"/>
                    <a:pt x="33958" y="5625"/>
                    <a:pt x="34723" y="6003"/>
                  </a:cubicBezTo>
                  <a:cubicBezTo>
                    <a:pt x="34718" y="6003"/>
                    <a:pt x="34712" y="6003"/>
                    <a:pt x="34707" y="6003"/>
                  </a:cubicBezTo>
                  <a:cubicBezTo>
                    <a:pt x="34092" y="6003"/>
                    <a:pt x="32188" y="6241"/>
                    <a:pt x="32817" y="7166"/>
                  </a:cubicBezTo>
                  <a:cubicBezTo>
                    <a:pt x="32450" y="7252"/>
                    <a:pt x="30143" y="7619"/>
                    <a:pt x="31428" y="8236"/>
                  </a:cubicBezTo>
                  <a:cubicBezTo>
                    <a:pt x="31396" y="8232"/>
                    <a:pt x="31362" y="8230"/>
                    <a:pt x="31327" y="8230"/>
                  </a:cubicBezTo>
                  <a:cubicBezTo>
                    <a:pt x="30669" y="8230"/>
                    <a:pt x="29554" y="8979"/>
                    <a:pt x="30526" y="9321"/>
                  </a:cubicBezTo>
                  <a:cubicBezTo>
                    <a:pt x="30119" y="9421"/>
                    <a:pt x="30111" y="9640"/>
                    <a:pt x="29946" y="9922"/>
                  </a:cubicBezTo>
                  <a:cubicBezTo>
                    <a:pt x="30223" y="9946"/>
                    <a:pt x="30496" y="10087"/>
                    <a:pt x="30787" y="10087"/>
                  </a:cubicBezTo>
                  <a:cubicBezTo>
                    <a:pt x="30821" y="10087"/>
                    <a:pt x="30856" y="10085"/>
                    <a:pt x="30891" y="10081"/>
                  </a:cubicBezTo>
                  <a:lnTo>
                    <a:pt x="30891" y="10081"/>
                  </a:lnTo>
                  <a:cubicBezTo>
                    <a:pt x="30390" y="10475"/>
                    <a:pt x="30421" y="11096"/>
                    <a:pt x="30984" y="11351"/>
                  </a:cubicBezTo>
                  <a:cubicBezTo>
                    <a:pt x="30597" y="11501"/>
                    <a:pt x="30642" y="12068"/>
                    <a:pt x="30678" y="12098"/>
                  </a:cubicBezTo>
                  <a:cubicBezTo>
                    <a:pt x="30547" y="12062"/>
                    <a:pt x="30412" y="12042"/>
                    <a:pt x="30279" y="12042"/>
                  </a:cubicBezTo>
                  <a:cubicBezTo>
                    <a:pt x="29924" y="12042"/>
                    <a:pt x="29586" y="12181"/>
                    <a:pt x="29395" y="12499"/>
                  </a:cubicBezTo>
                  <a:cubicBezTo>
                    <a:pt x="29247" y="12368"/>
                    <a:pt x="29104" y="12308"/>
                    <a:pt x="28971" y="12308"/>
                  </a:cubicBezTo>
                  <a:cubicBezTo>
                    <a:pt x="28716" y="12308"/>
                    <a:pt x="28495" y="12527"/>
                    <a:pt x="28330" y="12889"/>
                  </a:cubicBezTo>
                  <a:cubicBezTo>
                    <a:pt x="28387" y="12399"/>
                    <a:pt x="28198" y="11977"/>
                    <a:pt x="27800" y="11977"/>
                  </a:cubicBezTo>
                  <a:cubicBezTo>
                    <a:pt x="27709" y="11977"/>
                    <a:pt x="27607" y="11999"/>
                    <a:pt x="27494" y="12049"/>
                  </a:cubicBezTo>
                  <a:cubicBezTo>
                    <a:pt x="27434" y="11712"/>
                    <a:pt x="27093" y="11440"/>
                    <a:pt x="26833" y="11440"/>
                  </a:cubicBezTo>
                  <a:cubicBezTo>
                    <a:pt x="26682" y="11440"/>
                    <a:pt x="26559" y="11531"/>
                    <a:pt x="26534" y="11755"/>
                  </a:cubicBezTo>
                  <a:cubicBezTo>
                    <a:pt x="26502" y="11751"/>
                    <a:pt x="26470" y="11749"/>
                    <a:pt x="26438" y="11749"/>
                  </a:cubicBezTo>
                  <a:cubicBezTo>
                    <a:pt x="25756" y="11749"/>
                    <a:pt x="25212" y="12646"/>
                    <a:pt x="26086" y="12912"/>
                  </a:cubicBezTo>
                  <a:cubicBezTo>
                    <a:pt x="25507" y="13286"/>
                    <a:pt x="24991" y="13880"/>
                    <a:pt x="24872" y="14565"/>
                  </a:cubicBezTo>
                  <a:cubicBezTo>
                    <a:pt x="24553" y="14731"/>
                    <a:pt x="24228" y="14952"/>
                    <a:pt x="23897" y="15105"/>
                  </a:cubicBezTo>
                  <a:cubicBezTo>
                    <a:pt x="24219" y="14636"/>
                    <a:pt x="23985" y="14188"/>
                    <a:pt x="23541" y="14188"/>
                  </a:cubicBezTo>
                  <a:cubicBezTo>
                    <a:pt x="23438" y="14188"/>
                    <a:pt x="23325" y="14212"/>
                    <a:pt x="23205" y="14265"/>
                  </a:cubicBezTo>
                  <a:cubicBezTo>
                    <a:pt x="22978" y="13868"/>
                    <a:pt x="22570" y="13648"/>
                    <a:pt x="22120" y="13648"/>
                  </a:cubicBezTo>
                  <a:cubicBezTo>
                    <a:pt x="22103" y="13648"/>
                    <a:pt x="22086" y="13649"/>
                    <a:pt x="22069" y="13649"/>
                  </a:cubicBezTo>
                  <a:cubicBezTo>
                    <a:pt x="22429" y="13041"/>
                    <a:pt x="22343" y="12496"/>
                    <a:pt x="21727" y="12496"/>
                  </a:cubicBezTo>
                  <a:cubicBezTo>
                    <a:pt x="21606" y="12496"/>
                    <a:pt x="21465" y="12517"/>
                    <a:pt x="21304" y="12562"/>
                  </a:cubicBezTo>
                  <a:cubicBezTo>
                    <a:pt x="21406" y="12094"/>
                    <a:pt x="21500" y="11366"/>
                    <a:pt x="21024" y="11366"/>
                  </a:cubicBezTo>
                  <a:cubicBezTo>
                    <a:pt x="20940" y="11366"/>
                    <a:pt x="20839" y="11388"/>
                    <a:pt x="20717" y="11439"/>
                  </a:cubicBezTo>
                  <a:cubicBezTo>
                    <a:pt x="21052" y="10881"/>
                    <a:pt x="21230" y="9814"/>
                    <a:pt x="20411" y="9814"/>
                  </a:cubicBezTo>
                  <a:cubicBezTo>
                    <a:pt x="20358" y="9814"/>
                    <a:pt x="20301" y="9819"/>
                    <a:pt x="20239" y="9828"/>
                  </a:cubicBezTo>
                  <a:cubicBezTo>
                    <a:pt x="20364" y="9189"/>
                    <a:pt x="20101" y="8676"/>
                    <a:pt x="19458" y="8676"/>
                  </a:cubicBezTo>
                  <a:cubicBezTo>
                    <a:pt x="19414" y="8676"/>
                    <a:pt x="19369" y="8678"/>
                    <a:pt x="19321" y="8683"/>
                  </a:cubicBezTo>
                  <a:cubicBezTo>
                    <a:pt x="19488" y="8164"/>
                    <a:pt x="19213" y="7414"/>
                    <a:pt x="18657" y="7414"/>
                  </a:cubicBezTo>
                  <a:cubicBezTo>
                    <a:pt x="18597" y="7414"/>
                    <a:pt x="18534" y="7422"/>
                    <a:pt x="18468" y="7441"/>
                  </a:cubicBezTo>
                  <a:cubicBezTo>
                    <a:pt x="18361" y="7209"/>
                    <a:pt x="18208" y="7114"/>
                    <a:pt x="18051" y="7114"/>
                  </a:cubicBezTo>
                  <a:cubicBezTo>
                    <a:pt x="17735" y="7114"/>
                    <a:pt x="17402" y="7498"/>
                    <a:pt x="17393" y="7917"/>
                  </a:cubicBezTo>
                  <a:cubicBezTo>
                    <a:pt x="17302" y="7904"/>
                    <a:pt x="17213" y="7898"/>
                    <a:pt x="17127" y="7898"/>
                  </a:cubicBezTo>
                  <a:cubicBezTo>
                    <a:pt x="16467" y="7898"/>
                    <a:pt x="15983" y="8275"/>
                    <a:pt x="15939" y="8989"/>
                  </a:cubicBezTo>
                  <a:cubicBezTo>
                    <a:pt x="15737" y="8914"/>
                    <a:pt x="15498" y="8871"/>
                    <a:pt x="15258" y="8871"/>
                  </a:cubicBezTo>
                  <a:cubicBezTo>
                    <a:pt x="14708" y="8871"/>
                    <a:pt x="14156" y="9097"/>
                    <a:pt x="14060" y="9679"/>
                  </a:cubicBezTo>
                  <a:lnTo>
                    <a:pt x="14060" y="9679"/>
                  </a:lnTo>
                  <a:cubicBezTo>
                    <a:pt x="14065" y="9647"/>
                    <a:pt x="14092" y="9381"/>
                    <a:pt x="14114" y="9319"/>
                  </a:cubicBezTo>
                  <a:cubicBezTo>
                    <a:pt x="13963" y="9246"/>
                    <a:pt x="13838" y="9215"/>
                    <a:pt x="13732" y="9215"/>
                  </a:cubicBezTo>
                  <a:cubicBezTo>
                    <a:pt x="13217" y="9215"/>
                    <a:pt x="13152" y="9949"/>
                    <a:pt x="12675" y="10149"/>
                  </a:cubicBezTo>
                  <a:cubicBezTo>
                    <a:pt x="12506" y="10220"/>
                    <a:pt x="12304" y="10242"/>
                    <a:pt x="12081" y="10242"/>
                  </a:cubicBezTo>
                  <a:cubicBezTo>
                    <a:pt x="11712" y="10242"/>
                    <a:pt x="11287" y="10181"/>
                    <a:pt x="10868" y="10181"/>
                  </a:cubicBezTo>
                  <a:cubicBezTo>
                    <a:pt x="10543" y="10181"/>
                    <a:pt x="10222" y="10217"/>
                    <a:pt x="9933" y="10347"/>
                  </a:cubicBezTo>
                  <a:cubicBezTo>
                    <a:pt x="9874" y="9843"/>
                    <a:pt x="9501" y="9269"/>
                    <a:pt x="9003" y="9269"/>
                  </a:cubicBezTo>
                  <a:cubicBezTo>
                    <a:pt x="8937" y="9269"/>
                    <a:pt x="8869" y="9279"/>
                    <a:pt x="8799" y="9301"/>
                  </a:cubicBezTo>
                  <a:cubicBezTo>
                    <a:pt x="8553" y="8823"/>
                    <a:pt x="8098" y="8307"/>
                    <a:pt x="7568" y="8246"/>
                  </a:cubicBezTo>
                  <a:lnTo>
                    <a:pt x="7568" y="8246"/>
                  </a:lnTo>
                  <a:cubicBezTo>
                    <a:pt x="7574" y="8351"/>
                    <a:pt x="7564" y="8481"/>
                    <a:pt x="7561" y="8591"/>
                  </a:cubicBezTo>
                  <a:cubicBezTo>
                    <a:pt x="7364" y="8190"/>
                    <a:pt x="6747" y="7803"/>
                    <a:pt x="6309" y="7803"/>
                  </a:cubicBezTo>
                  <a:cubicBezTo>
                    <a:pt x="6000" y="7803"/>
                    <a:pt x="5781" y="7997"/>
                    <a:pt x="5864" y="8517"/>
                  </a:cubicBezTo>
                  <a:cubicBezTo>
                    <a:pt x="5787" y="8486"/>
                    <a:pt x="5728" y="8386"/>
                    <a:pt x="5648" y="8378"/>
                  </a:cubicBezTo>
                  <a:cubicBezTo>
                    <a:pt x="5348" y="8646"/>
                    <a:pt x="5273" y="8990"/>
                    <a:pt x="5491" y="9287"/>
                  </a:cubicBezTo>
                  <a:cubicBezTo>
                    <a:pt x="4775" y="9440"/>
                    <a:pt x="4277" y="10074"/>
                    <a:pt x="4955" y="10593"/>
                  </a:cubicBezTo>
                  <a:cubicBezTo>
                    <a:pt x="4858" y="10570"/>
                    <a:pt x="4767" y="10559"/>
                    <a:pt x="4683" y="10559"/>
                  </a:cubicBezTo>
                  <a:cubicBezTo>
                    <a:pt x="4212" y="10559"/>
                    <a:pt x="3969" y="10903"/>
                    <a:pt x="4192" y="11429"/>
                  </a:cubicBezTo>
                  <a:cubicBezTo>
                    <a:pt x="3452" y="11639"/>
                    <a:pt x="2348" y="11318"/>
                    <a:pt x="2509" y="12504"/>
                  </a:cubicBezTo>
                  <a:cubicBezTo>
                    <a:pt x="2277" y="12428"/>
                    <a:pt x="1863" y="12325"/>
                    <a:pt x="1512" y="12325"/>
                  </a:cubicBezTo>
                  <a:cubicBezTo>
                    <a:pt x="1137" y="12325"/>
                    <a:pt x="833" y="12443"/>
                    <a:pt x="899" y="12840"/>
                  </a:cubicBezTo>
                  <a:lnTo>
                    <a:pt x="899" y="12840"/>
                  </a:lnTo>
                  <a:cubicBezTo>
                    <a:pt x="739" y="12676"/>
                    <a:pt x="568" y="12592"/>
                    <a:pt x="395" y="12592"/>
                  </a:cubicBezTo>
                  <a:cubicBezTo>
                    <a:pt x="263" y="12592"/>
                    <a:pt x="130" y="12641"/>
                    <a:pt x="0" y="12743"/>
                  </a:cubicBezTo>
                  <a:lnTo>
                    <a:pt x="0" y="42597"/>
                  </a:lnTo>
                  <a:lnTo>
                    <a:pt x="114878" y="42597"/>
                  </a:lnTo>
                  <a:lnTo>
                    <a:pt x="114878" y="3572"/>
                  </a:lnTo>
                  <a:cubicBezTo>
                    <a:pt x="114313" y="3138"/>
                    <a:pt x="113920" y="2548"/>
                    <a:pt x="113197" y="2362"/>
                  </a:cubicBezTo>
                  <a:cubicBezTo>
                    <a:pt x="113106" y="2339"/>
                    <a:pt x="113021" y="2329"/>
                    <a:pt x="112941" y="2329"/>
                  </a:cubicBezTo>
                  <a:cubicBezTo>
                    <a:pt x="112443" y="2329"/>
                    <a:pt x="112143" y="2722"/>
                    <a:pt x="111852" y="2722"/>
                  </a:cubicBezTo>
                  <a:cubicBezTo>
                    <a:pt x="111843" y="2722"/>
                    <a:pt x="111835" y="2722"/>
                    <a:pt x="111827" y="2721"/>
                  </a:cubicBezTo>
                  <a:cubicBezTo>
                    <a:pt x="111287" y="2680"/>
                    <a:pt x="110610" y="1789"/>
                    <a:pt x="109996" y="1789"/>
                  </a:cubicBezTo>
                  <a:cubicBezTo>
                    <a:pt x="109782" y="1789"/>
                    <a:pt x="109576" y="1897"/>
                    <a:pt x="109386" y="2188"/>
                  </a:cubicBezTo>
                  <a:cubicBezTo>
                    <a:pt x="109022" y="1790"/>
                    <a:pt x="108487" y="1418"/>
                    <a:pt x="107964" y="1418"/>
                  </a:cubicBezTo>
                  <a:cubicBezTo>
                    <a:pt x="107777" y="1418"/>
                    <a:pt x="107592" y="1466"/>
                    <a:pt x="107416" y="1577"/>
                  </a:cubicBezTo>
                  <a:cubicBezTo>
                    <a:pt x="107229" y="1166"/>
                    <a:pt x="106977" y="492"/>
                    <a:pt x="106557" y="263"/>
                  </a:cubicBezTo>
                  <a:cubicBezTo>
                    <a:pt x="106389" y="170"/>
                    <a:pt x="106264" y="137"/>
                    <a:pt x="106160" y="137"/>
                  </a:cubicBezTo>
                  <a:cubicBezTo>
                    <a:pt x="105920" y="137"/>
                    <a:pt x="105793" y="311"/>
                    <a:pt x="105501" y="311"/>
                  </a:cubicBezTo>
                  <a:cubicBezTo>
                    <a:pt x="105479" y="311"/>
                    <a:pt x="105455" y="310"/>
                    <a:pt x="105430" y="308"/>
                  </a:cubicBezTo>
                  <a:cubicBezTo>
                    <a:pt x="105149" y="282"/>
                    <a:pt x="104600" y="69"/>
                    <a:pt x="104220" y="69"/>
                  </a:cubicBezTo>
                  <a:cubicBezTo>
                    <a:pt x="103863" y="69"/>
                    <a:pt x="103656" y="256"/>
                    <a:pt x="103958" y="963"/>
                  </a:cubicBezTo>
                  <a:cubicBezTo>
                    <a:pt x="103810" y="938"/>
                    <a:pt x="103684" y="926"/>
                    <a:pt x="103577" y="926"/>
                  </a:cubicBezTo>
                  <a:cubicBezTo>
                    <a:pt x="102563" y="926"/>
                    <a:pt x="103297" y="1983"/>
                    <a:pt x="103574" y="2489"/>
                  </a:cubicBezTo>
                  <a:cubicBezTo>
                    <a:pt x="102936" y="2588"/>
                    <a:pt x="101510" y="2739"/>
                    <a:pt x="102504" y="3627"/>
                  </a:cubicBezTo>
                  <a:cubicBezTo>
                    <a:pt x="102451" y="3657"/>
                    <a:pt x="102400" y="3669"/>
                    <a:pt x="102349" y="3669"/>
                  </a:cubicBezTo>
                  <a:cubicBezTo>
                    <a:pt x="102126" y="3669"/>
                    <a:pt x="101890" y="3437"/>
                    <a:pt x="101378" y="3437"/>
                  </a:cubicBezTo>
                  <a:cubicBezTo>
                    <a:pt x="101285" y="3437"/>
                    <a:pt x="101183" y="3444"/>
                    <a:pt x="101070" y="3463"/>
                  </a:cubicBezTo>
                  <a:cubicBezTo>
                    <a:pt x="101896" y="2296"/>
                    <a:pt x="100126" y="2615"/>
                    <a:pt x="99687" y="2506"/>
                  </a:cubicBezTo>
                  <a:cubicBezTo>
                    <a:pt x="99287" y="2406"/>
                    <a:pt x="98437" y="1776"/>
                    <a:pt x="97832" y="1776"/>
                  </a:cubicBezTo>
                  <a:cubicBezTo>
                    <a:pt x="97498" y="1776"/>
                    <a:pt x="97238" y="1969"/>
                    <a:pt x="97172" y="2551"/>
                  </a:cubicBezTo>
                  <a:cubicBezTo>
                    <a:pt x="96985" y="2416"/>
                    <a:pt x="96781" y="2358"/>
                    <a:pt x="96589" y="2358"/>
                  </a:cubicBezTo>
                  <a:cubicBezTo>
                    <a:pt x="95950" y="2358"/>
                    <a:pt x="95435" y="2994"/>
                    <a:pt x="96093" y="3556"/>
                  </a:cubicBezTo>
                  <a:cubicBezTo>
                    <a:pt x="95599" y="3570"/>
                    <a:pt x="93620" y="3976"/>
                    <a:pt x="95087" y="4417"/>
                  </a:cubicBezTo>
                  <a:cubicBezTo>
                    <a:pt x="95050" y="4415"/>
                    <a:pt x="95014" y="4414"/>
                    <a:pt x="94979" y="4414"/>
                  </a:cubicBezTo>
                  <a:cubicBezTo>
                    <a:pt x="93749" y="4414"/>
                    <a:pt x="94260" y="5625"/>
                    <a:pt x="95025" y="6003"/>
                  </a:cubicBezTo>
                  <a:cubicBezTo>
                    <a:pt x="95020" y="6003"/>
                    <a:pt x="95014" y="6003"/>
                    <a:pt x="95009" y="6003"/>
                  </a:cubicBezTo>
                  <a:cubicBezTo>
                    <a:pt x="94393" y="6003"/>
                    <a:pt x="92490" y="6241"/>
                    <a:pt x="93120" y="7166"/>
                  </a:cubicBezTo>
                  <a:cubicBezTo>
                    <a:pt x="92751" y="7252"/>
                    <a:pt x="90446" y="7619"/>
                    <a:pt x="91729" y="8236"/>
                  </a:cubicBezTo>
                  <a:cubicBezTo>
                    <a:pt x="91697" y="8232"/>
                    <a:pt x="91663" y="8230"/>
                    <a:pt x="91628" y="8230"/>
                  </a:cubicBezTo>
                  <a:cubicBezTo>
                    <a:pt x="90970" y="8230"/>
                    <a:pt x="89857" y="8979"/>
                    <a:pt x="90827" y="9321"/>
                  </a:cubicBezTo>
                  <a:cubicBezTo>
                    <a:pt x="90422" y="9421"/>
                    <a:pt x="90413" y="9640"/>
                    <a:pt x="90249" y="9922"/>
                  </a:cubicBezTo>
                  <a:cubicBezTo>
                    <a:pt x="90524" y="9946"/>
                    <a:pt x="90798" y="10087"/>
                    <a:pt x="91089" y="10087"/>
                  </a:cubicBezTo>
                  <a:cubicBezTo>
                    <a:pt x="91123" y="10087"/>
                    <a:pt x="91158" y="10085"/>
                    <a:pt x="91193" y="10081"/>
                  </a:cubicBezTo>
                  <a:lnTo>
                    <a:pt x="91193" y="10081"/>
                  </a:lnTo>
                  <a:cubicBezTo>
                    <a:pt x="90691" y="10475"/>
                    <a:pt x="90722" y="11096"/>
                    <a:pt x="91286" y="11351"/>
                  </a:cubicBezTo>
                  <a:cubicBezTo>
                    <a:pt x="90898" y="11501"/>
                    <a:pt x="90939" y="11705"/>
                    <a:pt x="90767" y="11985"/>
                  </a:cubicBezTo>
                  <a:cubicBezTo>
                    <a:pt x="90823" y="12009"/>
                    <a:pt x="90945" y="12068"/>
                    <a:pt x="90980" y="12098"/>
                  </a:cubicBezTo>
                  <a:cubicBezTo>
                    <a:pt x="90849" y="12062"/>
                    <a:pt x="90714" y="12042"/>
                    <a:pt x="90582" y="12042"/>
                  </a:cubicBezTo>
                  <a:cubicBezTo>
                    <a:pt x="90356" y="12042"/>
                    <a:pt x="90139" y="12098"/>
                    <a:pt x="89960" y="12220"/>
                  </a:cubicBezTo>
                  <a:lnTo>
                    <a:pt x="89960" y="12220"/>
                  </a:lnTo>
                  <a:cubicBezTo>
                    <a:pt x="89957" y="12219"/>
                    <a:pt x="89953" y="12219"/>
                    <a:pt x="89949" y="12219"/>
                  </a:cubicBezTo>
                  <a:cubicBezTo>
                    <a:pt x="89422" y="12219"/>
                    <a:pt x="89052" y="12632"/>
                    <a:pt x="88632" y="12889"/>
                  </a:cubicBezTo>
                  <a:cubicBezTo>
                    <a:pt x="88689" y="12399"/>
                    <a:pt x="88500" y="11977"/>
                    <a:pt x="88103" y="11977"/>
                  </a:cubicBezTo>
                  <a:cubicBezTo>
                    <a:pt x="88011" y="11977"/>
                    <a:pt x="87909" y="11999"/>
                    <a:pt x="87796" y="12049"/>
                  </a:cubicBezTo>
                  <a:cubicBezTo>
                    <a:pt x="87737" y="11712"/>
                    <a:pt x="87395" y="11440"/>
                    <a:pt x="87135" y="11440"/>
                  </a:cubicBezTo>
                  <a:cubicBezTo>
                    <a:pt x="86984" y="11440"/>
                    <a:pt x="86861" y="11531"/>
                    <a:pt x="86836" y="11755"/>
                  </a:cubicBezTo>
                  <a:cubicBezTo>
                    <a:pt x="86804" y="11751"/>
                    <a:pt x="86772" y="11749"/>
                    <a:pt x="86740" y="11749"/>
                  </a:cubicBezTo>
                  <a:cubicBezTo>
                    <a:pt x="86058" y="11749"/>
                    <a:pt x="85514" y="12646"/>
                    <a:pt x="86388" y="12912"/>
                  </a:cubicBezTo>
                  <a:cubicBezTo>
                    <a:pt x="85810" y="13286"/>
                    <a:pt x="85293" y="13880"/>
                    <a:pt x="85174" y="14565"/>
                  </a:cubicBezTo>
                  <a:cubicBezTo>
                    <a:pt x="84855" y="14731"/>
                    <a:pt x="84531" y="14952"/>
                    <a:pt x="84199" y="15105"/>
                  </a:cubicBezTo>
                  <a:lnTo>
                    <a:pt x="84199" y="15105"/>
                  </a:lnTo>
                  <a:cubicBezTo>
                    <a:pt x="84522" y="14636"/>
                    <a:pt x="84287" y="14188"/>
                    <a:pt x="83842" y="14188"/>
                  </a:cubicBezTo>
                  <a:cubicBezTo>
                    <a:pt x="83740" y="14188"/>
                    <a:pt x="83626" y="14212"/>
                    <a:pt x="83506" y="14265"/>
                  </a:cubicBezTo>
                  <a:cubicBezTo>
                    <a:pt x="83280" y="13868"/>
                    <a:pt x="82873" y="13648"/>
                    <a:pt x="82422" y="13648"/>
                  </a:cubicBezTo>
                  <a:cubicBezTo>
                    <a:pt x="82405" y="13648"/>
                    <a:pt x="82388" y="13649"/>
                    <a:pt x="82371" y="13649"/>
                  </a:cubicBezTo>
                  <a:cubicBezTo>
                    <a:pt x="82730" y="13041"/>
                    <a:pt x="82645" y="12496"/>
                    <a:pt x="82029" y="12496"/>
                  </a:cubicBezTo>
                  <a:cubicBezTo>
                    <a:pt x="81908" y="12496"/>
                    <a:pt x="81768" y="12517"/>
                    <a:pt x="81606" y="12562"/>
                  </a:cubicBezTo>
                  <a:cubicBezTo>
                    <a:pt x="81708" y="12094"/>
                    <a:pt x="81802" y="11366"/>
                    <a:pt x="81326" y="11366"/>
                  </a:cubicBezTo>
                  <a:cubicBezTo>
                    <a:pt x="81242" y="11366"/>
                    <a:pt x="81141" y="11388"/>
                    <a:pt x="81019" y="11439"/>
                  </a:cubicBezTo>
                  <a:cubicBezTo>
                    <a:pt x="81354" y="10881"/>
                    <a:pt x="81532" y="9814"/>
                    <a:pt x="80713" y="9814"/>
                  </a:cubicBezTo>
                  <a:cubicBezTo>
                    <a:pt x="80660" y="9814"/>
                    <a:pt x="80603" y="9819"/>
                    <a:pt x="80541" y="9828"/>
                  </a:cubicBezTo>
                  <a:cubicBezTo>
                    <a:pt x="80666" y="9189"/>
                    <a:pt x="80403" y="8676"/>
                    <a:pt x="79760" y="8676"/>
                  </a:cubicBezTo>
                  <a:cubicBezTo>
                    <a:pt x="79717" y="8676"/>
                    <a:pt x="79671" y="8678"/>
                    <a:pt x="79624" y="8683"/>
                  </a:cubicBezTo>
                  <a:cubicBezTo>
                    <a:pt x="79789" y="8163"/>
                    <a:pt x="79515" y="7414"/>
                    <a:pt x="78959" y="7414"/>
                  </a:cubicBezTo>
                  <a:cubicBezTo>
                    <a:pt x="78900" y="7414"/>
                    <a:pt x="78836" y="7422"/>
                    <a:pt x="78770" y="7441"/>
                  </a:cubicBezTo>
                  <a:cubicBezTo>
                    <a:pt x="78663" y="7209"/>
                    <a:pt x="78510" y="7114"/>
                    <a:pt x="78353" y="7114"/>
                  </a:cubicBezTo>
                  <a:cubicBezTo>
                    <a:pt x="78037" y="7114"/>
                    <a:pt x="77704" y="7498"/>
                    <a:pt x="77696" y="7917"/>
                  </a:cubicBezTo>
                  <a:cubicBezTo>
                    <a:pt x="77604" y="7904"/>
                    <a:pt x="77515" y="7898"/>
                    <a:pt x="77429" y="7898"/>
                  </a:cubicBezTo>
                  <a:cubicBezTo>
                    <a:pt x="76769" y="7898"/>
                    <a:pt x="76285" y="8275"/>
                    <a:pt x="76241" y="8989"/>
                  </a:cubicBezTo>
                  <a:cubicBezTo>
                    <a:pt x="76039" y="8914"/>
                    <a:pt x="75799" y="8871"/>
                    <a:pt x="75559" y="8871"/>
                  </a:cubicBezTo>
                  <a:cubicBezTo>
                    <a:pt x="75009" y="8871"/>
                    <a:pt x="74458" y="9097"/>
                    <a:pt x="74363" y="9679"/>
                  </a:cubicBezTo>
                  <a:lnTo>
                    <a:pt x="74363" y="9679"/>
                  </a:lnTo>
                  <a:cubicBezTo>
                    <a:pt x="74367" y="9648"/>
                    <a:pt x="74393" y="9381"/>
                    <a:pt x="74416" y="9319"/>
                  </a:cubicBezTo>
                  <a:cubicBezTo>
                    <a:pt x="74265" y="9246"/>
                    <a:pt x="74140" y="9215"/>
                    <a:pt x="74034" y="9215"/>
                  </a:cubicBezTo>
                  <a:cubicBezTo>
                    <a:pt x="73519" y="9215"/>
                    <a:pt x="73454" y="9949"/>
                    <a:pt x="72976" y="10149"/>
                  </a:cubicBezTo>
                  <a:cubicBezTo>
                    <a:pt x="72808" y="10219"/>
                    <a:pt x="72606" y="10241"/>
                    <a:pt x="72384" y="10241"/>
                  </a:cubicBezTo>
                  <a:cubicBezTo>
                    <a:pt x="72015" y="10241"/>
                    <a:pt x="71591" y="10180"/>
                    <a:pt x="71172" y="10180"/>
                  </a:cubicBezTo>
                  <a:cubicBezTo>
                    <a:pt x="70847" y="10180"/>
                    <a:pt x="70525" y="10217"/>
                    <a:pt x="70235" y="10347"/>
                  </a:cubicBezTo>
                  <a:cubicBezTo>
                    <a:pt x="70176" y="9843"/>
                    <a:pt x="69803" y="9269"/>
                    <a:pt x="69305" y="9269"/>
                  </a:cubicBezTo>
                  <a:cubicBezTo>
                    <a:pt x="69239" y="9269"/>
                    <a:pt x="69171" y="9279"/>
                    <a:pt x="69101" y="9301"/>
                  </a:cubicBezTo>
                  <a:cubicBezTo>
                    <a:pt x="68856" y="8823"/>
                    <a:pt x="68399" y="8307"/>
                    <a:pt x="67870" y="8246"/>
                  </a:cubicBezTo>
                  <a:lnTo>
                    <a:pt x="67870" y="8246"/>
                  </a:lnTo>
                  <a:cubicBezTo>
                    <a:pt x="67876" y="8351"/>
                    <a:pt x="67865" y="8481"/>
                    <a:pt x="67862" y="8591"/>
                  </a:cubicBezTo>
                  <a:cubicBezTo>
                    <a:pt x="67666" y="8190"/>
                    <a:pt x="67049" y="7803"/>
                    <a:pt x="66612" y="7803"/>
                  </a:cubicBezTo>
                  <a:cubicBezTo>
                    <a:pt x="66302" y="7803"/>
                    <a:pt x="66083" y="7997"/>
                    <a:pt x="66166" y="8517"/>
                  </a:cubicBezTo>
                  <a:cubicBezTo>
                    <a:pt x="66090" y="8486"/>
                    <a:pt x="66029" y="8386"/>
                    <a:pt x="65951" y="8378"/>
                  </a:cubicBezTo>
                  <a:cubicBezTo>
                    <a:pt x="65650" y="8646"/>
                    <a:pt x="65574" y="8990"/>
                    <a:pt x="65793" y="9287"/>
                  </a:cubicBezTo>
                  <a:cubicBezTo>
                    <a:pt x="65076" y="9440"/>
                    <a:pt x="64578" y="10074"/>
                    <a:pt x="65257" y="10593"/>
                  </a:cubicBezTo>
                  <a:cubicBezTo>
                    <a:pt x="65160" y="10570"/>
                    <a:pt x="65069" y="10559"/>
                    <a:pt x="64985" y="10559"/>
                  </a:cubicBezTo>
                  <a:cubicBezTo>
                    <a:pt x="64514" y="10559"/>
                    <a:pt x="64271" y="10903"/>
                    <a:pt x="64493" y="11429"/>
                  </a:cubicBezTo>
                  <a:cubicBezTo>
                    <a:pt x="63755" y="11639"/>
                    <a:pt x="62650" y="11318"/>
                    <a:pt x="62810" y="12504"/>
                  </a:cubicBezTo>
                  <a:cubicBezTo>
                    <a:pt x="62579" y="12428"/>
                    <a:pt x="62165" y="12325"/>
                    <a:pt x="61814" y="12325"/>
                  </a:cubicBezTo>
                  <a:cubicBezTo>
                    <a:pt x="61485" y="12325"/>
                    <a:pt x="61211" y="12416"/>
                    <a:pt x="61193" y="12706"/>
                  </a:cubicBezTo>
                  <a:lnTo>
                    <a:pt x="61193" y="12706"/>
                  </a:lnTo>
                  <a:cubicBezTo>
                    <a:pt x="61097" y="11939"/>
                    <a:pt x="60792" y="11467"/>
                    <a:pt x="60527" y="11467"/>
                  </a:cubicBezTo>
                  <a:cubicBezTo>
                    <a:pt x="60475" y="11467"/>
                    <a:pt x="60425" y="11485"/>
                    <a:pt x="60379" y="11521"/>
                  </a:cubicBezTo>
                  <a:cubicBezTo>
                    <a:pt x="61117" y="10788"/>
                    <a:pt x="60647" y="10275"/>
                    <a:pt x="60132" y="10275"/>
                  </a:cubicBezTo>
                  <a:cubicBezTo>
                    <a:pt x="59878" y="10275"/>
                    <a:pt x="59613" y="10399"/>
                    <a:pt x="59475" y="10682"/>
                  </a:cubicBezTo>
                  <a:lnTo>
                    <a:pt x="59475" y="10682"/>
                  </a:lnTo>
                  <a:cubicBezTo>
                    <a:pt x="59556" y="10068"/>
                    <a:pt x="59161" y="9727"/>
                    <a:pt x="58749" y="9727"/>
                  </a:cubicBezTo>
                  <a:cubicBezTo>
                    <a:pt x="58556" y="9727"/>
                    <a:pt x="58358" y="9803"/>
                    <a:pt x="58206" y="9961"/>
                  </a:cubicBezTo>
                  <a:lnTo>
                    <a:pt x="58206" y="9961"/>
                  </a:lnTo>
                  <a:cubicBezTo>
                    <a:pt x="58264" y="9482"/>
                    <a:pt x="57972" y="9213"/>
                    <a:pt x="57653" y="9213"/>
                  </a:cubicBezTo>
                  <a:cubicBezTo>
                    <a:pt x="57464" y="9213"/>
                    <a:pt x="57265" y="9309"/>
                    <a:pt x="57125" y="9513"/>
                  </a:cubicBezTo>
                  <a:lnTo>
                    <a:pt x="57125" y="9513"/>
                  </a:lnTo>
                  <a:cubicBezTo>
                    <a:pt x="57068" y="9318"/>
                    <a:pt x="56907" y="9201"/>
                    <a:pt x="56731" y="9158"/>
                  </a:cubicBezTo>
                  <a:lnTo>
                    <a:pt x="56731" y="9158"/>
                  </a:lnTo>
                  <a:cubicBezTo>
                    <a:pt x="57329" y="8347"/>
                    <a:pt x="57479" y="7347"/>
                    <a:pt x="56476" y="6923"/>
                  </a:cubicBezTo>
                  <a:cubicBezTo>
                    <a:pt x="57178" y="6681"/>
                    <a:pt x="57416" y="5328"/>
                    <a:pt x="56849" y="5328"/>
                  </a:cubicBezTo>
                  <a:cubicBezTo>
                    <a:pt x="56754" y="5328"/>
                    <a:pt x="56635" y="5367"/>
                    <a:pt x="56491" y="5456"/>
                  </a:cubicBezTo>
                  <a:cubicBezTo>
                    <a:pt x="57478" y="4689"/>
                    <a:pt x="57044" y="3976"/>
                    <a:pt x="56447" y="3976"/>
                  </a:cubicBezTo>
                  <a:cubicBezTo>
                    <a:pt x="56226" y="3976"/>
                    <a:pt x="55984" y="4073"/>
                    <a:pt x="55781" y="4300"/>
                  </a:cubicBezTo>
                  <a:lnTo>
                    <a:pt x="55781" y="4300"/>
                  </a:lnTo>
                  <a:cubicBezTo>
                    <a:pt x="56284" y="3553"/>
                    <a:pt x="55853" y="3016"/>
                    <a:pt x="55346" y="3016"/>
                  </a:cubicBezTo>
                  <a:cubicBezTo>
                    <a:pt x="55063" y="3016"/>
                    <a:pt x="54757" y="3183"/>
                    <a:pt x="54576" y="3572"/>
                  </a:cubicBezTo>
                  <a:cubicBezTo>
                    <a:pt x="54353" y="2830"/>
                    <a:pt x="53617" y="2549"/>
                    <a:pt x="52894" y="2362"/>
                  </a:cubicBezTo>
                  <a:cubicBezTo>
                    <a:pt x="52800" y="2338"/>
                    <a:pt x="52705" y="2327"/>
                    <a:pt x="52611" y="2327"/>
                  </a:cubicBezTo>
                  <a:cubicBezTo>
                    <a:pt x="52039" y="2327"/>
                    <a:pt x="51525" y="2721"/>
                    <a:pt x="51525" y="2721"/>
                  </a:cubicBezTo>
                  <a:cubicBezTo>
                    <a:pt x="51525" y="2721"/>
                    <a:pt x="51019" y="1727"/>
                    <a:pt x="50144" y="1727"/>
                  </a:cubicBezTo>
                  <a:cubicBezTo>
                    <a:pt x="49834" y="1727"/>
                    <a:pt x="49479" y="1852"/>
                    <a:pt x="49083" y="2188"/>
                  </a:cubicBezTo>
                  <a:cubicBezTo>
                    <a:pt x="48720" y="1790"/>
                    <a:pt x="48185" y="1418"/>
                    <a:pt x="47662" y="1418"/>
                  </a:cubicBezTo>
                  <a:cubicBezTo>
                    <a:pt x="47475" y="1418"/>
                    <a:pt x="47289" y="1466"/>
                    <a:pt x="47114" y="1577"/>
                  </a:cubicBezTo>
                  <a:cubicBezTo>
                    <a:pt x="46927" y="1166"/>
                    <a:pt x="46628" y="563"/>
                    <a:pt x="46256" y="263"/>
                  </a:cubicBezTo>
                  <a:cubicBezTo>
                    <a:pt x="46015" y="67"/>
                    <a:pt x="45812" y="0"/>
                    <a:pt x="45649"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7"/>
            <p:cNvSpPr/>
            <p:nvPr/>
          </p:nvSpPr>
          <p:spPr>
            <a:xfrm>
              <a:off x="432650" y="3873200"/>
              <a:ext cx="361875" cy="678900"/>
            </a:xfrm>
            <a:custGeom>
              <a:avLst/>
              <a:gdLst/>
              <a:ahLst/>
              <a:cxnLst/>
              <a:rect l="l" t="t" r="r" b="b"/>
              <a:pathLst>
                <a:path w="14475" h="27156" extrusionOk="0">
                  <a:moveTo>
                    <a:pt x="6140" y="1"/>
                  </a:moveTo>
                  <a:cubicBezTo>
                    <a:pt x="6124" y="1"/>
                    <a:pt x="6116" y="1"/>
                    <a:pt x="6116" y="1"/>
                  </a:cubicBezTo>
                  <a:cubicBezTo>
                    <a:pt x="6341" y="1012"/>
                    <a:pt x="6846" y="2526"/>
                    <a:pt x="6846" y="2526"/>
                  </a:cubicBezTo>
                  <a:cubicBezTo>
                    <a:pt x="5881" y="2285"/>
                    <a:pt x="5042" y="2186"/>
                    <a:pt x="4315" y="2186"/>
                  </a:cubicBezTo>
                  <a:cubicBezTo>
                    <a:pt x="984" y="2186"/>
                    <a:pt x="1" y="4266"/>
                    <a:pt x="1" y="4266"/>
                  </a:cubicBezTo>
                  <a:cubicBezTo>
                    <a:pt x="1102" y="3995"/>
                    <a:pt x="2340" y="3906"/>
                    <a:pt x="3428" y="3896"/>
                  </a:cubicBezTo>
                  <a:cubicBezTo>
                    <a:pt x="3914" y="3553"/>
                    <a:pt x="4460" y="3280"/>
                    <a:pt x="4987" y="3054"/>
                  </a:cubicBezTo>
                  <a:cubicBezTo>
                    <a:pt x="4996" y="3050"/>
                    <a:pt x="5005" y="3048"/>
                    <a:pt x="5014" y="3048"/>
                  </a:cubicBezTo>
                  <a:cubicBezTo>
                    <a:pt x="5062" y="3048"/>
                    <a:pt x="5089" y="3111"/>
                    <a:pt x="5041" y="3146"/>
                  </a:cubicBezTo>
                  <a:cubicBezTo>
                    <a:pt x="4708" y="3400"/>
                    <a:pt x="4355" y="3641"/>
                    <a:pt x="4017" y="3897"/>
                  </a:cubicBezTo>
                  <a:cubicBezTo>
                    <a:pt x="5353" y="3918"/>
                    <a:pt x="6341" y="4042"/>
                    <a:pt x="6341" y="4042"/>
                  </a:cubicBezTo>
                  <a:cubicBezTo>
                    <a:pt x="1403" y="7127"/>
                    <a:pt x="2245" y="10325"/>
                    <a:pt x="2245" y="10325"/>
                  </a:cubicBezTo>
                  <a:cubicBezTo>
                    <a:pt x="3179" y="10097"/>
                    <a:pt x="4032" y="9276"/>
                    <a:pt x="4712" y="8382"/>
                  </a:cubicBezTo>
                  <a:cubicBezTo>
                    <a:pt x="4770" y="7816"/>
                    <a:pt x="4820" y="7249"/>
                    <a:pt x="4851" y="6675"/>
                  </a:cubicBezTo>
                  <a:cubicBezTo>
                    <a:pt x="4853" y="6644"/>
                    <a:pt x="4878" y="6628"/>
                    <a:pt x="4901" y="6628"/>
                  </a:cubicBezTo>
                  <a:cubicBezTo>
                    <a:pt x="4925" y="6628"/>
                    <a:pt x="4948" y="6644"/>
                    <a:pt x="4949" y="6675"/>
                  </a:cubicBezTo>
                  <a:cubicBezTo>
                    <a:pt x="4959" y="7100"/>
                    <a:pt x="4987" y="7542"/>
                    <a:pt x="5000" y="7986"/>
                  </a:cubicBezTo>
                  <a:cubicBezTo>
                    <a:pt x="5082" y="7867"/>
                    <a:pt x="5162" y="7749"/>
                    <a:pt x="5237" y="7633"/>
                  </a:cubicBezTo>
                  <a:cubicBezTo>
                    <a:pt x="5261" y="7236"/>
                    <a:pt x="5272" y="6835"/>
                    <a:pt x="5257" y="6424"/>
                  </a:cubicBezTo>
                  <a:cubicBezTo>
                    <a:pt x="5256" y="6402"/>
                    <a:pt x="5270" y="6392"/>
                    <a:pt x="5285" y="6392"/>
                  </a:cubicBezTo>
                  <a:cubicBezTo>
                    <a:pt x="5301" y="6392"/>
                    <a:pt x="5319" y="6403"/>
                    <a:pt x="5322" y="6424"/>
                  </a:cubicBezTo>
                  <a:cubicBezTo>
                    <a:pt x="5360" y="6710"/>
                    <a:pt x="5403" y="7011"/>
                    <a:pt x="5437" y="7315"/>
                  </a:cubicBezTo>
                  <a:cubicBezTo>
                    <a:pt x="6003" y="6389"/>
                    <a:pt x="6341" y="5613"/>
                    <a:pt x="6341" y="5613"/>
                  </a:cubicBezTo>
                  <a:lnTo>
                    <a:pt x="6341" y="5613"/>
                  </a:lnTo>
                  <a:cubicBezTo>
                    <a:pt x="4938" y="9540"/>
                    <a:pt x="6341" y="13242"/>
                    <a:pt x="6341" y="13242"/>
                  </a:cubicBezTo>
                  <a:cubicBezTo>
                    <a:pt x="7458" y="12072"/>
                    <a:pt x="8045" y="10481"/>
                    <a:pt x="8354" y="9109"/>
                  </a:cubicBezTo>
                  <a:lnTo>
                    <a:pt x="8354" y="9109"/>
                  </a:lnTo>
                  <a:cubicBezTo>
                    <a:pt x="8405" y="14529"/>
                    <a:pt x="8401" y="23179"/>
                    <a:pt x="7929" y="27156"/>
                  </a:cubicBezTo>
                  <a:lnTo>
                    <a:pt x="10074" y="27156"/>
                  </a:lnTo>
                  <a:cubicBezTo>
                    <a:pt x="10074" y="27156"/>
                    <a:pt x="9966" y="15171"/>
                    <a:pt x="9175" y="7911"/>
                  </a:cubicBezTo>
                  <a:lnTo>
                    <a:pt x="9175" y="7911"/>
                  </a:lnTo>
                  <a:cubicBezTo>
                    <a:pt x="9365" y="8403"/>
                    <a:pt x="9584" y="8842"/>
                    <a:pt x="9816" y="9235"/>
                  </a:cubicBezTo>
                  <a:cubicBezTo>
                    <a:pt x="9775" y="8827"/>
                    <a:pt x="9761" y="8417"/>
                    <a:pt x="9785" y="8005"/>
                  </a:cubicBezTo>
                  <a:cubicBezTo>
                    <a:pt x="9786" y="7977"/>
                    <a:pt x="9807" y="7963"/>
                    <a:pt x="9827" y="7963"/>
                  </a:cubicBezTo>
                  <a:cubicBezTo>
                    <a:pt x="9847" y="7963"/>
                    <a:pt x="9868" y="7977"/>
                    <a:pt x="9870" y="8005"/>
                  </a:cubicBezTo>
                  <a:cubicBezTo>
                    <a:pt x="9920" y="8657"/>
                    <a:pt x="10081" y="9282"/>
                    <a:pt x="10258" y="9904"/>
                  </a:cubicBezTo>
                  <a:cubicBezTo>
                    <a:pt x="11403" y="11470"/>
                    <a:pt x="12680" y="12064"/>
                    <a:pt x="12680" y="12064"/>
                  </a:cubicBezTo>
                  <a:cubicBezTo>
                    <a:pt x="12625" y="9876"/>
                    <a:pt x="10548" y="5949"/>
                    <a:pt x="10548" y="5949"/>
                  </a:cubicBezTo>
                  <a:lnTo>
                    <a:pt x="10548" y="5949"/>
                  </a:lnTo>
                  <a:cubicBezTo>
                    <a:pt x="10865" y="6276"/>
                    <a:pt x="11171" y="6544"/>
                    <a:pt x="11461" y="6764"/>
                  </a:cubicBezTo>
                  <a:cubicBezTo>
                    <a:pt x="11332" y="6388"/>
                    <a:pt x="11188" y="6020"/>
                    <a:pt x="11033" y="5654"/>
                  </a:cubicBezTo>
                  <a:cubicBezTo>
                    <a:pt x="11010" y="5602"/>
                    <a:pt x="11051" y="5555"/>
                    <a:pt x="11093" y="5555"/>
                  </a:cubicBezTo>
                  <a:cubicBezTo>
                    <a:pt x="11111" y="5555"/>
                    <a:pt x="11130" y="5565"/>
                    <a:pt x="11143" y="5589"/>
                  </a:cubicBezTo>
                  <a:cubicBezTo>
                    <a:pt x="11390" y="6025"/>
                    <a:pt x="11705" y="6551"/>
                    <a:pt x="11946" y="7099"/>
                  </a:cubicBezTo>
                  <a:cubicBezTo>
                    <a:pt x="12981" y="7744"/>
                    <a:pt x="13689" y="7744"/>
                    <a:pt x="13689" y="7744"/>
                  </a:cubicBezTo>
                  <a:cubicBezTo>
                    <a:pt x="13465" y="4209"/>
                    <a:pt x="10155" y="3200"/>
                    <a:pt x="10155" y="3200"/>
                  </a:cubicBezTo>
                  <a:cubicBezTo>
                    <a:pt x="13970" y="2695"/>
                    <a:pt x="14475" y="900"/>
                    <a:pt x="14475" y="900"/>
                  </a:cubicBezTo>
                  <a:lnTo>
                    <a:pt x="14475" y="900"/>
                  </a:lnTo>
                  <a:cubicBezTo>
                    <a:pt x="9481" y="1124"/>
                    <a:pt x="8977" y="3200"/>
                    <a:pt x="8977" y="3200"/>
                  </a:cubicBezTo>
                  <a:cubicBezTo>
                    <a:pt x="8294" y="99"/>
                    <a:pt x="6380" y="1"/>
                    <a:pt x="6140"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7"/>
            <p:cNvSpPr/>
            <p:nvPr/>
          </p:nvSpPr>
          <p:spPr>
            <a:xfrm>
              <a:off x="905000" y="3540000"/>
              <a:ext cx="458350" cy="757900"/>
            </a:xfrm>
            <a:custGeom>
              <a:avLst/>
              <a:gdLst/>
              <a:ahLst/>
              <a:cxnLst/>
              <a:rect l="l" t="t" r="r" b="b"/>
              <a:pathLst>
                <a:path w="18334" h="30316" extrusionOk="0">
                  <a:moveTo>
                    <a:pt x="9010" y="1"/>
                  </a:moveTo>
                  <a:cubicBezTo>
                    <a:pt x="9010" y="1"/>
                    <a:pt x="6549" y="897"/>
                    <a:pt x="7313" y="4986"/>
                  </a:cubicBezTo>
                  <a:cubicBezTo>
                    <a:pt x="7313" y="4986"/>
                    <a:pt x="6625" y="4062"/>
                    <a:pt x="4489" y="4062"/>
                  </a:cubicBezTo>
                  <a:cubicBezTo>
                    <a:pt x="3401" y="4062"/>
                    <a:pt x="1939" y="4302"/>
                    <a:pt x="0" y="5024"/>
                  </a:cubicBezTo>
                  <a:cubicBezTo>
                    <a:pt x="0" y="5024"/>
                    <a:pt x="782" y="6000"/>
                    <a:pt x="3028" y="6000"/>
                  </a:cubicBezTo>
                  <a:cubicBezTo>
                    <a:pt x="3820" y="6000"/>
                    <a:pt x="4795" y="5879"/>
                    <a:pt x="5982" y="5550"/>
                  </a:cubicBezTo>
                  <a:lnTo>
                    <a:pt x="5982" y="5550"/>
                  </a:lnTo>
                  <a:cubicBezTo>
                    <a:pt x="5981" y="5550"/>
                    <a:pt x="2728" y="8278"/>
                    <a:pt x="4170" y="12378"/>
                  </a:cubicBezTo>
                  <a:cubicBezTo>
                    <a:pt x="4170" y="12378"/>
                    <a:pt x="4971" y="12036"/>
                    <a:pt x="5830" y="10813"/>
                  </a:cubicBezTo>
                  <a:cubicBezTo>
                    <a:pt x="5840" y="10078"/>
                    <a:pt x="5943" y="9334"/>
                    <a:pt x="6011" y="8721"/>
                  </a:cubicBezTo>
                  <a:cubicBezTo>
                    <a:pt x="6017" y="8675"/>
                    <a:pt x="6048" y="8654"/>
                    <a:pt x="6082" y="8654"/>
                  </a:cubicBezTo>
                  <a:cubicBezTo>
                    <a:pt x="6124" y="8654"/>
                    <a:pt x="6169" y="8686"/>
                    <a:pt x="6169" y="8741"/>
                  </a:cubicBezTo>
                  <a:cubicBezTo>
                    <a:pt x="6167" y="9230"/>
                    <a:pt x="6183" y="9715"/>
                    <a:pt x="6217" y="10202"/>
                  </a:cubicBezTo>
                  <a:cubicBezTo>
                    <a:pt x="6438" y="9815"/>
                    <a:pt x="6655" y="9367"/>
                    <a:pt x="6856" y="8843"/>
                  </a:cubicBezTo>
                  <a:lnTo>
                    <a:pt x="6856" y="8843"/>
                  </a:lnTo>
                  <a:cubicBezTo>
                    <a:pt x="6856" y="8844"/>
                    <a:pt x="6396" y="14274"/>
                    <a:pt x="7382" y="16772"/>
                  </a:cubicBezTo>
                  <a:cubicBezTo>
                    <a:pt x="7382" y="16772"/>
                    <a:pt x="8539" y="15487"/>
                    <a:pt x="9081" y="13170"/>
                  </a:cubicBezTo>
                  <a:cubicBezTo>
                    <a:pt x="8983" y="12384"/>
                    <a:pt x="8865" y="11601"/>
                    <a:pt x="8609" y="10840"/>
                  </a:cubicBezTo>
                  <a:cubicBezTo>
                    <a:pt x="8594" y="10798"/>
                    <a:pt x="8626" y="10768"/>
                    <a:pt x="8659" y="10768"/>
                  </a:cubicBezTo>
                  <a:cubicBezTo>
                    <a:pt x="8677" y="10768"/>
                    <a:pt x="8695" y="10777"/>
                    <a:pt x="8705" y="10798"/>
                  </a:cubicBezTo>
                  <a:cubicBezTo>
                    <a:pt x="8931" y="11252"/>
                    <a:pt x="9111" y="11723"/>
                    <a:pt x="9260" y="12205"/>
                  </a:cubicBezTo>
                  <a:cubicBezTo>
                    <a:pt x="9411" y="11076"/>
                    <a:pt x="9403" y="9759"/>
                    <a:pt x="9082" y="8272"/>
                  </a:cubicBezTo>
                  <a:lnTo>
                    <a:pt x="9082" y="8272"/>
                  </a:lnTo>
                  <a:cubicBezTo>
                    <a:pt x="9082" y="8272"/>
                    <a:pt x="9238" y="8651"/>
                    <a:pt x="9543" y="9235"/>
                  </a:cubicBezTo>
                  <a:cubicBezTo>
                    <a:pt x="10666" y="13759"/>
                    <a:pt x="12428" y="22861"/>
                    <a:pt x="10730" y="30316"/>
                  </a:cubicBezTo>
                  <a:lnTo>
                    <a:pt x="13591" y="30316"/>
                  </a:lnTo>
                  <a:cubicBezTo>
                    <a:pt x="13591" y="30316"/>
                    <a:pt x="13608" y="20241"/>
                    <a:pt x="11279" y="11928"/>
                  </a:cubicBezTo>
                  <a:lnTo>
                    <a:pt x="11279" y="11928"/>
                  </a:lnTo>
                  <a:cubicBezTo>
                    <a:pt x="12247" y="13155"/>
                    <a:pt x="13529" y="14383"/>
                    <a:pt x="15108" y="15062"/>
                  </a:cubicBezTo>
                  <a:cubicBezTo>
                    <a:pt x="15108" y="15062"/>
                    <a:pt x="14915" y="10207"/>
                    <a:pt x="11447" y="6444"/>
                  </a:cubicBezTo>
                  <a:lnTo>
                    <a:pt x="11447" y="6444"/>
                  </a:lnTo>
                  <a:cubicBezTo>
                    <a:pt x="11448" y="6445"/>
                    <a:pt x="12200" y="7161"/>
                    <a:pt x="13285" y="7935"/>
                  </a:cubicBezTo>
                  <a:cubicBezTo>
                    <a:pt x="13177" y="7574"/>
                    <a:pt x="13082" y="7214"/>
                    <a:pt x="12987" y="6873"/>
                  </a:cubicBezTo>
                  <a:cubicBezTo>
                    <a:pt x="12979" y="6841"/>
                    <a:pt x="13004" y="6817"/>
                    <a:pt x="13027" y="6817"/>
                  </a:cubicBezTo>
                  <a:cubicBezTo>
                    <a:pt x="13040" y="6817"/>
                    <a:pt x="13053" y="6824"/>
                    <a:pt x="13059" y="6841"/>
                  </a:cubicBezTo>
                  <a:cubicBezTo>
                    <a:pt x="13241" y="7314"/>
                    <a:pt x="13445" y="7760"/>
                    <a:pt x="13663" y="8198"/>
                  </a:cubicBezTo>
                  <a:cubicBezTo>
                    <a:pt x="13805" y="8293"/>
                    <a:pt x="13950" y="8388"/>
                    <a:pt x="14100" y="8482"/>
                  </a:cubicBezTo>
                  <a:cubicBezTo>
                    <a:pt x="13901" y="7974"/>
                    <a:pt x="13723" y="7462"/>
                    <a:pt x="13530" y="6978"/>
                  </a:cubicBezTo>
                  <a:cubicBezTo>
                    <a:pt x="13512" y="6932"/>
                    <a:pt x="13549" y="6897"/>
                    <a:pt x="13586" y="6897"/>
                  </a:cubicBezTo>
                  <a:cubicBezTo>
                    <a:pt x="13607" y="6897"/>
                    <a:pt x="13627" y="6907"/>
                    <a:pt x="13639" y="6931"/>
                  </a:cubicBezTo>
                  <a:cubicBezTo>
                    <a:pt x="13950" y="7565"/>
                    <a:pt x="14279" y="8180"/>
                    <a:pt x="14615" y="8791"/>
                  </a:cubicBezTo>
                  <a:cubicBezTo>
                    <a:pt x="15643" y="9377"/>
                    <a:pt x="16787" y="9843"/>
                    <a:pt x="17827" y="9843"/>
                  </a:cubicBezTo>
                  <a:cubicBezTo>
                    <a:pt x="17999" y="9843"/>
                    <a:pt x="18168" y="9830"/>
                    <a:pt x="18333" y="9803"/>
                  </a:cubicBezTo>
                  <a:cubicBezTo>
                    <a:pt x="18333" y="9803"/>
                    <a:pt x="17749" y="5787"/>
                    <a:pt x="10694" y="4671"/>
                  </a:cubicBezTo>
                  <a:cubicBezTo>
                    <a:pt x="10694" y="4671"/>
                    <a:pt x="11751" y="4058"/>
                    <a:pt x="13249" y="3395"/>
                  </a:cubicBezTo>
                  <a:cubicBezTo>
                    <a:pt x="12745" y="3266"/>
                    <a:pt x="12230" y="3162"/>
                    <a:pt x="11732" y="3038"/>
                  </a:cubicBezTo>
                  <a:cubicBezTo>
                    <a:pt x="11649" y="3016"/>
                    <a:pt x="11663" y="2906"/>
                    <a:pt x="11749" y="2906"/>
                  </a:cubicBezTo>
                  <a:cubicBezTo>
                    <a:pt x="12452" y="2909"/>
                    <a:pt x="13200" y="2954"/>
                    <a:pt x="13914" y="3110"/>
                  </a:cubicBezTo>
                  <a:cubicBezTo>
                    <a:pt x="15146" y="2599"/>
                    <a:pt x="16587" y="2108"/>
                    <a:pt x="17962" y="1883"/>
                  </a:cubicBezTo>
                  <a:cubicBezTo>
                    <a:pt x="17962" y="1883"/>
                    <a:pt x="16925" y="960"/>
                    <a:pt x="15007" y="960"/>
                  </a:cubicBezTo>
                  <a:cubicBezTo>
                    <a:pt x="13594" y="960"/>
                    <a:pt x="11703" y="1461"/>
                    <a:pt x="9397" y="3202"/>
                  </a:cubicBezTo>
                  <a:cubicBezTo>
                    <a:pt x="9397" y="3202"/>
                    <a:pt x="9241" y="1250"/>
                    <a:pt x="9010"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7"/>
            <p:cNvSpPr/>
            <p:nvPr/>
          </p:nvSpPr>
          <p:spPr>
            <a:xfrm>
              <a:off x="1400075" y="3778350"/>
              <a:ext cx="416825" cy="769325"/>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7"/>
            <p:cNvSpPr/>
            <p:nvPr/>
          </p:nvSpPr>
          <p:spPr>
            <a:xfrm>
              <a:off x="2411225" y="3795300"/>
              <a:ext cx="292100" cy="539150"/>
            </a:xfrm>
            <a:custGeom>
              <a:avLst/>
              <a:gdLst/>
              <a:ahLst/>
              <a:cxnLst/>
              <a:rect l="l" t="t" r="r" b="b"/>
              <a:pathLst>
                <a:path w="11684" h="21566" extrusionOk="0">
                  <a:moveTo>
                    <a:pt x="6850" y="0"/>
                  </a:moveTo>
                  <a:cubicBezTo>
                    <a:pt x="6420" y="0"/>
                    <a:pt x="5085" y="188"/>
                    <a:pt x="4354" y="2411"/>
                  </a:cubicBezTo>
                  <a:cubicBezTo>
                    <a:pt x="4354" y="2411"/>
                    <a:pt x="4111" y="653"/>
                    <a:pt x="1" y="48"/>
                  </a:cubicBezTo>
                  <a:lnTo>
                    <a:pt x="1" y="48"/>
                  </a:lnTo>
                  <a:cubicBezTo>
                    <a:pt x="1" y="48"/>
                    <a:pt x="124" y="741"/>
                    <a:pt x="1158" y="1420"/>
                  </a:cubicBezTo>
                  <a:cubicBezTo>
                    <a:pt x="1314" y="1322"/>
                    <a:pt x="1477" y="1234"/>
                    <a:pt x="1647" y="1159"/>
                  </a:cubicBezTo>
                  <a:cubicBezTo>
                    <a:pt x="1654" y="1156"/>
                    <a:pt x="1661" y="1155"/>
                    <a:pt x="1668" y="1155"/>
                  </a:cubicBezTo>
                  <a:cubicBezTo>
                    <a:pt x="1713" y="1155"/>
                    <a:pt x="1738" y="1225"/>
                    <a:pt x="1688" y="1250"/>
                  </a:cubicBezTo>
                  <a:cubicBezTo>
                    <a:pt x="1543" y="1321"/>
                    <a:pt x="1405" y="1403"/>
                    <a:pt x="1273" y="1494"/>
                  </a:cubicBezTo>
                  <a:cubicBezTo>
                    <a:pt x="1395" y="1569"/>
                    <a:pt x="1528" y="1643"/>
                    <a:pt x="1675" y="1716"/>
                  </a:cubicBezTo>
                  <a:cubicBezTo>
                    <a:pt x="1830" y="1577"/>
                    <a:pt x="1993" y="1446"/>
                    <a:pt x="2166" y="1324"/>
                  </a:cubicBezTo>
                  <a:cubicBezTo>
                    <a:pt x="2173" y="1319"/>
                    <a:pt x="2180" y="1317"/>
                    <a:pt x="2187" y="1317"/>
                  </a:cubicBezTo>
                  <a:cubicBezTo>
                    <a:pt x="2216" y="1317"/>
                    <a:pt x="2239" y="1354"/>
                    <a:pt x="2211" y="1380"/>
                  </a:cubicBezTo>
                  <a:cubicBezTo>
                    <a:pt x="2071" y="1508"/>
                    <a:pt x="1943" y="1644"/>
                    <a:pt x="1820" y="1786"/>
                  </a:cubicBezTo>
                  <a:cubicBezTo>
                    <a:pt x="2238" y="1982"/>
                    <a:pt x="2750" y="2163"/>
                    <a:pt x="3380" y="2312"/>
                  </a:cubicBezTo>
                  <a:cubicBezTo>
                    <a:pt x="3380" y="2312"/>
                    <a:pt x="558" y="2868"/>
                    <a:pt x="75" y="5771"/>
                  </a:cubicBezTo>
                  <a:cubicBezTo>
                    <a:pt x="75" y="5771"/>
                    <a:pt x="101" y="5774"/>
                    <a:pt x="151" y="5774"/>
                  </a:cubicBezTo>
                  <a:cubicBezTo>
                    <a:pt x="306" y="5774"/>
                    <a:pt x="693" y="5748"/>
                    <a:pt x="1234" y="5533"/>
                  </a:cubicBezTo>
                  <a:cubicBezTo>
                    <a:pt x="1215" y="5367"/>
                    <a:pt x="1183" y="5194"/>
                    <a:pt x="1233" y="5033"/>
                  </a:cubicBezTo>
                  <a:cubicBezTo>
                    <a:pt x="1235" y="5027"/>
                    <a:pt x="1240" y="5025"/>
                    <a:pt x="1245" y="5025"/>
                  </a:cubicBezTo>
                  <a:cubicBezTo>
                    <a:pt x="1250" y="5025"/>
                    <a:pt x="1256" y="5027"/>
                    <a:pt x="1259" y="5033"/>
                  </a:cubicBezTo>
                  <a:cubicBezTo>
                    <a:pt x="1324" y="5167"/>
                    <a:pt x="1349" y="5322"/>
                    <a:pt x="1380" y="5474"/>
                  </a:cubicBezTo>
                  <a:cubicBezTo>
                    <a:pt x="1521" y="5411"/>
                    <a:pt x="1670" y="5337"/>
                    <a:pt x="1827" y="5250"/>
                  </a:cubicBezTo>
                  <a:cubicBezTo>
                    <a:pt x="1766" y="5139"/>
                    <a:pt x="1714" y="5025"/>
                    <a:pt x="1678" y="4904"/>
                  </a:cubicBezTo>
                  <a:cubicBezTo>
                    <a:pt x="1669" y="4875"/>
                    <a:pt x="1694" y="4858"/>
                    <a:pt x="1718" y="4858"/>
                  </a:cubicBezTo>
                  <a:cubicBezTo>
                    <a:pt x="1732" y="4858"/>
                    <a:pt x="1747" y="4864"/>
                    <a:pt x="1753" y="4879"/>
                  </a:cubicBezTo>
                  <a:cubicBezTo>
                    <a:pt x="1803" y="4990"/>
                    <a:pt x="1871" y="5088"/>
                    <a:pt x="1939" y="5184"/>
                  </a:cubicBezTo>
                  <a:cubicBezTo>
                    <a:pt x="2213" y="5023"/>
                    <a:pt x="2509" y="4816"/>
                    <a:pt x="2822" y="4552"/>
                  </a:cubicBezTo>
                  <a:lnTo>
                    <a:pt x="2822" y="4552"/>
                  </a:lnTo>
                  <a:cubicBezTo>
                    <a:pt x="2822" y="4552"/>
                    <a:pt x="776" y="7623"/>
                    <a:pt x="545" y="9428"/>
                  </a:cubicBezTo>
                  <a:cubicBezTo>
                    <a:pt x="545" y="9428"/>
                    <a:pt x="2869" y="8621"/>
                    <a:pt x="4061" y="5698"/>
                  </a:cubicBezTo>
                  <a:lnTo>
                    <a:pt x="4061" y="5698"/>
                  </a:lnTo>
                  <a:cubicBezTo>
                    <a:pt x="3348" y="8903"/>
                    <a:pt x="2027" y="15323"/>
                    <a:pt x="1410" y="21384"/>
                  </a:cubicBezTo>
                  <a:lnTo>
                    <a:pt x="3182" y="21565"/>
                  </a:lnTo>
                  <a:cubicBezTo>
                    <a:pt x="3182" y="21565"/>
                    <a:pt x="3276" y="14186"/>
                    <a:pt x="4369" y="7138"/>
                  </a:cubicBezTo>
                  <a:cubicBezTo>
                    <a:pt x="4480" y="7195"/>
                    <a:pt x="4592" y="7249"/>
                    <a:pt x="4711" y="7287"/>
                  </a:cubicBezTo>
                  <a:cubicBezTo>
                    <a:pt x="4739" y="7296"/>
                    <a:pt x="4730" y="7340"/>
                    <a:pt x="4703" y="7340"/>
                  </a:cubicBezTo>
                  <a:cubicBezTo>
                    <a:pt x="4702" y="7340"/>
                    <a:pt x="4701" y="7339"/>
                    <a:pt x="4699" y="7339"/>
                  </a:cubicBezTo>
                  <a:cubicBezTo>
                    <a:pt x="4583" y="7322"/>
                    <a:pt x="4471" y="7293"/>
                    <a:pt x="4359" y="7258"/>
                  </a:cubicBezTo>
                  <a:lnTo>
                    <a:pt x="4359" y="7258"/>
                  </a:lnTo>
                  <a:cubicBezTo>
                    <a:pt x="4389" y="7519"/>
                    <a:pt x="4429" y="7790"/>
                    <a:pt x="4483" y="8068"/>
                  </a:cubicBezTo>
                  <a:cubicBezTo>
                    <a:pt x="4687" y="8014"/>
                    <a:pt x="4888" y="7955"/>
                    <a:pt x="5087" y="7884"/>
                  </a:cubicBezTo>
                  <a:cubicBezTo>
                    <a:pt x="5094" y="7881"/>
                    <a:pt x="5102" y="7880"/>
                    <a:pt x="5109" y="7880"/>
                  </a:cubicBezTo>
                  <a:cubicBezTo>
                    <a:pt x="5165" y="7880"/>
                    <a:pt x="5195" y="7960"/>
                    <a:pt x="5135" y="7990"/>
                  </a:cubicBezTo>
                  <a:cubicBezTo>
                    <a:pt x="4932" y="8092"/>
                    <a:pt x="4728" y="8179"/>
                    <a:pt x="4521" y="8255"/>
                  </a:cubicBezTo>
                  <a:cubicBezTo>
                    <a:pt x="4716" y="9175"/>
                    <a:pt x="5069" y="10141"/>
                    <a:pt x="5688" y="10935"/>
                  </a:cubicBezTo>
                  <a:cubicBezTo>
                    <a:pt x="5688" y="10935"/>
                    <a:pt x="7159" y="7991"/>
                    <a:pt x="6330" y="4627"/>
                  </a:cubicBezTo>
                  <a:lnTo>
                    <a:pt x="6330" y="4627"/>
                  </a:lnTo>
                  <a:cubicBezTo>
                    <a:pt x="6330" y="4628"/>
                    <a:pt x="6670" y="5699"/>
                    <a:pt x="7281" y="6778"/>
                  </a:cubicBezTo>
                  <a:cubicBezTo>
                    <a:pt x="7337" y="6676"/>
                    <a:pt x="7392" y="6572"/>
                    <a:pt x="7450" y="6470"/>
                  </a:cubicBezTo>
                  <a:cubicBezTo>
                    <a:pt x="7456" y="6460"/>
                    <a:pt x="7466" y="6456"/>
                    <a:pt x="7476" y="6456"/>
                  </a:cubicBezTo>
                  <a:cubicBezTo>
                    <a:pt x="7500" y="6456"/>
                    <a:pt x="7526" y="6479"/>
                    <a:pt x="7512" y="6504"/>
                  </a:cubicBezTo>
                  <a:cubicBezTo>
                    <a:pt x="7449" y="6623"/>
                    <a:pt x="7389" y="6744"/>
                    <a:pt x="7329" y="6864"/>
                  </a:cubicBezTo>
                  <a:cubicBezTo>
                    <a:pt x="7395" y="6978"/>
                    <a:pt x="7464" y="7090"/>
                    <a:pt x="7535" y="7200"/>
                  </a:cubicBezTo>
                  <a:cubicBezTo>
                    <a:pt x="7609" y="7009"/>
                    <a:pt x="7688" y="6820"/>
                    <a:pt x="7772" y="6638"/>
                  </a:cubicBezTo>
                  <a:cubicBezTo>
                    <a:pt x="7780" y="6620"/>
                    <a:pt x="7795" y="6613"/>
                    <a:pt x="7810" y="6613"/>
                  </a:cubicBezTo>
                  <a:cubicBezTo>
                    <a:pt x="7835" y="6613"/>
                    <a:pt x="7860" y="6635"/>
                    <a:pt x="7847" y="6666"/>
                  </a:cubicBezTo>
                  <a:cubicBezTo>
                    <a:pt x="7762" y="6890"/>
                    <a:pt x="7692" y="7118"/>
                    <a:pt x="7633" y="7348"/>
                  </a:cubicBezTo>
                  <a:cubicBezTo>
                    <a:pt x="8091" y="8030"/>
                    <a:pt x="8659" y="8634"/>
                    <a:pt x="9319" y="8868"/>
                  </a:cubicBezTo>
                  <a:cubicBezTo>
                    <a:pt x="9319" y="8868"/>
                    <a:pt x="10284" y="6296"/>
                    <a:pt x="6462" y="3328"/>
                  </a:cubicBezTo>
                  <a:cubicBezTo>
                    <a:pt x="6462" y="3328"/>
                    <a:pt x="6523" y="3327"/>
                    <a:pt x="6633" y="3327"/>
                  </a:cubicBezTo>
                  <a:cubicBezTo>
                    <a:pt x="6940" y="3327"/>
                    <a:pt x="7628" y="3337"/>
                    <a:pt x="8468" y="3412"/>
                  </a:cubicBezTo>
                  <a:cubicBezTo>
                    <a:pt x="8415" y="3243"/>
                    <a:pt x="8354" y="3076"/>
                    <a:pt x="8278" y="2916"/>
                  </a:cubicBezTo>
                  <a:cubicBezTo>
                    <a:pt x="8268" y="2897"/>
                    <a:pt x="8287" y="2877"/>
                    <a:pt x="8304" y="2877"/>
                  </a:cubicBezTo>
                  <a:cubicBezTo>
                    <a:pt x="8312" y="2877"/>
                    <a:pt x="8318" y="2880"/>
                    <a:pt x="8323" y="2887"/>
                  </a:cubicBezTo>
                  <a:cubicBezTo>
                    <a:pt x="8432" y="3059"/>
                    <a:pt x="8522" y="3241"/>
                    <a:pt x="8603" y="3425"/>
                  </a:cubicBezTo>
                  <a:cubicBezTo>
                    <a:pt x="8832" y="3448"/>
                    <a:pt x="9072" y="3474"/>
                    <a:pt x="9316" y="3507"/>
                  </a:cubicBezTo>
                  <a:cubicBezTo>
                    <a:pt x="9209" y="3338"/>
                    <a:pt x="9102" y="3168"/>
                    <a:pt x="9007" y="2992"/>
                  </a:cubicBezTo>
                  <a:cubicBezTo>
                    <a:pt x="8994" y="2970"/>
                    <a:pt x="9017" y="2947"/>
                    <a:pt x="9038" y="2947"/>
                  </a:cubicBezTo>
                  <a:cubicBezTo>
                    <a:pt x="9046" y="2947"/>
                    <a:pt x="9054" y="2950"/>
                    <a:pt x="9059" y="2958"/>
                  </a:cubicBezTo>
                  <a:cubicBezTo>
                    <a:pt x="9185" y="3154"/>
                    <a:pt x="9321" y="3340"/>
                    <a:pt x="9455" y="3527"/>
                  </a:cubicBezTo>
                  <a:cubicBezTo>
                    <a:pt x="10196" y="3635"/>
                    <a:pt x="10980" y="3798"/>
                    <a:pt x="11683" y="4049"/>
                  </a:cubicBezTo>
                  <a:cubicBezTo>
                    <a:pt x="11683" y="4049"/>
                    <a:pt x="10934" y="1929"/>
                    <a:pt x="7547" y="1929"/>
                  </a:cubicBezTo>
                  <a:cubicBezTo>
                    <a:pt x="7130" y="1929"/>
                    <a:pt x="6672" y="1962"/>
                    <a:pt x="6171" y="2034"/>
                  </a:cubicBezTo>
                  <a:cubicBezTo>
                    <a:pt x="6171" y="2034"/>
                    <a:pt x="6717" y="825"/>
                    <a:pt x="6988" y="8"/>
                  </a:cubicBezTo>
                  <a:cubicBezTo>
                    <a:pt x="6988" y="8"/>
                    <a:pt x="6938" y="0"/>
                    <a:pt x="6850"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7"/>
            <p:cNvSpPr/>
            <p:nvPr/>
          </p:nvSpPr>
          <p:spPr>
            <a:xfrm>
              <a:off x="1768375" y="4024850"/>
              <a:ext cx="277275" cy="511775"/>
            </a:xfrm>
            <a:custGeom>
              <a:avLst/>
              <a:gdLst/>
              <a:ahLst/>
              <a:cxnLst/>
              <a:rect l="l" t="t" r="r" b="b"/>
              <a:pathLst>
                <a:path w="11091" h="20471" extrusionOk="0">
                  <a:moveTo>
                    <a:pt x="4590" y="0"/>
                  </a:moveTo>
                  <a:cubicBezTo>
                    <a:pt x="4506" y="0"/>
                    <a:pt x="4458" y="7"/>
                    <a:pt x="4458" y="7"/>
                  </a:cubicBezTo>
                  <a:cubicBezTo>
                    <a:pt x="4716" y="782"/>
                    <a:pt x="5232" y="1930"/>
                    <a:pt x="5232" y="1930"/>
                  </a:cubicBezTo>
                  <a:cubicBezTo>
                    <a:pt x="4756" y="1861"/>
                    <a:pt x="4321" y="1830"/>
                    <a:pt x="3925" y="1830"/>
                  </a:cubicBezTo>
                  <a:cubicBezTo>
                    <a:pt x="712" y="1830"/>
                    <a:pt x="1" y="3841"/>
                    <a:pt x="1" y="3841"/>
                  </a:cubicBezTo>
                  <a:cubicBezTo>
                    <a:pt x="668" y="3604"/>
                    <a:pt x="1413" y="3448"/>
                    <a:pt x="2117" y="3346"/>
                  </a:cubicBezTo>
                  <a:cubicBezTo>
                    <a:pt x="2244" y="3169"/>
                    <a:pt x="2371" y="2992"/>
                    <a:pt x="2492" y="2808"/>
                  </a:cubicBezTo>
                  <a:cubicBezTo>
                    <a:pt x="2497" y="2800"/>
                    <a:pt x="2505" y="2796"/>
                    <a:pt x="2513" y="2796"/>
                  </a:cubicBezTo>
                  <a:cubicBezTo>
                    <a:pt x="2532" y="2796"/>
                    <a:pt x="2554" y="2817"/>
                    <a:pt x="2543" y="2839"/>
                  </a:cubicBezTo>
                  <a:cubicBezTo>
                    <a:pt x="2452" y="3008"/>
                    <a:pt x="2350" y="3168"/>
                    <a:pt x="2248" y="3328"/>
                  </a:cubicBezTo>
                  <a:cubicBezTo>
                    <a:pt x="2480" y="3297"/>
                    <a:pt x="2709" y="3271"/>
                    <a:pt x="2926" y="3250"/>
                  </a:cubicBezTo>
                  <a:cubicBezTo>
                    <a:pt x="3002" y="3074"/>
                    <a:pt x="3087" y="2903"/>
                    <a:pt x="3191" y="2740"/>
                  </a:cubicBezTo>
                  <a:cubicBezTo>
                    <a:pt x="3196" y="2733"/>
                    <a:pt x="3202" y="2730"/>
                    <a:pt x="3209" y="2730"/>
                  </a:cubicBezTo>
                  <a:cubicBezTo>
                    <a:pt x="3225" y="2730"/>
                    <a:pt x="3243" y="2748"/>
                    <a:pt x="3235" y="2766"/>
                  </a:cubicBezTo>
                  <a:cubicBezTo>
                    <a:pt x="3161" y="2920"/>
                    <a:pt x="3104" y="3077"/>
                    <a:pt x="3055" y="3239"/>
                  </a:cubicBezTo>
                  <a:cubicBezTo>
                    <a:pt x="3841" y="3168"/>
                    <a:pt x="4489" y="3158"/>
                    <a:pt x="4785" y="3158"/>
                  </a:cubicBezTo>
                  <a:cubicBezTo>
                    <a:pt x="4896" y="3158"/>
                    <a:pt x="4957" y="3159"/>
                    <a:pt x="4957" y="3159"/>
                  </a:cubicBezTo>
                  <a:cubicBezTo>
                    <a:pt x="1329" y="5975"/>
                    <a:pt x="2246" y="8418"/>
                    <a:pt x="2246" y="8418"/>
                  </a:cubicBezTo>
                  <a:cubicBezTo>
                    <a:pt x="2872" y="8195"/>
                    <a:pt x="3410" y="7621"/>
                    <a:pt x="3847" y="6974"/>
                  </a:cubicBezTo>
                  <a:cubicBezTo>
                    <a:pt x="3789" y="6756"/>
                    <a:pt x="3724" y="6539"/>
                    <a:pt x="3643" y="6327"/>
                  </a:cubicBezTo>
                  <a:cubicBezTo>
                    <a:pt x="3631" y="6298"/>
                    <a:pt x="3655" y="6276"/>
                    <a:pt x="3679" y="6276"/>
                  </a:cubicBezTo>
                  <a:cubicBezTo>
                    <a:pt x="3692" y="6276"/>
                    <a:pt x="3706" y="6283"/>
                    <a:pt x="3714" y="6300"/>
                  </a:cubicBezTo>
                  <a:cubicBezTo>
                    <a:pt x="3793" y="6473"/>
                    <a:pt x="3868" y="6653"/>
                    <a:pt x="3939" y="6834"/>
                  </a:cubicBezTo>
                  <a:cubicBezTo>
                    <a:pt x="4006" y="6729"/>
                    <a:pt x="4071" y="6623"/>
                    <a:pt x="4134" y="6515"/>
                  </a:cubicBezTo>
                  <a:cubicBezTo>
                    <a:pt x="4078" y="6400"/>
                    <a:pt x="4022" y="6287"/>
                    <a:pt x="3961" y="6173"/>
                  </a:cubicBezTo>
                  <a:cubicBezTo>
                    <a:pt x="3948" y="6151"/>
                    <a:pt x="3972" y="6128"/>
                    <a:pt x="3994" y="6128"/>
                  </a:cubicBezTo>
                  <a:cubicBezTo>
                    <a:pt x="4004" y="6128"/>
                    <a:pt x="4013" y="6132"/>
                    <a:pt x="4019" y="6142"/>
                  </a:cubicBezTo>
                  <a:cubicBezTo>
                    <a:pt x="4074" y="6239"/>
                    <a:pt x="4128" y="6335"/>
                    <a:pt x="4180" y="6433"/>
                  </a:cubicBezTo>
                  <a:cubicBezTo>
                    <a:pt x="4760" y="5410"/>
                    <a:pt x="5083" y="4392"/>
                    <a:pt x="5083" y="4391"/>
                  </a:cubicBezTo>
                  <a:lnTo>
                    <a:pt x="5083" y="4391"/>
                  </a:lnTo>
                  <a:cubicBezTo>
                    <a:pt x="4297" y="7585"/>
                    <a:pt x="5693" y="10379"/>
                    <a:pt x="5693" y="10379"/>
                  </a:cubicBezTo>
                  <a:cubicBezTo>
                    <a:pt x="6280" y="9626"/>
                    <a:pt x="6615" y="8710"/>
                    <a:pt x="6800" y="7835"/>
                  </a:cubicBezTo>
                  <a:cubicBezTo>
                    <a:pt x="6605" y="7763"/>
                    <a:pt x="6410" y="7680"/>
                    <a:pt x="6218" y="7583"/>
                  </a:cubicBezTo>
                  <a:cubicBezTo>
                    <a:pt x="6161" y="7555"/>
                    <a:pt x="6188" y="7479"/>
                    <a:pt x="6241" y="7479"/>
                  </a:cubicBezTo>
                  <a:cubicBezTo>
                    <a:pt x="6248" y="7479"/>
                    <a:pt x="6255" y="7481"/>
                    <a:pt x="6263" y="7483"/>
                  </a:cubicBezTo>
                  <a:cubicBezTo>
                    <a:pt x="6452" y="7550"/>
                    <a:pt x="6643" y="7607"/>
                    <a:pt x="6837" y="7658"/>
                  </a:cubicBezTo>
                  <a:cubicBezTo>
                    <a:pt x="6888" y="7394"/>
                    <a:pt x="6925" y="7136"/>
                    <a:pt x="6953" y="6889"/>
                  </a:cubicBezTo>
                  <a:lnTo>
                    <a:pt x="6953" y="6889"/>
                  </a:lnTo>
                  <a:cubicBezTo>
                    <a:pt x="6849" y="6922"/>
                    <a:pt x="6742" y="6950"/>
                    <a:pt x="6632" y="6966"/>
                  </a:cubicBezTo>
                  <a:cubicBezTo>
                    <a:pt x="6630" y="6966"/>
                    <a:pt x="6629" y="6966"/>
                    <a:pt x="6628" y="6966"/>
                  </a:cubicBezTo>
                  <a:cubicBezTo>
                    <a:pt x="6602" y="6966"/>
                    <a:pt x="6593" y="6924"/>
                    <a:pt x="6620" y="6916"/>
                  </a:cubicBezTo>
                  <a:cubicBezTo>
                    <a:pt x="6734" y="6879"/>
                    <a:pt x="6840" y="6830"/>
                    <a:pt x="6944" y="6775"/>
                  </a:cubicBezTo>
                  <a:cubicBezTo>
                    <a:pt x="7981" y="13465"/>
                    <a:pt x="8071" y="20470"/>
                    <a:pt x="8071" y="20470"/>
                  </a:cubicBezTo>
                  <a:lnTo>
                    <a:pt x="9754" y="20299"/>
                  </a:lnTo>
                  <a:cubicBezTo>
                    <a:pt x="9168" y="14545"/>
                    <a:pt x="7913" y="8450"/>
                    <a:pt x="7237" y="5408"/>
                  </a:cubicBezTo>
                  <a:lnTo>
                    <a:pt x="7237" y="5408"/>
                  </a:lnTo>
                  <a:cubicBezTo>
                    <a:pt x="8368" y="8182"/>
                    <a:pt x="10575" y="8948"/>
                    <a:pt x="10575" y="8948"/>
                  </a:cubicBezTo>
                  <a:cubicBezTo>
                    <a:pt x="10355" y="7235"/>
                    <a:pt x="8413" y="4319"/>
                    <a:pt x="8412" y="4319"/>
                  </a:cubicBezTo>
                  <a:lnTo>
                    <a:pt x="8412" y="4319"/>
                  </a:lnTo>
                  <a:cubicBezTo>
                    <a:pt x="8710" y="4570"/>
                    <a:pt x="8991" y="4766"/>
                    <a:pt x="9252" y="4920"/>
                  </a:cubicBezTo>
                  <a:cubicBezTo>
                    <a:pt x="9317" y="4828"/>
                    <a:pt x="9381" y="4736"/>
                    <a:pt x="9428" y="4631"/>
                  </a:cubicBezTo>
                  <a:cubicBezTo>
                    <a:pt x="9434" y="4616"/>
                    <a:pt x="9448" y="4610"/>
                    <a:pt x="9462" y="4610"/>
                  </a:cubicBezTo>
                  <a:cubicBezTo>
                    <a:pt x="9484" y="4610"/>
                    <a:pt x="9508" y="4627"/>
                    <a:pt x="9500" y="4654"/>
                  </a:cubicBezTo>
                  <a:cubicBezTo>
                    <a:pt x="9464" y="4770"/>
                    <a:pt x="9415" y="4878"/>
                    <a:pt x="9358" y="4982"/>
                  </a:cubicBezTo>
                  <a:cubicBezTo>
                    <a:pt x="9507" y="5066"/>
                    <a:pt x="9649" y="5136"/>
                    <a:pt x="9782" y="5194"/>
                  </a:cubicBezTo>
                  <a:cubicBezTo>
                    <a:pt x="9812" y="5052"/>
                    <a:pt x="9836" y="4904"/>
                    <a:pt x="9898" y="4775"/>
                  </a:cubicBezTo>
                  <a:cubicBezTo>
                    <a:pt x="9900" y="4771"/>
                    <a:pt x="9905" y="4769"/>
                    <a:pt x="9910" y="4769"/>
                  </a:cubicBezTo>
                  <a:cubicBezTo>
                    <a:pt x="9915" y="4769"/>
                    <a:pt x="9919" y="4771"/>
                    <a:pt x="9921" y="4777"/>
                  </a:cubicBezTo>
                  <a:cubicBezTo>
                    <a:pt x="9969" y="4930"/>
                    <a:pt x="9939" y="5094"/>
                    <a:pt x="9919" y="5252"/>
                  </a:cubicBezTo>
                  <a:cubicBezTo>
                    <a:pt x="10435" y="5455"/>
                    <a:pt x="10803" y="5480"/>
                    <a:pt x="10950" y="5480"/>
                  </a:cubicBezTo>
                  <a:cubicBezTo>
                    <a:pt x="10997" y="5480"/>
                    <a:pt x="11021" y="5477"/>
                    <a:pt x="11021" y="5477"/>
                  </a:cubicBezTo>
                  <a:cubicBezTo>
                    <a:pt x="10563" y="2721"/>
                    <a:pt x="7885" y="2194"/>
                    <a:pt x="7885" y="2194"/>
                  </a:cubicBezTo>
                  <a:cubicBezTo>
                    <a:pt x="8482" y="2052"/>
                    <a:pt x="8967" y="1879"/>
                    <a:pt x="9364" y="1695"/>
                  </a:cubicBezTo>
                  <a:cubicBezTo>
                    <a:pt x="9247" y="1560"/>
                    <a:pt x="9126" y="1430"/>
                    <a:pt x="8994" y="1309"/>
                  </a:cubicBezTo>
                  <a:cubicBezTo>
                    <a:pt x="8968" y="1285"/>
                    <a:pt x="8988" y="1249"/>
                    <a:pt x="9015" y="1249"/>
                  </a:cubicBezTo>
                  <a:cubicBezTo>
                    <a:pt x="9022" y="1249"/>
                    <a:pt x="9029" y="1252"/>
                    <a:pt x="9036" y="1257"/>
                  </a:cubicBezTo>
                  <a:cubicBezTo>
                    <a:pt x="9199" y="1371"/>
                    <a:pt x="9355" y="1496"/>
                    <a:pt x="9501" y="1628"/>
                  </a:cubicBezTo>
                  <a:cubicBezTo>
                    <a:pt x="9642" y="1559"/>
                    <a:pt x="9768" y="1488"/>
                    <a:pt x="9884" y="1417"/>
                  </a:cubicBezTo>
                  <a:cubicBezTo>
                    <a:pt x="9758" y="1332"/>
                    <a:pt x="9627" y="1252"/>
                    <a:pt x="9490" y="1184"/>
                  </a:cubicBezTo>
                  <a:cubicBezTo>
                    <a:pt x="9443" y="1162"/>
                    <a:pt x="9465" y="1095"/>
                    <a:pt x="9509" y="1095"/>
                  </a:cubicBezTo>
                  <a:cubicBezTo>
                    <a:pt x="9515" y="1095"/>
                    <a:pt x="9521" y="1096"/>
                    <a:pt x="9528" y="1099"/>
                  </a:cubicBezTo>
                  <a:cubicBezTo>
                    <a:pt x="9691" y="1170"/>
                    <a:pt x="9844" y="1255"/>
                    <a:pt x="9993" y="1347"/>
                  </a:cubicBezTo>
                  <a:cubicBezTo>
                    <a:pt x="10974" y="702"/>
                    <a:pt x="11091" y="43"/>
                    <a:pt x="11091" y="43"/>
                  </a:cubicBezTo>
                  <a:lnTo>
                    <a:pt x="11091" y="43"/>
                  </a:lnTo>
                  <a:cubicBezTo>
                    <a:pt x="7190" y="619"/>
                    <a:pt x="6959" y="2287"/>
                    <a:pt x="6959" y="2287"/>
                  </a:cubicBezTo>
                  <a:cubicBezTo>
                    <a:pt x="6265" y="179"/>
                    <a:pt x="4999" y="0"/>
                    <a:pt x="4590"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7"/>
            <p:cNvSpPr/>
            <p:nvPr/>
          </p:nvSpPr>
          <p:spPr>
            <a:xfrm>
              <a:off x="197700" y="4011200"/>
              <a:ext cx="292225" cy="518400"/>
            </a:xfrm>
            <a:custGeom>
              <a:avLst/>
              <a:gdLst/>
              <a:ahLst/>
              <a:cxnLst/>
              <a:rect l="l" t="t" r="r" b="b"/>
              <a:pathLst>
                <a:path w="11689" h="20736" extrusionOk="0">
                  <a:moveTo>
                    <a:pt x="5609" y="1"/>
                  </a:moveTo>
                  <a:cubicBezTo>
                    <a:pt x="5540" y="813"/>
                    <a:pt x="5562" y="2072"/>
                    <a:pt x="5562" y="2072"/>
                  </a:cubicBezTo>
                  <a:cubicBezTo>
                    <a:pt x="4194" y="1235"/>
                    <a:pt x="3082" y="970"/>
                    <a:pt x="2222" y="970"/>
                  </a:cubicBezTo>
                  <a:cubicBezTo>
                    <a:pt x="734" y="970"/>
                    <a:pt x="0" y="1764"/>
                    <a:pt x="0" y="1764"/>
                  </a:cubicBezTo>
                  <a:cubicBezTo>
                    <a:pt x="708" y="1810"/>
                    <a:pt x="1452" y="1961"/>
                    <a:pt x="2140" y="2146"/>
                  </a:cubicBezTo>
                  <a:cubicBezTo>
                    <a:pt x="2326" y="2032"/>
                    <a:pt x="2514" y="1920"/>
                    <a:pt x="2697" y="1798"/>
                  </a:cubicBezTo>
                  <a:cubicBezTo>
                    <a:pt x="2702" y="1795"/>
                    <a:pt x="2706" y="1794"/>
                    <a:pt x="2711" y="1794"/>
                  </a:cubicBezTo>
                  <a:cubicBezTo>
                    <a:pt x="2734" y="1794"/>
                    <a:pt x="2754" y="1829"/>
                    <a:pt x="2731" y="1847"/>
                  </a:cubicBezTo>
                  <a:cubicBezTo>
                    <a:pt x="2582" y="1966"/>
                    <a:pt x="2425" y="2072"/>
                    <a:pt x="2267" y="2180"/>
                  </a:cubicBezTo>
                  <a:cubicBezTo>
                    <a:pt x="2494" y="2243"/>
                    <a:pt x="2713" y="2309"/>
                    <a:pt x="2921" y="2375"/>
                  </a:cubicBezTo>
                  <a:cubicBezTo>
                    <a:pt x="3061" y="2243"/>
                    <a:pt x="3207" y="2120"/>
                    <a:pt x="3366" y="2011"/>
                  </a:cubicBezTo>
                  <a:cubicBezTo>
                    <a:pt x="3371" y="2008"/>
                    <a:pt x="3375" y="2007"/>
                    <a:pt x="3379" y="2007"/>
                  </a:cubicBezTo>
                  <a:cubicBezTo>
                    <a:pt x="3399" y="2007"/>
                    <a:pt x="3414" y="2037"/>
                    <a:pt x="3396" y="2052"/>
                  </a:cubicBezTo>
                  <a:cubicBezTo>
                    <a:pt x="3268" y="2164"/>
                    <a:pt x="3154" y="2287"/>
                    <a:pt x="3044" y="2415"/>
                  </a:cubicBezTo>
                  <a:cubicBezTo>
                    <a:pt x="4079" y="2752"/>
                    <a:pt x="4825" y="3093"/>
                    <a:pt x="4825" y="3093"/>
                  </a:cubicBezTo>
                  <a:cubicBezTo>
                    <a:pt x="380" y="4250"/>
                    <a:pt x="258" y="6856"/>
                    <a:pt x="258" y="6856"/>
                  </a:cubicBezTo>
                  <a:cubicBezTo>
                    <a:pt x="299" y="6858"/>
                    <a:pt x="339" y="6859"/>
                    <a:pt x="380" y="6859"/>
                  </a:cubicBezTo>
                  <a:cubicBezTo>
                    <a:pt x="1008" y="6859"/>
                    <a:pt x="1682" y="6558"/>
                    <a:pt x="2299" y="6161"/>
                  </a:cubicBezTo>
                  <a:cubicBezTo>
                    <a:pt x="2333" y="5938"/>
                    <a:pt x="2358" y="5713"/>
                    <a:pt x="2367" y="5486"/>
                  </a:cubicBezTo>
                  <a:cubicBezTo>
                    <a:pt x="2367" y="5462"/>
                    <a:pt x="2385" y="5450"/>
                    <a:pt x="2404" y="5450"/>
                  </a:cubicBezTo>
                  <a:cubicBezTo>
                    <a:pt x="2423" y="5450"/>
                    <a:pt x="2442" y="5463"/>
                    <a:pt x="2443" y="5487"/>
                  </a:cubicBezTo>
                  <a:cubicBezTo>
                    <a:pt x="2447" y="5679"/>
                    <a:pt x="2446" y="5873"/>
                    <a:pt x="2439" y="6069"/>
                  </a:cubicBezTo>
                  <a:cubicBezTo>
                    <a:pt x="2542" y="5998"/>
                    <a:pt x="2645" y="5925"/>
                    <a:pt x="2744" y="5852"/>
                  </a:cubicBezTo>
                  <a:cubicBezTo>
                    <a:pt x="2737" y="5726"/>
                    <a:pt x="2730" y="5598"/>
                    <a:pt x="2718" y="5470"/>
                  </a:cubicBezTo>
                  <a:cubicBezTo>
                    <a:pt x="2717" y="5449"/>
                    <a:pt x="2735" y="5438"/>
                    <a:pt x="2753" y="5438"/>
                  </a:cubicBezTo>
                  <a:cubicBezTo>
                    <a:pt x="2768" y="5438"/>
                    <a:pt x="2783" y="5446"/>
                    <a:pt x="2785" y="5463"/>
                  </a:cubicBezTo>
                  <a:cubicBezTo>
                    <a:pt x="2798" y="5574"/>
                    <a:pt x="2809" y="5684"/>
                    <a:pt x="2819" y="5795"/>
                  </a:cubicBezTo>
                  <a:cubicBezTo>
                    <a:pt x="3756" y="5083"/>
                    <a:pt x="4453" y="4276"/>
                    <a:pt x="4454" y="4275"/>
                  </a:cubicBezTo>
                  <a:lnTo>
                    <a:pt x="4454" y="4275"/>
                  </a:lnTo>
                  <a:cubicBezTo>
                    <a:pt x="2470" y="6899"/>
                    <a:pt x="2652" y="10019"/>
                    <a:pt x="2652" y="10019"/>
                  </a:cubicBezTo>
                  <a:cubicBezTo>
                    <a:pt x="3488" y="9556"/>
                    <a:pt x="4157" y="8847"/>
                    <a:pt x="4673" y="8117"/>
                  </a:cubicBezTo>
                  <a:cubicBezTo>
                    <a:pt x="4522" y="7974"/>
                    <a:pt x="4376" y="7821"/>
                    <a:pt x="4237" y="7655"/>
                  </a:cubicBezTo>
                  <a:cubicBezTo>
                    <a:pt x="4201" y="7614"/>
                    <a:pt x="4237" y="7565"/>
                    <a:pt x="4279" y="7565"/>
                  </a:cubicBezTo>
                  <a:cubicBezTo>
                    <a:pt x="4292" y="7565"/>
                    <a:pt x="4306" y="7570"/>
                    <a:pt x="4319" y="7581"/>
                  </a:cubicBezTo>
                  <a:cubicBezTo>
                    <a:pt x="4465" y="7718"/>
                    <a:pt x="4618" y="7845"/>
                    <a:pt x="4777" y="7968"/>
                  </a:cubicBezTo>
                  <a:cubicBezTo>
                    <a:pt x="4927" y="7746"/>
                    <a:pt x="5063" y="7525"/>
                    <a:pt x="5187" y="7308"/>
                  </a:cubicBezTo>
                  <a:cubicBezTo>
                    <a:pt x="5077" y="7296"/>
                    <a:pt x="4968" y="7281"/>
                    <a:pt x="4861" y="7251"/>
                  </a:cubicBezTo>
                  <a:cubicBezTo>
                    <a:pt x="4834" y="7244"/>
                    <a:pt x="4840" y="7201"/>
                    <a:pt x="4867" y="7201"/>
                  </a:cubicBezTo>
                  <a:cubicBezTo>
                    <a:pt x="4867" y="7201"/>
                    <a:pt x="4868" y="7201"/>
                    <a:pt x="4869" y="7201"/>
                  </a:cubicBezTo>
                  <a:cubicBezTo>
                    <a:pt x="4919" y="7206"/>
                    <a:pt x="4969" y="7208"/>
                    <a:pt x="5018" y="7208"/>
                  </a:cubicBezTo>
                  <a:cubicBezTo>
                    <a:pt x="5087" y="7208"/>
                    <a:pt x="5155" y="7204"/>
                    <a:pt x="5223" y="7199"/>
                  </a:cubicBezTo>
                  <a:lnTo>
                    <a:pt x="5223" y="7199"/>
                  </a:lnTo>
                  <a:cubicBezTo>
                    <a:pt x="3538" y="13756"/>
                    <a:pt x="855" y="20228"/>
                    <a:pt x="855" y="20228"/>
                  </a:cubicBezTo>
                  <a:lnTo>
                    <a:pt x="2470" y="20735"/>
                  </a:lnTo>
                  <a:cubicBezTo>
                    <a:pt x="4201" y="15216"/>
                    <a:pt x="5453" y="9121"/>
                    <a:pt x="6032" y="6059"/>
                  </a:cubicBezTo>
                  <a:lnTo>
                    <a:pt x="6032" y="6059"/>
                  </a:lnTo>
                  <a:cubicBezTo>
                    <a:pt x="5976" y="9054"/>
                    <a:pt x="7702" y="10628"/>
                    <a:pt x="7702" y="10628"/>
                  </a:cubicBezTo>
                  <a:cubicBezTo>
                    <a:pt x="8175" y="8968"/>
                    <a:pt x="7542" y="5523"/>
                    <a:pt x="7542" y="5523"/>
                  </a:cubicBezTo>
                  <a:lnTo>
                    <a:pt x="7542" y="5523"/>
                  </a:lnTo>
                  <a:cubicBezTo>
                    <a:pt x="7716" y="5870"/>
                    <a:pt x="7896" y="6161"/>
                    <a:pt x="8075" y="6406"/>
                  </a:cubicBezTo>
                  <a:cubicBezTo>
                    <a:pt x="8171" y="6347"/>
                    <a:pt x="8266" y="6287"/>
                    <a:pt x="8351" y="6209"/>
                  </a:cubicBezTo>
                  <a:cubicBezTo>
                    <a:pt x="8358" y="6203"/>
                    <a:pt x="8366" y="6200"/>
                    <a:pt x="8374" y="6200"/>
                  </a:cubicBezTo>
                  <a:cubicBezTo>
                    <a:pt x="8402" y="6200"/>
                    <a:pt x="8430" y="6232"/>
                    <a:pt x="8408" y="6259"/>
                  </a:cubicBezTo>
                  <a:cubicBezTo>
                    <a:pt x="8331" y="6351"/>
                    <a:pt x="8242" y="6430"/>
                    <a:pt x="8148" y="6504"/>
                  </a:cubicBezTo>
                  <a:cubicBezTo>
                    <a:pt x="8253" y="6640"/>
                    <a:pt x="8355" y="6761"/>
                    <a:pt x="8455" y="6867"/>
                  </a:cubicBezTo>
                  <a:cubicBezTo>
                    <a:pt x="8538" y="6746"/>
                    <a:pt x="8619" y="6622"/>
                    <a:pt x="8725" y="6528"/>
                  </a:cubicBezTo>
                  <a:cubicBezTo>
                    <a:pt x="8728" y="6526"/>
                    <a:pt x="8731" y="6525"/>
                    <a:pt x="8734" y="6525"/>
                  </a:cubicBezTo>
                  <a:cubicBezTo>
                    <a:pt x="8741" y="6525"/>
                    <a:pt x="8748" y="6530"/>
                    <a:pt x="8747" y="6538"/>
                  </a:cubicBezTo>
                  <a:cubicBezTo>
                    <a:pt x="8731" y="6697"/>
                    <a:pt x="8639" y="6837"/>
                    <a:pt x="8558" y="6973"/>
                  </a:cubicBezTo>
                  <a:cubicBezTo>
                    <a:pt x="9077" y="7488"/>
                    <a:pt x="9481" y="7615"/>
                    <a:pt x="9481" y="7615"/>
                  </a:cubicBezTo>
                  <a:cubicBezTo>
                    <a:pt x="10147" y="4903"/>
                    <a:pt x="7895" y="3361"/>
                    <a:pt x="7895" y="3361"/>
                  </a:cubicBezTo>
                  <a:lnTo>
                    <a:pt x="7895" y="3361"/>
                  </a:lnTo>
                  <a:cubicBezTo>
                    <a:pt x="8418" y="3451"/>
                    <a:pt x="8873" y="3488"/>
                    <a:pt x="9269" y="3488"/>
                  </a:cubicBezTo>
                  <a:cubicBezTo>
                    <a:pt x="9331" y="3488"/>
                    <a:pt x="9392" y="3487"/>
                    <a:pt x="9451" y="3485"/>
                  </a:cubicBezTo>
                  <a:cubicBezTo>
                    <a:pt x="9397" y="3317"/>
                    <a:pt x="9336" y="3149"/>
                    <a:pt x="9263" y="2985"/>
                  </a:cubicBezTo>
                  <a:cubicBezTo>
                    <a:pt x="9250" y="2958"/>
                    <a:pt x="9271" y="2936"/>
                    <a:pt x="9293" y="2936"/>
                  </a:cubicBezTo>
                  <a:cubicBezTo>
                    <a:pt x="9304" y="2936"/>
                    <a:pt x="9315" y="2941"/>
                    <a:pt x="9322" y="2954"/>
                  </a:cubicBezTo>
                  <a:cubicBezTo>
                    <a:pt x="9427" y="3124"/>
                    <a:pt x="9522" y="3300"/>
                    <a:pt x="9604" y="3480"/>
                  </a:cubicBezTo>
                  <a:cubicBezTo>
                    <a:pt x="9759" y="3470"/>
                    <a:pt x="9904" y="3456"/>
                    <a:pt x="10038" y="3436"/>
                  </a:cubicBezTo>
                  <a:cubicBezTo>
                    <a:pt x="9956" y="3308"/>
                    <a:pt x="9867" y="3183"/>
                    <a:pt x="9767" y="3067"/>
                  </a:cubicBezTo>
                  <a:cubicBezTo>
                    <a:pt x="9738" y="3033"/>
                    <a:pt x="9770" y="2988"/>
                    <a:pt x="9805" y="2988"/>
                  </a:cubicBezTo>
                  <a:cubicBezTo>
                    <a:pt x="9816" y="2988"/>
                    <a:pt x="9827" y="2993"/>
                    <a:pt x="9837" y="3003"/>
                  </a:cubicBezTo>
                  <a:cubicBezTo>
                    <a:pt x="9957" y="3132"/>
                    <a:pt x="10067" y="3271"/>
                    <a:pt x="10166" y="3415"/>
                  </a:cubicBezTo>
                  <a:cubicBezTo>
                    <a:pt x="11323" y="3209"/>
                    <a:pt x="11689" y="2650"/>
                    <a:pt x="11689" y="2650"/>
                  </a:cubicBezTo>
                  <a:cubicBezTo>
                    <a:pt x="10700" y="2388"/>
                    <a:pt x="9910" y="2291"/>
                    <a:pt x="9281" y="2291"/>
                  </a:cubicBezTo>
                  <a:cubicBezTo>
                    <a:pt x="7485" y="2291"/>
                    <a:pt x="7008" y="3083"/>
                    <a:pt x="7008" y="3083"/>
                  </a:cubicBezTo>
                  <a:cubicBezTo>
                    <a:pt x="7241" y="419"/>
                    <a:pt x="5609" y="1"/>
                    <a:pt x="5609"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8" name="Google Shape;1738;p27"/>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9" name="Google Shape;1739;p27"/>
          <p:cNvGrpSpPr/>
          <p:nvPr/>
        </p:nvGrpSpPr>
        <p:grpSpPr>
          <a:xfrm>
            <a:off x="-35385" y="3931981"/>
            <a:ext cx="1218132" cy="1247160"/>
            <a:chOff x="1459725" y="3033450"/>
            <a:chExt cx="960975" cy="983875"/>
          </a:xfrm>
        </p:grpSpPr>
        <p:sp>
          <p:nvSpPr>
            <p:cNvPr id="1740" name="Google Shape;1740;p27"/>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7"/>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7"/>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7"/>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 name="Google Shape;1744;p27"/>
          <p:cNvGrpSpPr/>
          <p:nvPr/>
        </p:nvGrpSpPr>
        <p:grpSpPr>
          <a:xfrm>
            <a:off x="7858382" y="3460282"/>
            <a:ext cx="1792397" cy="2084202"/>
            <a:chOff x="3528525" y="3224300"/>
            <a:chExt cx="921825" cy="1071900"/>
          </a:xfrm>
        </p:grpSpPr>
        <p:sp>
          <p:nvSpPr>
            <p:cNvPr id="1745" name="Google Shape;1745;p27"/>
            <p:cNvSpPr/>
            <p:nvPr/>
          </p:nvSpPr>
          <p:spPr>
            <a:xfrm>
              <a:off x="3800450" y="3224300"/>
              <a:ext cx="649900" cy="943800"/>
            </a:xfrm>
            <a:custGeom>
              <a:avLst/>
              <a:gdLst/>
              <a:ahLst/>
              <a:cxnLst/>
              <a:rect l="l" t="t" r="r" b="b"/>
              <a:pathLst>
                <a:path w="25996" h="37752" extrusionOk="0">
                  <a:moveTo>
                    <a:pt x="705" y="1"/>
                  </a:moveTo>
                  <a:cubicBezTo>
                    <a:pt x="705" y="1"/>
                    <a:pt x="0" y="2577"/>
                    <a:pt x="1811" y="7661"/>
                  </a:cubicBezTo>
                  <a:lnTo>
                    <a:pt x="4078" y="7037"/>
                  </a:lnTo>
                  <a:lnTo>
                    <a:pt x="4078" y="7037"/>
                  </a:lnTo>
                  <a:lnTo>
                    <a:pt x="2079" y="8383"/>
                  </a:lnTo>
                  <a:cubicBezTo>
                    <a:pt x="2355" y="9100"/>
                    <a:pt x="2681" y="9863"/>
                    <a:pt x="3063" y="10672"/>
                  </a:cubicBezTo>
                  <a:lnTo>
                    <a:pt x="5250" y="9897"/>
                  </a:lnTo>
                  <a:lnTo>
                    <a:pt x="3351" y="11265"/>
                  </a:lnTo>
                  <a:cubicBezTo>
                    <a:pt x="3936" y="12453"/>
                    <a:pt x="4641" y="13733"/>
                    <a:pt x="5489" y="15106"/>
                  </a:cubicBezTo>
                  <a:lnTo>
                    <a:pt x="12141" y="11655"/>
                  </a:lnTo>
                  <a:lnTo>
                    <a:pt x="6498" y="16682"/>
                  </a:lnTo>
                  <a:cubicBezTo>
                    <a:pt x="10234" y="22309"/>
                    <a:pt x="16274" y="29342"/>
                    <a:pt x="25995" y="37752"/>
                  </a:cubicBezTo>
                  <a:lnTo>
                    <a:pt x="25995" y="25583"/>
                  </a:lnTo>
                  <a:cubicBezTo>
                    <a:pt x="25995" y="25583"/>
                    <a:pt x="20497" y="3226"/>
                    <a:pt x="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7"/>
            <p:cNvSpPr/>
            <p:nvPr/>
          </p:nvSpPr>
          <p:spPr>
            <a:xfrm>
              <a:off x="3818075" y="3224300"/>
              <a:ext cx="629800" cy="630325"/>
            </a:xfrm>
            <a:custGeom>
              <a:avLst/>
              <a:gdLst/>
              <a:ahLst/>
              <a:cxnLst/>
              <a:rect l="l" t="t" r="r" b="b"/>
              <a:pathLst>
                <a:path w="25192" h="25213" extrusionOk="0">
                  <a:moveTo>
                    <a:pt x="0" y="1"/>
                  </a:moveTo>
                  <a:lnTo>
                    <a:pt x="0" y="1"/>
                  </a:lnTo>
                  <a:cubicBezTo>
                    <a:pt x="17658" y="4691"/>
                    <a:pt x="25184" y="25193"/>
                    <a:pt x="25191" y="25213"/>
                  </a:cubicBezTo>
                  <a:cubicBezTo>
                    <a:pt x="24372" y="22295"/>
                    <a:pt x="18289" y="298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7"/>
            <p:cNvSpPr/>
            <p:nvPr/>
          </p:nvSpPr>
          <p:spPr>
            <a:xfrm>
              <a:off x="3528525" y="3606425"/>
              <a:ext cx="921825" cy="561675"/>
            </a:xfrm>
            <a:custGeom>
              <a:avLst/>
              <a:gdLst/>
              <a:ahLst/>
              <a:cxnLst/>
              <a:rect l="l" t="t" r="r" b="b"/>
              <a:pathLst>
                <a:path w="36873" h="22467" extrusionOk="0">
                  <a:moveTo>
                    <a:pt x="7539" y="1"/>
                  </a:moveTo>
                  <a:cubicBezTo>
                    <a:pt x="5130" y="1"/>
                    <a:pt x="2612" y="347"/>
                    <a:pt x="0" y="1135"/>
                  </a:cubicBezTo>
                  <a:cubicBezTo>
                    <a:pt x="0" y="1135"/>
                    <a:pt x="441" y="6232"/>
                    <a:pt x="2712" y="9181"/>
                  </a:cubicBezTo>
                  <a:lnTo>
                    <a:pt x="4326" y="7512"/>
                  </a:lnTo>
                  <a:lnTo>
                    <a:pt x="6305" y="9181"/>
                  </a:lnTo>
                  <a:lnTo>
                    <a:pt x="9311" y="5826"/>
                  </a:lnTo>
                  <a:lnTo>
                    <a:pt x="6964" y="10665"/>
                  </a:lnTo>
                  <a:cubicBezTo>
                    <a:pt x="6964" y="10665"/>
                    <a:pt x="9384" y="12351"/>
                    <a:pt x="10850" y="12790"/>
                  </a:cubicBezTo>
                  <a:lnTo>
                    <a:pt x="14588" y="6633"/>
                  </a:lnTo>
                  <a:lnTo>
                    <a:pt x="14588" y="6633"/>
                  </a:lnTo>
                  <a:cubicBezTo>
                    <a:pt x="14588" y="6634"/>
                    <a:pt x="13782" y="11838"/>
                    <a:pt x="12682" y="13230"/>
                  </a:cubicBezTo>
                  <a:cubicBezTo>
                    <a:pt x="12682" y="13230"/>
                    <a:pt x="25950" y="20707"/>
                    <a:pt x="36872" y="22467"/>
                  </a:cubicBezTo>
                  <a:lnTo>
                    <a:pt x="36872" y="18361"/>
                  </a:lnTo>
                  <a:cubicBezTo>
                    <a:pt x="36872" y="18361"/>
                    <a:pt x="25085" y="1"/>
                    <a:pt x="7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7"/>
            <p:cNvSpPr/>
            <p:nvPr/>
          </p:nvSpPr>
          <p:spPr>
            <a:xfrm>
              <a:off x="3528525" y="3606425"/>
              <a:ext cx="921825" cy="459025"/>
            </a:xfrm>
            <a:custGeom>
              <a:avLst/>
              <a:gdLst/>
              <a:ahLst/>
              <a:cxnLst/>
              <a:rect l="l" t="t" r="r" b="b"/>
              <a:pathLst>
                <a:path w="36873" h="18361" extrusionOk="0">
                  <a:moveTo>
                    <a:pt x="7539" y="1"/>
                  </a:moveTo>
                  <a:cubicBezTo>
                    <a:pt x="5130" y="1"/>
                    <a:pt x="2612" y="347"/>
                    <a:pt x="0" y="1135"/>
                  </a:cubicBezTo>
                  <a:cubicBezTo>
                    <a:pt x="1909" y="829"/>
                    <a:pt x="3752" y="688"/>
                    <a:pt x="5527" y="688"/>
                  </a:cubicBezTo>
                  <a:cubicBezTo>
                    <a:pt x="25441" y="688"/>
                    <a:pt x="36872" y="18361"/>
                    <a:pt x="36872" y="18361"/>
                  </a:cubicBezTo>
                  <a:cubicBezTo>
                    <a:pt x="36872" y="18361"/>
                    <a:pt x="25085" y="1"/>
                    <a:pt x="7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7"/>
            <p:cNvSpPr/>
            <p:nvPr/>
          </p:nvSpPr>
          <p:spPr>
            <a:xfrm>
              <a:off x="3651325" y="3949525"/>
              <a:ext cx="799025" cy="346675"/>
            </a:xfrm>
            <a:custGeom>
              <a:avLst/>
              <a:gdLst/>
              <a:ahLst/>
              <a:cxnLst/>
              <a:rect l="l" t="t" r="r" b="b"/>
              <a:pathLst>
                <a:path w="31961" h="13867" extrusionOk="0">
                  <a:moveTo>
                    <a:pt x="13437" y="0"/>
                  </a:moveTo>
                  <a:cubicBezTo>
                    <a:pt x="9421" y="0"/>
                    <a:pt x="4921" y="643"/>
                    <a:pt x="111" y="2393"/>
                  </a:cubicBezTo>
                  <a:cubicBezTo>
                    <a:pt x="75" y="2407"/>
                    <a:pt x="38" y="2418"/>
                    <a:pt x="1" y="2432"/>
                  </a:cubicBezTo>
                  <a:cubicBezTo>
                    <a:pt x="1" y="2432"/>
                    <a:pt x="673" y="6596"/>
                    <a:pt x="7889" y="9900"/>
                  </a:cubicBezTo>
                  <a:lnTo>
                    <a:pt x="10482" y="5730"/>
                  </a:lnTo>
                  <a:lnTo>
                    <a:pt x="9148" y="10438"/>
                  </a:lnTo>
                  <a:cubicBezTo>
                    <a:pt x="10674" y="11051"/>
                    <a:pt x="12452" y="11621"/>
                    <a:pt x="14525" y="12113"/>
                  </a:cubicBezTo>
                  <a:lnTo>
                    <a:pt x="15981" y="6934"/>
                  </a:lnTo>
                  <a:lnTo>
                    <a:pt x="15981" y="6934"/>
                  </a:lnTo>
                  <a:lnTo>
                    <a:pt x="15749" y="12388"/>
                  </a:lnTo>
                  <a:cubicBezTo>
                    <a:pt x="16251" y="12494"/>
                    <a:pt x="16767" y="12596"/>
                    <a:pt x="17301" y="12693"/>
                  </a:cubicBezTo>
                  <a:lnTo>
                    <a:pt x="17886" y="10349"/>
                  </a:lnTo>
                  <a:lnTo>
                    <a:pt x="18735" y="12934"/>
                  </a:lnTo>
                  <a:cubicBezTo>
                    <a:pt x="20089" y="13145"/>
                    <a:pt x="21540" y="13326"/>
                    <a:pt x="23095" y="13471"/>
                  </a:cubicBezTo>
                  <a:lnTo>
                    <a:pt x="23751" y="11154"/>
                  </a:lnTo>
                  <a:lnTo>
                    <a:pt x="24241" y="13570"/>
                  </a:lnTo>
                  <a:cubicBezTo>
                    <a:pt x="26581" y="13755"/>
                    <a:pt x="29147" y="13860"/>
                    <a:pt x="31960" y="13867"/>
                  </a:cubicBezTo>
                  <a:lnTo>
                    <a:pt x="31960" y="6399"/>
                  </a:lnTo>
                  <a:lnTo>
                    <a:pt x="31960" y="4925"/>
                  </a:lnTo>
                  <a:cubicBezTo>
                    <a:pt x="31960" y="4925"/>
                    <a:pt x="24553" y="0"/>
                    <a:pt x="1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7"/>
            <p:cNvSpPr/>
            <p:nvPr/>
          </p:nvSpPr>
          <p:spPr>
            <a:xfrm>
              <a:off x="3654100" y="3949525"/>
              <a:ext cx="796250" cy="160000"/>
            </a:xfrm>
            <a:custGeom>
              <a:avLst/>
              <a:gdLst/>
              <a:ahLst/>
              <a:cxnLst/>
              <a:rect l="l" t="t" r="r" b="b"/>
              <a:pathLst>
                <a:path w="31850" h="6400" extrusionOk="0">
                  <a:moveTo>
                    <a:pt x="13326" y="0"/>
                  </a:moveTo>
                  <a:cubicBezTo>
                    <a:pt x="9310" y="0"/>
                    <a:pt x="4810" y="643"/>
                    <a:pt x="0" y="2393"/>
                  </a:cubicBezTo>
                  <a:cubicBezTo>
                    <a:pt x="793" y="2117"/>
                    <a:pt x="5762" y="482"/>
                    <a:pt x="12073" y="482"/>
                  </a:cubicBezTo>
                  <a:cubicBezTo>
                    <a:pt x="14535" y="482"/>
                    <a:pt x="17200" y="731"/>
                    <a:pt x="19902" y="1406"/>
                  </a:cubicBezTo>
                  <a:cubicBezTo>
                    <a:pt x="24646" y="2591"/>
                    <a:pt x="28777" y="4590"/>
                    <a:pt x="31849" y="6399"/>
                  </a:cubicBezTo>
                  <a:lnTo>
                    <a:pt x="31849" y="4925"/>
                  </a:lnTo>
                  <a:cubicBezTo>
                    <a:pt x="31849" y="4925"/>
                    <a:pt x="24442" y="0"/>
                    <a:pt x="133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 name="Google Shape;1751;p27"/>
          <p:cNvGrpSpPr/>
          <p:nvPr/>
        </p:nvGrpSpPr>
        <p:grpSpPr>
          <a:xfrm>
            <a:off x="4252750" y="4509125"/>
            <a:ext cx="1122450" cy="948975"/>
            <a:chOff x="2539325" y="3750750"/>
            <a:chExt cx="1122450" cy="948975"/>
          </a:xfrm>
        </p:grpSpPr>
        <p:sp>
          <p:nvSpPr>
            <p:cNvPr id="1752" name="Google Shape;1752;p27"/>
            <p:cNvSpPr/>
            <p:nvPr/>
          </p:nvSpPr>
          <p:spPr>
            <a:xfrm>
              <a:off x="3065750" y="3750750"/>
              <a:ext cx="247050" cy="736675"/>
            </a:xfrm>
            <a:custGeom>
              <a:avLst/>
              <a:gdLst/>
              <a:ahLst/>
              <a:cxnLst/>
              <a:rect l="l" t="t" r="r" b="b"/>
              <a:pathLst>
                <a:path w="9882" h="29467" extrusionOk="0">
                  <a:moveTo>
                    <a:pt x="5533" y="0"/>
                  </a:moveTo>
                  <a:cubicBezTo>
                    <a:pt x="5288" y="0"/>
                    <a:pt x="3622" y="1536"/>
                    <a:pt x="2256" y="4246"/>
                  </a:cubicBezTo>
                  <a:cubicBezTo>
                    <a:pt x="2354" y="4307"/>
                    <a:pt x="2452" y="4369"/>
                    <a:pt x="2547" y="4436"/>
                  </a:cubicBezTo>
                  <a:cubicBezTo>
                    <a:pt x="2987" y="4742"/>
                    <a:pt x="3873" y="5384"/>
                    <a:pt x="3725" y="6036"/>
                  </a:cubicBezTo>
                  <a:cubicBezTo>
                    <a:pt x="3718" y="6066"/>
                    <a:pt x="3687" y="6085"/>
                    <a:pt x="3658" y="6085"/>
                  </a:cubicBezTo>
                  <a:cubicBezTo>
                    <a:pt x="3638" y="6085"/>
                    <a:pt x="3618" y="6076"/>
                    <a:pt x="3608" y="6055"/>
                  </a:cubicBezTo>
                  <a:cubicBezTo>
                    <a:pt x="3301" y="5459"/>
                    <a:pt x="2595" y="5125"/>
                    <a:pt x="1964" y="4860"/>
                  </a:cubicBezTo>
                  <a:cubicBezTo>
                    <a:pt x="778" y="7481"/>
                    <a:pt x="1" y="11050"/>
                    <a:pt x="1033" y="15286"/>
                  </a:cubicBezTo>
                  <a:cubicBezTo>
                    <a:pt x="1045" y="15286"/>
                    <a:pt x="1056" y="15286"/>
                    <a:pt x="1068" y="15286"/>
                  </a:cubicBezTo>
                  <a:cubicBezTo>
                    <a:pt x="1492" y="15286"/>
                    <a:pt x="1938" y="15231"/>
                    <a:pt x="2360" y="15231"/>
                  </a:cubicBezTo>
                  <a:cubicBezTo>
                    <a:pt x="2497" y="15231"/>
                    <a:pt x="2631" y="15237"/>
                    <a:pt x="2761" y="15252"/>
                  </a:cubicBezTo>
                  <a:cubicBezTo>
                    <a:pt x="2785" y="15255"/>
                    <a:pt x="2804" y="15283"/>
                    <a:pt x="2804" y="15306"/>
                  </a:cubicBezTo>
                  <a:cubicBezTo>
                    <a:pt x="2805" y="15822"/>
                    <a:pt x="1780" y="15900"/>
                    <a:pt x="1440" y="15947"/>
                  </a:cubicBezTo>
                  <a:cubicBezTo>
                    <a:pt x="1363" y="15958"/>
                    <a:pt x="1285" y="15966"/>
                    <a:pt x="1209" y="15975"/>
                  </a:cubicBezTo>
                  <a:cubicBezTo>
                    <a:pt x="3735" y="25307"/>
                    <a:pt x="6953" y="26428"/>
                    <a:pt x="7988" y="29466"/>
                  </a:cubicBezTo>
                  <a:cubicBezTo>
                    <a:pt x="7988" y="29466"/>
                    <a:pt x="9881" y="26977"/>
                    <a:pt x="9481" y="21492"/>
                  </a:cubicBezTo>
                  <a:lnTo>
                    <a:pt x="9481" y="21492"/>
                  </a:lnTo>
                  <a:cubicBezTo>
                    <a:pt x="9138" y="21645"/>
                    <a:pt x="8791" y="21788"/>
                    <a:pt x="8436" y="21918"/>
                  </a:cubicBezTo>
                  <a:cubicBezTo>
                    <a:pt x="8419" y="21925"/>
                    <a:pt x="8401" y="21928"/>
                    <a:pt x="8385" y="21928"/>
                  </a:cubicBezTo>
                  <a:cubicBezTo>
                    <a:pt x="8237" y="21928"/>
                    <a:pt x="8144" y="21686"/>
                    <a:pt x="8299" y="21616"/>
                  </a:cubicBezTo>
                  <a:cubicBezTo>
                    <a:pt x="8689" y="21438"/>
                    <a:pt x="9069" y="21241"/>
                    <a:pt x="9443" y="21032"/>
                  </a:cubicBezTo>
                  <a:cubicBezTo>
                    <a:pt x="9430" y="20899"/>
                    <a:pt x="9418" y="20764"/>
                    <a:pt x="9402" y="20627"/>
                  </a:cubicBezTo>
                  <a:cubicBezTo>
                    <a:pt x="9072" y="20866"/>
                    <a:pt x="8710" y="21055"/>
                    <a:pt x="8299" y="21093"/>
                  </a:cubicBezTo>
                  <a:cubicBezTo>
                    <a:pt x="8297" y="21093"/>
                    <a:pt x="8296" y="21093"/>
                    <a:pt x="8295" y="21093"/>
                  </a:cubicBezTo>
                  <a:cubicBezTo>
                    <a:pt x="8249" y="21093"/>
                    <a:pt x="8236" y="21029"/>
                    <a:pt x="8272" y="21004"/>
                  </a:cubicBezTo>
                  <a:cubicBezTo>
                    <a:pt x="8656" y="20743"/>
                    <a:pt x="9008" y="20457"/>
                    <a:pt x="9342" y="20150"/>
                  </a:cubicBezTo>
                  <a:cubicBezTo>
                    <a:pt x="9245" y="19405"/>
                    <a:pt x="9107" y="18613"/>
                    <a:pt x="8919" y="17773"/>
                  </a:cubicBezTo>
                  <a:cubicBezTo>
                    <a:pt x="8824" y="17347"/>
                    <a:pt x="8730" y="16928"/>
                    <a:pt x="8636" y="16511"/>
                  </a:cubicBezTo>
                  <a:cubicBezTo>
                    <a:pt x="8342" y="16684"/>
                    <a:pt x="8009" y="16837"/>
                    <a:pt x="7685" y="16837"/>
                  </a:cubicBezTo>
                  <a:cubicBezTo>
                    <a:pt x="7612" y="16837"/>
                    <a:pt x="7540" y="16830"/>
                    <a:pt x="7470" y="16813"/>
                  </a:cubicBezTo>
                  <a:cubicBezTo>
                    <a:pt x="7383" y="16793"/>
                    <a:pt x="7379" y="16688"/>
                    <a:pt x="7441" y="16638"/>
                  </a:cubicBezTo>
                  <a:cubicBezTo>
                    <a:pt x="7780" y="16373"/>
                    <a:pt x="8150" y="16165"/>
                    <a:pt x="8507" y="15930"/>
                  </a:cubicBezTo>
                  <a:cubicBezTo>
                    <a:pt x="6880" y="8668"/>
                    <a:pt x="6354" y="2815"/>
                    <a:pt x="5563" y="19"/>
                  </a:cubicBezTo>
                  <a:cubicBezTo>
                    <a:pt x="5559" y="7"/>
                    <a:pt x="5549" y="0"/>
                    <a:pt x="5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7"/>
            <p:cNvSpPr/>
            <p:nvPr/>
          </p:nvSpPr>
          <p:spPr>
            <a:xfrm>
              <a:off x="3195225" y="3861950"/>
              <a:ext cx="90200" cy="529750"/>
            </a:xfrm>
            <a:custGeom>
              <a:avLst/>
              <a:gdLst/>
              <a:ahLst/>
              <a:cxnLst/>
              <a:rect l="l" t="t" r="r" b="b"/>
              <a:pathLst>
                <a:path w="3608" h="21190" extrusionOk="0">
                  <a:moveTo>
                    <a:pt x="251" y="1"/>
                  </a:moveTo>
                  <a:cubicBezTo>
                    <a:pt x="223" y="1"/>
                    <a:pt x="194" y="20"/>
                    <a:pt x="192" y="57"/>
                  </a:cubicBezTo>
                  <a:cubicBezTo>
                    <a:pt x="1" y="3563"/>
                    <a:pt x="352" y="7057"/>
                    <a:pt x="817" y="10529"/>
                  </a:cubicBezTo>
                  <a:cubicBezTo>
                    <a:pt x="1284" y="14002"/>
                    <a:pt x="1681" y="17457"/>
                    <a:pt x="1955" y="20951"/>
                  </a:cubicBezTo>
                  <a:cubicBezTo>
                    <a:pt x="1966" y="21100"/>
                    <a:pt x="2101" y="21189"/>
                    <a:pt x="2227" y="21189"/>
                  </a:cubicBezTo>
                  <a:cubicBezTo>
                    <a:pt x="2328" y="21189"/>
                    <a:pt x="2422" y="21132"/>
                    <a:pt x="2444" y="21003"/>
                  </a:cubicBezTo>
                  <a:cubicBezTo>
                    <a:pt x="3608" y="14009"/>
                    <a:pt x="588" y="7010"/>
                    <a:pt x="304" y="54"/>
                  </a:cubicBezTo>
                  <a:cubicBezTo>
                    <a:pt x="304" y="18"/>
                    <a:pt x="278"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7"/>
            <p:cNvSpPr/>
            <p:nvPr/>
          </p:nvSpPr>
          <p:spPr>
            <a:xfrm>
              <a:off x="2769075" y="3941200"/>
              <a:ext cx="516775" cy="639050"/>
            </a:xfrm>
            <a:custGeom>
              <a:avLst/>
              <a:gdLst/>
              <a:ahLst/>
              <a:cxnLst/>
              <a:rect l="l" t="t" r="r" b="b"/>
              <a:pathLst>
                <a:path w="20671" h="25562" extrusionOk="0">
                  <a:moveTo>
                    <a:pt x="1" y="1"/>
                  </a:moveTo>
                  <a:lnTo>
                    <a:pt x="1" y="1"/>
                  </a:lnTo>
                  <a:cubicBezTo>
                    <a:pt x="572" y="3728"/>
                    <a:pt x="1553" y="6928"/>
                    <a:pt x="2788" y="9674"/>
                  </a:cubicBezTo>
                  <a:cubicBezTo>
                    <a:pt x="3575" y="10319"/>
                    <a:pt x="4378" y="10957"/>
                    <a:pt x="5181" y="11612"/>
                  </a:cubicBezTo>
                  <a:cubicBezTo>
                    <a:pt x="5310" y="11718"/>
                    <a:pt x="5212" y="11884"/>
                    <a:pt x="5081" y="11884"/>
                  </a:cubicBezTo>
                  <a:cubicBezTo>
                    <a:pt x="5052" y="11884"/>
                    <a:pt x="5022" y="11875"/>
                    <a:pt x="4992" y="11856"/>
                  </a:cubicBezTo>
                  <a:cubicBezTo>
                    <a:pt x="4437" y="11496"/>
                    <a:pt x="3870" y="11132"/>
                    <a:pt x="3303" y="10756"/>
                  </a:cubicBezTo>
                  <a:lnTo>
                    <a:pt x="3303" y="10756"/>
                  </a:lnTo>
                  <a:cubicBezTo>
                    <a:pt x="3551" y="11255"/>
                    <a:pt x="3806" y="11738"/>
                    <a:pt x="4070" y="12206"/>
                  </a:cubicBezTo>
                  <a:cubicBezTo>
                    <a:pt x="4979" y="12500"/>
                    <a:pt x="5916" y="12738"/>
                    <a:pt x="6761" y="13132"/>
                  </a:cubicBezTo>
                  <a:cubicBezTo>
                    <a:pt x="6897" y="13196"/>
                    <a:pt x="6924" y="13434"/>
                    <a:pt x="6757" y="13482"/>
                  </a:cubicBezTo>
                  <a:cubicBezTo>
                    <a:pt x="6500" y="13556"/>
                    <a:pt x="6230" y="13587"/>
                    <a:pt x="5954" y="13587"/>
                  </a:cubicBezTo>
                  <a:cubicBezTo>
                    <a:pt x="5576" y="13587"/>
                    <a:pt x="5187" y="13528"/>
                    <a:pt x="4802" y="13438"/>
                  </a:cubicBezTo>
                  <a:lnTo>
                    <a:pt x="4802" y="13438"/>
                  </a:lnTo>
                  <a:cubicBezTo>
                    <a:pt x="11087" y="23458"/>
                    <a:pt x="20671" y="25562"/>
                    <a:pt x="20671" y="25562"/>
                  </a:cubicBezTo>
                  <a:cubicBezTo>
                    <a:pt x="19881" y="20513"/>
                    <a:pt x="18055" y="16346"/>
                    <a:pt x="15799" y="12945"/>
                  </a:cubicBezTo>
                  <a:cubicBezTo>
                    <a:pt x="14837" y="13481"/>
                    <a:pt x="13864" y="14063"/>
                    <a:pt x="12840" y="14425"/>
                  </a:cubicBezTo>
                  <a:cubicBezTo>
                    <a:pt x="12827" y="14430"/>
                    <a:pt x="12815" y="14432"/>
                    <a:pt x="12803" y="14432"/>
                  </a:cubicBezTo>
                  <a:cubicBezTo>
                    <a:pt x="12719" y="14432"/>
                    <a:pt x="12680" y="14325"/>
                    <a:pt x="12747" y="14261"/>
                  </a:cubicBezTo>
                  <a:cubicBezTo>
                    <a:pt x="13518" y="13526"/>
                    <a:pt x="14462" y="12925"/>
                    <a:pt x="15391" y="12341"/>
                  </a:cubicBezTo>
                  <a:cubicBezTo>
                    <a:pt x="12856" y="8701"/>
                    <a:pt x="9845" y="5985"/>
                    <a:pt x="7161" y="4040"/>
                  </a:cubicBezTo>
                  <a:cubicBezTo>
                    <a:pt x="6796" y="4844"/>
                    <a:pt x="6425" y="5643"/>
                    <a:pt x="6028" y="6429"/>
                  </a:cubicBezTo>
                  <a:cubicBezTo>
                    <a:pt x="5989" y="6506"/>
                    <a:pt x="5925" y="6539"/>
                    <a:pt x="5862" y="6539"/>
                  </a:cubicBezTo>
                  <a:cubicBezTo>
                    <a:pt x="5745" y="6539"/>
                    <a:pt x="5631" y="6427"/>
                    <a:pt x="5681" y="6276"/>
                  </a:cubicBezTo>
                  <a:cubicBezTo>
                    <a:pt x="5973" y="5394"/>
                    <a:pt x="6245" y="4492"/>
                    <a:pt x="6533" y="3593"/>
                  </a:cubicBezTo>
                  <a:cubicBezTo>
                    <a:pt x="2892" y="1067"/>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7"/>
            <p:cNvSpPr/>
            <p:nvPr/>
          </p:nvSpPr>
          <p:spPr>
            <a:xfrm>
              <a:off x="2769300" y="3942325"/>
              <a:ext cx="516550" cy="637925"/>
            </a:xfrm>
            <a:custGeom>
              <a:avLst/>
              <a:gdLst/>
              <a:ahLst/>
              <a:cxnLst/>
              <a:rect l="l" t="t" r="r" b="b"/>
              <a:pathLst>
                <a:path w="20662" h="25517" extrusionOk="0">
                  <a:moveTo>
                    <a:pt x="0" y="1"/>
                  </a:moveTo>
                  <a:lnTo>
                    <a:pt x="0" y="1"/>
                  </a:lnTo>
                  <a:cubicBezTo>
                    <a:pt x="104" y="677"/>
                    <a:pt x="226" y="1331"/>
                    <a:pt x="356" y="1973"/>
                  </a:cubicBezTo>
                  <a:cubicBezTo>
                    <a:pt x="1937" y="3786"/>
                    <a:pt x="3399" y="5709"/>
                    <a:pt x="5121" y="7379"/>
                  </a:cubicBezTo>
                  <a:cubicBezTo>
                    <a:pt x="7440" y="9628"/>
                    <a:pt x="9745" y="11905"/>
                    <a:pt x="11870" y="14339"/>
                  </a:cubicBezTo>
                  <a:cubicBezTo>
                    <a:pt x="13854" y="16612"/>
                    <a:pt x="15606" y="19105"/>
                    <a:pt x="16995" y="21784"/>
                  </a:cubicBezTo>
                  <a:cubicBezTo>
                    <a:pt x="17496" y="22752"/>
                    <a:pt x="17938" y="23749"/>
                    <a:pt x="18342" y="24760"/>
                  </a:cubicBezTo>
                  <a:cubicBezTo>
                    <a:pt x="19764" y="25318"/>
                    <a:pt x="20662" y="25517"/>
                    <a:pt x="20662" y="25517"/>
                  </a:cubicBezTo>
                  <a:cubicBezTo>
                    <a:pt x="19872" y="20468"/>
                    <a:pt x="18046" y="16301"/>
                    <a:pt x="15790" y="12900"/>
                  </a:cubicBezTo>
                  <a:cubicBezTo>
                    <a:pt x="14828" y="13436"/>
                    <a:pt x="13855" y="14018"/>
                    <a:pt x="12831" y="14380"/>
                  </a:cubicBezTo>
                  <a:cubicBezTo>
                    <a:pt x="12818" y="14385"/>
                    <a:pt x="12806" y="14387"/>
                    <a:pt x="12794" y="14387"/>
                  </a:cubicBezTo>
                  <a:cubicBezTo>
                    <a:pt x="12710" y="14387"/>
                    <a:pt x="12671" y="14280"/>
                    <a:pt x="12738" y="14216"/>
                  </a:cubicBezTo>
                  <a:cubicBezTo>
                    <a:pt x="13509" y="13481"/>
                    <a:pt x="14453" y="12880"/>
                    <a:pt x="15382" y="12296"/>
                  </a:cubicBezTo>
                  <a:cubicBezTo>
                    <a:pt x="12847" y="8656"/>
                    <a:pt x="9836" y="5940"/>
                    <a:pt x="7152" y="3995"/>
                  </a:cubicBezTo>
                  <a:cubicBezTo>
                    <a:pt x="6787" y="4799"/>
                    <a:pt x="6416" y="5598"/>
                    <a:pt x="6019" y="6384"/>
                  </a:cubicBezTo>
                  <a:cubicBezTo>
                    <a:pt x="5980" y="6461"/>
                    <a:pt x="5916" y="6494"/>
                    <a:pt x="5853" y="6494"/>
                  </a:cubicBezTo>
                  <a:cubicBezTo>
                    <a:pt x="5736" y="6494"/>
                    <a:pt x="5622" y="6382"/>
                    <a:pt x="5672" y="6231"/>
                  </a:cubicBezTo>
                  <a:cubicBezTo>
                    <a:pt x="5964" y="5349"/>
                    <a:pt x="6236" y="4447"/>
                    <a:pt x="6524" y="3548"/>
                  </a:cubicBezTo>
                  <a:cubicBezTo>
                    <a:pt x="4784" y="2340"/>
                    <a:pt x="3220" y="1470"/>
                    <a:pt x="2056" y="887"/>
                  </a:cubicBezTo>
                  <a:cubicBezTo>
                    <a:pt x="1366" y="595"/>
                    <a:pt x="678" y="30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7"/>
            <p:cNvSpPr/>
            <p:nvPr/>
          </p:nvSpPr>
          <p:spPr>
            <a:xfrm>
              <a:off x="2848025" y="4058250"/>
              <a:ext cx="376600" cy="478100"/>
            </a:xfrm>
            <a:custGeom>
              <a:avLst/>
              <a:gdLst/>
              <a:ahLst/>
              <a:cxnLst/>
              <a:rect l="l" t="t" r="r" b="b"/>
              <a:pathLst>
                <a:path w="15064" h="19124" extrusionOk="0">
                  <a:moveTo>
                    <a:pt x="232" y="1"/>
                  </a:moveTo>
                  <a:cubicBezTo>
                    <a:pt x="104" y="1"/>
                    <a:pt x="1" y="185"/>
                    <a:pt x="77" y="316"/>
                  </a:cubicBezTo>
                  <a:cubicBezTo>
                    <a:pt x="1994" y="3630"/>
                    <a:pt x="4972" y="6026"/>
                    <a:pt x="7702" y="8631"/>
                  </a:cubicBezTo>
                  <a:cubicBezTo>
                    <a:pt x="10788" y="11578"/>
                    <a:pt x="13680" y="14942"/>
                    <a:pt x="14948" y="19086"/>
                  </a:cubicBezTo>
                  <a:cubicBezTo>
                    <a:pt x="14956" y="19113"/>
                    <a:pt x="14975" y="19124"/>
                    <a:pt x="14996" y="19124"/>
                  </a:cubicBezTo>
                  <a:cubicBezTo>
                    <a:pt x="15029" y="19124"/>
                    <a:pt x="15064" y="19097"/>
                    <a:pt x="15061" y="19058"/>
                  </a:cubicBezTo>
                  <a:cubicBezTo>
                    <a:pt x="14789" y="14949"/>
                    <a:pt x="12346" y="11692"/>
                    <a:pt x="9601" y="8814"/>
                  </a:cubicBezTo>
                  <a:cubicBezTo>
                    <a:pt x="6662" y="5736"/>
                    <a:pt x="3369" y="3040"/>
                    <a:pt x="345" y="53"/>
                  </a:cubicBezTo>
                  <a:cubicBezTo>
                    <a:pt x="308" y="16"/>
                    <a:pt x="269" y="1"/>
                    <a:pt x="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7"/>
            <p:cNvSpPr/>
            <p:nvPr/>
          </p:nvSpPr>
          <p:spPr>
            <a:xfrm>
              <a:off x="2539325" y="4317150"/>
              <a:ext cx="820850" cy="340800"/>
            </a:xfrm>
            <a:custGeom>
              <a:avLst/>
              <a:gdLst/>
              <a:ahLst/>
              <a:cxnLst/>
              <a:rect l="l" t="t" r="r" b="b"/>
              <a:pathLst>
                <a:path w="32834" h="13632" extrusionOk="0">
                  <a:moveTo>
                    <a:pt x="6761" y="0"/>
                  </a:moveTo>
                  <a:cubicBezTo>
                    <a:pt x="4650" y="0"/>
                    <a:pt x="2398" y="175"/>
                    <a:pt x="1" y="564"/>
                  </a:cubicBezTo>
                  <a:cubicBezTo>
                    <a:pt x="1" y="564"/>
                    <a:pt x="2038" y="3155"/>
                    <a:pt x="5810" y="6031"/>
                  </a:cubicBezTo>
                  <a:cubicBezTo>
                    <a:pt x="6629" y="5442"/>
                    <a:pt x="7458" y="4868"/>
                    <a:pt x="8262" y="4280"/>
                  </a:cubicBezTo>
                  <a:cubicBezTo>
                    <a:pt x="8305" y="4248"/>
                    <a:pt x="8350" y="4235"/>
                    <a:pt x="8392" y="4235"/>
                  </a:cubicBezTo>
                  <a:cubicBezTo>
                    <a:pt x="8555" y="4235"/>
                    <a:pt x="8679" y="4437"/>
                    <a:pt x="8530" y="4585"/>
                  </a:cubicBezTo>
                  <a:cubicBezTo>
                    <a:pt x="7862" y="5247"/>
                    <a:pt x="7169" y="5889"/>
                    <a:pt x="6470" y="6524"/>
                  </a:cubicBezTo>
                  <a:cubicBezTo>
                    <a:pt x="9334" y="8617"/>
                    <a:pt x="13093" y="10789"/>
                    <a:pt x="17634" y="12172"/>
                  </a:cubicBezTo>
                  <a:cubicBezTo>
                    <a:pt x="17922" y="11034"/>
                    <a:pt x="18224" y="9876"/>
                    <a:pt x="18718" y="8848"/>
                  </a:cubicBezTo>
                  <a:cubicBezTo>
                    <a:pt x="18739" y="8805"/>
                    <a:pt x="18779" y="8784"/>
                    <a:pt x="18817" y="8784"/>
                  </a:cubicBezTo>
                  <a:cubicBezTo>
                    <a:pt x="18868" y="8784"/>
                    <a:pt x="18917" y="8820"/>
                    <a:pt x="18915" y="8889"/>
                  </a:cubicBezTo>
                  <a:cubicBezTo>
                    <a:pt x="18884" y="10050"/>
                    <a:pt x="18611" y="11234"/>
                    <a:pt x="18382" y="12391"/>
                  </a:cubicBezTo>
                  <a:cubicBezTo>
                    <a:pt x="21123" y="13158"/>
                    <a:pt x="24134" y="13632"/>
                    <a:pt x="27395" y="13632"/>
                  </a:cubicBezTo>
                  <a:cubicBezTo>
                    <a:pt x="29138" y="13632"/>
                    <a:pt x="30952" y="13496"/>
                    <a:pt x="32834" y="13198"/>
                  </a:cubicBezTo>
                  <a:cubicBezTo>
                    <a:pt x="32834" y="13198"/>
                    <a:pt x="27537" y="4131"/>
                    <a:pt x="15265" y="1029"/>
                  </a:cubicBezTo>
                  <a:lnTo>
                    <a:pt x="15265" y="1029"/>
                  </a:lnTo>
                  <a:cubicBezTo>
                    <a:pt x="15643" y="1655"/>
                    <a:pt x="15931" y="2329"/>
                    <a:pt x="15954" y="3005"/>
                  </a:cubicBezTo>
                  <a:cubicBezTo>
                    <a:pt x="15957" y="3124"/>
                    <a:pt x="15856" y="3187"/>
                    <a:pt x="15754" y="3187"/>
                  </a:cubicBezTo>
                  <a:cubicBezTo>
                    <a:pt x="15696" y="3187"/>
                    <a:pt x="15637" y="3167"/>
                    <a:pt x="15598" y="3124"/>
                  </a:cubicBezTo>
                  <a:cubicBezTo>
                    <a:pt x="14919" y="2393"/>
                    <a:pt x="14367" y="1517"/>
                    <a:pt x="13769" y="689"/>
                  </a:cubicBezTo>
                  <a:cubicBezTo>
                    <a:pt x="13206" y="574"/>
                    <a:pt x="12630" y="473"/>
                    <a:pt x="12041" y="384"/>
                  </a:cubicBezTo>
                  <a:lnTo>
                    <a:pt x="12041" y="384"/>
                  </a:lnTo>
                  <a:cubicBezTo>
                    <a:pt x="12609" y="839"/>
                    <a:pt x="13168" y="1297"/>
                    <a:pt x="13716" y="1742"/>
                  </a:cubicBezTo>
                  <a:cubicBezTo>
                    <a:pt x="13850" y="1852"/>
                    <a:pt x="13762" y="2047"/>
                    <a:pt x="13624" y="2047"/>
                  </a:cubicBezTo>
                  <a:cubicBezTo>
                    <a:pt x="13595" y="2047"/>
                    <a:pt x="13563" y="2038"/>
                    <a:pt x="13531" y="2017"/>
                  </a:cubicBezTo>
                  <a:cubicBezTo>
                    <a:pt x="12599" y="1413"/>
                    <a:pt x="11686" y="806"/>
                    <a:pt x="10769" y="218"/>
                  </a:cubicBezTo>
                  <a:cubicBezTo>
                    <a:pt x="9493" y="77"/>
                    <a:pt x="8158" y="0"/>
                    <a:pt x="6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7"/>
            <p:cNvSpPr/>
            <p:nvPr/>
          </p:nvSpPr>
          <p:spPr>
            <a:xfrm>
              <a:off x="2683500" y="4372275"/>
              <a:ext cx="611825" cy="236725"/>
            </a:xfrm>
            <a:custGeom>
              <a:avLst/>
              <a:gdLst/>
              <a:ahLst/>
              <a:cxnLst/>
              <a:rect l="l" t="t" r="r" b="b"/>
              <a:pathLst>
                <a:path w="24473" h="9469" extrusionOk="0">
                  <a:moveTo>
                    <a:pt x="347" y="1"/>
                  </a:moveTo>
                  <a:cubicBezTo>
                    <a:pt x="159" y="1"/>
                    <a:pt x="1" y="258"/>
                    <a:pt x="208" y="365"/>
                  </a:cubicBezTo>
                  <a:cubicBezTo>
                    <a:pt x="4245" y="2460"/>
                    <a:pt x="8074" y="4929"/>
                    <a:pt x="12176" y="6907"/>
                  </a:cubicBezTo>
                  <a:cubicBezTo>
                    <a:pt x="15093" y="8314"/>
                    <a:pt x="18174" y="9468"/>
                    <a:pt x="21364" y="9468"/>
                  </a:cubicBezTo>
                  <a:cubicBezTo>
                    <a:pt x="22368" y="9468"/>
                    <a:pt x="23382" y="9354"/>
                    <a:pt x="24406" y="9097"/>
                  </a:cubicBezTo>
                  <a:cubicBezTo>
                    <a:pt x="24470" y="9080"/>
                    <a:pt x="24472" y="8971"/>
                    <a:pt x="24399" y="8971"/>
                  </a:cubicBezTo>
                  <a:cubicBezTo>
                    <a:pt x="24398" y="8971"/>
                    <a:pt x="24398" y="8971"/>
                    <a:pt x="24397" y="8971"/>
                  </a:cubicBezTo>
                  <a:cubicBezTo>
                    <a:pt x="24307" y="8972"/>
                    <a:pt x="24217" y="8973"/>
                    <a:pt x="24127" y="8973"/>
                  </a:cubicBezTo>
                  <a:cubicBezTo>
                    <a:pt x="19590" y="8973"/>
                    <a:pt x="15303" y="7163"/>
                    <a:pt x="11365" y="5032"/>
                  </a:cubicBezTo>
                  <a:cubicBezTo>
                    <a:pt x="7813" y="3111"/>
                    <a:pt x="4392" y="867"/>
                    <a:pt x="388" y="5"/>
                  </a:cubicBezTo>
                  <a:cubicBezTo>
                    <a:pt x="375" y="2"/>
                    <a:pt x="361"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7"/>
            <p:cNvSpPr/>
            <p:nvPr/>
          </p:nvSpPr>
          <p:spPr>
            <a:xfrm>
              <a:off x="3221150" y="3992500"/>
              <a:ext cx="440625" cy="707225"/>
            </a:xfrm>
            <a:custGeom>
              <a:avLst/>
              <a:gdLst/>
              <a:ahLst/>
              <a:cxnLst/>
              <a:rect l="l" t="t" r="r" b="b"/>
              <a:pathLst>
                <a:path w="17625" h="28289" extrusionOk="0">
                  <a:moveTo>
                    <a:pt x="14656" y="0"/>
                  </a:moveTo>
                  <a:cubicBezTo>
                    <a:pt x="13696" y="0"/>
                    <a:pt x="12570" y="84"/>
                    <a:pt x="11381" y="342"/>
                  </a:cubicBezTo>
                  <a:cubicBezTo>
                    <a:pt x="11342" y="1395"/>
                    <a:pt x="11433" y="2457"/>
                    <a:pt x="11714" y="3535"/>
                  </a:cubicBezTo>
                  <a:cubicBezTo>
                    <a:pt x="11743" y="3651"/>
                    <a:pt x="11653" y="3722"/>
                    <a:pt x="11562" y="3722"/>
                  </a:cubicBezTo>
                  <a:cubicBezTo>
                    <a:pt x="11498" y="3722"/>
                    <a:pt x="11433" y="3687"/>
                    <a:pt x="11408" y="3608"/>
                  </a:cubicBezTo>
                  <a:cubicBezTo>
                    <a:pt x="11096" y="2650"/>
                    <a:pt x="10889" y="1570"/>
                    <a:pt x="10829" y="474"/>
                  </a:cubicBezTo>
                  <a:cubicBezTo>
                    <a:pt x="10238" y="627"/>
                    <a:pt x="9637" y="827"/>
                    <a:pt x="9036" y="1082"/>
                  </a:cubicBezTo>
                  <a:cubicBezTo>
                    <a:pt x="8966" y="1777"/>
                    <a:pt x="8924" y="2474"/>
                    <a:pt x="8976" y="3204"/>
                  </a:cubicBezTo>
                  <a:cubicBezTo>
                    <a:pt x="9070" y="4483"/>
                    <a:pt x="9328" y="5753"/>
                    <a:pt x="9372" y="7034"/>
                  </a:cubicBezTo>
                  <a:cubicBezTo>
                    <a:pt x="9373" y="7065"/>
                    <a:pt x="9346" y="7084"/>
                    <a:pt x="9319" y="7084"/>
                  </a:cubicBezTo>
                  <a:cubicBezTo>
                    <a:pt x="9301" y="7084"/>
                    <a:pt x="9284" y="7076"/>
                    <a:pt x="9274" y="7058"/>
                  </a:cubicBezTo>
                  <a:cubicBezTo>
                    <a:pt x="8585" y="5790"/>
                    <a:pt x="8367" y="4229"/>
                    <a:pt x="8255" y="2807"/>
                  </a:cubicBezTo>
                  <a:cubicBezTo>
                    <a:pt x="8222" y="2388"/>
                    <a:pt x="8185" y="1942"/>
                    <a:pt x="8168" y="1489"/>
                  </a:cubicBezTo>
                  <a:cubicBezTo>
                    <a:pt x="6762" y="2222"/>
                    <a:pt x="5393" y="3294"/>
                    <a:pt x="4221" y="4843"/>
                  </a:cubicBezTo>
                  <a:cubicBezTo>
                    <a:pt x="4315" y="5178"/>
                    <a:pt x="4415" y="5512"/>
                    <a:pt x="4534" y="5847"/>
                  </a:cubicBezTo>
                  <a:cubicBezTo>
                    <a:pt x="5087" y="7404"/>
                    <a:pt x="5946" y="9033"/>
                    <a:pt x="6087" y="10697"/>
                  </a:cubicBezTo>
                  <a:cubicBezTo>
                    <a:pt x="6092" y="10763"/>
                    <a:pt x="6041" y="10796"/>
                    <a:pt x="5987" y="10796"/>
                  </a:cubicBezTo>
                  <a:cubicBezTo>
                    <a:pt x="5949" y="10796"/>
                    <a:pt x="5910" y="10779"/>
                    <a:pt x="5890" y="10745"/>
                  </a:cubicBezTo>
                  <a:cubicBezTo>
                    <a:pt x="4954" y="9218"/>
                    <a:pt x="4244" y="7384"/>
                    <a:pt x="3647" y="5664"/>
                  </a:cubicBezTo>
                  <a:cubicBezTo>
                    <a:pt x="3010" y="6655"/>
                    <a:pt x="2447" y="7812"/>
                    <a:pt x="1991" y="9166"/>
                  </a:cubicBezTo>
                  <a:cubicBezTo>
                    <a:pt x="2152" y="9577"/>
                    <a:pt x="2311" y="9988"/>
                    <a:pt x="2484" y="10382"/>
                  </a:cubicBezTo>
                  <a:cubicBezTo>
                    <a:pt x="3034" y="11643"/>
                    <a:pt x="3725" y="12760"/>
                    <a:pt x="4436" y="13928"/>
                  </a:cubicBezTo>
                  <a:cubicBezTo>
                    <a:pt x="4454" y="13957"/>
                    <a:pt x="4427" y="13989"/>
                    <a:pt x="4398" y="13989"/>
                  </a:cubicBezTo>
                  <a:cubicBezTo>
                    <a:pt x="4392" y="13989"/>
                    <a:pt x="4385" y="13988"/>
                    <a:pt x="4378" y="13984"/>
                  </a:cubicBezTo>
                  <a:cubicBezTo>
                    <a:pt x="3172" y="13269"/>
                    <a:pt x="2518" y="11911"/>
                    <a:pt x="1917" y="10694"/>
                  </a:cubicBezTo>
                  <a:cubicBezTo>
                    <a:pt x="1836" y="10533"/>
                    <a:pt x="1754" y="10370"/>
                    <a:pt x="1672" y="10209"/>
                  </a:cubicBezTo>
                  <a:cubicBezTo>
                    <a:pt x="1653" y="10275"/>
                    <a:pt x="1634" y="10339"/>
                    <a:pt x="1615" y="10407"/>
                  </a:cubicBezTo>
                  <a:cubicBezTo>
                    <a:pt x="1259" y="11739"/>
                    <a:pt x="1022" y="12985"/>
                    <a:pt x="884" y="14149"/>
                  </a:cubicBezTo>
                  <a:cubicBezTo>
                    <a:pt x="1072" y="14412"/>
                    <a:pt x="1266" y="14668"/>
                    <a:pt x="1479" y="14918"/>
                  </a:cubicBezTo>
                  <a:cubicBezTo>
                    <a:pt x="1953" y="15475"/>
                    <a:pt x="2762" y="16160"/>
                    <a:pt x="3003" y="16856"/>
                  </a:cubicBezTo>
                  <a:cubicBezTo>
                    <a:pt x="3018" y="16900"/>
                    <a:pt x="2976" y="16949"/>
                    <a:pt x="2932" y="16949"/>
                  </a:cubicBezTo>
                  <a:cubicBezTo>
                    <a:pt x="2926" y="16949"/>
                    <a:pt x="2919" y="16948"/>
                    <a:pt x="2912" y="16945"/>
                  </a:cubicBezTo>
                  <a:cubicBezTo>
                    <a:pt x="2130" y="16648"/>
                    <a:pt x="1368" y="15658"/>
                    <a:pt x="798" y="14977"/>
                  </a:cubicBezTo>
                  <a:lnTo>
                    <a:pt x="798" y="14977"/>
                  </a:lnTo>
                  <a:cubicBezTo>
                    <a:pt x="0" y="24608"/>
                    <a:pt x="6024" y="28289"/>
                    <a:pt x="6024" y="28289"/>
                  </a:cubicBezTo>
                  <a:cubicBezTo>
                    <a:pt x="6024" y="28289"/>
                    <a:pt x="4797" y="20280"/>
                    <a:pt x="8005" y="13673"/>
                  </a:cubicBezTo>
                  <a:cubicBezTo>
                    <a:pt x="11741" y="5979"/>
                    <a:pt x="17625" y="282"/>
                    <a:pt x="17625" y="282"/>
                  </a:cubicBezTo>
                  <a:cubicBezTo>
                    <a:pt x="17625" y="282"/>
                    <a:pt x="16421" y="0"/>
                    <a:pt x="14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 name="Google Shape;1760;p27"/>
          <p:cNvGrpSpPr/>
          <p:nvPr/>
        </p:nvGrpSpPr>
        <p:grpSpPr>
          <a:xfrm rot="10800000" flipH="1">
            <a:off x="5070818" y="-37132"/>
            <a:ext cx="1706971" cy="1041723"/>
            <a:chOff x="3054450" y="3932350"/>
            <a:chExt cx="1308425" cy="798500"/>
          </a:xfrm>
        </p:grpSpPr>
        <p:sp>
          <p:nvSpPr>
            <p:cNvPr id="1761" name="Google Shape;1761;p27"/>
            <p:cNvSpPr/>
            <p:nvPr/>
          </p:nvSpPr>
          <p:spPr>
            <a:xfrm>
              <a:off x="3498775" y="3932350"/>
              <a:ext cx="316050" cy="788400"/>
            </a:xfrm>
            <a:custGeom>
              <a:avLst/>
              <a:gdLst/>
              <a:ahLst/>
              <a:cxnLst/>
              <a:rect l="l" t="t" r="r" b="b"/>
              <a:pathLst>
                <a:path w="12642" h="31536" extrusionOk="0">
                  <a:moveTo>
                    <a:pt x="8658" y="1"/>
                  </a:moveTo>
                  <a:cubicBezTo>
                    <a:pt x="7826" y="1"/>
                    <a:pt x="7423" y="4106"/>
                    <a:pt x="6749" y="4473"/>
                  </a:cubicBezTo>
                  <a:cubicBezTo>
                    <a:pt x="6721" y="4489"/>
                    <a:pt x="6697" y="4496"/>
                    <a:pt x="6677" y="4496"/>
                  </a:cubicBezTo>
                  <a:cubicBezTo>
                    <a:pt x="6241" y="4496"/>
                    <a:pt x="7831" y="876"/>
                    <a:pt x="7070" y="876"/>
                  </a:cubicBezTo>
                  <a:cubicBezTo>
                    <a:pt x="7027" y="876"/>
                    <a:pt x="6977" y="887"/>
                    <a:pt x="6918" y="912"/>
                  </a:cubicBezTo>
                  <a:cubicBezTo>
                    <a:pt x="5772" y="1388"/>
                    <a:pt x="4036" y="4235"/>
                    <a:pt x="3649" y="5531"/>
                  </a:cubicBezTo>
                  <a:cubicBezTo>
                    <a:pt x="3260" y="6828"/>
                    <a:pt x="5395" y="12811"/>
                    <a:pt x="4932" y="12954"/>
                  </a:cubicBezTo>
                  <a:cubicBezTo>
                    <a:pt x="4922" y="12957"/>
                    <a:pt x="4913" y="12959"/>
                    <a:pt x="4903" y="12959"/>
                  </a:cubicBezTo>
                  <a:cubicBezTo>
                    <a:pt x="4406" y="12959"/>
                    <a:pt x="2891" y="9551"/>
                    <a:pt x="2330" y="9377"/>
                  </a:cubicBezTo>
                  <a:cubicBezTo>
                    <a:pt x="2306" y="9370"/>
                    <a:pt x="2281" y="9366"/>
                    <a:pt x="2255" y="9366"/>
                  </a:cubicBezTo>
                  <a:cubicBezTo>
                    <a:pt x="1679" y="9366"/>
                    <a:pt x="821" y="11242"/>
                    <a:pt x="707" y="13141"/>
                  </a:cubicBezTo>
                  <a:cubicBezTo>
                    <a:pt x="588" y="15126"/>
                    <a:pt x="3484" y="16468"/>
                    <a:pt x="3372" y="17035"/>
                  </a:cubicBezTo>
                  <a:cubicBezTo>
                    <a:pt x="3359" y="17101"/>
                    <a:pt x="3318" y="17130"/>
                    <a:pt x="3254" y="17130"/>
                  </a:cubicBezTo>
                  <a:cubicBezTo>
                    <a:pt x="2870" y="17130"/>
                    <a:pt x="1671" y="16083"/>
                    <a:pt x="974" y="16083"/>
                  </a:cubicBezTo>
                  <a:cubicBezTo>
                    <a:pt x="808" y="16083"/>
                    <a:pt x="670" y="16143"/>
                    <a:pt x="579" y="16290"/>
                  </a:cubicBezTo>
                  <a:cubicBezTo>
                    <a:pt x="43" y="17158"/>
                    <a:pt x="1" y="19085"/>
                    <a:pt x="131" y="21614"/>
                  </a:cubicBezTo>
                  <a:cubicBezTo>
                    <a:pt x="260" y="24145"/>
                    <a:pt x="4131" y="30849"/>
                    <a:pt x="4131" y="30849"/>
                  </a:cubicBezTo>
                  <a:lnTo>
                    <a:pt x="6332" y="31536"/>
                  </a:lnTo>
                  <a:cubicBezTo>
                    <a:pt x="6332" y="31536"/>
                    <a:pt x="11656" y="20371"/>
                    <a:pt x="12016" y="18798"/>
                  </a:cubicBezTo>
                  <a:cubicBezTo>
                    <a:pt x="12376" y="17225"/>
                    <a:pt x="12642" y="15043"/>
                    <a:pt x="11818" y="14807"/>
                  </a:cubicBezTo>
                  <a:cubicBezTo>
                    <a:pt x="11801" y="14803"/>
                    <a:pt x="11784" y="14800"/>
                    <a:pt x="11766" y="14800"/>
                  </a:cubicBezTo>
                  <a:cubicBezTo>
                    <a:pt x="10956" y="14800"/>
                    <a:pt x="8448" y="19312"/>
                    <a:pt x="7691" y="19312"/>
                  </a:cubicBezTo>
                  <a:cubicBezTo>
                    <a:pt x="7613" y="19312"/>
                    <a:pt x="7553" y="19263"/>
                    <a:pt x="7516" y="19157"/>
                  </a:cubicBezTo>
                  <a:cubicBezTo>
                    <a:pt x="7114" y="17999"/>
                    <a:pt x="11235" y="12998"/>
                    <a:pt x="11408" y="12014"/>
                  </a:cubicBezTo>
                  <a:cubicBezTo>
                    <a:pt x="11581" y="11030"/>
                    <a:pt x="11971" y="7848"/>
                    <a:pt x="11105" y="7509"/>
                  </a:cubicBezTo>
                  <a:cubicBezTo>
                    <a:pt x="11081" y="7500"/>
                    <a:pt x="11057" y="7495"/>
                    <a:pt x="11032" y="7495"/>
                  </a:cubicBezTo>
                  <a:cubicBezTo>
                    <a:pt x="10203" y="7495"/>
                    <a:pt x="8532" y="12439"/>
                    <a:pt x="7846" y="12439"/>
                  </a:cubicBezTo>
                  <a:cubicBezTo>
                    <a:pt x="7788" y="12439"/>
                    <a:pt x="7736" y="12403"/>
                    <a:pt x="7694" y="12326"/>
                  </a:cubicBezTo>
                  <a:cubicBezTo>
                    <a:pt x="7129" y="11314"/>
                    <a:pt x="9680" y="4504"/>
                    <a:pt x="9651" y="3145"/>
                  </a:cubicBezTo>
                  <a:cubicBezTo>
                    <a:pt x="9625" y="1785"/>
                    <a:pt x="9606" y="250"/>
                    <a:pt x="8727" y="10"/>
                  </a:cubicBezTo>
                  <a:cubicBezTo>
                    <a:pt x="8704" y="4"/>
                    <a:pt x="8680" y="1"/>
                    <a:pt x="86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7"/>
            <p:cNvSpPr/>
            <p:nvPr/>
          </p:nvSpPr>
          <p:spPr>
            <a:xfrm>
              <a:off x="3621375" y="4062225"/>
              <a:ext cx="44675" cy="623275"/>
            </a:xfrm>
            <a:custGeom>
              <a:avLst/>
              <a:gdLst/>
              <a:ahLst/>
              <a:cxnLst/>
              <a:rect l="l" t="t" r="r" b="b"/>
              <a:pathLst>
                <a:path w="1787" h="24931" extrusionOk="0">
                  <a:moveTo>
                    <a:pt x="1730" y="1"/>
                  </a:moveTo>
                  <a:cubicBezTo>
                    <a:pt x="1705" y="1"/>
                    <a:pt x="1681" y="14"/>
                    <a:pt x="1677" y="42"/>
                  </a:cubicBezTo>
                  <a:cubicBezTo>
                    <a:pt x="907" y="4211"/>
                    <a:pt x="307" y="8413"/>
                    <a:pt x="157" y="12654"/>
                  </a:cubicBezTo>
                  <a:cubicBezTo>
                    <a:pt x="80" y="14831"/>
                    <a:pt x="1" y="17051"/>
                    <a:pt x="150" y="19228"/>
                  </a:cubicBezTo>
                  <a:cubicBezTo>
                    <a:pt x="276" y="21058"/>
                    <a:pt x="307" y="23036"/>
                    <a:pt x="912" y="24785"/>
                  </a:cubicBezTo>
                  <a:cubicBezTo>
                    <a:pt x="945" y="24882"/>
                    <a:pt x="1033" y="24930"/>
                    <a:pt x="1119" y="24930"/>
                  </a:cubicBezTo>
                  <a:cubicBezTo>
                    <a:pt x="1208" y="24930"/>
                    <a:pt x="1296" y="24878"/>
                    <a:pt x="1321" y="24771"/>
                  </a:cubicBezTo>
                  <a:cubicBezTo>
                    <a:pt x="1770" y="22844"/>
                    <a:pt x="1715" y="20643"/>
                    <a:pt x="1692" y="18671"/>
                  </a:cubicBezTo>
                  <a:cubicBezTo>
                    <a:pt x="1668" y="16647"/>
                    <a:pt x="1682" y="14624"/>
                    <a:pt x="1705" y="12601"/>
                  </a:cubicBezTo>
                  <a:cubicBezTo>
                    <a:pt x="1749" y="8419"/>
                    <a:pt x="1682" y="4235"/>
                    <a:pt x="1786" y="52"/>
                  </a:cubicBezTo>
                  <a:cubicBezTo>
                    <a:pt x="1787" y="19"/>
                    <a:pt x="1758" y="1"/>
                    <a:pt x="17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7"/>
            <p:cNvSpPr/>
            <p:nvPr/>
          </p:nvSpPr>
          <p:spPr>
            <a:xfrm>
              <a:off x="3054450" y="4297050"/>
              <a:ext cx="604675" cy="433800"/>
            </a:xfrm>
            <a:custGeom>
              <a:avLst/>
              <a:gdLst/>
              <a:ahLst/>
              <a:cxnLst/>
              <a:rect l="l" t="t" r="r" b="b"/>
              <a:pathLst>
                <a:path w="24187" h="17352" extrusionOk="0">
                  <a:moveTo>
                    <a:pt x="10616" y="1"/>
                  </a:moveTo>
                  <a:cubicBezTo>
                    <a:pt x="9404" y="1"/>
                    <a:pt x="8038" y="244"/>
                    <a:pt x="8114" y="509"/>
                  </a:cubicBezTo>
                  <a:cubicBezTo>
                    <a:pt x="8219" y="873"/>
                    <a:pt x="10506" y="4007"/>
                    <a:pt x="9907" y="4007"/>
                  </a:cubicBezTo>
                  <a:cubicBezTo>
                    <a:pt x="9888" y="4007"/>
                    <a:pt x="9866" y="4004"/>
                    <a:pt x="9841" y="3998"/>
                  </a:cubicBezTo>
                  <a:cubicBezTo>
                    <a:pt x="9030" y="3789"/>
                    <a:pt x="7267" y="633"/>
                    <a:pt x="6366" y="568"/>
                  </a:cubicBezTo>
                  <a:cubicBezTo>
                    <a:pt x="6341" y="566"/>
                    <a:pt x="6311" y="565"/>
                    <a:pt x="6279" y="565"/>
                  </a:cubicBezTo>
                  <a:cubicBezTo>
                    <a:pt x="5166" y="565"/>
                    <a:pt x="154" y="1598"/>
                    <a:pt x="78" y="2060"/>
                  </a:cubicBezTo>
                  <a:cubicBezTo>
                    <a:pt x="0" y="2536"/>
                    <a:pt x="5397" y="4054"/>
                    <a:pt x="11087" y="5848"/>
                  </a:cubicBezTo>
                  <a:cubicBezTo>
                    <a:pt x="16777" y="7641"/>
                    <a:pt x="22797" y="14589"/>
                    <a:pt x="24186" y="17352"/>
                  </a:cubicBezTo>
                  <a:cubicBezTo>
                    <a:pt x="24186" y="17352"/>
                    <a:pt x="19984" y="672"/>
                    <a:pt x="13362" y="425"/>
                  </a:cubicBezTo>
                  <a:cubicBezTo>
                    <a:pt x="13360" y="425"/>
                    <a:pt x="13359" y="425"/>
                    <a:pt x="13357" y="425"/>
                  </a:cubicBezTo>
                  <a:cubicBezTo>
                    <a:pt x="12727" y="425"/>
                    <a:pt x="16110" y="5658"/>
                    <a:pt x="15474" y="5658"/>
                  </a:cubicBezTo>
                  <a:cubicBezTo>
                    <a:pt x="15462" y="5658"/>
                    <a:pt x="15448" y="5656"/>
                    <a:pt x="15433" y="5652"/>
                  </a:cubicBezTo>
                  <a:cubicBezTo>
                    <a:pt x="14621" y="5444"/>
                    <a:pt x="13079" y="482"/>
                    <a:pt x="11934" y="143"/>
                  </a:cubicBezTo>
                  <a:cubicBezTo>
                    <a:pt x="11597" y="43"/>
                    <a:pt x="11120" y="1"/>
                    <a:pt x="10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7"/>
            <p:cNvSpPr/>
            <p:nvPr/>
          </p:nvSpPr>
          <p:spPr>
            <a:xfrm>
              <a:off x="3619725" y="4258700"/>
              <a:ext cx="743150" cy="417675"/>
            </a:xfrm>
            <a:custGeom>
              <a:avLst/>
              <a:gdLst/>
              <a:ahLst/>
              <a:cxnLst/>
              <a:rect l="l" t="t" r="r" b="b"/>
              <a:pathLst>
                <a:path w="29726" h="16707" extrusionOk="0">
                  <a:moveTo>
                    <a:pt x="23376" y="0"/>
                  </a:moveTo>
                  <a:cubicBezTo>
                    <a:pt x="23076" y="0"/>
                    <a:pt x="22815" y="22"/>
                    <a:pt x="22617" y="70"/>
                  </a:cubicBezTo>
                  <a:cubicBezTo>
                    <a:pt x="21257" y="401"/>
                    <a:pt x="18287" y="4854"/>
                    <a:pt x="17070" y="5274"/>
                  </a:cubicBezTo>
                  <a:cubicBezTo>
                    <a:pt x="17014" y="5293"/>
                    <a:pt x="16970" y="5302"/>
                    <a:pt x="16936" y="5302"/>
                  </a:cubicBezTo>
                  <a:cubicBezTo>
                    <a:pt x="16227" y="5302"/>
                    <a:pt x="20009" y="1312"/>
                    <a:pt x="19941" y="682"/>
                  </a:cubicBezTo>
                  <a:cubicBezTo>
                    <a:pt x="19925" y="527"/>
                    <a:pt x="19631" y="462"/>
                    <a:pt x="19179" y="462"/>
                  </a:cubicBezTo>
                  <a:cubicBezTo>
                    <a:pt x="17702" y="462"/>
                    <a:pt x="14533" y="1152"/>
                    <a:pt x="13825" y="1647"/>
                  </a:cubicBezTo>
                  <a:cubicBezTo>
                    <a:pt x="12900" y="2294"/>
                    <a:pt x="11446" y="5418"/>
                    <a:pt x="10682" y="6579"/>
                  </a:cubicBezTo>
                  <a:cubicBezTo>
                    <a:pt x="10245" y="7242"/>
                    <a:pt x="9661" y="7679"/>
                    <a:pt x="9418" y="7679"/>
                  </a:cubicBezTo>
                  <a:cubicBezTo>
                    <a:pt x="9235" y="7679"/>
                    <a:pt x="9244" y="7432"/>
                    <a:pt x="9651" y="6850"/>
                  </a:cubicBezTo>
                  <a:cubicBezTo>
                    <a:pt x="10432" y="5730"/>
                    <a:pt x="11609" y="1982"/>
                    <a:pt x="10706" y="1982"/>
                  </a:cubicBezTo>
                  <a:cubicBezTo>
                    <a:pt x="10516" y="1982"/>
                    <a:pt x="10233" y="2148"/>
                    <a:pt x="9835" y="2540"/>
                  </a:cubicBezTo>
                  <a:cubicBezTo>
                    <a:pt x="9365" y="3002"/>
                    <a:pt x="6519" y="5522"/>
                    <a:pt x="5779" y="6612"/>
                  </a:cubicBezTo>
                  <a:cubicBezTo>
                    <a:pt x="0" y="13881"/>
                    <a:pt x="942" y="16683"/>
                    <a:pt x="942" y="16683"/>
                  </a:cubicBezTo>
                  <a:cubicBezTo>
                    <a:pt x="1121" y="16699"/>
                    <a:pt x="1304" y="16706"/>
                    <a:pt x="1489" y="16706"/>
                  </a:cubicBezTo>
                  <a:cubicBezTo>
                    <a:pt x="3899" y="16706"/>
                    <a:pt x="6701" y="15408"/>
                    <a:pt x="6369" y="14674"/>
                  </a:cubicBezTo>
                  <a:cubicBezTo>
                    <a:pt x="6010" y="13881"/>
                    <a:pt x="5310" y="11350"/>
                    <a:pt x="5685" y="11291"/>
                  </a:cubicBezTo>
                  <a:cubicBezTo>
                    <a:pt x="5692" y="11290"/>
                    <a:pt x="5698" y="11289"/>
                    <a:pt x="5705" y="11289"/>
                  </a:cubicBezTo>
                  <a:cubicBezTo>
                    <a:pt x="6077" y="11289"/>
                    <a:pt x="6492" y="12979"/>
                    <a:pt x="8748" y="13692"/>
                  </a:cubicBezTo>
                  <a:cubicBezTo>
                    <a:pt x="9283" y="13862"/>
                    <a:pt x="9847" y="13933"/>
                    <a:pt x="10408" y="13933"/>
                  </a:cubicBezTo>
                  <a:cubicBezTo>
                    <a:pt x="12251" y="13933"/>
                    <a:pt x="14071" y="13168"/>
                    <a:pt x="14813" y="12635"/>
                  </a:cubicBezTo>
                  <a:cubicBezTo>
                    <a:pt x="15783" y="11940"/>
                    <a:pt x="10874" y="9458"/>
                    <a:pt x="10010" y="9062"/>
                  </a:cubicBezTo>
                  <a:cubicBezTo>
                    <a:pt x="9145" y="8665"/>
                    <a:pt x="10648" y="8377"/>
                    <a:pt x="11924" y="8347"/>
                  </a:cubicBezTo>
                  <a:cubicBezTo>
                    <a:pt x="11931" y="8347"/>
                    <a:pt x="11939" y="8347"/>
                    <a:pt x="11947" y="8347"/>
                  </a:cubicBezTo>
                  <a:cubicBezTo>
                    <a:pt x="13218" y="8347"/>
                    <a:pt x="14766" y="10799"/>
                    <a:pt x="17294" y="11841"/>
                  </a:cubicBezTo>
                  <a:cubicBezTo>
                    <a:pt x="17775" y="12039"/>
                    <a:pt x="18299" y="12124"/>
                    <a:pt x="18837" y="12124"/>
                  </a:cubicBezTo>
                  <a:cubicBezTo>
                    <a:pt x="21145" y="12124"/>
                    <a:pt x="23705" y="10556"/>
                    <a:pt x="24172" y="9621"/>
                  </a:cubicBezTo>
                  <a:cubicBezTo>
                    <a:pt x="24749" y="8465"/>
                    <a:pt x="19468" y="7605"/>
                    <a:pt x="18414" y="7215"/>
                  </a:cubicBezTo>
                  <a:cubicBezTo>
                    <a:pt x="17359" y="6825"/>
                    <a:pt x="18996" y="6249"/>
                    <a:pt x="20649" y="6146"/>
                  </a:cubicBezTo>
                  <a:cubicBezTo>
                    <a:pt x="20686" y="6143"/>
                    <a:pt x="20725" y="6142"/>
                    <a:pt x="20765" y="6142"/>
                  </a:cubicBezTo>
                  <a:cubicBezTo>
                    <a:pt x="22313" y="6142"/>
                    <a:pt x="25604" y="7865"/>
                    <a:pt x="27479" y="7865"/>
                  </a:cubicBezTo>
                  <a:cubicBezTo>
                    <a:pt x="27683" y="7865"/>
                    <a:pt x="27870" y="7844"/>
                    <a:pt x="28037" y="7799"/>
                  </a:cubicBezTo>
                  <a:cubicBezTo>
                    <a:pt x="29695" y="7348"/>
                    <a:pt x="29726" y="2284"/>
                    <a:pt x="28994" y="2284"/>
                  </a:cubicBezTo>
                  <a:cubicBezTo>
                    <a:pt x="28961" y="2284"/>
                    <a:pt x="28926" y="2295"/>
                    <a:pt x="28890" y="2316"/>
                  </a:cubicBezTo>
                  <a:cubicBezTo>
                    <a:pt x="28057" y="2818"/>
                    <a:pt x="24382" y="4647"/>
                    <a:pt x="23531" y="4675"/>
                  </a:cubicBezTo>
                  <a:cubicBezTo>
                    <a:pt x="23526" y="4676"/>
                    <a:pt x="23521" y="4676"/>
                    <a:pt x="23517" y="4676"/>
                  </a:cubicBezTo>
                  <a:cubicBezTo>
                    <a:pt x="22743" y="4676"/>
                    <a:pt x="28179" y="2242"/>
                    <a:pt x="28198" y="1441"/>
                  </a:cubicBezTo>
                  <a:cubicBezTo>
                    <a:pt x="28215" y="754"/>
                    <a:pt x="25126" y="0"/>
                    <a:pt x="23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7"/>
            <p:cNvSpPr/>
            <p:nvPr/>
          </p:nvSpPr>
          <p:spPr>
            <a:xfrm>
              <a:off x="3638600" y="4387450"/>
              <a:ext cx="535850" cy="293575"/>
            </a:xfrm>
            <a:custGeom>
              <a:avLst/>
              <a:gdLst/>
              <a:ahLst/>
              <a:cxnLst/>
              <a:rect l="l" t="t" r="r" b="b"/>
              <a:pathLst>
                <a:path w="21434" h="11743" extrusionOk="0">
                  <a:moveTo>
                    <a:pt x="21378" y="0"/>
                  </a:moveTo>
                  <a:cubicBezTo>
                    <a:pt x="21376" y="0"/>
                    <a:pt x="21374" y="0"/>
                    <a:pt x="21372" y="0"/>
                  </a:cubicBezTo>
                  <a:cubicBezTo>
                    <a:pt x="19005" y="214"/>
                    <a:pt x="16631" y="501"/>
                    <a:pt x="14308" y="1024"/>
                  </a:cubicBezTo>
                  <a:cubicBezTo>
                    <a:pt x="12033" y="1536"/>
                    <a:pt x="9618" y="1992"/>
                    <a:pt x="7475" y="2939"/>
                  </a:cubicBezTo>
                  <a:cubicBezTo>
                    <a:pt x="5669" y="3738"/>
                    <a:pt x="4149" y="4788"/>
                    <a:pt x="2885" y="6321"/>
                  </a:cubicBezTo>
                  <a:cubicBezTo>
                    <a:pt x="1783" y="7656"/>
                    <a:pt x="262" y="9434"/>
                    <a:pt x="39" y="11202"/>
                  </a:cubicBezTo>
                  <a:cubicBezTo>
                    <a:pt x="0" y="11514"/>
                    <a:pt x="220" y="11743"/>
                    <a:pt x="473" y="11743"/>
                  </a:cubicBezTo>
                  <a:cubicBezTo>
                    <a:pt x="580" y="11743"/>
                    <a:pt x="693" y="11702"/>
                    <a:pt x="795" y="11609"/>
                  </a:cubicBezTo>
                  <a:cubicBezTo>
                    <a:pt x="2075" y="10441"/>
                    <a:pt x="2748" y="8584"/>
                    <a:pt x="3884" y="7255"/>
                  </a:cubicBezTo>
                  <a:cubicBezTo>
                    <a:pt x="5133" y="5792"/>
                    <a:pt x="6584" y="4523"/>
                    <a:pt x="8325" y="3678"/>
                  </a:cubicBezTo>
                  <a:cubicBezTo>
                    <a:pt x="12369" y="1716"/>
                    <a:pt x="16957" y="749"/>
                    <a:pt x="21375" y="93"/>
                  </a:cubicBezTo>
                  <a:cubicBezTo>
                    <a:pt x="21432" y="84"/>
                    <a:pt x="21433" y="0"/>
                    <a:pt x="21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 name="Google Shape;1766;p27"/>
          <p:cNvGrpSpPr/>
          <p:nvPr/>
        </p:nvGrpSpPr>
        <p:grpSpPr>
          <a:xfrm>
            <a:off x="2214150" y="4313663"/>
            <a:ext cx="826650" cy="1041725"/>
            <a:chOff x="2030500" y="3653500"/>
            <a:chExt cx="826650" cy="1041725"/>
          </a:xfrm>
        </p:grpSpPr>
        <p:sp>
          <p:nvSpPr>
            <p:cNvPr id="1767" name="Google Shape;1767;p27"/>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7"/>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7"/>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7"/>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7"/>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7"/>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7"/>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7"/>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7"/>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7"/>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7"/>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7"/>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7"/>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7"/>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7"/>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7"/>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7"/>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7"/>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7"/>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7"/>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7"/>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7"/>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7"/>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7"/>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7"/>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7"/>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7"/>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7"/>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7"/>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 name="Google Shape;1796;p27"/>
          <p:cNvGrpSpPr/>
          <p:nvPr/>
        </p:nvGrpSpPr>
        <p:grpSpPr>
          <a:xfrm rot="10800000">
            <a:off x="294125" y="4373675"/>
            <a:ext cx="1712225" cy="1046525"/>
            <a:chOff x="3182725" y="919500"/>
            <a:chExt cx="1712225" cy="1046525"/>
          </a:xfrm>
        </p:grpSpPr>
        <p:sp>
          <p:nvSpPr>
            <p:cNvPr id="1797" name="Google Shape;1797;p27"/>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7"/>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7"/>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7"/>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7"/>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 name="Google Shape;1802;p27"/>
          <p:cNvGrpSpPr/>
          <p:nvPr/>
        </p:nvGrpSpPr>
        <p:grpSpPr>
          <a:xfrm rot="2195005">
            <a:off x="8377005" y="-131045"/>
            <a:ext cx="833260" cy="923012"/>
            <a:chOff x="1797975" y="820925"/>
            <a:chExt cx="833250" cy="923000"/>
          </a:xfrm>
        </p:grpSpPr>
        <p:sp>
          <p:nvSpPr>
            <p:cNvPr id="1803" name="Google Shape;1803;p27"/>
            <p:cNvSpPr/>
            <p:nvPr/>
          </p:nvSpPr>
          <p:spPr>
            <a:xfrm>
              <a:off x="2189925" y="820925"/>
              <a:ext cx="441300" cy="923000"/>
            </a:xfrm>
            <a:custGeom>
              <a:avLst/>
              <a:gdLst/>
              <a:ahLst/>
              <a:cxnLst/>
              <a:rect l="l" t="t" r="r" b="b"/>
              <a:pathLst>
                <a:path w="17652" h="36920" extrusionOk="0">
                  <a:moveTo>
                    <a:pt x="16810" y="1"/>
                  </a:moveTo>
                  <a:lnTo>
                    <a:pt x="9745" y="7168"/>
                  </a:lnTo>
                  <a:cubicBezTo>
                    <a:pt x="9745" y="7168"/>
                    <a:pt x="0" y="23529"/>
                    <a:pt x="9785" y="36920"/>
                  </a:cubicBezTo>
                  <a:cubicBezTo>
                    <a:pt x="9785" y="36920"/>
                    <a:pt x="11697" y="35812"/>
                    <a:pt x="13581" y="31766"/>
                  </a:cubicBezTo>
                  <a:lnTo>
                    <a:pt x="11886" y="30817"/>
                  </a:lnTo>
                  <a:lnTo>
                    <a:pt x="13844" y="31186"/>
                  </a:lnTo>
                  <a:cubicBezTo>
                    <a:pt x="14097" y="30602"/>
                    <a:pt x="14348" y="29964"/>
                    <a:pt x="14594" y="29266"/>
                  </a:cubicBezTo>
                  <a:lnTo>
                    <a:pt x="12854" y="28453"/>
                  </a:lnTo>
                  <a:lnTo>
                    <a:pt x="14769" y="28750"/>
                  </a:lnTo>
                  <a:cubicBezTo>
                    <a:pt x="15113" y="27711"/>
                    <a:pt x="15441" y="26547"/>
                    <a:pt x="15739" y="25247"/>
                  </a:cubicBezTo>
                  <a:lnTo>
                    <a:pt x="9817" y="23415"/>
                  </a:lnTo>
                  <a:lnTo>
                    <a:pt x="16060" y="23733"/>
                  </a:lnTo>
                  <a:cubicBezTo>
                    <a:pt x="17126" y="18248"/>
                    <a:pt x="17652" y="10599"/>
                    <a:pt x="168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7"/>
            <p:cNvSpPr/>
            <p:nvPr/>
          </p:nvSpPr>
          <p:spPr>
            <a:xfrm>
              <a:off x="2208525" y="1007025"/>
              <a:ext cx="226025" cy="736900"/>
            </a:xfrm>
            <a:custGeom>
              <a:avLst/>
              <a:gdLst/>
              <a:ahLst/>
              <a:cxnLst/>
              <a:rect l="l" t="t" r="r" b="b"/>
              <a:pathLst>
                <a:path w="9041" h="29476" extrusionOk="0">
                  <a:moveTo>
                    <a:pt x="8845" y="0"/>
                  </a:moveTo>
                  <a:cubicBezTo>
                    <a:pt x="7633" y="2193"/>
                    <a:pt x="1" y="17101"/>
                    <a:pt x="9041" y="29476"/>
                  </a:cubicBezTo>
                  <a:cubicBezTo>
                    <a:pt x="1365" y="16462"/>
                    <a:pt x="8838" y="16"/>
                    <a:pt x="88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7"/>
            <p:cNvSpPr/>
            <p:nvPr/>
          </p:nvSpPr>
          <p:spPr>
            <a:xfrm>
              <a:off x="1797975" y="984975"/>
              <a:ext cx="636300" cy="654900"/>
            </a:xfrm>
            <a:custGeom>
              <a:avLst/>
              <a:gdLst/>
              <a:ahLst/>
              <a:cxnLst/>
              <a:rect l="l" t="t" r="r" b="b"/>
              <a:pathLst>
                <a:path w="25452" h="26196" extrusionOk="0">
                  <a:moveTo>
                    <a:pt x="22162" y="0"/>
                  </a:moveTo>
                  <a:cubicBezTo>
                    <a:pt x="22162" y="0"/>
                    <a:pt x="1" y="7333"/>
                    <a:pt x="782" y="25998"/>
                  </a:cubicBezTo>
                  <a:cubicBezTo>
                    <a:pt x="782" y="25998"/>
                    <a:pt x="1971" y="26196"/>
                    <a:pt x="3510" y="26196"/>
                  </a:cubicBezTo>
                  <a:cubicBezTo>
                    <a:pt x="4855" y="26196"/>
                    <a:pt x="6466" y="26045"/>
                    <a:pt x="7786" y="25479"/>
                  </a:cubicBezTo>
                  <a:lnTo>
                    <a:pt x="6780" y="23843"/>
                  </a:lnTo>
                  <a:lnTo>
                    <a:pt x="8524" y="22601"/>
                  </a:lnTo>
                  <a:lnTo>
                    <a:pt x="6454" y="19503"/>
                  </a:lnTo>
                  <a:lnTo>
                    <a:pt x="6454" y="19503"/>
                  </a:lnTo>
                  <a:lnTo>
                    <a:pt x="9847" y="22377"/>
                  </a:lnTo>
                  <a:cubicBezTo>
                    <a:pt x="9847" y="22377"/>
                    <a:pt x="11696" y="20786"/>
                    <a:pt x="12350" y="19702"/>
                  </a:cubicBezTo>
                  <a:lnTo>
                    <a:pt x="8186" y="15441"/>
                  </a:lnTo>
                  <a:lnTo>
                    <a:pt x="8186" y="15441"/>
                  </a:lnTo>
                  <a:cubicBezTo>
                    <a:pt x="8186" y="15441"/>
                    <a:pt x="12189" y="17157"/>
                    <a:pt x="13078" y="18325"/>
                  </a:cubicBezTo>
                  <a:cubicBezTo>
                    <a:pt x="13078" y="18325"/>
                    <a:pt x="21796" y="9233"/>
                    <a:pt x="25451" y="844"/>
                  </a:cubicBezTo>
                  <a:lnTo>
                    <a:pt x="221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7"/>
            <p:cNvSpPr/>
            <p:nvPr/>
          </p:nvSpPr>
          <p:spPr>
            <a:xfrm>
              <a:off x="1797975" y="984975"/>
              <a:ext cx="554050" cy="649950"/>
            </a:xfrm>
            <a:custGeom>
              <a:avLst/>
              <a:gdLst/>
              <a:ahLst/>
              <a:cxnLst/>
              <a:rect l="l" t="t" r="r" b="b"/>
              <a:pathLst>
                <a:path w="22162" h="25998" extrusionOk="0">
                  <a:moveTo>
                    <a:pt x="22162" y="0"/>
                  </a:moveTo>
                  <a:cubicBezTo>
                    <a:pt x="22158" y="2"/>
                    <a:pt x="1" y="7335"/>
                    <a:pt x="782" y="25998"/>
                  </a:cubicBezTo>
                  <a:cubicBezTo>
                    <a:pt x="2579" y="6556"/>
                    <a:pt x="22158" y="1"/>
                    <a:pt x="22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 name="Google Shape;1807;p27"/>
          <p:cNvGrpSpPr/>
          <p:nvPr/>
        </p:nvGrpSpPr>
        <p:grpSpPr>
          <a:xfrm>
            <a:off x="8485450" y="1085925"/>
            <a:ext cx="941750" cy="1293500"/>
            <a:chOff x="1064600" y="709975"/>
            <a:chExt cx="941750" cy="1293500"/>
          </a:xfrm>
        </p:grpSpPr>
        <p:sp>
          <p:nvSpPr>
            <p:cNvPr id="1808" name="Google Shape;1808;p27"/>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7"/>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7"/>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7"/>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7"/>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7"/>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7"/>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7"/>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7"/>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7"/>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7"/>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7"/>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7"/>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7"/>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7"/>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7"/>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7"/>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7"/>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7"/>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7"/>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7"/>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7"/>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7"/>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7"/>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7"/>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7"/>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7"/>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7"/>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7"/>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6897396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1837"/>
        <p:cNvGrpSpPr/>
        <p:nvPr/>
      </p:nvGrpSpPr>
      <p:grpSpPr>
        <a:xfrm>
          <a:off x="0" y="0"/>
          <a:ext cx="0" cy="0"/>
          <a:chOff x="0" y="0"/>
          <a:chExt cx="0" cy="0"/>
        </a:xfrm>
      </p:grpSpPr>
      <p:grpSp>
        <p:nvGrpSpPr>
          <p:cNvPr id="1838" name="Google Shape;1838;p28"/>
          <p:cNvGrpSpPr/>
          <p:nvPr/>
        </p:nvGrpSpPr>
        <p:grpSpPr>
          <a:xfrm>
            <a:off x="0" y="272744"/>
            <a:ext cx="9351429" cy="5992252"/>
            <a:chOff x="0" y="272744"/>
            <a:chExt cx="9351429" cy="5992252"/>
          </a:xfrm>
        </p:grpSpPr>
        <p:sp>
          <p:nvSpPr>
            <p:cNvPr id="1839" name="Google Shape;1839;p28"/>
            <p:cNvSpPr/>
            <p:nvPr/>
          </p:nvSpPr>
          <p:spPr>
            <a:xfrm flipH="1">
              <a:off x="0" y="2874301"/>
              <a:ext cx="9144081" cy="3390694"/>
            </a:xfrm>
            <a:custGeom>
              <a:avLst/>
              <a:gdLst/>
              <a:ahLst/>
              <a:cxnLst/>
              <a:rect l="l" t="t" r="r" b="b"/>
              <a:pathLst>
                <a:path w="114879" h="42598" extrusionOk="0">
                  <a:moveTo>
                    <a:pt x="61209" y="12852"/>
                  </a:moveTo>
                  <a:cubicBezTo>
                    <a:pt x="61220" y="12863"/>
                    <a:pt x="61220" y="12870"/>
                    <a:pt x="61218" y="12870"/>
                  </a:cubicBezTo>
                  <a:cubicBezTo>
                    <a:pt x="61215" y="12870"/>
                    <a:pt x="61211" y="12865"/>
                    <a:pt x="61209" y="12852"/>
                  </a:cubicBezTo>
                  <a:close/>
                  <a:moveTo>
                    <a:pt x="45649" y="0"/>
                  </a:moveTo>
                  <a:cubicBezTo>
                    <a:pt x="45299" y="0"/>
                    <a:pt x="45128" y="308"/>
                    <a:pt x="45128" y="308"/>
                  </a:cubicBezTo>
                  <a:cubicBezTo>
                    <a:pt x="45128" y="308"/>
                    <a:pt x="44551" y="87"/>
                    <a:pt x="44093" y="87"/>
                  </a:cubicBezTo>
                  <a:cubicBezTo>
                    <a:pt x="43677" y="87"/>
                    <a:pt x="43359" y="269"/>
                    <a:pt x="43656" y="963"/>
                  </a:cubicBezTo>
                  <a:cubicBezTo>
                    <a:pt x="43508" y="938"/>
                    <a:pt x="43382" y="926"/>
                    <a:pt x="43275" y="926"/>
                  </a:cubicBezTo>
                  <a:cubicBezTo>
                    <a:pt x="42262" y="926"/>
                    <a:pt x="42996" y="1983"/>
                    <a:pt x="43273" y="2489"/>
                  </a:cubicBezTo>
                  <a:cubicBezTo>
                    <a:pt x="42634" y="2588"/>
                    <a:pt x="41209" y="2739"/>
                    <a:pt x="42203" y="3627"/>
                  </a:cubicBezTo>
                  <a:cubicBezTo>
                    <a:pt x="42150" y="3657"/>
                    <a:pt x="42099" y="3669"/>
                    <a:pt x="42048" y="3669"/>
                  </a:cubicBezTo>
                  <a:cubicBezTo>
                    <a:pt x="41824" y="3669"/>
                    <a:pt x="41588" y="3437"/>
                    <a:pt x="41076" y="3437"/>
                  </a:cubicBezTo>
                  <a:cubicBezTo>
                    <a:pt x="40983" y="3437"/>
                    <a:pt x="40881" y="3444"/>
                    <a:pt x="40768" y="3463"/>
                  </a:cubicBezTo>
                  <a:cubicBezTo>
                    <a:pt x="41165" y="2902"/>
                    <a:pt x="40812" y="2756"/>
                    <a:pt x="40338" y="2756"/>
                  </a:cubicBezTo>
                  <a:cubicBezTo>
                    <a:pt x="39826" y="2756"/>
                    <a:pt x="39172" y="2927"/>
                    <a:pt x="39172" y="2927"/>
                  </a:cubicBezTo>
                  <a:cubicBezTo>
                    <a:pt x="39172" y="2927"/>
                    <a:pt x="38480" y="1848"/>
                    <a:pt x="37749" y="1848"/>
                  </a:cubicBezTo>
                  <a:cubicBezTo>
                    <a:pt x="37447" y="1848"/>
                    <a:pt x="37139" y="2031"/>
                    <a:pt x="36869" y="2551"/>
                  </a:cubicBezTo>
                  <a:cubicBezTo>
                    <a:pt x="36683" y="2416"/>
                    <a:pt x="36479" y="2358"/>
                    <a:pt x="36287" y="2358"/>
                  </a:cubicBezTo>
                  <a:cubicBezTo>
                    <a:pt x="35648" y="2358"/>
                    <a:pt x="35132" y="2994"/>
                    <a:pt x="35790" y="3556"/>
                  </a:cubicBezTo>
                  <a:cubicBezTo>
                    <a:pt x="35297" y="3570"/>
                    <a:pt x="33318" y="3977"/>
                    <a:pt x="34785" y="4417"/>
                  </a:cubicBezTo>
                  <a:cubicBezTo>
                    <a:pt x="34748" y="4415"/>
                    <a:pt x="34711" y="4414"/>
                    <a:pt x="34676" y="4414"/>
                  </a:cubicBezTo>
                  <a:cubicBezTo>
                    <a:pt x="33447" y="4414"/>
                    <a:pt x="33958" y="5625"/>
                    <a:pt x="34723" y="6003"/>
                  </a:cubicBezTo>
                  <a:cubicBezTo>
                    <a:pt x="34718" y="6003"/>
                    <a:pt x="34712" y="6003"/>
                    <a:pt x="34707" y="6003"/>
                  </a:cubicBezTo>
                  <a:cubicBezTo>
                    <a:pt x="34092" y="6003"/>
                    <a:pt x="32188" y="6241"/>
                    <a:pt x="32817" y="7166"/>
                  </a:cubicBezTo>
                  <a:cubicBezTo>
                    <a:pt x="32450" y="7252"/>
                    <a:pt x="30143" y="7619"/>
                    <a:pt x="31428" y="8236"/>
                  </a:cubicBezTo>
                  <a:cubicBezTo>
                    <a:pt x="31396" y="8232"/>
                    <a:pt x="31362" y="8230"/>
                    <a:pt x="31327" y="8230"/>
                  </a:cubicBezTo>
                  <a:cubicBezTo>
                    <a:pt x="30669" y="8230"/>
                    <a:pt x="29554" y="8979"/>
                    <a:pt x="30526" y="9321"/>
                  </a:cubicBezTo>
                  <a:cubicBezTo>
                    <a:pt x="30119" y="9421"/>
                    <a:pt x="30111" y="9640"/>
                    <a:pt x="29946" y="9922"/>
                  </a:cubicBezTo>
                  <a:cubicBezTo>
                    <a:pt x="30223" y="9946"/>
                    <a:pt x="30496" y="10087"/>
                    <a:pt x="30787" y="10087"/>
                  </a:cubicBezTo>
                  <a:cubicBezTo>
                    <a:pt x="30821" y="10087"/>
                    <a:pt x="30856" y="10085"/>
                    <a:pt x="30891" y="10081"/>
                  </a:cubicBezTo>
                  <a:lnTo>
                    <a:pt x="30891" y="10081"/>
                  </a:lnTo>
                  <a:cubicBezTo>
                    <a:pt x="30390" y="10475"/>
                    <a:pt x="30421" y="11096"/>
                    <a:pt x="30984" y="11351"/>
                  </a:cubicBezTo>
                  <a:cubicBezTo>
                    <a:pt x="30597" y="11501"/>
                    <a:pt x="30642" y="12068"/>
                    <a:pt x="30678" y="12098"/>
                  </a:cubicBezTo>
                  <a:cubicBezTo>
                    <a:pt x="30547" y="12062"/>
                    <a:pt x="30412" y="12042"/>
                    <a:pt x="30279" y="12042"/>
                  </a:cubicBezTo>
                  <a:cubicBezTo>
                    <a:pt x="29924" y="12042"/>
                    <a:pt x="29586" y="12181"/>
                    <a:pt x="29395" y="12499"/>
                  </a:cubicBezTo>
                  <a:cubicBezTo>
                    <a:pt x="29247" y="12368"/>
                    <a:pt x="29104" y="12308"/>
                    <a:pt x="28971" y="12308"/>
                  </a:cubicBezTo>
                  <a:cubicBezTo>
                    <a:pt x="28716" y="12308"/>
                    <a:pt x="28495" y="12527"/>
                    <a:pt x="28330" y="12889"/>
                  </a:cubicBezTo>
                  <a:cubicBezTo>
                    <a:pt x="28387" y="12399"/>
                    <a:pt x="28198" y="11977"/>
                    <a:pt x="27800" y="11977"/>
                  </a:cubicBezTo>
                  <a:cubicBezTo>
                    <a:pt x="27709" y="11977"/>
                    <a:pt x="27607" y="11999"/>
                    <a:pt x="27494" y="12049"/>
                  </a:cubicBezTo>
                  <a:cubicBezTo>
                    <a:pt x="27434" y="11712"/>
                    <a:pt x="27093" y="11440"/>
                    <a:pt x="26833" y="11440"/>
                  </a:cubicBezTo>
                  <a:cubicBezTo>
                    <a:pt x="26682" y="11440"/>
                    <a:pt x="26559" y="11531"/>
                    <a:pt x="26534" y="11755"/>
                  </a:cubicBezTo>
                  <a:cubicBezTo>
                    <a:pt x="26502" y="11751"/>
                    <a:pt x="26470" y="11749"/>
                    <a:pt x="26438" y="11749"/>
                  </a:cubicBezTo>
                  <a:cubicBezTo>
                    <a:pt x="25756" y="11749"/>
                    <a:pt x="25212" y="12646"/>
                    <a:pt x="26086" y="12912"/>
                  </a:cubicBezTo>
                  <a:cubicBezTo>
                    <a:pt x="25507" y="13286"/>
                    <a:pt x="24991" y="13880"/>
                    <a:pt x="24872" y="14565"/>
                  </a:cubicBezTo>
                  <a:cubicBezTo>
                    <a:pt x="24553" y="14731"/>
                    <a:pt x="24228" y="14952"/>
                    <a:pt x="23897" y="15105"/>
                  </a:cubicBezTo>
                  <a:cubicBezTo>
                    <a:pt x="24219" y="14636"/>
                    <a:pt x="23985" y="14188"/>
                    <a:pt x="23541" y="14188"/>
                  </a:cubicBezTo>
                  <a:cubicBezTo>
                    <a:pt x="23438" y="14188"/>
                    <a:pt x="23325" y="14212"/>
                    <a:pt x="23205" y="14265"/>
                  </a:cubicBezTo>
                  <a:cubicBezTo>
                    <a:pt x="22978" y="13868"/>
                    <a:pt x="22570" y="13648"/>
                    <a:pt x="22120" y="13648"/>
                  </a:cubicBezTo>
                  <a:cubicBezTo>
                    <a:pt x="22103" y="13648"/>
                    <a:pt x="22086" y="13649"/>
                    <a:pt x="22069" y="13649"/>
                  </a:cubicBezTo>
                  <a:cubicBezTo>
                    <a:pt x="22429" y="13041"/>
                    <a:pt x="22343" y="12496"/>
                    <a:pt x="21727" y="12496"/>
                  </a:cubicBezTo>
                  <a:cubicBezTo>
                    <a:pt x="21606" y="12496"/>
                    <a:pt x="21465" y="12517"/>
                    <a:pt x="21304" y="12562"/>
                  </a:cubicBezTo>
                  <a:cubicBezTo>
                    <a:pt x="21406" y="12094"/>
                    <a:pt x="21500" y="11366"/>
                    <a:pt x="21024" y="11366"/>
                  </a:cubicBezTo>
                  <a:cubicBezTo>
                    <a:pt x="20940" y="11366"/>
                    <a:pt x="20839" y="11388"/>
                    <a:pt x="20717" y="11439"/>
                  </a:cubicBezTo>
                  <a:cubicBezTo>
                    <a:pt x="21052" y="10881"/>
                    <a:pt x="21230" y="9814"/>
                    <a:pt x="20411" y="9814"/>
                  </a:cubicBezTo>
                  <a:cubicBezTo>
                    <a:pt x="20358" y="9814"/>
                    <a:pt x="20301" y="9819"/>
                    <a:pt x="20239" y="9828"/>
                  </a:cubicBezTo>
                  <a:cubicBezTo>
                    <a:pt x="20364" y="9189"/>
                    <a:pt x="20101" y="8676"/>
                    <a:pt x="19458" y="8676"/>
                  </a:cubicBezTo>
                  <a:cubicBezTo>
                    <a:pt x="19414" y="8676"/>
                    <a:pt x="19369" y="8678"/>
                    <a:pt x="19321" y="8683"/>
                  </a:cubicBezTo>
                  <a:cubicBezTo>
                    <a:pt x="19488" y="8164"/>
                    <a:pt x="19213" y="7414"/>
                    <a:pt x="18657" y="7414"/>
                  </a:cubicBezTo>
                  <a:cubicBezTo>
                    <a:pt x="18597" y="7414"/>
                    <a:pt x="18534" y="7422"/>
                    <a:pt x="18468" y="7441"/>
                  </a:cubicBezTo>
                  <a:cubicBezTo>
                    <a:pt x="18361" y="7209"/>
                    <a:pt x="18208" y="7114"/>
                    <a:pt x="18051" y="7114"/>
                  </a:cubicBezTo>
                  <a:cubicBezTo>
                    <a:pt x="17735" y="7114"/>
                    <a:pt x="17402" y="7498"/>
                    <a:pt x="17393" y="7917"/>
                  </a:cubicBezTo>
                  <a:cubicBezTo>
                    <a:pt x="17302" y="7904"/>
                    <a:pt x="17213" y="7898"/>
                    <a:pt x="17127" y="7898"/>
                  </a:cubicBezTo>
                  <a:cubicBezTo>
                    <a:pt x="16467" y="7898"/>
                    <a:pt x="15983" y="8275"/>
                    <a:pt x="15939" y="8989"/>
                  </a:cubicBezTo>
                  <a:cubicBezTo>
                    <a:pt x="15737" y="8914"/>
                    <a:pt x="15498" y="8871"/>
                    <a:pt x="15258" y="8871"/>
                  </a:cubicBezTo>
                  <a:cubicBezTo>
                    <a:pt x="14708" y="8871"/>
                    <a:pt x="14156" y="9097"/>
                    <a:pt x="14060" y="9679"/>
                  </a:cubicBezTo>
                  <a:lnTo>
                    <a:pt x="14060" y="9679"/>
                  </a:lnTo>
                  <a:cubicBezTo>
                    <a:pt x="14065" y="9647"/>
                    <a:pt x="14092" y="9381"/>
                    <a:pt x="14114" y="9319"/>
                  </a:cubicBezTo>
                  <a:cubicBezTo>
                    <a:pt x="13963" y="9246"/>
                    <a:pt x="13838" y="9215"/>
                    <a:pt x="13732" y="9215"/>
                  </a:cubicBezTo>
                  <a:cubicBezTo>
                    <a:pt x="13217" y="9215"/>
                    <a:pt x="13152" y="9949"/>
                    <a:pt x="12675" y="10149"/>
                  </a:cubicBezTo>
                  <a:cubicBezTo>
                    <a:pt x="12506" y="10220"/>
                    <a:pt x="12304" y="10242"/>
                    <a:pt x="12081" y="10242"/>
                  </a:cubicBezTo>
                  <a:cubicBezTo>
                    <a:pt x="11712" y="10242"/>
                    <a:pt x="11287" y="10181"/>
                    <a:pt x="10868" y="10181"/>
                  </a:cubicBezTo>
                  <a:cubicBezTo>
                    <a:pt x="10543" y="10181"/>
                    <a:pt x="10222" y="10217"/>
                    <a:pt x="9933" y="10347"/>
                  </a:cubicBezTo>
                  <a:cubicBezTo>
                    <a:pt x="9874" y="9843"/>
                    <a:pt x="9501" y="9269"/>
                    <a:pt x="9003" y="9269"/>
                  </a:cubicBezTo>
                  <a:cubicBezTo>
                    <a:pt x="8937" y="9269"/>
                    <a:pt x="8869" y="9279"/>
                    <a:pt x="8799" y="9301"/>
                  </a:cubicBezTo>
                  <a:cubicBezTo>
                    <a:pt x="8553" y="8823"/>
                    <a:pt x="8098" y="8307"/>
                    <a:pt x="7568" y="8246"/>
                  </a:cubicBezTo>
                  <a:lnTo>
                    <a:pt x="7568" y="8246"/>
                  </a:lnTo>
                  <a:cubicBezTo>
                    <a:pt x="7574" y="8351"/>
                    <a:pt x="7564" y="8481"/>
                    <a:pt x="7561" y="8591"/>
                  </a:cubicBezTo>
                  <a:cubicBezTo>
                    <a:pt x="7364" y="8190"/>
                    <a:pt x="6747" y="7803"/>
                    <a:pt x="6309" y="7803"/>
                  </a:cubicBezTo>
                  <a:cubicBezTo>
                    <a:pt x="6000" y="7803"/>
                    <a:pt x="5781" y="7997"/>
                    <a:pt x="5864" y="8517"/>
                  </a:cubicBezTo>
                  <a:cubicBezTo>
                    <a:pt x="5787" y="8486"/>
                    <a:pt x="5728" y="8386"/>
                    <a:pt x="5648" y="8378"/>
                  </a:cubicBezTo>
                  <a:cubicBezTo>
                    <a:pt x="5348" y="8646"/>
                    <a:pt x="5273" y="8990"/>
                    <a:pt x="5491" y="9287"/>
                  </a:cubicBezTo>
                  <a:cubicBezTo>
                    <a:pt x="4775" y="9440"/>
                    <a:pt x="4277" y="10074"/>
                    <a:pt x="4955" y="10593"/>
                  </a:cubicBezTo>
                  <a:cubicBezTo>
                    <a:pt x="4858" y="10570"/>
                    <a:pt x="4767" y="10559"/>
                    <a:pt x="4683" y="10559"/>
                  </a:cubicBezTo>
                  <a:cubicBezTo>
                    <a:pt x="4212" y="10559"/>
                    <a:pt x="3969" y="10903"/>
                    <a:pt x="4192" y="11429"/>
                  </a:cubicBezTo>
                  <a:cubicBezTo>
                    <a:pt x="3452" y="11639"/>
                    <a:pt x="2348" y="11318"/>
                    <a:pt x="2509" y="12504"/>
                  </a:cubicBezTo>
                  <a:cubicBezTo>
                    <a:pt x="2277" y="12428"/>
                    <a:pt x="1863" y="12325"/>
                    <a:pt x="1512" y="12325"/>
                  </a:cubicBezTo>
                  <a:cubicBezTo>
                    <a:pt x="1137" y="12325"/>
                    <a:pt x="833" y="12443"/>
                    <a:pt x="899" y="12840"/>
                  </a:cubicBezTo>
                  <a:lnTo>
                    <a:pt x="899" y="12840"/>
                  </a:lnTo>
                  <a:cubicBezTo>
                    <a:pt x="739" y="12676"/>
                    <a:pt x="568" y="12592"/>
                    <a:pt x="395" y="12592"/>
                  </a:cubicBezTo>
                  <a:cubicBezTo>
                    <a:pt x="263" y="12592"/>
                    <a:pt x="130" y="12641"/>
                    <a:pt x="0" y="12743"/>
                  </a:cubicBezTo>
                  <a:lnTo>
                    <a:pt x="0" y="42597"/>
                  </a:lnTo>
                  <a:lnTo>
                    <a:pt x="114878" y="42597"/>
                  </a:lnTo>
                  <a:lnTo>
                    <a:pt x="114878" y="3572"/>
                  </a:lnTo>
                  <a:cubicBezTo>
                    <a:pt x="114313" y="3138"/>
                    <a:pt x="113920" y="2548"/>
                    <a:pt x="113197" y="2362"/>
                  </a:cubicBezTo>
                  <a:cubicBezTo>
                    <a:pt x="113106" y="2339"/>
                    <a:pt x="113021" y="2329"/>
                    <a:pt x="112941" y="2329"/>
                  </a:cubicBezTo>
                  <a:cubicBezTo>
                    <a:pt x="112443" y="2329"/>
                    <a:pt x="112143" y="2722"/>
                    <a:pt x="111852" y="2722"/>
                  </a:cubicBezTo>
                  <a:cubicBezTo>
                    <a:pt x="111843" y="2722"/>
                    <a:pt x="111835" y="2722"/>
                    <a:pt x="111827" y="2721"/>
                  </a:cubicBezTo>
                  <a:cubicBezTo>
                    <a:pt x="111287" y="2680"/>
                    <a:pt x="110610" y="1789"/>
                    <a:pt x="109996" y="1789"/>
                  </a:cubicBezTo>
                  <a:cubicBezTo>
                    <a:pt x="109782" y="1789"/>
                    <a:pt x="109576" y="1897"/>
                    <a:pt x="109386" y="2188"/>
                  </a:cubicBezTo>
                  <a:cubicBezTo>
                    <a:pt x="109022" y="1790"/>
                    <a:pt x="108487" y="1418"/>
                    <a:pt x="107964" y="1418"/>
                  </a:cubicBezTo>
                  <a:cubicBezTo>
                    <a:pt x="107777" y="1418"/>
                    <a:pt x="107592" y="1466"/>
                    <a:pt x="107416" y="1577"/>
                  </a:cubicBezTo>
                  <a:cubicBezTo>
                    <a:pt x="107229" y="1166"/>
                    <a:pt x="106977" y="492"/>
                    <a:pt x="106557" y="263"/>
                  </a:cubicBezTo>
                  <a:cubicBezTo>
                    <a:pt x="106389" y="170"/>
                    <a:pt x="106264" y="137"/>
                    <a:pt x="106160" y="137"/>
                  </a:cubicBezTo>
                  <a:cubicBezTo>
                    <a:pt x="105920" y="137"/>
                    <a:pt x="105793" y="311"/>
                    <a:pt x="105501" y="311"/>
                  </a:cubicBezTo>
                  <a:cubicBezTo>
                    <a:pt x="105479" y="311"/>
                    <a:pt x="105455" y="310"/>
                    <a:pt x="105430" y="308"/>
                  </a:cubicBezTo>
                  <a:cubicBezTo>
                    <a:pt x="105149" y="282"/>
                    <a:pt x="104600" y="69"/>
                    <a:pt x="104220" y="69"/>
                  </a:cubicBezTo>
                  <a:cubicBezTo>
                    <a:pt x="103863" y="69"/>
                    <a:pt x="103656" y="256"/>
                    <a:pt x="103958" y="963"/>
                  </a:cubicBezTo>
                  <a:cubicBezTo>
                    <a:pt x="103810" y="938"/>
                    <a:pt x="103684" y="926"/>
                    <a:pt x="103577" y="926"/>
                  </a:cubicBezTo>
                  <a:cubicBezTo>
                    <a:pt x="102563" y="926"/>
                    <a:pt x="103297" y="1983"/>
                    <a:pt x="103574" y="2489"/>
                  </a:cubicBezTo>
                  <a:cubicBezTo>
                    <a:pt x="102936" y="2588"/>
                    <a:pt x="101510" y="2739"/>
                    <a:pt x="102504" y="3627"/>
                  </a:cubicBezTo>
                  <a:cubicBezTo>
                    <a:pt x="102451" y="3657"/>
                    <a:pt x="102400" y="3669"/>
                    <a:pt x="102349" y="3669"/>
                  </a:cubicBezTo>
                  <a:cubicBezTo>
                    <a:pt x="102126" y="3669"/>
                    <a:pt x="101890" y="3437"/>
                    <a:pt x="101378" y="3437"/>
                  </a:cubicBezTo>
                  <a:cubicBezTo>
                    <a:pt x="101285" y="3437"/>
                    <a:pt x="101183" y="3444"/>
                    <a:pt x="101070" y="3463"/>
                  </a:cubicBezTo>
                  <a:cubicBezTo>
                    <a:pt x="101896" y="2296"/>
                    <a:pt x="100126" y="2615"/>
                    <a:pt x="99687" y="2506"/>
                  </a:cubicBezTo>
                  <a:cubicBezTo>
                    <a:pt x="99287" y="2406"/>
                    <a:pt x="98437" y="1776"/>
                    <a:pt x="97832" y="1776"/>
                  </a:cubicBezTo>
                  <a:cubicBezTo>
                    <a:pt x="97498" y="1776"/>
                    <a:pt x="97238" y="1969"/>
                    <a:pt x="97172" y="2551"/>
                  </a:cubicBezTo>
                  <a:cubicBezTo>
                    <a:pt x="96985" y="2416"/>
                    <a:pt x="96781" y="2358"/>
                    <a:pt x="96589" y="2358"/>
                  </a:cubicBezTo>
                  <a:cubicBezTo>
                    <a:pt x="95950" y="2358"/>
                    <a:pt x="95435" y="2994"/>
                    <a:pt x="96093" y="3556"/>
                  </a:cubicBezTo>
                  <a:cubicBezTo>
                    <a:pt x="95599" y="3570"/>
                    <a:pt x="93620" y="3976"/>
                    <a:pt x="95087" y="4417"/>
                  </a:cubicBezTo>
                  <a:cubicBezTo>
                    <a:pt x="95050" y="4415"/>
                    <a:pt x="95014" y="4414"/>
                    <a:pt x="94979" y="4414"/>
                  </a:cubicBezTo>
                  <a:cubicBezTo>
                    <a:pt x="93749" y="4414"/>
                    <a:pt x="94260" y="5625"/>
                    <a:pt x="95025" y="6003"/>
                  </a:cubicBezTo>
                  <a:cubicBezTo>
                    <a:pt x="95020" y="6003"/>
                    <a:pt x="95014" y="6003"/>
                    <a:pt x="95009" y="6003"/>
                  </a:cubicBezTo>
                  <a:cubicBezTo>
                    <a:pt x="94393" y="6003"/>
                    <a:pt x="92490" y="6241"/>
                    <a:pt x="93120" y="7166"/>
                  </a:cubicBezTo>
                  <a:cubicBezTo>
                    <a:pt x="92751" y="7252"/>
                    <a:pt x="90446" y="7619"/>
                    <a:pt x="91729" y="8236"/>
                  </a:cubicBezTo>
                  <a:cubicBezTo>
                    <a:pt x="91697" y="8232"/>
                    <a:pt x="91663" y="8230"/>
                    <a:pt x="91628" y="8230"/>
                  </a:cubicBezTo>
                  <a:cubicBezTo>
                    <a:pt x="90970" y="8230"/>
                    <a:pt x="89857" y="8979"/>
                    <a:pt x="90827" y="9321"/>
                  </a:cubicBezTo>
                  <a:cubicBezTo>
                    <a:pt x="90422" y="9421"/>
                    <a:pt x="90413" y="9640"/>
                    <a:pt x="90249" y="9922"/>
                  </a:cubicBezTo>
                  <a:cubicBezTo>
                    <a:pt x="90524" y="9946"/>
                    <a:pt x="90798" y="10087"/>
                    <a:pt x="91089" y="10087"/>
                  </a:cubicBezTo>
                  <a:cubicBezTo>
                    <a:pt x="91123" y="10087"/>
                    <a:pt x="91158" y="10085"/>
                    <a:pt x="91193" y="10081"/>
                  </a:cubicBezTo>
                  <a:lnTo>
                    <a:pt x="91193" y="10081"/>
                  </a:lnTo>
                  <a:cubicBezTo>
                    <a:pt x="90691" y="10475"/>
                    <a:pt x="90722" y="11096"/>
                    <a:pt x="91286" y="11351"/>
                  </a:cubicBezTo>
                  <a:cubicBezTo>
                    <a:pt x="90898" y="11501"/>
                    <a:pt x="90939" y="11705"/>
                    <a:pt x="90767" y="11985"/>
                  </a:cubicBezTo>
                  <a:cubicBezTo>
                    <a:pt x="90823" y="12009"/>
                    <a:pt x="90945" y="12068"/>
                    <a:pt x="90980" y="12098"/>
                  </a:cubicBezTo>
                  <a:cubicBezTo>
                    <a:pt x="90849" y="12062"/>
                    <a:pt x="90714" y="12042"/>
                    <a:pt x="90582" y="12042"/>
                  </a:cubicBezTo>
                  <a:cubicBezTo>
                    <a:pt x="90356" y="12042"/>
                    <a:pt x="90139" y="12098"/>
                    <a:pt x="89960" y="12220"/>
                  </a:cubicBezTo>
                  <a:lnTo>
                    <a:pt x="89960" y="12220"/>
                  </a:lnTo>
                  <a:cubicBezTo>
                    <a:pt x="89957" y="12219"/>
                    <a:pt x="89953" y="12219"/>
                    <a:pt x="89949" y="12219"/>
                  </a:cubicBezTo>
                  <a:cubicBezTo>
                    <a:pt x="89422" y="12219"/>
                    <a:pt x="89052" y="12632"/>
                    <a:pt x="88632" y="12889"/>
                  </a:cubicBezTo>
                  <a:cubicBezTo>
                    <a:pt x="88689" y="12399"/>
                    <a:pt x="88500" y="11977"/>
                    <a:pt x="88103" y="11977"/>
                  </a:cubicBezTo>
                  <a:cubicBezTo>
                    <a:pt x="88011" y="11977"/>
                    <a:pt x="87909" y="11999"/>
                    <a:pt x="87796" y="12049"/>
                  </a:cubicBezTo>
                  <a:cubicBezTo>
                    <a:pt x="87737" y="11712"/>
                    <a:pt x="87395" y="11440"/>
                    <a:pt x="87135" y="11440"/>
                  </a:cubicBezTo>
                  <a:cubicBezTo>
                    <a:pt x="86984" y="11440"/>
                    <a:pt x="86861" y="11531"/>
                    <a:pt x="86836" y="11755"/>
                  </a:cubicBezTo>
                  <a:cubicBezTo>
                    <a:pt x="86804" y="11751"/>
                    <a:pt x="86772" y="11749"/>
                    <a:pt x="86740" y="11749"/>
                  </a:cubicBezTo>
                  <a:cubicBezTo>
                    <a:pt x="86058" y="11749"/>
                    <a:pt x="85514" y="12646"/>
                    <a:pt x="86388" y="12912"/>
                  </a:cubicBezTo>
                  <a:cubicBezTo>
                    <a:pt x="85810" y="13286"/>
                    <a:pt x="85293" y="13880"/>
                    <a:pt x="85174" y="14565"/>
                  </a:cubicBezTo>
                  <a:cubicBezTo>
                    <a:pt x="84855" y="14731"/>
                    <a:pt x="84531" y="14952"/>
                    <a:pt x="84199" y="15105"/>
                  </a:cubicBezTo>
                  <a:lnTo>
                    <a:pt x="84199" y="15105"/>
                  </a:lnTo>
                  <a:cubicBezTo>
                    <a:pt x="84522" y="14636"/>
                    <a:pt x="84287" y="14188"/>
                    <a:pt x="83842" y="14188"/>
                  </a:cubicBezTo>
                  <a:cubicBezTo>
                    <a:pt x="83740" y="14188"/>
                    <a:pt x="83626" y="14212"/>
                    <a:pt x="83506" y="14265"/>
                  </a:cubicBezTo>
                  <a:cubicBezTo>
                    <a:pt x="83280" y="13868"/>
                    <a:pt x="82873" y="13648"/>
                    <a:pt x="82422" y="13648"/>
                  </a:cubicBezTo>
                  <a:cubicBezTo>
                    <a:pt x="82405" y="13648"/>
                    <a:pt x="82388" y="13649"/>
                    <a:pt x="82371" y="13649"/>
                  </a:cubicBezTo>
                  <a:cubicBezTo>
                    <a:pt x="82730" y="13041"/>
                    <a:pt x="82645" y="12496"/>
                    <a:pt x="82029" y="12496"/>
                  </a:cubicBezTo>
                  <a:cubicBezTo>
                    <a:pt x="81908" y="12496"/>
                    <a:pt x="81768" y="12517"/>
                    <a:pt x="81606" y="12562"/>
                  </a:cubicBezTo>
                  <a:cubicBezTo>
                    <a:pt x="81708" y="12094"/>
                    <a:pt x="81802" y="11366"/>
                    <a:pt x="81326" y="11366"/>
                  </a:cubicBezTo>
                  <a:cubicBezTo>
                    <a:pt x="81242" y="11366"/>
                    <a:pt x="81141" y="11388"/>
                    <a:pt x="81019" y="11439"/>
                  </a:cubicBezTo>
                  <a:cubicBezTo>
                    <a:pt x="81354" y="10881"/>
                    <a:pt x="81532" y="9814"/>
                    <a:pt x="80713" y="9814"/>
                  </a:cubicBezTo>
                  <a:cubicBezTo>
                    <a:pt x="80660" y="9814"/>
                    <a:pt x="80603" y="9819"/>
                    <a:pt x="80541" y="9828"/>
                  </a:cubicBezTo>
                  <a:cubicBezTo>
                    <a:pt x="80666" y="9189"/>
                    <a:pt x="80403" y="8676"/>
                    <a:pt x="79760" y="8676"/>
                  </a:cubicBezTo>
                  <a:cubicBezTo>
                    <a:pt x="79717" y="8676"/>
                    <a:pt x="79671" y="8678"/>
                    <a:pt x="79624" y="8683"/>
                  </a:cubicBezTo>
                  <a:cubicBezTo>
                    <a:pt x="79789" y="8163"/>
                    <a:pt x="79515" y="7414"/>
                    <a:pt x="78959" y="7414"/>
                  </a:cubicBezTo>
                  <a:cubicBezTo>
                    <a:pt x="78900" y="7414"/>
                    <a:pt x="78836" y="7422"/>
                    <a:pt x="78770" y="7441"/>
                  </a:cubicBezTo>
                  <a:cubicBezTo>
                    <a:pt x="78663" y="7209"/>
                    <a:pt x="78510" y="7114"/>
                    <a:pt x="78353" y="7114"/>
                  </a:cubicBezTo>
                  <a:cubicBezTo>
                    <a:pt x="78037" y="7114"/>
                    <a:pt x="77704" y="7498"/>
                    <a:pt x="77696" y="7917"/>
                  </a:cubicBezTo>
                  <a:cubicBezTo>
                    <a:pt x="77604" y="7904"/>
                    <a:pt x="77515" y="7898"/>
                    <a:pt x="77429" y="7898"/>
                  </a:cubicBezTo>
                  <a:cubicBezTo>
                    <a:pt x="76769" y="7898"/>
                    <a:pt x="76285" y="8275"/>
                    <a:pt x="76241" y="8989"/>
                  </a:cubicBezTo>
                  <a:cubicBezTo>
                    <a:pt x="76039" y="8914"/>
                    <a:pt x="75799" y="8871"/>
                    <a:pt x="75559" y="8871"/>
                  </a:cubicBezTo>
                  <a:cubicBezTo>
                    <a:pt x="75009" y="8871"/>
                    <a:pt x="74458" y="9097"/>
                    <a:pt x="74363" y="9679"/>
                  </a:cubicBezTo>
                  <a:lnTo>
                    <a:pt x="74363" y="9679"/>
                  </a:lnTo>
                  <a:cubicBezTo>
                    <a:pt x="74367" y="9648"/>
                    <a:pt x="74393" y="9381"/>
                    <a:pt x="74416" y="9319"/>
                  </a:cubicBezTo>
                  <a:cubicBezTo>
                    <a:pt x="74265" y="9246"/>
                    <a:pt x="74140" y="9215"/>
                    <a:pt x="74034" y="9215"/>
                  </a:cubicBezTo>
                  <a:cubicBezTo>
                    <a:pt x="73519" y="9215"/>
                    <a:pt x="73454" y="9949"/>
                    <a:pt x="72976" y="10149"/>
                  </a:cubicBezTo>
                  <a:cubicBezTo>
                    <a:pt x="72808" y="10219"/>
                    <a:pt x="72606" y="10241"/>
                    <a:pt x="72384" y="10241"/>
                  </a:cubicBezTo>
                  <a:cubicBezTo>
                    <a:pt x="72015" y="10241"/>
                    <a:pt x="71591" y="10180"/>
                    <a:pt x="71172" y="10180"/>
                  </a:cubicBezTo>
                  <a:cubicBezTo>
                    <a:pt x="70847" y="10180"/>
                    <a:pt x="70525" y="10217"/>
                    <a:pt x="70235" y="10347"/>
                  </a:cubicBezTo>
                  <a:cubicBezTo>
                    <a:pt x="70176" y="9843"/>
                    <a:pt x="69803" y="9269"/>
                    <a:pt x="69305" y="9269"/>
                  </a:cubicBezTo>
                  <a:cubicBezTo>
                    <a:pt x="69239" y="9269"/>
                    <a:pt x="69171" y="9279"/>
                    <a:pt x="69101" y="9301"/>
                  </a:cubicBezTo>
                  <a:cubicBezTo>
                    <a:pt x="68856" y="8823"/>
                    <a:pt x="68399" y="8307"/>
                    <a:pt x="67870" y="8246"/>
                  </a:cubicBezTo>
                  <a:lnTo>
                    <a:pt x="67870" y="8246"/>
                  </a:lnTo>
                  <a:cubicBezTo>
                    <a:pt x="67876" y="8351"/>
                    <a:pt x="67865" y="8481"/>
                    <a:pt x="67862" y="8591"/>
                  </a:cubicBezTo>
                  <a:cubicBezTo>
                    <a:pt x="67666" y="8190"/>
                    <a:pt x="67049" y="7803"/>
                    <a:pt x="66612" y="7803"/>
                  </a:cubicBezTo>
                  <a:cubicBezTo>
                    <a:pt x="66302" y="7803"/>
                    <a:pt x="66083" y="7997"/>
                    <a:pt x="66166" y="8517"/>
                  </a:cubicBezTo>
                  <a:cubicBezTo>
                    <a:pt x="66090" y="8486"/>
                    <a:pt x="66029" y="8386"/>
                    <a:pt x="65951" y="8378"/>
                  </a:cubicBezTo>
                  <a:cubicBezTo>
                    <a:pt x="65650" y="8646"/>
                    <a:pt x="65574" y="8990"/>
                    <a:pt x="65793" y="9287"/>
                  </a:cubicBezTo>
                  <a:cubicBezTo>
                    <a:pt x="65076" y="9440"/>
                    <a:pt x="64578" y="10074"/>
                    <a:pt x="65257" y="10593"/>
                  </a:cubicBezTo>
                  <a:cubicBezTo>
                    <a:pt x="65160" y="10570"/>
                    <a:pt x="65069" y="10559"/>
                    <a:pt x="64985" y="10559"/>
                  </a:cubicBezTo>
                  <a:cubicBezTo>
                    <a:pt x="64514" y="10559"/>
                    <a:pt x="64271" y="10903"/>
                    <a:pt x="64493" y="11429"/>
                  </a:cubicBezTo>
                  <a:cubicBezTo>
                    <a:pt x="63755" y="11639"/>
                    <a:pt x="62650" y="11318"/>
                    <a:pt x="62810" y="12504"/>
                  </a:cubicBezTo>
                  <a:cubicBezTo>
                    <a:pt x="62579" y="12428"/>
                    <a:pt x="62165" y="12325"/>
                    <a:pt x="61814" y="12325"/>
                  </a:cubicBezTo>
                  <a:cubicBezTo>
                    <a:pt x="61485" y="12325"/>
                    <a:pt x="61211" y="12416"/>
                    <a:pt x="61193" y="12706"/>
                  </a:cubicBezTo>
                  <a:lnTo>
                    <a:pt x="61193" y="12706"/>
                  </a:lnTo>
                  <a:cubicBezTo>
                    <a:pt x="61097" y="11939"/>
                    <a:pt x="60792" y="11467"/>
                    <a:pt x="60527" y="11467"/>
                  </a:cubicBezTo>
                  <a:cubicBezTo>
                    <a:pt x="60475" y="11467"/>
                    <a:pt x="60425" y="11485"/>
                    <a:pt x="60379" y="11521"/>
                  </a:cubicBezTo>
                  <a:cubicBezTo>
                    <a:pt x="61117" y="10788"/>
                    <a:pt x="60647" y="10275"/>
                    <a:pt x="60132" y="10275"/>
                  </a:cubicBezTo>
                  <a:cubicBezTo>
                    <a:pt x="59878" y="10275"/>
                    <a:pt x="59613" y="10399"/>
                    <a:pt x="59475" y="10682"/>
                  </a:cubicBezTo>
                  <a:lnTo>
                    <a:pt x="59475" y="10682"/>
                  </a:lnTo>
                  <a:cubicBezTo>
                    <a:pt x="59556" y="10068"/>
                    <a:pt x="59161" y="9727"/>
                    <a:pt x="58749" y="9727"/>
                  </a:cubicBezTo>
                  <a:cubicBezTo>
                    <a:pt x="58556" y="9727"/>
                    <a:pt x="58358" y="9803"/>
                    <a:pt x="58206" y="9961"/>
                  </a:cubicBezTo>
                  <a:lnTo>
                    <a:pt x="58206" y="9961"/>
                  </a:lnTo>
                  <a:cubicBezTo>
                    <a:pt x="58264" y="9482"/>
                    <a:pt x="57972" y="9213"/>
                    <a:pt x="57653" y="9213"/>
                  </a:cubicBezTo>
                  <a:cubicBezTo>
                    <a:pt x="57464" y="9213"/>
                    <a:pt x="57265" y="9309"/>
                    <a:pt x="57125" y="9513"/>
                  </a:cubicBezTo>
                  <a:lnTo>
                    <a:pt x="57125" y="9513"/>
                  </a:lnTo>
                  <a:cubicBezTo>
                    <a:pt x="57068" y="9318"/>
                    <a:pt x="56907" y="9201"/>
                    <a:pt x="56731" y="9158"/>
                  </a:cubicBezTo>
                  <a:lnTo>
                    <a:pt x="56731" y="9158"/>
                  </a:lnTo>
                  <a:cubicBezTo>
                    <a:pt x="57329" y="8347"/>
                    <a:pt x="57479" y="7347"/>
                    <a:pt x="56476" y="6923"/>
                  </a:cubicBezTo>
                  <a:cubicBezTo>
                    <a:pt x="57178" y="6681"/>
                    <a:pt x="57416" y="5328"/>
                    <a:pt x="56849" y="5328"/>
                  </a:cubicBezTo>
                  <a:cubicBezTo>
                    <a:pt x="56754" y="5328"/>
                    <a:pt x="56635" y="5367"/>
                    <a:pt x="56491" y="5456"/>
                  </a:cubicBezTo>
                  <a:cubicBezTo>
                    <a:pt x="57478" y="4689"/>
                    <a:pt x="57044" y="3976"/>
                    <a:pt x="56447" y="3976"/>
                  </a:cubicBezTo>
                  <a:cubicBezTo>
                    <a:pt x="56226" y="3976"/>
                    <a:pt x="55984" y="4073"/>
                    <a:pt x="55781" y="4300"/>
                  </a:cubicBezTo>
                  <a:lnTo>
                    <a:pt x="55781" y="4300"/>
                  </a:lnTo>
                  <a:cubicBezTo>
                    <a:pt x="56284" y="3553"/>
                    <a:pt x="55853" y="3016"/>
                    <a:pt x="55346" y="3016"/>
                  </a:cubicBezTo>
                  <a:cubicBezTo>
                    <a:pt x="55063" y="3016"/>
                    <a:pt x="54757" y="3183"/>
                    <a:pt x="54576" y="3572"/>
                  </a:cubicBezTo>
                  <a:cubicBezTo>
                    <a:pt x="54353" y="2830"/>
                    <a:pt x="53617" y="2549"/>
                    <a:pt x="52894" y="2362"/>
                  </a:cubicBezTo>
                  <a:cubicBezTo>
                    <a:pt x="52800" y="2338"/>
                    <a:pt x="52705" y="2327"/>
                    <a:pt x="52611" y="2327"/>
                  </a:cubicBezTo>
                  <a:cubicBezTo>
                    <a:pt x="52039" y="2327"/>
                    <a:pt x="51525" y="2721"/>
                    <a:pt x="51525" y="2721"/>
                  </a:cubicBezTo>
                  <a:cubicBezTo>
                    <a:pt x="51525" y="2721"/>
                    <a:pt x="51019" y="1727"/>
                    <a:pt x="50144" y="1727"/>
                  </a:cubicBezTo>
                  <a:cubicBezTo>
                    <a:pt x="49834" y="1727"/>
                    <a:pt x="49479" y="1852"/>
                    <a:pt x="49083" y="2188"/>
                  </a:cubicBezTo>
                  <a:cubicBezTo>
                    <a:pt x="48720" y="1790"/>
                    <a:pt x="48185" y="1418"/>
                    <a:pt x="47662" y="1418"/>
                  </a:cubicBezTo>
                  <a:cubicBezTo>
                    <a:pt x="47475" y="1418"/>
                    <a:pt x="47289" y="1466"/>
                    <a:pt x="47114" y="1577"/>
                  </a:cubicBezTo>
                  <a:cubicBezTo>
                    <a:pt x="46927" y="1166"/>
                    <a:pt x="46628" y="563"/>
                    <a:pt x="46256" y="263"/>
                  </a:cubicBezTo>
                  <a:cubicBezTo>
                    <a:pt x="46015" y="67"/>
                    <a:pt x="45812" y="0"/>
                    <a:pt x="45649"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0" name="Google Shape;1840;p28"/>
            <p:cNvGrpSpPr/>
            <p:nvPr/>
          </p:nvGrpSpPr>
          <p:grpSpPr>
            <a:xfrm>
              <a:off x="1182787" y="1773301"/>
              <a:ext cx="1518624" cy="2350143"/>
              <a:chOff x="2593675" y="2254750"/>
              <a:chExt cx="344125" cy="532550"/>
            </a:xfrm>
          </p:grpSpPr>
          <p:sp>
            <p:nvSpPr>
              <p:cNvPr id="1841" name="Google Shape;1841;p28"/>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8"/>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3" name="Google Shape;1843;p28"/>
            <p:cNvSpPr/>
            <p:nvPr/>
          </p:nvSpPr>
          <p:spPr>
            <a:xfrm>
              <a:off x="8243425" y="1773289"/>
              <a:ext cx="1108004" cy="2045020"/>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8"/>
            <p:cNvSpPr/>
            <p:nvPr/>
          </p:nvSpPr>
          <p:spPr>
            <a:xfrm flipH="1">
              <a:off x="1393328" y="272744"/>
              <a:ext cx="1900222" cy="3507199"/>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5" name="Google Shape;1845;p28"/>
            <p:cNvGrpSpPr/>
            <p:nvPr/>
          </p:nvGrpSpPr>
          <p:grpSpPr>
            <a:xfrm flipH="1">
              <a:off x="6662550" y="1823876"/>
              <a:ext cx="1518624" cy="2350143"/>
              <a:chOff x="2593675" y="2254750"/>
              <a:chExt cx="344125" cy="532550"/>
            </a:xfrm>
          </p:grpSpPr>
          <p:sp>
            <p:nvSpPr>
              <p:cNvPr id="1846" name="Google Shape;1846;p28"/>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8"/>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48" name="Google Shape;1848;p28"/>
          <p:cNvSpPr/>
          <p:nvPr/>
        </p:nvSpPr>
        <p:spPr>
          <a:xfrm>
            <a:off x="7570605" y="4105314"/>
            <a:ext cx="1219465" cy="996377"/>
          </a:xfrm>
          <a:custGeom>
            <a:avLst/>
            <a:gdLst/>
            <a:ahLst/>
            <a:cxnLst/>
            <a:rect l="l" t="t" r="r" b="b"/>
            <a:pathLst>
              <a:path w="38357" h="31340" extrusionOk="0">
                <a:moveTo>
                  <a:pt x="27872" y="21709"/>
                </a:moveTo>
                <a:cubicBezTo>
                  <a:pt x="30356" y="21709"/>
                  <a:pt x="31265" y="22454"/>
                  <a:pt x="31265" y="22454"/>
                </a:cubicBezTo>
                <a:cubicBezTo>
                  <a:pt x="31265" y="22454"/>
                  <a:pt x="27734" y="23469"/>
                  <a:pt x="24124" y="23469"/>
                </a:cubicBezTo>
                <a:cubicBezTo>
                  <a:pt x="22158" y="23469"/>
                  <a:pt x="20168" y="23168"/>
                  <a:pt x="18712" y="22238"/>
                </a:cubicBezTo>
                <a:lnTo>
                  <a:pt x="18712" y="22238"/>
                </a:lnTo>
                <a:cubicBezTo>
                  <a:pt x="18948" y="22269"/>
                  <a:pt x="19182" y="22296"/>
                  <a:pt x="19417" y="22320"/>
                </a:cubicBezTo>
                <a:cubicBezTo>
                  <a:pt x="19431" y="22321"/>
                  <a:pt x="19446" y="22322"/>
                  <a:pt x="19462" y="22324"/>
                </a:cubicBezTo>
                <a:cubicBezTo>
                  <a:pt x="20147" y="22393"/>
                  <a:pt x="20822" y="22433"/>
                  <a:pt x="21476" y="22433"/>
                </a:cubicBezTo>
                <a:lnTo>
                  <a:pt x="21477" y="22433"/>
                </a:lnTo>
                <a:cubicBezTo>
                  <a:pt x="22357" y="22433"/>
                  <a:pt x="23198" y="22360"/>
                  <a:pt x="23971" y="22188"/>
                </a:cubicBezTo>
                <a:cubicBezTo>
                  <a:pt x="25568" y="21834"/>
                  <a:pt x="26853" y="21709"/>
                  <a:pt x="27872" y="21709"/>
                </a:cubicBezTo>
                <a:close/>
                <a:moveTo>
                  <a:pt x="12422" y="0"/>
                </a:moveTo>
                <a:cubicBezTo>
                  <a:pt x="9864" y="0"/>
                  <a:pt x="5724" y="849"/>
                  <a:pt x="3544" y="3668"/>
                </a:cubicBezTo>
                <a:cubicBezTo>
                  <a:pt x="0" y="8252"/>
                  <a:pt x="2044" y="9269"/>
                  <a:pt x="3896" y="9487"/>
                </a:cubicBezTo>
                <a:cubicBezTo>
                  <a:pt x="2760" y="10806"/>
                  <a:pt x="2121" y="11970"/>
                  <a:pt x="2121" y="11970"/>
                </a:cubicBezTo>
                <a:lnTo>
                  <a:pt x="2927" y="11309"/>
                </a:lnTo>
                <a:lnTo>
                  <a:pt x="2580" y="12624"/>
                </a:lnTo>
                <a:cubicBezTo>
                  <a:pt x="3228" y="11385"/>
                  <a:pt x="4043" y="10355"/>
                  <a:pt x="4821" y="9544"/>
                </a:cubicBezTo>
                <a:cubicBezTo>
                  <a:pt x="4900" y="9545"/>
                  <a:pt x="4978" y="9546"/>
                  <a:pt x="5051" y="9546"/>
                </a:cubicBezTo>
                <a:cubicBezTo>
                  <a:pt x="6728" y="9546"/>
                  <a:pt x="10357" y="9484"/>
                  <a:pt x="11909" y="7267"/>
                </a:cubicBezTo>
                <a:cubicBezTo>
                  <a:pt x="12622" y="6249"/>
                  <a:pt x="13623" y="5444"/>
                  <a:pt x="14860" y="5444"/>
                </a:cubicBezTo>
                <a:cubicBezTo>
                  <a:pt x="14874" y="5444"/>
                  <a:pt x="14888" y="5444"/>
                  <a:pt x="14903" y="5444"/>
                </a:cubicBezTo>
                <a:cubicBezTo>
                  <a:pt x="14965" y="5445"/>
                  <a:pt x="15027" y="5447"/>
                  <a:pt x="15088" y="5452"/>
                </a:cubicBezTo>
                <a:cubicBezTo>
                  <a:pt x="15108" y="5453"/>
                  <a:pt x="15126" y="5456"/>
                  <a:pt x="15144" y="5457"/>
                </a:cubicBezTo>
                <a:cubicBezTo>
                  <a:pt x="15186" y="5461"/>
                  <a:pt x="15227" y="5464"/>
                  <a:pt x="15268" y="5469"/>
                </a:cubicBezTo>
                <a:cubicBezTo>
                  <a:pt x="15291" y="5473"/>
                  <a:pt x="15313" y="5477"/>
                  <a:pt x="15335" y="5480"/>
                </a:cubicBezTo>
                <a:cubicBezTo>
                  <a:pt x="15370" y="5486"/>
                  <a:pt x="15406" y="5491"/>
                  <a:pt x="15440" y="5499"/>
                </a:cubicBezTo>
                <a:cubicBezTo>
                  <a:pt x="15465" y="5503"/>
                  <a:pt x="15487" y="5509"/>
                  <a:pt x="15510" y="5514"/>
                </a:cubicBezTo>
                <a:cubicBezTo>
                  <a:pt x="15542" y="5523"/>
                  <a:pt x="15574" y="5530"/>
                  <a:pt x="15607" y="5540"/>
                </a:cubicBezTo>
                <a:cubicBezTo>
                  <a:pt x="15629" y="5546"/>
                  <a:pt x="15652" y="5554"/>
                  <a:pt x="15674" y="5562"/>
                </a:cubicBezTo>
                <a:cubicBezTo>
                  <a:pt x="15703" y="5572"/>
                  <a:pt x="15733" y="5582"/>
                  <a:pt x="15762" y="5594"/>
                </a:cubicBezTo>
                <a:cubicBezTo>
                  <a:pt x="15785" y="5602"/>
                  <a:pt x="15806" y="5613"/>
                  <a:pt x="15827" y="5622"/>
                </a:cubicBezTo>
                <a:cubicBezTo>
                  <a:pt x="15854" y="5635"/>
                  <a:pt x="15881" y="5648"/>
                  <a:pt x="15907" y="5662"/>
                </a:cubicBezTo>
                <a:cubicBezTo>
                  <a:pt x="15928" y="5673"/>
                  <a:pt x="15948" y="5686"/>
                  <a:pt x="15967" y="5698"/>
                </a:cubicBezTo>
                <a:cubicBezTo>
                  <a:pt x="15992" y="5713"/>
                  <a:pt x="16016" y="5729"/>
                  <a:pt x="16040" y="5747"/>
                </a:cubicBezTo>
                <a:cubicBezTo>
                  <a:pt x="16059" y="5760"/>
                  <a:pt x="16077" y="5774"/>
                  <a:pt x="16094" y="5789"/>
                </a:cubicBezTo>
                <a:cubicBezTo>
                  <a:pt x="16116" y="5807"/>
                  <a:pt x="16137" y="5826"/>
                  <a:pt x="16158" y="5846"/>
                </a:cubicBezTo>
                <a:cubicBezTo>
                  <a:pt x="16174" y="5863"/>
                  <a:pt x="16191" y="5880"/>
                  <a:pt x="16206" y="5896"/>
                </a:cubicBezTo>
                <a:cubicBezTo>
                  <a:pt x="16225" y="5918"/>
                  <a:pt x="16243" y="5941"/>
                  <a:pt x="16261" y="5964"/>
                </a:cubicBezTo>
                <a:cubicBezTo>
                  <a:pt x="16274" y="5983"/>
                  <a:pt x="16288" y="6002"/>
                  <a:pt x="16302" y="6022"/>
                </a:cubicBezTo>
                <a:cubicBezTo>
                  <a:pt x="16317" y="6047"/>
                  <a:pt x="16332" y="6073"/>
                  <a:pt x="16346" y="6100"/>
                </a:cubicBezTo>
                <a:cubicBezTo>
                  <a:pt x="16357" y="6122"/>
                  <a:pt x="16369" y="6143"/>
                  <a:pt x="16378" y="6166"/>
                </a:cubicBezTo>
                <a:cubicBezTo>
                  <a:pt x="16391" y="6196"/>
                  <a:pt x="16401" y="6226"/>
                  <a:pt x="16411" y="6256"/>
                </a:cubicBezTo>
                <a:cubicBezTo>
                  <a:pt x="16420" y="6281"/>
                  <a:pt x="16429" y="6304"/>
                  <a:pt x="16436" y="6331"/>
                </a:cubicBezTo>
                <a:cubicBezTo>
                  <a:pt x="16445" y="6363"/>
                  <a:pt x="16451" y="6400"/>
                  <a:pt x="16458" y="6435"/>
                </a:cubicBezTo>
                <a:cubicBezTo>
                  <a:pt x="16463" y="6461"/>
                  <a:pt x="16468" y="6486"/>
                  <a:pt x="16472" y="6515"/>
                </a:cubicBezTo>
                <a:cubicBezTo>
                  <a:pt x="16476" y="6553"/>
                  <a:pt x="16478" y="6595"/>
                  <a:pt x="16481" y="6637"/>
                </a:cubicBezTo>
                <a:cubicBezTo>
                  <a:pt x="16483" y="6665"/>
                  <a:pt x="16485" y="6692"/>
                  <a:pt x="16486" y="6721"/>
                </a:cubicBezTo>
                <a:cubicBezTo>
                  <a:pt x="16486" y="6769"/>
                  <a:pt x="16482" y="6821"/>
                  <a:pt x="16478" y="6873"/>
                </a:cubicBezTo>
                <a:cubicBezTo>
                  <a:pt x="16477" y="6899"/>
                  <a:pt x="16477" y="6923"/>
                  <a:pt x="16474" y="6950"/>
                </a:cubicBezTo>
                <a:cubicBezTo>
                  <a:pt x="16467" y="7031"/>
                  <a:pt x="16454" y="7114"/>
                  <a:pt x="16438" y="7203"/>
                </a:cubicBezTo>
                <a:cubicBezTo>
                  <a:pt x="16035" y="9315"/>
                  <a:pt x="13777" y="12888"/>
                  <a:pt x="12858" y="16812"/>
                </a:cubicBezTo>
                <a:cubicBezTo>
                  <a:pt x="10956" y="16411"/>
                  <a:pt x="9116" y="16051"/>
                  <a:pt x="7402" y="16051"/>
                </a:cubicBezTo>
                <a:cubicBezTo>
                  <a:pt x="6994" y="16051"/>
                  <a:pt x="6593" y="16071"/>
                  <a:pt x="6200" y="16116"/>
                </a:cubicBezTo>
                <a:cubicBezTo>
                  <a:pt x="895" y="16724"/>
                  <a:pt x="348" y="21216"/>
                  <a:pt x="3283" y="24133"/>
                </a:cubicBezTo>
                <a:cubicBezTo>
                  <a:pt x="6217" y="27052"/>
                  <a:pt x="9084" y="26830"/>
                  <a:pt x="7841" y="31340"/>
                </a:cubicBezTo>
                <a:cubicBezTo>
                  <a:pt x="7841" y="31340"/>
                  <a:pt x="11206" y="29350"/>
                  <a:pt x="7841" y="25371"/>
                </a:cubicBezTo>
                <a:cubicBezTo>
                  <a:pt x="4477" y="21393"/>
                  <a:pt x="5106" y="20332"/>
                  <a:pt x="7841" y="20199"/>
                </a:cubicBezTo>
                <a:cubicBezTo>
                  <a:pt x="7895" y="20197"/>
                  <a:pt x="7951" y="20195"/>
                  <a:pt x="8009" y="20195"/>
                </a:cubicBezTo>
                <a:cubicBezTo>
                  <a:pt x="9013" y="20195"/>
                  <a:pt x="10633" y="20571"/>
                  <a:pt x="12532" y="21015"/>
                </a:cubicBezTo>
                <a:cubicBezTo>
                  <a:pt x="12545" y="21141"/>
                  <a:pt x="12548" y="21267"/>
                  <a:pt x="12566" y="21393"/>
                </a:cubicBezTo>
                <a:cubicBezTo>
                  <a:pt x="13116" y="25250"/>
                  <a:pt x="16038" y="27960"/>
                  <a:pt x="20793" y="28735"/>
                </a:cubicBezTo>
                <a:cubicBezTo>
                  <a:pt x="20804" y="28737"/>
                  <a:pt x="20816" y="28740"/>
                  <a:pt x="20827" y="28741"/>
                </a:cubicBezTo>
                <a:cubicBezTo>
                  <a:pt x="21025" y="28773"/>
                  <a:pt x="21226" y="28802"/>
                  <a:pt x="21431" y="28827"/>
                </a:cubicBezTo>
                <a:cubicBezTo>
                  <a:pt x="21457" y="28831"/>
                  <a:pt x="21484" y="28833"/>
                  <a:pt x="21510" y="28836"/>
                </a:cubicBezTo>
                <a:cubicBezTo>
                  <a:pt x="21702" y="28858"/>
                  <a:pt x="21894" y="28879"/>
                  <a:pt x="22091" y="28895"/>
                </a:cubicBezTo>
                <a:cubicBezTo>
                  <a:pt x="22134" y="28899"/>
                  <a:pt x="22177" y="28901"/>
                  <a:pt x="22220" y="28904"/>
                </a:cubicBezTo>
                <a:cubicBezTo>
                  <a:pt x="22403" y="28918"/>
                  <a:pt x="22587" y="28932"/>
                  <a:pt x="22775" y="28940"/>
                </a:cubicBezTo>
                <a:cubicBezTo>
                  <a:pt x="22833" y="28944"/>
                  <a:pt x="22893" y="28944"/>
                  <a:pt x="22951" y="28947"/>
                </a:cubicBezTo>
                <a:cubicBezTo>
                  <a:pt x="23126" y="28953"/>
                  <a:pt x="23302" y="28959"/>
                  <a:pt x="23481" y="28961"/>
                </a:cubicBezTo>
                <a:cubicBezTo>
                  <a:pt x="23506" y="28962"/>
                  <a:pt x="23531" y="28962"/>
                  <a:pt x="23557" y="28962"/>
                </a:cubicBezTo>
                <a:cubicBezTo>
                  <a:pt x="23607" y="28962"/>
                  <a:pt x="23659" y="28961"/>
                  <a:pt x="23709" y="28961"/>
                </a:cubicBezTo>
                <a:cubicBezTo>
                  <a:pt x="23764" y="28961"/>
                  <a:pt x="23819" y="28961"/>
                  <a:pt x="23874" y="28961"/>
                </a:cubicBezTo>
                <a:cubicBezTo>
                  <a:pt x="23985" y="28961"/>
                  <a:pt x="24096" y="28961"/>
                  <a:pt x="24208" y="28958"/>
                </a:cubicBezTo>
                <a:cubicBezTo>
                  <a:pt x="24301" y="28956"/>
                  <a:pt x="24397" y="28951"/>
                  <a:pt x="24491" y="28948"/>
                </a:cubicBezTo>
                <a:cubicBezTo>
                  <a:pt x="24646" y="28943"/>
                  <a:pt x="24800" y="28938"/>
                  <a:pt x="24957" y="28930"/>
                </a:cubicBezTo>
                <a:cubicBezTo>
                  <a:pt x="25070" y="28924"/>
                  <a:pt x="25185" y="28914"/>
                  <a:pt x="25299" y="28906"/>
                </a:cubicBezTo>
                <a:cubicBezTo>
                  <a:pt x="25442" y="28896"/>
                  <a:pt x="25583" y="28888"/>
                  <a:pt x="25728" y="28876"/>
                </a:cubicBezTo>
                <a:cubicBezTo>
                  <a:pt x="25864" y="28864"/>
                  <a:pt x="26003" y="28848"/>
                  <a:pt x="26143" y="28834"/>
                </a:cubicBezTo>
                <a:cubicBezTo>
                  <a:pt x="26268" y="28821"/>
                  <a:pt x="26393" y="28811"/>
                  <a:pt x="26519" y="28796"/>
                </a:cubicBezTo>
                <a:cubicBezTo>
                  <a:pt x="26685" y="28776"/>
                  <a:pt x="26852" y="28752"/>
                  <a:pt x="27020" y="28730"/>
                </a:cubicBezTo>
                <a:cubicBezTo>
                  <a:pt x="27124" y="28715"/>
                  <a:pt x="27228" y="28704"/>
                  <a:pt x="27333" y="28688"/>
                </a:cubicBezTo>
                <a:cubicBezTo>
                  <a:pt x="27608" y="28648"/>
                  <a:pt x="27885" y="28603"/>
                  <a:pt x="28165" y="28554"/>
                </a:cubicBezTo>
                <a:cubicBezTo>
                  <a:pt x="28434" y="28507"/>
                  <a:pt x="28696" y="28459"/>
                  <a:pt x="28952" y="28410"/>
                </a:cubicBezTo>
                <a:cubicBezTo>
                  <a:pt x="29037" y="28393"/>
                  <a:pt x="29120" y="28376"/>
                  <a:pt x="29203" y="28361"/>
                </a:cubicBezTo>
                <a:cubicBezTo>
                  <a:pt x="29372" y="28327"/>
                  <a:pt x="29540" y="28294"/>
                  <a:pt x="29703" y="28259"/>
                </a:cubicBezTo>
                <a:cubicBezTo>
                  <a:pt x="29802" y="28239"/>
                  <a:pt x="29896" y="28218"/>
                  <a:pt x="29992" y="28197"/>
                </a:cubicBezTo>
                <a:cubicBezTo>
                  <a:pt x="30138" y="28166"/>
                  <a:pt x="30281" y="28135"/>
                  <a:pt x="30422" y="28103"/>
                </a:cubicBezTo>
                <a:cubicBezTo>
                  <a:pt x="30521" y="28080"/>
                  <a:pt x="30618" y="28057"/>
                  <a:pt x="30714" y="28035"/>
                </a:cubicBezTo>
                <a:cubicBezTo>
                  <a:pt x="30847" y="28004"/>
                  <a:pt x="30979" y="27973"/>
                  <a:pt x="31108" y="27940"/>
                </a:cubicBezTo>
                <a:cubicBezTo>
                  <a:pt x="31204" y="27916"/>
                  <a:pt x="31300" y="27892"/>
                  <a:pt x="31394" y="27868"/>
                </a:cubicBezTo>
                <a:cubicBezTo>
                  <a:pt x="31519" y="27835"/>
                  <a:pt x="31640" y="27804"/>
                  <a:pt x="31761" y="27771"/>
                </a:cubicBezTo>
                <a:cubicBezTo>
                  <a:pt x="31854" y="27747"/>
                  <a:pt x="31946" y="27721"/>
                  <a:pt x="32036" y="27696"/>
                </a:cubicBezTo>
                <a:cubicBezTo>
                  <a:pt x="32154" y="27663"/>
                  <a:pt x="32270" y="27628"/>
                  <a:pt x="32385" y="27595"/>
                </a:cubicBezTo>
                <a:cubicBezTo>
                  <a:pt x="32471" y="27570"/>
                  <a:pt x="32558" y="27545"/>
                  <a:pt x="32642" y="27518"/>
                </a:cubicBezTo>
                <a:cubicBezTo>
                  <a:pt x="32759" y="27483"/>
                  <a:pt x="32872" y="27446"/>
                  <a:pt x="32985" y="27410"/>
                </a:cubicBezTo>
                <a:cubicBezTo>
                  <a:pt x="33062" y="27384"/>
                  <a:pt x="33141" y="27360"/>
                  <a:pt x="33215" y="27335"/>
                </a:cubicBezTo>
                <a:cubicBezTo>
                  <a:pt x="33370" y="27283"/>
                  <a:pt x="33520" y="27231"/>
                  <a:pt x="33666" y="27177"/>
                </a:cubicBezTo>
                <a:cubicBezTo>
                  <a:pt x="33761" y="27143"/>
                  <a:pt x="33852" y="27108"/>
                  <a:pt x="33943" y="27074"/>
                </a:cubicBezTo>
                <a:cubicBezTo>
                  <a:pt x="34042" y="27036"/>
                  <a:pt x="34141" y="26998"/>
                  <a:pt x="34236" y="26961"/>
                </a:cubicBezTo>
                <a:cubicBezTo>
                  <a:pt x="34319" y="26927"/>
                  <a:pt x="34396" y="26894"/>
                  <a:pt x="34476" y="26860"/>
                </a:cubicBezTo>
                <a:cubicBezTo>
                  <a:pt x="34553" y="26828"/>
                  <a:pt x="34632" y="26795"/>
                  <a:pt x="34707" y="26762"/>
                </a:cubicBezTo>
                <a:cubicBezTo>
                  <a:pt x="34789" y="26726"/>
                  <a:pt x="34866" y="26690"/>
                  <a:pt x="34945" y="26654"/>
                </a:cubicBezTo>
                <a:cubicBezTo>
                  <a:pt x="35013" y="26623"/>
                  <a:pt x="35081" y="26590"/>
                  <a:pt x="35147" y="26559"/>
                </a:cubicBezTo>
                <a:cubicBezTo>
                  <a:pt x="35225" y="26520"/>
                  <a:pt x="35300" y="26483"/>
                  <a:pt x="35376" y="26444"/>
                </a:cubicBezTo>
                <a:cubicBezTo>
                  <a:pt x="35436" y="26412"/>
                  <a:pt x="35496" y="26381"/>
                  <a:pt x="35555" y="26350"/>
                </a:cubicBezTo>
                <a:cubicBezTo>
                  <a:pt x="35629" y="26310"/>
                  <a:pt x="35703" y="26269"/>
                  <a:pt x="35775" y="26228"/>
                </a:cubicBezTo>
                <a:cubicBezTo>
                  <a:pt x="35828" y="26199"/>
                  <a:pt x="35879" y="26169"/>
                  <a:pt x="35930" y="26137"/>
                </a:cubicBezTo>
                <a:cubicBezTo>
                  <a:pt x="36003" y="26094"/>
                  <a:pt x="36075" y="26051"/>
                  <a:pt x="36143" y="26007"/>
                </a:cubicBezTo>
                <a:cubicBezTo>
                  <a:pt x="36187" y="25980"/>
                  <a:pt x="36229" y="25952"/>
                  <a:pt x="36270" y="25925"/>
                </a:cubicBezTo>
                <a:cubicBezTo>
                  <a:pt x="36342" y="25878"/>
                  <a:pt x="36414" y="25830"/>
                  <a:pt x="36482" y="25781"/>
                </a:cubicBezTo>
                <a:cubicBezTo>
                  <a:pt x="36509" y="25763"/>
                  <a:pt x="36534" y="25743"/>
                  <a:pt x="36561" y="25723"/>
                </a:cubicBezTo>
                <a:cubicBezTo>
                  <a:pt x="36825" y="25529"/>
                  <a:pt x="37059" y="25330"/>
                  <a:pt x="37262" y="25125"/>
                </a:cubicBezTo>
                <a:cubicBezTo>
                  <a:pt x="37270" y="25119"/>
                  <a:pt x="37278" y="25112"/>
                  <a:pt x="37284" y="25104"/>
                </a:cubicBezTo>
                <a:cubicBezTo>
                  <a:pt x="37345" y="25043"/>
                  <a:pt x="37402" y="24980"/>
                  <a:pt x="37457" y="24917"/>
                </a:cubicBezTo>
                <a:cubicBezTo>
                  <a:pt x="37474" y="24898"/>
                  <a:pt x="37490" y="24879"/>
                  <a:pt x="37506" y="24862"/>
                </a:cubicBezTo>
                <a:cubicBezTo>
                  <a:pt x="37557" y="24801"/>
                  <a:pt x="37606" y="24739"/>
                  <a:pt x="37653" y="24678"/>
                </a:cubicBezTo>
                <a:cubicBezTo>
                  <a:pt x="37668" y="24657"/>
                  <a:pt x="37684" y="24636"/>
                  <a:pt x="37700" y="24615"/>
                </a:cubicBezTo>
                <a:cubicBezTo>
                  <a:pt x="37745" y="24552"/>
                  <a:pt x="37787" y="24489"/>
                  <a:pt x="37827" y="24426"/>
                </a:cubicBezTo>
                <a:cubicBezTo>
                  <a:pt x="37840" y="24405"/>
                  <a:pt x="37852" y="24386"/>
                  <a:pt x="37865" y="24366"/>
                </a:cubicBezTo>
                <a:cubicBezTo>
                  <a:pt x="37905" y="24300"/>
                  <a:pt x="37942" y="24234"/>
                  <a:pt x="37977" y="24168"/>
                </a:cubicBezTo>
                <a:cubicBezTo>
                  <a:pt x="37986" y="24151"/>
                  <a:pt x="37994" y="24134"/>
                  <a:pt x="38002" y="24118"/>
                </a:cubicBezTo>
                <a:cubicBezTo>
                  <a:pt x="38039" y="24047"/>
                  <a:pt x="38072" y="23974"/>
                  <a:pt x="38103" y="23902"/>
                </a:cubicBezTo>
                <a:cubicBezTo>
                  <a:pt x="38105" y="23896"/>
                  <a:pt x="38108" y="23889"/>
                  <a:pt x="38110" y="23881"/>
                </a:cubicBezTo>
                <a:cubicBezTo>
                  <a:pt x="38280" y="23463"/>
                  <a:pt x="38357" y="23024"/>
                  <a:pt x="38344" y="22566"/>
                </a:cubicBezTo>
                <a:cubicBezTo>
                  <a:pt x="38342" y="22476"/>
                  <a:pt x="38336" y="22387"/>
                  <a:pt x="38328" y="22296"/>
                </a:cubicBezTo>
                <a:cubicBezTo>
                  <a:pt x="38326" y="22290"/>
                  <a:pt x="38326" y="22283"/>
                  <a:pt x="38325" y="22277"/>
                </a:cubicBezTo>
                <a:cubicBezTo>
                  <a:pt x="38316" y="22188"/>
                  <a:pt x="38303" y="22098"/>
                  <a:pt x="38288" y="22008"/>
                </a:cubicBezTo>
                <a:cubicBezTo>
                  <a:pt x="38287" y="22002"/>
                  <a:pt x="38286" y="21996"/>
                  <a:pt x="38285" y="21988"/>
                </a:cubicBezTo>
                <a:cubicBezTo>
                  <a:pt x="38268" y="21896"/>
                  <a:pt x="38249" y="21803"/>
                  <a:pt x="38226" y="21709"/>
                </a:cubicBezTo>
                <a:cubicBezTo>
                  <a:pt x="38128" y="21307"/>
                  <a:pt x="37975" y="20893"/>
                  <a:pt x="37764" y="20465"/>
                </a:cubicBezTo>
                <a:cubicBezTo>
                  <a:pt x="36781" y="18478"/>
                  <a:pt x="33194" y="16411"/>
                  <a:pt x="28898" y="16411"/>
                </a:cubicBezTo>
                <a:cubicBezTo>
                  <a:pt x="27445" y="16411"/>
                  <a:pt x="25911" y="16648"/>
                  <a:pt x="24369" y="17203"/>
                </a:cubicBezTo>
                <a:cubicBezTo>
                  <a:pt x="23004" y="17696"/>
                  <a:pt x="21605" y="17883"/>
                  <a:pt x="20197" y="17883"/>
                </a:cubicBezTo>
                <a:cubicBezTo>
                  <a:pt x="19341" y="17883"/>
                  <a:pt x="18482" y="17814"/>
                  <a:pt x="17624" y="17702"/>
                </a:cubicBezTo>
                <a:cubicBezTo>
                  <a:pt x="18512" y="15260"/>
                  <a:pt x="19890" y="11285"/>
                  <a:pt x="20523" y="8485"/>
                </a:cubicBezTo>
                <a:cubicBezTo>
                  <a:pt x="21605" y="3697"/>
                  <a:pt x="19088" y="1114"/>
                  <a:pt x="13852" y="113"/>
                </a:cubicBezTo>
                <a:cubicBezTo>
                  <a:pt x="13479" y="42"/>
                  <a:pt x="12990" y="0"/>
                  <a:pt x="12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8"/>
          <p:cNvSpPr/>
          <p:nvPr/>
        </p:nvSpPr>
        <p:spPr>
          <a:xfrm flipH="1">
            <a:off x="6840038" y="4463760"/>
            <a:ext cx="618915" cy="503346"/>
          </a:xfrm>
          <a:custGeom>
            <a:avLst/>
            <a:gdLst/>
            <a:ahLst/>
            <a:cxnLst/>
            <a:rect l="l" t="t" r="r" b="b"/>
            <a:pathLst>
              <a:path w="28528" h="23201" extrusionOk="0">
                <a:moveTo>
                  <a:pt x="9775" y="1"/>
                </a:moveTo>
                <a:cubicBezTo>
                  <a:pt x="8057" y="1"/>
                  <a:pt x="6670" y="438"/>
                  <a:pt x="6670" y="438"/>
                </a:cubicBezTo>
                <a:lnTo>
                  <a:pt x="7119" y="1033"/>
                </a:lnTo>
                <a:cubicBezTo>
                  <a:pt x="0" y="3986"/>
                  <a:pt x="3110" y="10755"/>
                  <a:pt x="3110" y="10755"/>
                </a:cubicBezTo>
                <a:cubicBezTo>
                  <a:pt x="3248" y="10368"/>
                  <a:pt x="4078" y="9503"/>
                  <a:pt x="4078" y="9503"/>
                </a:cubicBezTo>
                <a:lnTo>
                  <a:pt x="4078" y="9503"/>
                </a:lnTo>
                <a:lnTo>
                  <a:pt x="3974" y="10189"/>
                </a:lnTo>
                <a:cubicBezTo>
                  <a:pt x="5529" y="9951"/>
                  <a:pt x="6324" y="8250"/>
                  <a:pt x="6324" y="8250"/>
                </a:cubicBezTo>
                <a:cubicBezTo>
                  <a:pt x="7068" y="6246"/>
                  <a:pt x="8992" y="5349"/>
                  <a:pt x="10064" y="5349"/>
                </a:cubicBezTo>
                <a:cubicBezTo>
                  <a:pt x="10236" y="5349"/>
                  <a:pt x="10386" y="5372"/>
                  <a:pt x="10506" y="5418"/>
                </a:cubicBezTo>
                <a:cubicBezTo>
                  <a:pt x="11369" y="5745"/>
                  <a:pt x="10333" y="7088"/>
                  <a:pt x="10333" y="7088"/>
                </a:cubicBezTo>
                <a:lnTo>
                  <a:pt x="10159" y="6720"/>
                </a:lnTo>
                <a:cubicBezTo>
                  <a:pt x="10056" y="7575"/>
                  <a:pt x="8030" y="8369"/>
                  <a:pt x="8030" y="8369"/>
                </a:cubicBezTo>
                <a:lnTo>
                  <a:pt x="8030" y="7773"/>
                </a:lnTo>
                <a:cubicBezTo>
                  <a:pt x="7352" y="8758"/>
                  <a:pt x="3560" y="10785"/>
                  <a:pt x="3422" y="14424"/>
                </a:cubicBezTo>
                <a:cubicBezTo>
                  <a:pt x="3284" y="18061"/>
                  <a:pt x="6739" y="20387"/>
                  <a:pt x="6739" y="20387"/>
                </a:cubicBezTo>
                <a:lnTo>
                  <a:pt x="6290" y="20387"/>
                </a:lnTo>
                <a:cubicBezTo>
                  <a:pt x="7911" y="21984"/>
                  <a:pt x="9388" y="22632"/>
                  <a:pt x="10387" y="22894"/>
                </a:cubicBezTo>
                <a:cubicBezTo>
                  <a:pt x="10889" y="23095"/>
                  <a:pt x="11398" y="23201"/>
                  <a:pt x="11885" y="23201"/>
                </a:cubicBezTo>
                <a:lnTo>
                  <a:pt x="20729" y="23201"/>
                </a:lnTo>
                <a:cubicBezTo>
                  <a:pt x="21015" y="23201"/>
                  <a:pt x="21194" y="22881"/>
                  <a:pt x="21037" y="22642"/>
                </a:cubicBezTo>
                <a:cubicBezTo>
                  <a:pt x="20833" y="22332"/>
                  <a:pt x="20464" y="21952"/>
                  <a:pt x="19813" y="21666"/>
                </a:cubicBezTo>
                <a:lnTo>
                  <a:pt x="20571" y="21666"/>
                </a:lnTo>
                <a:cubicBezTo>
                  <a:pt x="20852" y="21666"/>
                  <a:pt x="21023" y="21363"/>
                  <a:pt x="20886" y="21117"/>
                </a:cubicBezTo>
                <a:cubicBezTo>
                  <a:pt x="20597" y="20599"/>
                  <a:pt x="20006" y="20201"/>
                  <a:pt x="19402" y="19907"/>
                </a:cubicBezTo>
                <a:cubicBezTo>
                  <a:pt x="19889" y="19130"/>
                  <a:pt x="20338" y="17971"/>
                  <a:pt x="20261" y="16402"/>
                </a:cubicBezTo>
                <a:lnTo>
                  <a:pt x="20261" y="16402"/>
                </a:lnTo>
                <a:cubicBezTo>
                  <a:pt x="20589" y="16464"/>
                  <a:pt x="20944" y="16507"/>
                  <a:pt x="21292" y="16507"/>
                </a:cubicBezTo>
                <a:cubicBezTo>
                  <a:pt x="21464" y="16507"/>
                  <a:pt x="21634" y="16497"/>
                  <a:pt x="21799" y="16472"/>
                </a:cubicBezTo>
                <a:cubicBezTo>
                  <a:pt x="22863" y="16316"/>
                  <a:pt x="24117" y="15428"/>
                  <a:pt x="25069" y="15428"/>
                </a:cubicBezTo>
                <a:cubicBezTo>
                  <a:pt x="25297" y="15428"/>
                  <a:pt x="25508" y="15479"/>
                  <a:pt x="25695" y="15603"/>
                </a:cubicBezTo>
                <a:cubicBezTo>
                  <a:pt x="26660" y="16248"/>
                  <a:pt x="25855" y="16408"/>
                  <a:pt x="26434" y="16634"/>
                </a:cubicBezTo>
                <a:cubicBezTo>
                  <a:pt x="26462" y="16644"/>
                  <a:pt x="26491" y="16650"/>
                  <a:pt x="26520" y="16650"/>
                </a:cubicBezTo>
                <a:cubicBezTo>
                  <a:pt x="27091" y="16650"/>
                  <a:pt x="27808" y="14618"/>
                  <a:pt x="26949" y="14157"/>
                </a:cubicBezTo>
                <a:cubicBezTo>
                  <a:pt x="26858" y="14108"/>
                  <a:pt x="26747" y="14061"/>
                  <a:pt x="26625" y="14014"/>
                </a:cubicBezTo>
                <a:cubicBezTo>
                  <a:pt x="26449" y="13614"/>
                  <a:pt x="26155" y="13244"/>
                  <a:pt x="25656" y="13164"/>
                </a:cubicBezTo>
                <a:cubicBezTo>
                  <a:pt x="25260" y="13101"/>
                  <a:pt x="24870" y="13079"/>
                  <a:pt x="24526" y="13079"/>
                </a:cubicBezTo>
                <a:cubicBezTo>
                  <a:pt x="24353" y="13079"/>
                  <a:pt x="24191" y="13085"/>
                  <a:pt x="24047" y="13093"/>
                </a:cubicBezTo>
                <a:cubicBezTo>
                  <a:pt x="23679" y="12874"/>
                  <a:pt x="23443" y="12605"/>
                  <a:pt x="23473" y="12256"/>
                </a:cubicBezTo>
                <a:lnTo>
                  <a:pt x="23473" y="12256"/>
                </a:lnTo>
                <a:cubicBezTo>
                  <a:pt x="23473" y="12256"/>
                  <a:pt x="24763" y="12660"/>
                  <a:pt x="26088" y="12660"/>
                </a:cubicBezTo>
                <a:cubicBezTo>
                  <a:pt x="27036" y="12660"/>
                  <a:pt x="28003" y="12453"/>
                  <a:pt x="28527" y="11741"/>
                </a:cubicBezTo>
                <a:cubicBezTo>
                  <a:pt x="28527" y="11741"/>
                  <a:pt x="28469" y="11363"/>
                  <a:pt x="28315" y="10794"/>
                </a:cubicBezTo>
                <a:cubicBezTo>
                  <a:pt x="27920" y="9339"/>
                  <a:pt x="26901" y="6629"/>
                  <a:pt x="24637" y="5722"/>
                </a:cubicBezTo>
                <a:cubicBezTo>
                  <a:pt x="24730" y="5012"/>
                  <a:pt x="24653" y="4281"/>
                  <a:pt x="23938" y="4281"/>
                </a:cubicBezTo>
                <a:cubicBezTo>
                  <a:pt x="23865" y="4281"/>
                  <a:pt x="23785" y="4288"/>
                  <a:pt x="23698" y="4304"/>
                </a:cubicBezTo>
                <a:cubicBezTo>
                  <a:pt x="23350" y="4369"/>
                  <a:pt x="23111" y="4543"/>
                  <a:pt x="22951" y="4779"/>
                </a:cubicBezTo>
                <a:cubicBezTo>
                  <a:pt x="22811" y="4547"/>
                  <a:pt x="22621" y="4393"/>
                  <a:pt x="22363" y="4393"/>
                </a:cubicBezTo>
                <a:cubicBezTo>
                  <a:pt x="22226" y="4393"/>
                  <a:pt x="22069" y="4437"/>
                  <a:pt x="21890" y="4536"/>
                </a:cubicBezTo>
                <a:cubicBezTo>
                  <a:pt x="21289" y="4867"/>
                  <a:pt x="21205" y="5456"/>
                  <a:pt x="21325" y="6052"/>
                </a:cubicBezTo>
                <a:cubicBezTo>
                  <a:pt x="20524" y="6462"/>
                  <a:pt x="19512" y="6999"/>
                  <a:pt x="17932" y="7432"/>
                </a:cubicBezTo>
                <a:cubicBezTo>
                  <a:pt x="17359" y="7590"/>
                  <a:pt x="16778" y="7758"/>
                  <a:pt x="16195" y="7940"/>
                </a:cubicBezTo>
                <a:cubicBezTo>
                  <a:pt x="16922" y="6735"/>
                  <a:pt x="16622" y="5664"/>
                  <a:pt x="16622" y="5664"/>
                </a:cubicBezTo>
                <a:lnTo>
                  <a:pt x="16622" y="5664"/>
                </a:lnTo>
                <a:lnTo>
                  <a:pt x="16138" y="5835"/>
                </a:lnTo>
                <a:cubicBezTo>
                  <a:pt x="16138" y="5835"/>
                  <a:pt x="16691" y="3300"/>
                  <a:pt x="13857" y="1183"/>
                </a:cubicBezTo>
                <a:cubicBezTo>
                  <a:pt x="12623" y="261"/>
                  <a:pt x="11101" y="1"/>
                  <a:pt x="97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0" name="Google Shape;1850;p28"/>
          <p:cNvGrpSpPr/>
          <p:nvPr/>
        </p:nvGrpSpPr>
        <p:grpSpPr>
          <a:xfrm>
            <a:off x="6510140" y="32"/>
            <a:ext cx="2634163" cy="1149414"/>
            <a:chOff x="4955225" y="742325"/>
            <a:chExt cx="2025500" cy="883825"/>
          </a:xfrm>
        </p:grpSpPr>
        <p:sp>
          <p:nvSpPr>
            <p:cNvPr id="1851" name="Google Shape;1851;p28"/>
            <p:cNvSpPr/>
            <p:nvPr/>
          </p:nvSpPr>
          <p:spPr>
            <a:xfrm>
              <a:off x="4955225" y="742325"/>
              <a:ext cx="2025500" cy="857900"/>
            </a:xfrm>
            <a:custGeom>
              <a:avLst/>
              <a:gdLst/>
              <a:ahLst/>
              <a:cxnLst/>
              <a:rect l="l" t="t" r="r" b="b"/>
              <a:pathLst>
                <a:path w="81020" h="34316" extrusionOk="0">
                  <a:moveTo>
                    <a:pt x="1" y="0"/>
                  </a:moveTo>
                  <a:cubicBezTo>
                    <a:pt x="1" y="0"/>
                    <a:pt x="7596" y="19853"/>
                    <a:pt x="33090" y="23036"/>
                  </a:cubicBezTo>
                  <a:cubicBezTo>
                    <a:pt x="58586" y="26220"/>
                    <a:pt x="75106" y="29046"/>
                    <a:pt x="81019" y="34316"/>
                  </a:cubicBezTo>
                  <a:lnTo>
                    <a:pt x="81019" y="20681"/>
                  </a:lnTo>
                  <a:cubicBezTo>
                    <a:pt x="81019" y="20681"/>
                    <a:pt x="67049" y="14522"/>
                    <a:pt x="45958" y="14522"/>
                  </a:cubicBezTo>
                  <a:cubicBezTo>
                    <a:pt x="29744" y="14522"/>
                    <a:pt x="12318" y="9316"/>
                    <a:pt x="10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8"/>
            <p:cNvSpPr/>
            <p:nvPr/>
          </p:nvSpPr>
          <p:spPr>
            <a:xfrm>
              <a:off x="4990100" y="742325"/>
              <a:ext cx="1990625" cy="581100"/>
            </a:xfrm>
            <a:custGeom>
              <a:avLst/>
              <a:gdLst/>
              <a:ahLst/>
              <a:cxnLst/>
              <a:rect l="l" t="t" r="r" b="b"/>
              <a:pathLst>
                <a:path w="79625" h="23244" extrusionOk="0">
                  <a:moveTo>
                    <a:pt x="1" y="0"/>
                  </a:moveTo>
                  <a:cubicBezTo>
                    <a:pt x="4577" y="3016"/>
                    <a:pt x="8850" y="6261"/>
                    <a:pt x="13396" y="9509"/>
                  </a:cubicBezTo>
                  <a:cubicBezTo>
                    <a:pt x="18775" y="13350"/>
                    <a:pt x="24921" y="15080"/>
                    <a:pt x="31451" y="16616"/>
                  </a:cubicBezTo>
                  <a:cubicBezTo>
                    <a:pt x="38558" y="18152"/>
                    <a:pt x="45859" y="19689"/>
                    <a:pt x="52966" y="20650"/>
                  </a:cubicBezTo>
                  <a:cubicBezTo>
                    <a:pt x="60456" y="21610"/>
                    <a:pt x="68140" y="21226"/>
                    <a:pt x="75632" y="22378"/>
                  </a:cubicBezTo>
                  <a:cubicBezTo>
                    <a:pt x="76993" y="22605"/>
                    <a:pt x="78320" y="22899"/>
                    <a:pt x="79624" y="23243"/>
                  </a:cubicBezTo>
                  <a:lnTo>
                    <a:pt x="79624" y="20681"/>
                  </a:lnTo>
                  <a:cubicBezTo>
                    <a:pt x="79624" y="20681"/>
                    <a:pt x="65654" y="14522"/>
                    <a:pt x="44563" y="14522"/>
                  </a:cubicBezTo>
                  <a:cubicBezTo>
                    <a:pt x="28349" y="14522"/>
                    <a:pt x="10923" y="9316"/>
                    <a:pt x="8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8"/>
            <p:cNvSpPr/>
            <p:nvPr/>
          </p:nvSpPr>
          <p:spPr>
            <a:xfrm>
              <a:off x="5054225" y="742325"/>
              <a:ext cx="1926500" cy="827500"/>
            </a:xfrm>
            <a:custGeom>
              <a:avLst/>
              <a:gdLst/>
              <a:ahLst/>
              <a:cxnLst/>
              <a:rect l="l" t="t" r="r" b="b"/>
              <a:pathLst>
                <a:path w="77060" h="33100" extrusionOk="0">
                  <a:moveTo>
                    <a:pt x="0" y="0"/>
                  </a:moveTo>
                  <a:cubicBezTo>
                    <a:pt x="4197" y="5694"/>
                    <a:pt x="8911" y="11056"/>
                    <a:pt x="14778" y="15047"/>
                  </a:cubicBezTo>
                  <a:cubicBezTo>
                    <a:pt x="12636" y="14354"/>
                    <a:pt x="10529" y="13536"/>
                    <a:pt x="8467" y="12545"/>
                  </a:cubicBezTo>
                  <a:cubicBezTo>
                    <a:pt x="8424" y="12524"/>
                    <a:pt x="8381" y="12515"/>
                    <a:pt x="8341" y="12515"/>
                  </a:cubicBezTo>
                  <a:cubicBezTo>
                    <a:pt x="8100" y="12515"/>
                    <a:pt x="7947" y="12848"/>
                    <a:pt x="8199" y="13003"/>
                  </a:cubicBezTo>
                  <a:cubicBezTo>
                    <a:pt x="12779" y="15807"/>
                    <a:pt x="19084" y="18394"/>
                    <a:pt x="19217" y="18457"/>
                  </a:cubicBezTo>
                  <a:cubicBezTo>
                    <a:pt x="21140" y="19350"/>
                    <a:pt x="22720" y="20412"/>
                    <a:pt x="21937" y="20412"/>
                  </a:cubicBezTo>
                  <a:cubicBezTo>
                    <a:pt x="21870" y="20412"/>
                    <a:pt x="21785" y="20404"/>
                    <a:pt x="21681" y="20388"/>
                  </a:cubicBezTo>
                  <a:cubicBezTo>
                    <a:pt x="19814" y="19658"/>
                    <a:pt x="17982" y="18838"/>
                    <a:pt x="16166" y="17985"/>
                  </a:cubicBezTo>
                  <a:cubicBezTo>
                    <a:pt x="11884" y="15970"/>
                    <a:pt x="7818" y="13553"/>
                    <a:pt x="3779" y="11096"/>
                  </a:cubicBezTo>
                  <a:lnTo>
                    <a:pt x="3779" y="11096"/>
                  </a:lnTo>
                  <a:cubicBezTo>
                    <a:pt x="5068" y="12383"/>
                    <a:pt x="6541" y="13680"/>
                    <a:pt x="8218" y="14926"/>
                  </a:cubicBezTo>
                  <a:cubicBezTo>
                    <a:pt x="9022" y="15491"/>
                    <a:pt x="9831" y="16049"/>
                    <a:pt x="10646" y="16595"/>
                  </a:cubicBezTo>
                  <a:cubicBezTo>
                    <a:pt x="15365" y="19592"/>
                    <a:pt x="21430" y="22075"/>
                    <a:pt x="29130" y="23036"/>
                  </a:cubicBezTo>
                  <a:cubicBezTo>
                    <a:pt x="50095" y="25655"/>
                    <a:pt x="64988" y="28031"/>
                    <a:pt x="72908" y="31721"/>
                  </a:cubicBezTo>
                  <a:cubicBezTo>
                    <a:pt x="73319" y="31849"/>
                    <a:pt x="73729" y="31978"/>
                    <a:pt x="74139" y="32110"/>
                  </a:cubicBezTo>
                  <a:cubicBezTo>
                    <a:pt x="75117" y="32425"/>
                    <a:pt x="76090" y="32758"/>
                    <a:pt x="77059" y="33099"/>
                  </a:cubicBezTo>
                  <a:lnTo>
                    <a:pt x="77059" y="27786"/>
                  </a:lnTo>
                  <a:cubicBezTo>
                    <a:pt x="75255" y="26919"/>
                    <a:pt x="73404" y="26151"/>
                    <a:pt x="71507" y="25496"/>
                  </a:cubicBezTo>
                  <a:cubicBezTo>
                    <a:pt x="69388" y="24762"/>
                    <a:pt x="67099" y="24335"/>
                    <a:pt x="64896" y="23935"/>
                  </a:cubicBezTo>
                  <a:cubicBezTo>
                    <a:pt x="62653" y="23530"/>
                    <a:pt x="60399" y="23189"/>
                    <a:pt x="58145" y="22856"/>
                  </a:cubicBezTo>
                  <a:cubicBezTo>
                    <a:pt x="54321" y="22292"/>
                    <a:pt x="50509" y="21685"/>
                    <a:pt x="46693" y="21075"/>
                  </a:cubicBezTo>
                  <a:lnTo>
                    <a:pt x="46693" y="21075"/>
                  </a:lnTo>
                  <a:cubicBezTo>
                    <a:pt x="51042" y="21346"/>
                    <a:pt x="55356" y="21918"/>
                    <a:pt x="59663" y="22616"/>
                  </a:cubicBezTo>
                  <a:cubicBezTo>
                    <a:pt x="64311" y="23371"/>
                    <a:pt x="68975" y="24129"/>
                    <a:pt x="73600" y="25018"/>
                  </a:cubicBezTo>
                  <a:cubicBezTo>
                    <a:pt x="74757" y="25239"/>
                    <a:pt x="75910" y="25475"/>
                    <a:pt x="77059" y="25726"/>
                  </a:cubicBezTo>
                  <a:lnTo>
                    <a:pt x="77059" y="23707"/>
                  </a:lnTo>
                  <a:cubicBezTo>
                    <a:pt x="75016" y="23287"/>
                    <a:pt x="72962" y="22918"/>
                    <a:pt x="70903" y="22587"/>
                  </a:cubicBezTo>
                  <a:cubicBezTo>
                    <a:pt x="66097" y="21814"/>
                    <a:pt x="61263" y="21055"/>
                    <a:pt x="56417" y="20589"/>
                  </a:cubicBezTo>
                  <a:cubicBezTo>
                    <a:pt x="55617" y="20512"/>
                    <a:pt x="54819" y="20447"/>
                    <a:pt x="54019" y="20392"/>
                  </a:cubicBezTo>
                  <a:lnTo>
                    <a:pt x="54019" y="20392"/>
                  </a:lnTo>
                  <a:cubicBezTo>
                    <a:pt x="58722" y="20642"/>
                    <a:pt x="63437" y="21213"/>
                    <a:pt x="68105" y="21767"/>
                  </a:cubicBezTo>
                  <a:cubicBezTo>
                    <a:pt x="70650" y="22069"/>
                    <a:pt x="73107" y="22476"/>
                    <a:pt x="75581" y="23155"/>
                  </a:cubicBezTo>
                  <a:cubicBezTo>
                    <a:pt x="76074" y="23290"/>
                    <a:pt x="76567" y="23430"/>
                    <a:pt x="77059" y="23573"/>
                  </a:cubicBezTo>
                  <a:lnTo>
                    <a:pt x="77059" y="22969"/>
                  </a:lnTo>
                  <a:cubicBezTo>
                    <a:pt x="75523" y="22509"/>
                    <a:pt x="73979" y="22079"/>
                    <a:pt x="72405" y="21753"/>
                  </a:cubicBezTo>
                  <a:cubicBezTo>
                    <a:pt x="69966" y="21245"/>
                    <a:pt x="67443" y="21067"/>
                    <a:pt x="64967" y="20809"/>
                  </a:cubicBezTo>
                  <a:cubicBezTo>
                    <a:pt x="62385" y="20541"/>
                    <a:pt x="59801" y="20310"/>
                    <a:pt x="57212" y="20108"/>
                  </a:cubicBezTo>
                  <a:cubicBezTo>
                    <a:pt x="47188" y="19331"/>
                    <a:pt x="37226" y="18647"/>
                    <a:pt x="27137" y="17797"/>
                  </a:cubicBezTo>
                  <a:cubicBezTo>
                    <a:pt x="16408" y="16894"/>
                    <a:pt x="4990" y="6057"/>
                    <a:pt x="2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8"/>
            <p:cNvSpPr/>
            <p:nvPr/>
          </p:nvSpPr>
          <p:spPr>
            <a:xfrm>
              <a:off x="5457075" y="978950"/>
              <a:ext cx="1095125" cy="591850"/>
            </a:xfrm>
            <a:custGeom>
              <a:avLst/>
              <a:gdLst/>
              <a:ahLst/>
              <a:cxnLst/>
              <a:rect l="l" t="t" r="r" b="b"/>
              <a:pathLst>
                <a:path w="43805" h="23674" extrusionOk="0">
                  <a:moveTo>
                    <a:pt x="788" y="1"/>
                  </a:moveTo>
                  <a:cubicBezTo>
                    <a:pt x="284" y="1"/>
                    <a:pt x="1" y="156"/>
                    <a:pt x="1" y="156"/>
                  </a:cubicBezTo>
                  <a:cubicBezTo>
                    <a:pt x="1594" y="875"/>
                    <a:pt x="2563" y="2702"/>
                    <a:pt x="3150" y="4188"/>
                  </a:cubicBezTo>
                  <a:cubicBezTo>
                    <a:pt x="4203" y="6858"/>
                    <a:pt x="5069" y="9597"/>
                    <a:pt x="6144" y="12257"/>
                  </a:cubicBezTo>
                  <a:cubicBezTo>
                    <a:pt x="7277" y="15063"/>
                    <a:pt x="8644" y="17819"/>
                    <a:pt x="10892" y="19907"/>
                  </a:cubicBezTo>
                  <a:cubicBezTo>
                    <a:pt x="13712" y="22526"/>
                    <a:pt x="17811" y="23674"/>
                    <a:pt x="21616" y="23674"/>
                  </a:cubicBezTo>
                  <a:cubicBezTo>
                    <a:pt x="21829" y="23674"/>
                    <a:pt x="22042" y="23670"/>
                    <a:pt x="22253" y="23663"/>
                  </a:cubicBezTo>
                  <a:cubicBezTo>
                    <a:pt x="27612" y="23479"/>
                    <a:pt x="32600" y="20816"/>
                    <a:pt x="35967" y="16690"/>
                  </a:cubicBezTo>
                  <a:cubicBezTo>
                    <a:pt x="37539" y="14765"/>
                    <a:pt x="38752" y="12641"/>
                    <a:pt x="39924" y="10461"/>
                  </a:cubicBezTo>
                  <a:cubicBezTo>
                    <a:pt x="40415" y="9546"/>
                    <a:pt x="40929" y="8630"/>
                    <a:pt x="41611" y="7845"/>
                  </a:cubicBezTo>
                  <a:cubicBezTo>
                    <a:pt x="42105" y="7275"/>
                    <a:pt x="42846" y="6550"/>
                    <a:pt x="43640" y="6550"/>
                  </a:cubicBezTo>
                  <a:cubicBezTo>
                    <a:pt x="43695" y="6550"/>
                    <a:pt x="43750" y="6553"/>
                    <a:pt x="43804" y="6560"/>
                  </a:cubicBezTo>
                  <a:cubicBezTo>
                    <a:pt x="43687" y="6004"/>
                    <a:pt x="42807" y="5614"/>
                    <a:pt x="41852" y="5614"/>
                  </a:cubicBezTo>
                  <a:cubicBezTo>
                    <a:pt x="41129" y="5614"/>
                    <a:pt x="40364" y="5837"/>
                    <a:pt x="39853" y="6380"/>
                  </a:cubicBezTo>
                  <a:cubicBezTo>
                    <a:pt x="38632" y="7677"/>
                    <a:pt x="37665" y="9248"/>
                    <a:pt x="36761" y="10774"/>
                  </a:cubicBezTo>
                  <a:cubicBezTo>
                    <a:pt x="34707" y="14239"/>
                    <a:pt x="31996" y="17374"/>
                    <a:pt x="28371" y="19234"/>
                  </a:cubicBezTo>
                  <a:cubicBezTo>
                    <a:pt x="26305" y="20293"/>
                    <a:pt x="24008" y="20804"/>
                    <a:pt x="21708" y="20804"/>
                  </a:cubicBezTo>
                  <a:cubicBezTo>
                    <a:pt x="19743" y="20804"/>
                    <a:pt x="17775" y="20431"/>
                    <a:pt x="15947" y="19712"/>
                  </a:cubicBezTo>
                  <a:cubicBezTo>
                    <a:pt x="13059" y="18574"/>
                    <a:pt x="11441" y="16424"/>
                    <a:pt x="9839" y="13841"/>
                  </a:cubicBezTo>
                  <a:cubicBezTo>
                    <a:pt x="7912" y="10734"/>
                    <a:pt x="7728" y="7082"/>
                    <a:pt x="5767" y="4015"/>
                  </a:cubicBezTo>
                  <a:cubicBezTo>
                    <a:pt x="3573" y="585"/>
                    <a:pt x="1765" y="1"/>
                    <a:pt x="7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8"/>
            <p:cNvSpPr/>
            <p:nvPr/>
          </p:nvSpPr>
          <p:spPr>
            <a:xfrm>
              <a:off x="5535275" y="1082250"/>
              <a:ext cx="1016925" cy="488550"/>
            </a:xfrm>
            <a:custGeom>
              <a:avLst/>
              <a:gdLst/>
              <a:ahLst/>
              <a:cxnLst/>
              <a:rect l="l" t="t" r="r" b="b"/>
              <a:pathLst>
                <a:path w="40677" h="19542" extrusionOk="0">
                  <a:moveTo>
                    <a:pt x="1" y="0"/>
                  </a:moveTo>
                  <a:cubicBezTo>
                    <a:pt x="0" y="0"/>
                    <a:pt x="7" y="18"/>
                    <a:pt x="22" y="56"/>
                  </a:cubicBezTo>
                  <a:cubicBezTo>
                    <a:pt x="1075" y="2726"/>
                    <a:pt x="1941" y="5465"/>
                    <a:pt x="3016" y="8125"/>
                  </a:cubicBezTo>
                  <a:cubicBezTo>
                    <a:pt x="4149" y="10931"/>
                    <a:pt x="5516" y="13687"/>
                    <a:pt x="7764" y="15775"/>
                  </a:cubicBezTo>
                  <a:cubicBezTo>
                    <a:pt x="10584" y="18394"/>
                    <a:pt x="14683" y="19542"/>
                    <a:pt x="18488" y="19542"/>
                  </a:cubicBezTo>
                  <a:cubicBezTo>
                    <a:pt x="18701" y="19542"/>
                    <a:pt x="18914" y="19538"/>
                    <a:pt x="19125" y="19531"/>
                  </a:cubicBezTo>
                  <a:cubicBezTo>
                    <a:pt x="24484" y="19347"/>
                    <a:pt x="29472" y="16684"/>
                    <a:pt x="32839" y="12558"/>
                  </a:cubicBezTo>
                  <a:cubicBezTo>
                    <a:pt x="34411" y="10633"/>
                    <a:pt x="35624" y="8509"/>
                    <a:pt x="36796" y="6329"/>
                  </a:cubicBezTo>
                  <a:cubicBezTo>
                    <a:pt x="37287" y="5414"/>
                    <a:pt x="37801" y="4498"/>
                    <a:pt x="38483" y="3711"/>
                  </a:cubicBezTo>
                  <a:cubicBezTo>
                    <a:pt x="38977" y="3143"/>
                    <a:pt x="39718" y="2418"/>
                    <a:pt x="40512" y="2418"/>
                  </a:cubicBezTo>
                  <a:cubicBezTo>
                    <a:pt x="40567" y="2418"/>
                    <a:pt x="40622" y="2421"/>
                    <a:pt x="40676" y="2428"/>
                  </a:cubicBezTo>
                  <a:cubicBezTo>
                    <a:pt x="40559" y="1872"/>
                    <a:pt x="39678" y="1482"/>
                    <a:pt x="38722" y="1482"/>
                  </a:cubicBezTo>
                  <a:cubicBezTo>
                    <a:pt x="38567" y="1482"/>
                    <a:pt x="38411" y="1492"/>
                    <a:pt x="38255" y="1514"/>
                  </a:cubicBezTo>
                  <a:cubicBezTo>
                    <a:pt x="37051" y="2563"/>
                    <a:pt x="36084" y="4148"/>
                    <a:pt x="35394" y="5376"/>
                  </a:cubicBezTo>
                  <a:cubicBezTo>
                    <a:pt x="34450" y="7054"/>
                    <a:pt x="33623" y="8791"/>
                    <a:pt x="32493" y="10359"/>
                  </a:cubicBezTo>
                  <a:cubicBezTo>
                    <a:pt x="31444" y="11814"/>
                    <a:pt x="30059" y="13071"/>
                    <a:pt x="28610" y="14115"/>
                  </a:cubicBezTo>
                  <a:cubicBezTo>
                    <a:pt x="25377" y="16439"/>
                    <a:pt x="21218" y="17986"/>
                    <a:pt x="17179" y="17986"/>
                  </a:cubicBezTo>
                  <a:cubicBezTo>
                    <a:pt x="14081" y="17986"/>
                    <a:pt x="11054" y="17076"/>
                    <a:pt x="8569" y="14910"/>
                  </a:cubicBezTo>
                  <a:cubicBezTo>
                    <a:pt x="6016" y="12684"/>
                    <a:pt x="4440" y="9460"/>
                    <a:pt x="2959" y="6477"/>
                  </a:cubicBezTo>
                  <a:cubicBezTo>
                    <a:pt x="1578" y="3691"/>
                    <a:pt x="14"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8"/>
            <p:cNvSpPr/>
            <p:nvPr/>
          </p:nvSpPr>
          <p:spPr>
            <a:xfrm>
              <a:off x="5510275" y="987050"/>
              <a:ext cx="921950" cy="536475"/>
            </a:xfrm>
            <a:custGeom>
              <a:avLst/>
              <a:gdLst/>
              <a:ahLst/>
              <a:cxnLst/>
              <a:rect l="l" t="t" r="r" b="b"/>
              <a:pathLst>
                <a:path w="36878" h="21459" extrusionOk="0">
                  <a:moveTo>
                    <a:pt x="1" y="1"/>
                  </a:moveTo>
                  <a:cubicBezTo>
                    <a:pt x="1568" y="1078"/>
                    <a:pt x="2866" y="2438"/>
                    <a:pt x="3562" y="4234"/>
                  </a:cubicBezTo>
                  <a:cubicBezTo>
                    <a:pt x="4131" y="5700"/>
                    <a:pt x="4439" y="7237"/>
                    <a:pt x="4738" y="8775"/>
                  </a:cubicBezTo>
                  <a:cubicBezTo>
                    <a:pt x="5106" y="10668"/>
                    <a:pt x="5591" y="12371"/>
                    <a:pt x="6679" y="13994"/>
                  </a:cubicBezTo>
                  <a:cubicBezTo>
                    <a:pt x="7844" y="15738"/>
                    <a:pt x="9388" y="17159"/>
                    <a:pt x="11070" y="18395"/>
                  </a:cubicBezTo>
                  <a:cubicBezTo>
                    <a:pt x="13595" y="20253"/>
                    <a:pt x="16911" y="21459"/>
                    <a:pt x="20141" y="21459"/>
                  </a:cubicBezTo>
                  <a:cubicBezTo>
                    <a:pt x="21482" y="21459"/>
                    <a:pt x="22808" y="21251"/>
                    <a:pt x="24056" y="20795"/>
                  </a:cubicBezTo>
                  <a:cubicBezTo>
                    <a:pt x="28145" y="19302"/>
                    <a:pt x="31561" y="16379"/>
                    <a:pt x="33897" y="12708"/>
                  </a:cubicBezTo>
                  <a:cubicBezTo>
                    <a:pt x="34524" y="11724"/>
                    <a:pt x="35078" y="10697"/>
                    <a:pt x="35610" y="9659"/>
                  </a:cubicBezTo>
                  <a:cubicBezTo>
                    <a:pt x="36051" y="8798"/>
                    <a:pt x="36520" y="7945"/>
                    <a:pt x="36877" y="7047"/>
                  </a:cubicBezTo>
                  <a:lnTo>
                    <a:pt x="36877" y="7047"/>
                  </a:lnTo>
                  <a:cubicBezTo>
                    <a:pt x="36038" y="8115"/>
                    <a:pt x="35318" y="9296"/>
                    <a:pt x="34633" y="10450"/>
                  </a:cubicBezTo>
                  <a:cubicBezTo>
                    <a:pt x="32579" y="13915"/>
                    <a:pt x="29868" y="17050"/>
                    <a:pt x="26243" y="18910"/>
                  </a:cubicBezTo>
                  <a:cubicBezTo>
                    <a:pt x="24177" y="19969"/>
                    <a:pt x="21880" y="20480"/>
                    <a:pt x="19580" y="20480"/>
                  </a:cubicBezTo>
                  <a:cubicBezTo>
                    <a:pt x="17615" y="20480"/>
                    <a:pt x="15647" y="20107"/>
                    <a:pt x="13819" y="19388"/>
                  </a:cubicBezTo>
                  <a:cubicBezTo>
                    <a:pt x="10931" y="18250"/>
                    <a:pt x="9313" y="16100"/>
                    <a:pt x="7711" y="13517"/>
                  </a:cubicBezTo>
                  <a:cubicBezTo>
                    <a:pt x="5784" y="10410"/>
                    <a:pt x="5600" y="6758"/>
                    <a:pt x="3639" y="3691"/>
                  </a:cubicBezTo>
                  <a:cubicBezTo>
                    <a:pt x="2227" y="1484"/>
                    <a:pt x="975" y="455"/>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8"/>
            <p:cNvSpPr/>
            <p:nvPr/>
          </p:nvSpPr>
          <p:spPr>
            <a:xfrm>
              <a:off x="6032300" y="1132925"/>
              <a:ext cx="519825" cy="436475"/>
            </a:xfrm>
            <a:custGeom>
              <a:avLst/>
              <a:gdLst/>
              <a:ahLst/>
              <a:cxnLst/>
              <a:rect l="l" t="t" r="r" b="b"/>
              <a:pathLst>
                <a:path w="20793" h="17459" extrusionOk="0">
                  <a:moveTo>
                    <a:pt x="20553" y="0"/>
                  </a:moveTo>
                  <a:cubicBezTo>
                    <a:pt x="18025" y="442"/>
                    <a:pt x="16227" y="2932"/>
                    <a:pt x="15011" y="5020"/>
                  </a:cubicBezTo>
                  <a:cubicBezTo>
                    <a:pt x="13877" y="6970"/>
                    <a:pt x="12984" y="9040"/>
                    <a:pt x="11637" y="10862"/>
                  </a:cubicBezTo>
                  <a:cubicBezTo>
                    <a:pt x="10358" y="12593"/>
                    <a:pt x="8683" y="13958"/>
                    <a:pt x="6806" y="14993"/>
                  </a:cubicBezTo>
                  <a:cubicBezTo>
                    <a:pt x="5458" y="15736"/>
                    <a:pt x="4015" y="16280"/>
                    <a:pt x="2550" y="16750"/>
                  </a:cubicBezTo>
                  <a:cubicBezTo>
                    <a:pt x="1711" y="17018"/>
                    <a:pt x="856" y="17236"/>
                    <a:pt x="1" y="17458"/>
                  </a:cubicBezTo>
                  <a:cubicBezTo>
                    <a:pt x="5071" y="17063"/>
                    <a:pt x="9751" y="14461"/>
                    <a:pt x="12958" y="10531"/>
                  </a:cubicBezTo>
                  <a:cubicBezTo>
                    <a:pt x="14530" y="8606"/>
                    <a:pt x="15743" y="6482"/>
                    <a:pt x="16915" y="4302"/>
                  </a:cubicBezTo>
                  <a:cubicBezTo>
                    <a:pt x="17406" y="3387"/>
                    <a:pt x="17920" y="2471"/>
                    <a:pt x="18602" y="1684"/>
                  </a:cubicBezTo>
                  <a:cubicBezTo>
                    <a:pt x="19095" y="1116"/>
                    <a:pt x="19835" y="392"/>
                    <a:pt x="20630" y="392"/>
                  </a:cubicBezTo>
                  <a:cubicBezTo>
                    <a:pt x="20681" y="392"/>
                    <a:pt x="20732" y="395"/>
                    <a:pt x="20784" y="401"/>
                  </a:cubicBezTo>
                  <a:cubicBezTo>
                    <a:pt x="20787" y="400"/>
                    <a:pt x="20791" y="398"/>
                    <a:pt x="20793" y="397"/>
                  </a:cubicBezTo>
                  <a:cubicBezTo>
                    <a:pt x="20761" y="251"/>
                    <a:pt x="20676" y="119"/>
                    <a:pt x="20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8"/>
            <p:cNvSpPr/>
            <p:nvPr/>
          </p:nvSpPr>
          <p:spPr>
            <a:xfrm>
              <a:off x="6373525" y="1365200"/>
              <a:ext cx="49125" cy="56900"/>
            </a:xfrm>
            <a:custGeom>
              <a:avLst/>
              <a:gdLst/>
              <a:ahLst/>
              <a:cxnLst/>
              <a:rect l="l" t="t" r="r" b="b"/>
              <a:pathLst>
                <a:path w="1965" h="2276" extrusionOk="0">
                  <a:moveTo>
                    <a:pt x="66" y="1"/>
                  </a:moveTo>
                  <a:cubicBezTo>
                    <a:pt x="25" y="1"/>
                    <a:pt x="0" y="51"/>
                    <a:pt x="7" y="88"/>
                  </a:cubicBezTo>
                  <a:cubicBezTo>
                    <a:pt x="70" y="550"/>
                    <a:pt x="405" y="1013"/>
                    <a:pt x="669" y="1386"/>
                  </a:cubicBezTo>
                  <a:cubicBezTo>
                    <a:pt x="918" y="1741"/>
                    <a:pt x="1141" y="2241"/>
                    <a:pt x="1611" y="2275"/>
                  </a:cubicBezTo>
                  <a:cubicBezTo>
                    <a:pt x="1618" y="2276"/>
                    <a:pt x="1625" y="2276"/>
                    <a:pt x="1631" y="2276"/>
                  </a:cubicBezTo>
                  <a:cubicBezTo>
                    <a:pt x="1798" y="2276"/>
                    <a:pt x="1901" y="2121"/>
                    <a:pt x="1916" y="1970"/>
                  </a:cubicBezTo>
                  <a:cubicBezTo>
                    <a:pt x="1964" y="1522"/>
                    <a:pt x="1414" y="1145"/>
                    <a:pt x="1134" y="849"/>
                  </a:cubicBezTo>
                  <a:cubicBezTo>
                    <a:pt x="840" y="540"/>
                    <a:pt x="487" y="170"/>
                    <a:pt x="89" y="5"/>
                  </a:cubicBezTo>
                  <a:cubicBezTo>
                    <a:pt x="81" y="2"/>
                    <a:pt x="73" y="1"/>
                    <a:pt x="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8"/>
            <p:cNvSpPr/>
            <p:nvPr/>
          </p:nvSpPr>
          <p:spPr>
            <a:xfrm>
              <a:off x="6395125" y="1325600"/>
              <a:ext cx="73050" cy="37725"/>
            </a:xfrm>
            <a:custGeom>
              <a:avLst/>
              <a:gdLst/>
              <a:ahLst/>
              <a:cxnLst/>
              <a:rect l="l" t="t" r="r" b="b"/>
              <a:pathLst>
                <a:path w="2922" h="1509" extrusionOk="0">
                  <a:moveTo>
                    <a:pt x="468" y="1"/>
                  </a:moveTo>
                  <a:cubicBezTo>
                    <a:pt x="339" y="1"/>
                    <a:pt x="215" y="18"/>
                    <a:pt x="104" y="61"/>
                  </a:cubicBezTo>
                  <a:cubicBezTo>
                    <a:pt x="26" y="92"/>
                    <a:pt x="0" y="176"/>
                    <a:pt x="56" y="241"/>
                  </a:cubicBezTo>
                  <a:cubicBezTo>
                    <a:pt x="325" y="556"/>
                    <a:pt x="816" y="736"/>
                    <a:pt x="1177" y="933"/>
                  </a:cubicBezTo>
                  <a:cubicBezTo>
                    <a:pt x="1585" y="1157"/>
                    <a:pt x="1940" y="1425"/>
                    <a:pt x="2409" y="1503"/>
                  </a:cubicBezTo>
                  <a:cubicBezTo>
                    <a:pt x="2432" y="1507"/>
                    <a:pt x="2454" y="1508"/>
                    <a:pt x="2476" y="1508"/>
                  </a:cubicBezTo>
                  <a:cubicBezTo>
                    <a:pt x="2758" y="1508"/>
                    <a:pt x="2921" y="1203"/>
                    <a:pt x="2722" y="964"/>
                  </a:cubicBezTo>
                  <a:cubicBezTo>
                    <a:pt x="2392" y="573"/>
                    <a:pt x="1941" y="407"/>
                    <a:pt x="1473" y="231"/>
                  </a:cubicBezTo>
                  <a:cubicBezTo>
                    <a:pt x="1189" y="124"/>
                    <a:pt x="810"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8"/>
            <p:cNvSpPr/>
            <p:nvPr/>
          </p:nvSpPr>
          <p:spPr>
            <a:xfrm>
              <a:off x="6256075" y="1306150"/>
              <a:ext cx="68225" cy="32650"/>
            </a:xfrm>
            <a:custGeom>
              <a:avLst/>
              <a:gdLst/>
              <a:ahLst/>
              <a:cxnLst/>
              <a:rect l="l" t="t" r="r" b="b"/>
              <a:pathLst>
                <a:path w="2729" h="1306" extrusionOk="0">
                  <a:moveTo>
                    <a:pt x="706" y="1"/>
                  </a:moveTo>
                  <a:cubicBezTo>
                    <a:pt x="542" y="1"/>
                    <a:pt x="381" y="40"/>
                    <a:pt x="233" y="137"/>
                  </a:cubicBezTo>
                  <a:cubicBezTo>
                    <a:pt x="91" y="231"/>
                    <a:pt x="0" y="445"/>
                    <a:pt x="112" y="601"/>
                  </a:cubicBezTo>
                  <a:cubicBezTo>
                    <a:pt x="380" y="974"/>
                    <a:pt x="814" y="1053"/>
                    <a:pt x="1251" y="1098"/>
                  </a:cubicBezTo>
                  <a:cubicBezTo>
                    <a:pt x="1684" y="1143"/>
                    <a:pt x="2126" y="1306"/>
                    <a:pt x="2564" y="1306"/>
                  </a:cubicBezTo>
                  <a:cubicBezTo>
                    <a:pt x="2598" y="1306"/>
                    <a:pt x="2631" y="1305"/>
                    <a:pt x="2664" y="1303"/>
                  </a:cubicBezTo>
                  <a:cubicBezTo>
                    <a:pt x="2701" y="1300"/>
                    <a:pt x="2728" y="1260"/>
                    <a:pt x="2708" y="1226"/>
                  </a:cubicBezTo>
                  <a:cubicBezTo>
                    <a:pt x="2484" y="850"/>
                    <a:pt x="2076" y="597"/>
                    <a:pt x="1716" y="367"/>
                  </a:cubicBezTo>
                  <a:cubicBezTo>
                    <a:pt x="1427" y="184"/>
                    <a:pt x="1059" y="1"/>
                    <a:pt x="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8"/>
            <p:cNvSpPr/>
            <p:nvPr/>
          </p:nvSpPr>
          <p:spPr>
            <a:xfrm>
              <a:off x="6026000" y="1567750"/>
              <a:ext cx="41250" cy="58400"/>
            </a:xfrm>
            <a:custGeom>
              <a:avLst/>
              <a:gdLst/>
              <a:ahLst/>
              <a:cxnLst/>
              <a:rect l="l" t="t" r="r" b="b"/>
              <a:pathLst>
                <a:path w="1650" h="2336" extrusionOk="0">
                  <a:moveTo>
                    <a:pt x="1285" y="0"/>
                  </a:moveTo>
                  <a:cubicBezTo>
                    <a:pt x="1254" y="0"/>
                    <a:pt x="1220" y="7"/>
                    <a:pt x="1182" y="20"/>
                  </a:cubicBezTo>
                  <a:cubicBezTo>
                    <a:pt x="882" y="125"/>
                    <a:pt x="664" y="596"/>
                    <a:pt x="508" y="848"/>
                  </a:cubicBezTo>
                  <a:cubicBezTo>
                    <a:pt x="260" y="1248"/>
                    <a:pt x="1" y="1628"/>
                    <a:pt x="115" y="2117"/>
                  </a:cubicBezTo>
                  <a:cubicBezTo>
                    <a:pt x="150" y="2268"/>
                    <a:pt x="276" y="2335"/>
                    <a:pt x="408" y="2335"/>
                  </a:cubicBezTo>
                  <a:cubicBezTo>
                    <a:pt x="464" y="2335"/>
                    <a:pt x="520" y="2323"/>
                    <a:pt x="572" y="2301"/>
                  </a:cubicBezTo>
                  <a:cubicBezTo>
                    <a:pt x="1081" y="2084"/>
                    <a:pt x="1268" y="1527"/>
                    <a:pt x="1451" y="1045"/>
                  </a:cubicBezTo>
                  <a:cubicBezTo>
                    <a:pt x="1518" y="873"/>
                    <a:pt x="1649" y="0"/>
                    <a:pt x="12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8"/>
            <p:cNvSpPr/>
            <p:nvPr/>
          </p:nvSpPr>
          <p:spPr>
            <a:xfrm>
              <a:off x="6061875" y="1567125"/>
              <a:ext cx="41850" cy="58625"/>
            </a:xfrm>
            <a:custGeom>
              <a:avLst/>
              <a:gdLst/>
              <a:ahLst/>
              <a:cxnLst/>
              <a:rect l="l" t="t" r="r" b="b"/>
              <a:pathLst>
                <a:path w="1674" h="2345" extrusionOk="0">
                  <a:moveTo>
                    <a:pt x="205" y="0"/>
                  </a:moveTo>
                  <a:cubicBezTo>
                    <a:pt x="100" y="0"/>
                    <a:pt x="1" y="111"/>
                    <a:pt x="7" y="214"/>
                  </a:cubicBezTo>
                  <a:cubicBezTo>
                    <a:pt x="29" y="537"/>
                    <a:pt x="206" y="856"/>
                    <a:pt x="321" y="1155"/>
                  </a:cubicBezTo>
                  <a:cubicBezTo>
                    <a:pt x="468" y="1537"/>
                    <a:pt x="529" y="1917"/>
                    <a:pt x="810" y="2231"/>
                  </a:cubicBezTo>
                  <a:cubicBezTo>
                    <a:pt x="879" y="2309"/>
                    <a:pt x="978" y="2345"/>
                    <a:pt x="1079" y="2345"/>
                  </a:cubicBezTo>
                  <a:cubicBezTo>
                    <a:pt x="1216" y="2345"/>
                    <a:pt x="1355" y="2277"/>
                    <a:pt x="1421" y="2153"/>
                  </a:cubicBezTo>
                  <a:cubicBezTo>
                    <a:pt x="1673" y="1677"/>
                    <a:pt x="1459" y="1203"/>
                    <a:pt x="1196" y="787"/>
                  </a:cubicBezTo>
                  <a:cubicBezTo>
                    <a:pt x="979" y="445"/>
                    <a:pt x="648" y="44"/>
                    <a:pt x="220" y="1"/>
                  </a:cubicBezTo>
                  <a:cubicBezTo>
                    <a:pt x="215" y="1"/>
                    <a:pt x="210" y="0"/>
                    <a:pt x="2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8"/>
            <p:cNvSpPr/>
            <p:nvPr/>
          </p:nvSpPr>
          <p:spPr>
            <a:xfrm>
              <a:off x="5871000" y="1442600"/>
              <a:ext cx="33550" cy="61525"/>
            </a:xfrm>
            <a:custGeom>
              <a:avLst/>
              <a:gdLst/>
              <a:ahLst/>
              <a:cxnLst/>
              <a:rect l="l" t="t" r="r" b="b"/>
              <a:pathLst>
                <a:path w="1342" h="2461" extrusionOk="0">
                  <a:moveTo>
                    <a:pt x="548" y="0"/>
                  </a:moveTo>
                  <a:cubicBezTo>
                    <a:pt x="473" y="0"/>
                    <a:pt x="399" y="28"/>
                    <a:pt x="331" y="89"/>
                  </a:cubicBezTo>
                  <a:cubicBezTo>
                    <a:pt x="1" y="386"/>
                    <a:pt x="193" y="937"/>
                    <a:pt x="330" y="1283"/>
                  </a:cubicBezTo>
                  <a:cubicBezTo>
                    <a:pt x="473" y="1642"/>
                    <a:pt x="605" y="2040"/>
                    <a:pt x="813" y="2366"/>
                  </a:cubicBezTo>
                  <a:cubicBezTo>
                    <a:pt x="849" y="2423"/>
                    <a:pt x="919" y="2460"/>
                    <a:pt x="986" y="2460"/>
                  </a:cubicBezTo>
                  <a:cubicBezTo>
                    <a:pt x="1032" y="2460"/>
                    <a:pt x="1076" y="2443"/>
                    <a:pt x="1109" y="2405"/>
                  </a:cubicBezTo>
                  <a:cubicBezTo>
                    <a:pt x="1342" y="2130"/>
                    <a:pt x="1238" y="1704"/>
                    <a:pt x="1176" y="1380"/>
                  </a:cubicBezTo>
                  <a:cubicBezTo>
                    <a:pt x="1105" y="1008"/>
                    <a:pt x="1099" y="343"/>
                    <a:pt x="779" y="89"/>
                  </a:cubicBezTo>
                  <a:cubicBezTo>
                    <a:pt x="706" y="32"/>
                    <a:pt x="627"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8"/>
            <p:cNvSpPr/>
            <p:nvPr/>
          </p:nvSpPr>
          <p:spPr>
            <a:xfrm>
              <a:off x="5732950" y="1354800"/>
              <a:ext cx="53925" cy="23875"/>
            </a:xfrm>
            <a:custGeom>
              <a:avLst/>
              <a:gdLst/>
              <a:ahLst/>
              <a:cxnLst/>
              <a:rect l="l" t="t" r="r" b="b"/>
              <a:pathLst>
                <a:path w="2157" h="955" extrusionOk="0">
                  <a:moveTo>
                    <a:pt x="1667" y="1"/>
                  </a:moveTo>
                  <a:cubicBezTo>
                    <a:pt x="1437" y="1"/>
                    <a:pt x="1218" y="111"/>
                    <a:pt x="1004" y="216"/>
                  </a:cubicBezTo>
                  <a:cubicBezTo>
                    <a:pt x="709" y="362"/>
                    <a:pt x="331" y="465"/>
                    <a:pt x="71" y="660"/>
                  </a:cubicBezTo>
                  <a:cubicBezTo>
                    <a:pt x="26" y="695"/>
                    <a:pt x="0" y="766"/>
                    <a:pt x="51" y="811"/>
                  </a:cubicBezTo>
                  <a:cubicBezTo>
                    <a:pt x="173" y="918"/>
                    <a:pt x="336" y="955"/>
                    <a:pt x="502" y="955"/>
                  </a:cubicBezTo>
                  <a:cubicBezTo>
                    <a:pt x="652" y="955"/>
                    <a:pt x="805" y="925"/>
                    <a:pt x="936" y="891"/>
                  </a:cubicBezTo>
                  <a:cubicBezTo>
                    <a:pt x="1282" y="797"/>
                    <a:pt x="1696" y="708"/>
                    <a:pt x="1985" y="485"/>
                  </a:cubicBezTo>
                  <a:cubicBezTo>
                    <a:pt x="2157" y="355"/>
                    <a:pt x="2128" y="135"/>
                    <a:pt x="1929" y="53"/>
                  </a:cubicBezTo>
                  <a:cubicBezTo>
                    <a:pt x="1840" y="16"/>
                    <a:pt x="1753" y="1"/>
                    <a:pt x="16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8"/>
            <p:cNvSpPr/>
            <p:nvPr/>
          </p:nvSpPr>
          <p:spPr>
            <a:xfrm>
              <a:off x="5725075" y="1321875"/>
              <a:ext cx="32925" cy="48050"/>
            </a:xfrm>
            <a:custGeom>
              <a:avLst/>
              <a:gdLst/>
              <a:ahLst/>
              <a:cxnLst/>
              <a:rect l="l" t="t" r="r" b="b"/>
              <a:pathLst>
                <a:path w="1317" h="1922" extrusionOk="0">
                  <a:moveTo>
                    <a:pt x="948" y="0"/>
                  </a:moveTo>
                  <a:cubicBezTo>
                    <a:pt x="925" y="0"/>
                    <a:pt x="901" y="4"/>
                    <a:pt x="880" y="13"/>
                  </a:cubicBezTo>
                  <a:cubicBezTo>
                    <a:pt x="264" y="258"/>
                    <a:pt x="145" y="1123"/>
                    <a:pt x="28" y="1699"/>
                  </a:cubicBezTo>
                  <a:cubicBezTo>
                    <a:pt x="1" y="1834"/>
                    <a:pt x="97" y="1921"/>
                    <a:pt x="201" y="1921"/>
                  </a:cubicBezTo>
                  <a:cubicBezTo>
                    <a:pt x="258" y="1921"/>
                    <a:pt x="316" y="1895"/>
                    <a:pt x="359" y="1838"/>
                  </a:cubicBezTo>
                  <a:cubicBezTo>
                    <a:pt x="701" y="1377"/>
                    <a:pt x="1316" y="821"/>
                    <a:pt x="1199" y="194"/>
                  </a:cubicBezTo>
                  <a:cubicBezTo>
                    <a:pt x="1179" y="88"/>
                    <a:pt x="1059" y="0"/>
                    <a:pt x="9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8"/>
            <p:cNvSpPr/>
            <p:nvPr/>
          </p:nvSpPr>
          <p:spPr>
            <a:xfrm>
              <a:off x="5597775" y="1364750"/>
              <a:ext cx="69950" cy="27625"/>
            </a:xfrm>
            <a:custGeom>
              <a:avLst/>
              <a:gdLst/>
              <a:ahLst/>
              <a:cxnLst/>
              <a:rect l="l" t="t" r="r" b="b"/>
              <a:pathLst>
                <a:path w="2798" h="1105" extrusionOk="0">
                  <a:moveTo>
                    <a:pt x="1667" y="1"/>
                  </a:moveTo>
                  <a:cubicBezTo>
                    <a:pt x="1048" y="1"/>
                    <a:pt x="418" y="110"/>
                    <a:pt x="128" y="653"/>
                  </a:cubicBezTo>
                  <a:cubicBezTo>
                    <a:pt x="1" y="892"/>
                    <a:pt x="185" y="1105"/>
                    <a:pt x="419" y="1105"/>
                  </a:cubicBezTo>
                  <a:cubicBezTo>
                    <a:pt x="436" y="1105"/>
                    <a:pt x="454" y="1103"/>
                    <a:pt x="472" y="1101"/>
                  </a:cubicBezTo>
                  <a:cubicBezTo>
                    <a:pt x="827" y="1051"/>
                    <a:pt x="1151" y="853"/>
                    <a:pt x="1487" y="734"/>
                  </a:cubicBezTo>
                  <a:cubicBezTo>
                    <a:pt x="1870" y="598"/>
                    <a:pt x="2251" y="460"/>
                    <a:pt x="2638" y="332"/>
                  </a:cubicBezTo>
                  <a:cubicBezTo>
                    <a:pt x="2797" y="280"/>
                    <a:pt x="2767" y="52"/>
                    <a:pt x="2600" y="45"/>
                  </a:cubicBezTo>
                  <a:cubicBezTo>
                    <a:pt x="2329" y="32"/>
                    <a:pt x="1999" y="1"/>
                    <a:pt x="1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8"/>
            <p:cNvSpPr/>
            <p:nvPr/>
          </p:nvSpPr>
          <p:spPr>
            <a:xfrm>
              <a:off x="5533525" y="1201900"/>
              <a:ext cx="60675" cy="30100"/>
            </a:xfrm>
            <a:custGeom>
              <a:avLst/>
              <a:gdLst/>
              <a:ahLst/>
              <a:cxnLst/>
              <a:rect l="l" t="t" r="r" b="b"/>
              <a:pathLst>
                <a:path w="2427" h="1204" extrusionOk="0">
                  <a:moveTo>
                    <a:pt x="1982" y="0"/>
                  </a:moveTo>
                  <a:cubicBezTo>
                    <a:pt x="1717" y="0"/>
                    <a:pt x="1433" y="58"/>
                    <a:pt x="1196" y="113"/>
                  </a:cubicBezTo>
                  <a:cubicBezTo>
                    <a:pt x="795" y="208"/>
                    <a:pt x="445" y="366"/>
                    <a:pt x="178" y="686"/>
                  </a:cubicBezTo>
                  <a:cubicBezTo>
                    <a:pt x="1" y="900"/>
                    <a:pt x="135" y="1204"/>
                    <a:pt x="396" y="1204"/>
                  </a:cubicBezTo>
                  <a:cubicBezTo>
                    <a:pt x="421" y="1204"/>
                    <a:pt x="447" y="1201"/>
                    <a:pt x="475" y="1195"/>
                  </a:cubicBezTo>
                  <a:cubicBezTo>
                    <a:pt x="836" y="1117"/>
                    <a:pt x="1158" y="974"/>
                    <a:pt x="1492" y="817"/>
                  </a:cubicBezTo>
                  <a:cubicBezTo>
                    <a:pt x="1777" y="685"/>
                    <a:pt x="2145" y="536"/>
                    <a:pt x="2354" y="295"/>
                  </a:cubicBezTo>
                  <a:cubicBezTo>
                    <a:pt x="2427" y="210"/>
                    <a:pt x="2407" y="58"/>
                    <a:pt x="2284" y="31"/>
                  </a:cubicBezTo>
                  <a:cubicBezTo>
                    <a:pt x="2189" y="9"/>
                    <a:pt x="2087" y="0"/>
                    <a:pt x="19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8"/>
            <p:cNvSpPr/>
            <p:nvPr/>
          </p:nvSpPr>
          <p:spPr>
            <a:xfrm>
              <a:off x="5612325" y="1080925"/>
              <a:ext cx="47275" cy="52125"/>
            </a:xfrm>
            <a:custGeom>
              <a:avLst/>
              <a:gdLst/>
              <a:ahLst/>
              <a:cxnLst/>
              <a:rect l="l" t="t" r="r" b="b"/>
              <a:pathLst>
                <a:path w="1891" h="2085" extrusionOk="0">
                  <a:moveTo>
                    <a:pt x="1397" y="1"/>
                  </a:moveTo>
                  <a:cubicBezTo>
                    <a:pt x="971" y="1"/>
                    <a:pt x="653" y="391"/>
                    <a:pt x="457" y="749"/>
                  </a:cubicBezTo>
                  <a:cubicBezTo>
                    <a:pt x="286" y="1062"/>
                    <a:pt x="1" y="1615"/>
                    <a:pt x="211" y="1964"/>
                  </a:cubicBezTo>
                  <a:cubicBezTo>
                    <a:pt x="258" y="2041"/>
                    <a:pt x="340" y="2085"/>
                    <a:pt x="427" y="2085"/>
                  </a:cubicBezTo>
                  <a:cubicBezTo>
                    <a:pt x="449" y="2085"/>
                    <a:pt x="470" y="2082"/>
                    <a:pt x="491" y="2077"/>
                  </a:cubicBezTo>
                  <a:cubicBezTo>
                    <a:pt x="785" y="2005"/>
                    <a:pt x="995" y="1638"/>
                    <a:pt x="1192" y="1428"/>
                  </a:cubicBezTo>
                  <a:cubicBezTo>
                    <a:pt x="1465" y="1136"/>
                    <a:pt x="1864" y="882"/>
                    <a:pt x="1882" y="447"/>
                  </a:cubicBezTo>
                  <a:cubicBezTo>
                    <a:pt x="1891" y="258"/>
                    <a:pt x="1742" y="58"/>
                    <a:pt x="1556" y="19"/>
                  </a:cubicBezTo>
                  <a:cubicBezTo>
                    <a:pt x="1502" y="7"/>
                    <a:pt x="1449" y="1"/>
                    <a:pt x="13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8"/>
            <p:cNvSpPr/>
            <p:nvPr/>
          </p:nvSpPr>
          <p:spPr>
            <a:xfrm>
              <a:off x="5532750" y="1174150"/>
              <a:ext cx="46700" cy="21950"/>
            </a:xfrm>
            <a:custGeom>
              <a:avLst/>
              <a:gdLst/>
              <a:ahLst/>
              <a:cxnLst/>
              <a:rect l="l" t="t" r="r" b="b"/>
              <a:pathLst>
                <a:path w="1868" h="878" extrusionOk="0">
                  <a:moveTo>
                    <a:pt x="618" y="0"/>
                  </a:moveTo>
                  <a:cubicBezTo>
                    <a:pt x="456" y="0"/>
                    <a:pt x="299" y="41"/>
                    <a:pt x="167" y="153"/>
                  </a:cubicBezTo>
                  <a:cubicBezTo>
                    <a:pt x="1" y="293"/>
                    <a:pt x="36" y="629"/>
                    <a:pt x="240" y="720"/>
                  </a:cubicBezTo>
                  <a:cubicBezTo>
                    <a:pt x="489" y="831"/>
                    <a:pt x="771" y="785"/>
                    <a:pt x="1037" y="828"/>
                  </a:cubicBezTo>
                  <a:cubicBezTo>
                    <a:pt x="1182" y="851"/>
                    <a:pt x="1313" y="877"/>
                    <a:pt x="1444" y="877"/>
                  </a:cubicBezTo>
                  <a:cubicBezTo>
                    <a:pt x="1550" y="877"/>
                    <a:pt x="1655" y="860"/>
                    <a:pt x="1766" y="812"/>
                  </a:cubicBezTo>
                  <a:cubicBezTo>
                    <a:pt x="1833" y="782"/>
                    <a:pt x="1868" y="683"/>
                    <a:pt x="1845" y="617"/>
                  </a:cubicBezTo>
                  <a:cubicBezTo>
                    <a:pt x="1750" y="339"/>
                    <a:pt x="1489" y="224"/>
                    <a:pt x="1229" y="132"/>
                  </a:cubicBezTo>
                  <a:cubicBezTo>
                    <a:pt x="1039" y="65"/>
                    <a:pt x="824" y="0"/>
                    <a:pt x="6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8"/>
            <p:cNvSpPr/>
            <p:nvPr/>
          </p:nvSpPr>
          <p:spPr>
            <a:xfrm>
              <a:off x="5551225" y="1233500"/>
              <a:ext cx="29100" cy="43725"/>
            </a:xfrm>
            <a:custGeom>
              <a:avLst/>
              <a:gdLst/>
              <a:ahLst/>
              <a:cxnLst/>
              <a:rect l="l" t="t" r="r" b="b"/>
              <a:pathLst>
                <a:path w="1164" h="1749" extrusionOk="0">
                  <a:moveTo>
                    <a:pt x="950" y="0"/>
                  </a:moveTo>
                  <a:cubicBezTo>
                    <a:pt x="895" y="0"/>
                    <a:pt x="837" y="27"/>
                    <a:pt x="797" y="84"/>
                  </a:cubicBezTo>
                  <a:cubicBezTo>
                    <a:pt x="528" y="473"/>
                    <a:pt x="0" y="1128"/>
                    <a:pt x="283" y="1618"/>
                  </a:cubicBezTo>
                  <a:cubicBezTo>
                    <a:pt x="327" y="1694"/>
                    <a:pt x="419" y="1748"/>
                    <a:pt x="509" y="1748"/>
                  </a:cubicBezTo>
                  <a:cubicBezTo>
                    <a:pt x="532" y="1748"/>
                    <a:pt x="554" y="1745"/>
                    <a:pt x="576" y="1737"/>
                  </a:cubicBezTo>
                  <a:cubicBezTo>
                    <a:pt x="1139" y="1542"/>
                    <a:pt x="1163" y="670"/>
                    <a:pt x="1128" y="174"/>
                  </a:cubicBezTo>
                  <a:cubicBezTo>
                    <a:pt x="1120" y="64"/>
                    <a:pt x="1037" y="0"/>
                    <a:pt x="9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1" name="Google Shape;1871;p28"/>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2" name="Google Shape;1872;p28"/>
          <p:cNvGrpSpPr/>
          <p:nvPr/>
        </p:nvGrpSpPr>
        <p:grpSpPr>
          <a:xfrm flipH="1">
            <a:off x="-613400" y="-55449"/>
            <a:ext cx="2874851" cy="5254282"/>
            <a:chOff x="6764250" y="767225"/>
            <a:chExt cx="1097900" cy="2006600"/>
          </a:xfrm>
        </p:grpSpPr>
        <p:sp>
          <p:nvSpPr>
            <p:cNvPr id="1873" name="Google Shape;1873;p28"/>
            <p:cNvSpPr/>
            <p:nvPr/>
          </p:nvSpPr>
          <p:spPr>
            <a:xfrm>
              <a:off x="6764250" y="767225"/>
              <a:ext cx="1097900" cy="2006600"/>
            </a:xfrm>
            <a:custGeom>
              <a:avLst/>
              <a:gdLst/>
              <a:ahLst/>
              <a:cxnLst/>
              <a:rect l="l" t="t" r="r" b="b"/>
              <a:pathLst>
                <a:path w="43916" h="80264" extrusionOk="0">
                  <a:moveTo>
                    <a:pt x="33650" y="1"/>
                  </a:moveTo>
                  <a:cubicBezTo>
                    <a:pt x="32687" y="12111"/>
                    <a:pt x="28675" y="21601"/>
                    <a:pt x="14337" y="43156"/>
                  </a:cubicBezTo>
                  <a:cubicBezTo>
                    <a:pt x="0" y="64714"/>
                    <a:pt x="1154" y="80264"/>
                    <a:pt x="1154" y="80264"/>
                  </a:cubicBezTo>
                  <a:lnTo>
                    <a:pt x="27912" y="80264"/>
                  </a:lnTo>
                  <a:cubicBezTo>
                    <a:pt x="27912" y="80264"/>
                    <a:pt x="24501" y="65424"/>
                    <a:pt x="31136" y="50863"/>
                  </a:cubicBezTo>
                  <a:cubicBezTo>
                    <a:pt x="37771" y="36304"/>
                    <a:pt x="43916" y="13046"/>
                    <a:pt x="43916" y="13046"/>
                  </a:cubicBezTo>
                  <a:lnTo>
                    <a:pt x="43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8"/>
            <p:cNvSpPr/>
            <p:nvPr/>
          </p:nvSpPr>
          <p:spPr>
            <a:xfrm>
              <a:off x="6818500" y="767225"/>
              <a:ext cx="948100" cy="1767575"/>
            </a:xfrm>
            <a:custGeom>
              <a:avLst/>
              <a:gdLst/>
              <a:ahLst/>
              <a:cxnLst/>
              <a:rect l="l" t="t" r="r" b="b"/>
              <a:pathLst>
                <a:path w="37924" h="70703" extrusionOk="0">
                  <a:moveTo>
                    <a:pt x="31480" y="1"/>
                  </a:moveTo>
                  <a:cubicBezTo>
                    <a:pt x="30517" y="12111"/>
                    <a:pt x="26505" y="21601"/>
                    <a:pt x="12167" y="43156"/>
                  </a:cubicBezTo>
                  <a:cubicBezTo>
                    <a:pt x="4661" y="54442"/>
                    <a:pt x="1403" y="64079"/>
                    <a:pt x="1" y="70702"/>
                  </a:cubicBezTo>
                  <a:lnTo>
                    <a:pt x="1" y="70702"/>
                  </a:lnTo>
                  <a:cubicBezTo>
                    <a:pt x="5738" y="58247"/>
                    <a:pt x="13162" y="45962"/>
                    <a:pt x="21206" y="34763"/>
                  </a:cubicBezTo>
                  <a:cubicBezTo>
                    <a:pt x="28794" y="24059"/>
                    <a:pt x="33980" y="12439"/>
                    <a:pt x="37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8"/>
            <p:cNvSpPr/>
            <p:nvPr/>
          </p:nvSpPr>
          <p:spPr>
            <a:xfrm>
              <a:off x="6802300" y="767225"/>
              <a:ext cx="1059850" cy="2006600"/>
            </a:xfrm>
            <a:custGeom>
              <a:avLst/>
              <a:gdLst/>
              <a:ahLst/>
              <a:cxnLst/>
              <a:rect l="l" t="t" r="r" b="b"/>
              <a:pathLst>
                <a:path w="42394" h="80264" extrusionOk="0">
                  <a:moveTo>
                    <a:pt x="36959" y="11761"/>
                  </a:moveTo>
                  <a:lnTo>
                    <a:pt x="36959" y="11761"/>
                  </a:lnTo>
                  <a:cubicBezTo>
                    <a:pt x="36280" y="14001"/>
                    <a:pt x="35508" y="16251"/>
                    <a:pt x="34697" y="18551"/>
                  </a:cubicBezTo>
                  <a:cubicBezTo>
                    <a:pt x="31860" y="26939"/>
                    <a:pt x="29021" y="35327"/>
                    <a:pt x="25091" y="43206"/>
                  </a:cubicBezTo>
                  <a:cubicBezTo>
                    <a:pt x="25834" y="40996"/>
                    <a:pt x="26527" y="38770"/>
                    <a:pt x="27221" y="36548"/>
                  </a:cubicBezTo>
                  <a:cubicBezTo>
                    <a:pt x="29865" y="28067"/>
                    <a:pt x="33138" y="19782"/>
                    <a:pt x="36959" y="11761"/>
                  </a:cubicBezTo>
                  <a:close/>
                  <a:moveTo>
                    <a:pt x="39333" y="1"/>
                  </a:moveTo>
                  <a:cubicBezTo>
                    <a:pt x="39041" y="3771"/>
                    <a:pt x="38247" y="7370"/>
                    <a:pt x="37190" y="10977"/>
                  </a:cubicBezTo>
                  <a:cubicBezTo>
                    <a:pt x="33110" y="18978"/>
                    <a:pt x="29571" y="27262"/>
                    <a:pt x="26835" y="35818"/>
                  </a:cubicBezTo>
                  <a:cubicBezTo>
                    <a:pt x="25657" y="39501"/>
                    <a:pt x="24527" y="43205"/>
                    <a:pt x="23180" y="46830"/>
                  </a:cubicBezTo>
                  <a:cubicBezTo>
                    <a:pt x="22552" y="47957"/>
                    <a:pt x="21898" y="49073"/>
                    <a:pt x="21212" y="50174"/>
                  </a:cubicBezTo>
                  <a:cubicBezTo>
                    <a:pt x="21211" y="50169"/>
                    <a:pt x="21211" y="50163"/>
                    <a:pt x="21209" y="50159"/>
                  </a:cubicBezTo>
                  <a:cubicBezTo>
                    <a:pt x="21440" y="47709"/>
                    <a:pt x="21755" y="45290"/>
                    <a:pt x="22297" y="42876"/>
                  </a:cubicBezTo>
                  <a:cubicBezTo>
                    <a:pt x="22960" y="39918"/>
                    <a:pt x="23889" y="37022"/>
                    <a:pt x="24859" y="34152"/>
                  </a:cubicBezTo>
                  <a:cubicBezTo>
                    <a:pt x="24887" y="34069"/>
                    <a:pt x="24807" y="34002"/>
                    <a:pt x="24734" y="34002"/>
                  </a:cubicBezTo>
                  <a:cubicBezTo>
                    <a:pt x="24696" y="34002"/>
                    <a:pt x="24660" y="34020"/>
                    <a:pt x="24642" y="34061"/>
                  </a:cubicBezTo>
                  <a:cubicBezTo>
                    <a:pt x="23465" y="36676"/>
                    <a:pt x="22345" y="39316"/>
                    <a:pt x="21399" y="42025"/>
                  </a:cubicBezTo>
                  <a:cubicBezTo>
                    <a:pt x="20902" y="43447"/>
                    <a:pt x="20489" y="44879"/>
                    <a:pt x="20129" y="46324"/>
                  </a:cubicBezTo>
                  <a:cubicBezTo>
                    <a:pt x="19793" y="45714"/>
                    <a:pt x="19351" y="45289"/>
                    <a:pt x="18755" y="45289"/>
                  </a:cubicBezTo>
                  <a:cubicBezTo>
                    <a:pt x="18619" y="45289"/>
                    <a:pt x="18475" y="45311"/>
                    <a:pt x="18323" y="45358"/>
                  </a:cubicBezTo>
                  <a:cubicBezTo>
                    <a:pt x="15915" y="46161"/>
                    <a:pt x="14791" y="53544"/>
                    <a:pt x="14149" y="55471"/>
                  </a:cubicBezTo>
                  <a:cubicBezTo>
                    <a:pt x="12384" y="63015"/>
                    <a:pt x="11581" y="70881"/>
                    <a:pt x="9654" y="78426"/>
                  </a:cubicBezTo>
                  <a:cubicBezTo>
                    <a:pt x="9174" y="73743"/>
                    <a:pt x="5909" y="69419"/>
                    <a:pt x="3824" y="69419"/>
                  </a:cubicBezTo>
                  <a:cubicBezTo>
                    <a:pt x="3122" y="69419"/>
                    <a:pt x="2554" y="69910"/>
                    <a:pt x="2271" y="71043"/>
                  </a:cubicBezTo>
                  <a:cubicBezTo>
                    <a:pt x="1695" y="74064"/>
                    <a:pt x="861" y="77214"/>
                    <a:pt x="1" y="80264"/>
                  </a:cubicBezTo>
                  <a:lnTo>
                    <a:pt x="26390" y="80264"/>
                  </a:lnTo>
                  <a:cubicBezTo>
                    <a:pt x="26390" y="80264"/>
                    <a:pt x="22979" y="65424"/>
                    <a:pt x="29614" y="50863"/>
                  </a:cubicBezTo>
                  <a:cubicBezTo>
                    <a:pt x="36249" y="36304"/>
                    <a:pt x="42394" y="13046"/>
                    <a:pt x="42394" y="13046"/>
                  </a:cubicBezTo>
                  <a:lnTo>
                    <a:pt x="423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 name="Google Shape;1876;p28"/>
          <p:cNvGrpSpPr/>
          <p:nvPr/>
        </p:nvGrpSpPr>
        <p:grpSpPr>
          <a:xfrm rot="-5400000">
            <a:off x="-600537" y="2622794"/>
            <a:ext cx="2717815" cy="1661149"/>
            <a:chOff x="3182725" y="919500"/>
            <a:chExt cx="1712225" cy="1046525"/>
          </a:xfrm>
        </p:grpSpPr>
        <p:sp>
          <p:nvSpPr>
            <p:cNvPr id="1877" name="Google Shape;1877;p28"/>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8"/>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8"/>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8"/>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8"/>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 name="Google Shape;1882;p28"/>
          <p:cNvGrpSpPr/>
          <p:nvPr/>
        </p:nvGrpSpPr>
        <p:grpSpPr>
          <a:xfrm>
            <a:off x="1516300" y="-248025"/>
            <a:ext cx="833250" cy="923000"/>
            <a:chOff x="1797975" y="820925"/>
            <a:chExt cx="833250" cy="923000"/>
          </a:xfrm>
        </p:grpSpPr>
        <p:sp>
          <p:nvSpPr>
            <p:cNvPr id="1883" name="Google Shape;1883;p28"/>
            <p:cNvSpPr/>
            <p:nvPr/>
          </p:nvSpPr>
          <p:spPr>
            <a:xfrm>
              <a:off x="2189925" y="820925"/>
              <a:ext cx="441300" cy="923000"/>
            </a:xfrm>
            <a:custGeom>
              <a:avLst/>
              <a:gdLst/>
              <a:ahLst/>
              <a:cxnLst/>
              <a:rect l="l" t="t" r="r" b="b"/>
              <a:pathLst>
                <a:path w="17652" h="36920" extrusionOk="0">
                  <a:moveTo>
                    <a:pt x="16810" y="1"/>
                  </a:moveTo>
                  <a:lnTo>
                    <a:pt x="9745" y="7168"/>
                  </a:lnTo>
                  <a:cubicBezTo>
                    <a:pt x="9745" y="7168"/>
                    <a:pt x="0" y="23529"/>
                    <a:pt x="9785" y="36920"/>
                  </a:cubicBezTo>
                  <a:cubicBezTo>
                    <a:pt x="9785" y="36920"/>
                    <a:pt x="11697" y="35812"/>
                    <a:pt x="13581" y="31766"/>
                  </a:cubicBezTo>
                  <a:lnTo>
                    <a:pt x="11886" y="30817"/>
                  </a:lnTo>
                  <a:lnTo>
                    <a:pt x="13844" y="31186"/>
                  </a:lnTo>
                  <a:cubicBezTo>
                    <a:pt x="14097" y="30602"/>
                    <a:pt x="14348" y="29964"/>
                    <a:pt x="14594" y="29266"/>
                  </a:cubicBezTo>
                  <a:lnTo>
                    <a:pt x="12854" y="28453"/>
                  </a:lnTo>
                  <a:lnTo>
                    <a:pt x="14769" y="28750"/>
                  </a:lnTo>
                  <a:cubicBezTo>
                    <a:pt x="15113" y="27711"/>
                    <a:pt x="15441" y="26547"/>
                    <a:pt x="15739" y="25247"/>
                  </a:cubicBezTo>
                  <a:lnTo>
                    <a:pt x="9817" y="23415"/>
                  </a:lnTo>
                  <a:lnTo>
                    <a:pt x="16060" y="23733"/>
                  </a:lnTo>
                  <a:cubicBezTo>
                    <a:pt x="17126" y="18248"/>
                    <a:pt x="17652" y="10599"/>
                    <a:pt x="168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8"/>
            <p:cNvSpPr/>
            <p:nvPr/>
          </p:nvSpPr>
          <p:spPr>
            <a:xfrm>
              <a:off x="2208525" y="1007025"/>
              <a:ext cx="226025" cy="736900"/>
            </a:xfrm>
            <a:custGeom>
              <a:avLst/>
              <a:gdLst/>
              <a:ahLst/>
              <a:cxnLst/>
              <a:rect l="l" t="t" r="r" b="b"/>
              <a:pathLst>
                <a:path w="9041" h="29476" extrusionOk="0">
                  <a:moveTo>
                    <a:pt x="8845" y="0"/>
                  </a:moveTo>
                  <a:cubicBezTo>
                    <a:pt x="7633" y="2193"/>
                    <a:pt x="1" y="17101"/>
                    <a:pt x="9041" y="29476"/>
                  </a:cubicBezTo>
                  <a:cubicBezTo>
                    <a:pt x="1365" y="16462"/>
                    <a:pt x="8838" y="16"/>
                    <a:pt x="88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8"/>
            <p:cNvSpPr/>
            <p:nvPr/>
          </p:nvSpPr>
          <p:spPr>
            <a:xfrm>
              <a:off x="1797975" y="984975"/>
              <a:ext cx="636300" cy="654900"/>
            </a:xfrm>
            <a:custGeom>
              <a:avLst/>
              <a:gdLst/>
              <a:ahLst/>
              <a:cxnLst/>
              <a:rect l="l" t="t" r="r" b="b"/>
              <a:pathLst>
                <a:path w="25452" h="26196" extrusionOk="0">
                  <a:moveTo>
                    <a:pt x="22162" y="0"/>
                  </a:moveTo>
                  <a:cubicBezTo>
                    <a:pt x="22162" y="0"/>
                    <a:pt x="1" y="7333"/>
                    <a:pt x="782" y="25998"/>
                  </a:cubicBezTo>
                  <a:cubicBezTo>
                    <a:pt x="782" y="25998"/>
                    <a:pt x="1971" y="26196"/>
                    <a:pt x="3510" y="26196"/>
                  </a:cubicBezTo>
                  <a:cubicBezTo>
                    <a:pt x="4855" y="26196"/>
                    <a:pt x="6466" y="26045"/>
                    <a:pt x="7786" y="25479"/>
                  </a:cubicBezTo>
                  <a:lnTo>
                    <a:pt x="6780" y="23843"/>
                  </a:lnTo>
                  <a:lnTo>
                    <a:pt x="8524" y="22601"/>
                  </a:lnTo>
                  <a:lnTo>
                    <a:pt x="6454" y="19503"/>
                  </a:lnTo>
                  <a:lnTo>
                    <a:pt x="6454" y="19503"/>
                  </a:lnTo>
                  <a:lnTo>
                    <a:pt x="9847" y="22377"/>
                  </a:lnTo>
                  <a:cubicBezTo>
                    <a:pt x="9847" y="22377"/>
                    <a:pt x="11696" y="20786"/>
                    <a:pt x="12350" y="19702"/>
                  </a:cubicBezTo>
                  <a:lnTo>
                    <a:pt x="8186" y="15441"/>
                  </a:lnTo>
                  <a:lnTo>
                    <a:pt x="8186" y="15441"/>
                  </a:lnTo>
                  <a:cubicBezTo>
                    <a:pt x="8186" y="15441"/>
                    <a:pt x="12189" y="17157"/>
                    <a:pt x="13078" y="18325"/>
                  </a:cubicBezTo>
                  <a:cubicBezTo>
                    <a:pt x="13078" y="18325"/>
                    <a:pt x="21796" y="9233"/>
                    <a:pt x="25451" y="844"/>
                  </a:cubicBezTo>
                  <a:lnTo>
                    <a:pt x="221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8"/>
            <p:cNvSpPr/>
            <p:nvPr/>
          </p:nvSpPr>
          <p:spPr>
            <a:xfrm>
              <a:off x="1797975" y="984975"/>
              <a:ext cx="554050" cy="649950"/>
            </a:xfrm>
            <a:custGeom>
              <a:avLst/>
              <a:gdLst/>
              <a:ahLst/>
              <a:cxnLst/>
              <a:rect l="l" t="t" r="r" b="b"/>
              <a:pathLst>
                <a:path w="22162" h="25998" extrusionOk="0">
                  <a:moveTo>
                    <a:pt x="22162" y="0"/>
                  </a:moveTo>
                  <a:cubicBezTo>
                    <a:pt x="22158" y="2"/>
                    <a:pt x="1" y="7335"/>
                    <a:pt x="782" y="25998"/>
                  </a:cubicBezTo>
                  <a:cubicBezTo>
                    <a:pt x="2579" y="6556"/>
                    <a:pt x="22158" y="1"/>
                    <a:pt x="22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 name="Google Shape;1887;p28"/>
          <p:cNvGrpSpPr/>
          <p:nvPr/>
        </p:nvGrpSpPr>
        <p:grpSpPr>
          <a:xfrm rot="5400000">
            <a:off x="8142875" y="1605075"/>
            <a:ext cx="941750" cy="1293500"/>
            <a:chOff x="1064600" y="709975"/>
            <a:chExt cx="941750" cy="1293500"/>
          </a:xfrm>
        </p:grpSpPr>
        <p:sp>
          <p:nvSpPr>
            <p:cNvPr id="1888" name="Google Shape;1888;p28"/>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8"/>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8"/>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8"/>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8"/>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8"/>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8"/>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8"/>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8"/>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8"/>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8"/>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8"/>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8"/>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8"/>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8"/>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8"/>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8"/>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8"/>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8"/>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8"/>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8"/>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8"/>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8"/>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8"/>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8"/>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8"/>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8"/>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8"/>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8"/>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1515006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1917"/>
        <p:cNvGrpSpPr/>
        <p:nvPr/>
      </p:nvGrpSpPr>
      <p:grpSpPr>
        <a:xfrm>
          <a:off x="0" y="0"/>
          <a:ext cx="0" cy="0"/>
          <a:chOff x="0" y="0"/>
          <a:chExt cx="0" cy="0"/>
        </a:xfrm>
      </p:grpSpPr>
      <p:grpSp>
        <p:nvGrpSpPr>
          <p:cNvPr id="1918" name="Google Shape;1918;p29"/>
          <p:cNvGrpSpPr/>
          <p:nvPr/>
        </p:nvGrpSpPr>
        <p:grpSpPr>
          <a:xfrm>
            <a:off x="1431419" y="1850228"/>
            <a:ext cx="6726268" cy="3209233"/>
            <a:chOff x="1431419" y="1850228"/>
            <a:chExt cx="6726268" cy="3209233"/>
          </a:xfrm>
        </p:grpSpPr>
        <p:sp>
          <p:nvSpPr>
            <p:cNvPr id="1919" name="Google Shape;1919;p29"/>
            <p:cNvSpPr/>
            <p:nvPr/>
          </p:nvSpPr>
          <p:spPr>
            <a:xfrm>
              <a:off x="1431419" y="1850228"/>
              <a:ext cx="1891060" cy="3126944"/>
            </a:xfrm>
            <a:custGeom>
              <a:avLst/>
              <a:gdLst/>
              <a:ahLst/>
              <a:cxnLst/>
              <a:rect l="l" t="t" r="r" b="b"/>
              <a:pathLst>
                <a:path w="18334" h="30316" extrusionOk="0">
                  <a:moveTo>
                    <a:pt x="9010" y="1"/>
                  </a:moveTo>
                  <a:cubicBezTo>
                    <a:pt x="9010" y="1"/>
                    <a:pt x="6549" y="897"/>
                    <a:pt x="7313" y="4986"/>
                  </a:cubicBezTo>
                  <a:cubicBezTo>
                    <a:pt x="7313" y="4986"/>
                    <a:pt x="6625" y="4062"/>
                    <a:pt x="4489" y="4062"/>
                  </a:cubicBezTo>
                  <a:cubicBezTo>
                    <a:pt x="3401" y="4062"/>
                    <a:pt x="1939" y="4302"/>
                    <a:pt x="0" y="5024"/>
                  </a:cubicBezTo>
                  <a:cubicBezTo>
                    <a:pt x="0" y="5024"/>
                    <a:pt x="782" y="6000"/>
                    <a:pt x="3028" y="6000"/>
                  </a:cubicBezTo>
                  <a:cubicBezTo>
                    <a:pt x="3820" y="6000"/>
                    <a:pt x="4795" y="5879"/>
                    <a:pt x="5982" y="5550"/>
                  </a:cubicBezTo>
                  <a:lnTo>
                    <a:pt x="5982" y="5550"/>
                  </a:lnTo>
                  <a:cubicBezTo>
                    <a:pt x="5981" y="5550"/>
                    <a:pt x="2728" y="8278"/>
                    <a:pt x="4170" y="12378"/>
                  </a:cubicBezTo>
                  <a:cubicBezTo>
                    <a:pt x="4170" y="12378"/>
                    <a:pt x="4971" y="12036"/>
                    <a:pt x="5830" y="10813"/>
                  </a:cubicBezTo>
                  <a:cubicBezTo>
                    <a:pt x="5840" y="10078"/>
                    <a:pt x="5943" y="9334"/>
                    <a:pt x="6011" y="8721"/>
                  </a:cubicBezTo>
                  <a:cubicBezTo>
                    <a:pt x="6017" y="8675"/>
                    <a:pt x="6048" y="8654"/>
                    <a:pt x="6082" y="8654"/>
                  </a:cubicBezTo>
                  <a:cubicBezTo>
                    <a:pt x="6124" y="8654"/>
                    <a:pt x="6169" y="8686"/>
                    <a:pt x="6169" y="8741"/>
                  </a:cubicBezTo>
                  <a:cubicBezTo>
                    <a:pt x="6167" y="9230"/>
                    <a:pt x="6183" y="9715"/>
                    <a:pt x="6217" y="10202"/>
                  </a:cubicBezTo>
                  <a:cubicBezTo>
                    <a:pt x="6438" y="9815"/>
                    <a:pt x="6655" y="9367"/>
                    <a:pt x="6856" y="8843"/>
                  </a:cubicBezTo>
                  <a:lnTo>
                    <a:pt x="6856" y="8843"/>
                  </a:lnTo>
                  <a:cubicBezTo>
                    <a:pt x="6856" y="8844"/>
                    <a:pt x="6396" y="14274"/>
                    <a:pt x="7382" y="16772"/>
                  </a:cubicBezTo>
                  <a:cubicBezTo>
                    <a:pt x="7382" y="16772"/>
                    <a:pt x="8539" y="15487"/>
                    <a:pt x="9081" y="13170"/>
                  </a:cubicBezTo>
                  <a:cubicBezTo>
                    <a:pt x="8983" y="12384"/>
                    <a:pt x="8865" y="11601"/>
                    <a:pt x="8609" y="10840"/>
                  </a:cubicBezTo>
                  <a:cubicBezTo>
                    <a:pt x="8594" y="10798"/>
                    <a:pt x="8626" y="10768"/>
                    <a:pt x="8659" y="10768"/>
                  </a:cubicBezTo>
                  <a:cubicBezTo>
                    <a:pt x="8677" y="10768"/>
                    <a:pt x="8695" y="10777"/>
                    <a:pt x="8705" y="10798"/>
                  </a:cubicBezTo>
                  <a:cubicBezTo>
                    <a:pt x="8931" y="11252"/>
                    <a:pt x="9111" y="11723"/>
                    <a:pt x="9260" y="12205"/>
                  </a:cubicBezTo>
                  <a:cubicBezTo>
                    <a:pt x="9411" y="11076"/>
                    <a:pt x="9403" y="9759"/>
                    <a:pt x="9082" y="8272"/>
                  </a:cubicBezTo>
                  <a:lnTo>
                    <a:pt x="9082" y="8272"/>
                  </a:lnTo>
                  <a:cubicBezTo>
                    <a:pt x="9082" y="8272"/>
                    <a:pt x="9238" y="8651"/>
                    <a:pt x="9543" y="9235"/>
                  </a:cubicBezTo>
                  <a:cubicBezTo>
                    <a:pt x="10666" y="13759"/>
                    <a:pt x="12428" y="22861"/>
                    <a:pt x="10730" y="30316"/>
                  </a:cubicBezTo>
                  <a:lnTo>
                    <a:pt x="13591" y="30316"/>
                  </a:lnTo>
                  <a:cubicBezTo>
                    <a:pt x="13591" y="30316"/>
                    <a:pt x="13608" y="20241"/>
                    <a:pt x="11279" y="11928"/>
                  </a:cubicBezTo>
                  <a:lnTo>
                    <a:pt x="11279" y="11928"/>
                  </a:lnTo>
                  <a:cubicBezTo>
                    <a:pt x="12247" y="13155"/>
                    <a:pt x="13529" y="14383"/>
                    <a:pt x="15108" y="15062"/>
                  </a:cubicBezTo>
                  <a:cubicBezTo>
                    <a:pt x="15108" y="15062"/>
                    <a:pt x="14915" y="10207"/>
                    <a:pt x="11447" y="6444"/>
                  </a:cubicBezTo>
                  <a:lnTo>
                    <a:pt x="11447" y="6444"/>
                  </a:lnTo>
                  <a:cubicBezTo>
                    <a:pt x="11448" y="6445"/>
                    <a:pt x="12200" y="7161"/>
                    <a:pt x="13285" y="7935"/>
                  </a:cubicBezTo>
                  <a:cubicBezTo>
                    <a:pt x="13177" y="7574"/>
                    <a:pt x="13082" y="7214"/>
                    <a:pt x="12987" y="6873"/>
                  </a:cubicBezTo>
                  <a:cubicBezTo>
                    <a:pt x="12979" y="6841"/>
                    <a:pt x="13004" y="6817"/>
                    <a:pt x="13027" y="6817"/>
                  </a:cubicBezTo>
                  <a:cubicBezTo>
                    <a:pt x="13040" y="6817"/>
                    <a:pt x="13053" y="6824"/>
                    <a:pt x="13059" y="6841"/>
                  </a:cubicBezTo>
                  <a:cubicBezTo>
                    <a:pt x="13241" y="7314"/>
                    <a:pt x="13445" y="7760"/>
                    <a:pt x="13663" y="8198"/>
                  </a:cubicBezTo>
                  <a:cubicBezTo>
                    <a:pt x="13805" y="8293"/>
                    <a:pt x="13950" y="8388"/>
                    <a:pt x="14100" y="8482"/>
                  </a:cubicBezTo>
                  <a:cubicBezTo>
                    <a:pt x="13901" y="7974"/>
                    <a:pt x="13723" y="7462"/>
                    <a:pt x="13530" y="6978"/>
                  </a:cubicBezTo>
                  <a:cubicBezTo>
                    <a:pt x="13512" y="6932"/>
                    <a:pt x="13549" y="6897"/>
                    <a:pt x="13586" y="6897"/>
                  </a:cubicBezTo>
                  <a:cubicBezTo>
                    <a:pt x="13607" y="6897"/>
                    <a:pt x="13627" y="6907"/>
                    <a:pt x="13639" y="6931"/>
                  </a:cubicBezTo>
                  <a:cubicBezTo>
                    <a:pt x="13950" y="7565"/>
                    <a:pt x="14279" y="8180"/>
                    <a:pt x="14615" y="8791"/>
                  </a:cubicBezTo>
                  <a:cubicBezTo>
                    <a:pt x="15643" y="9377"/>
                    <a:pt x="16787" y="9843"/>
                    <a:pt x="17827" y="9843"/>
                  </a:cubicBezTo>
                  <a:cubicBezTo>
                    <a:pt x="17999" y="9843"/>
                    <a:pt x="18168" y="9830"/>
                    <a:pt x="18333" y="9803"/>
                  </a:cubicBezTo>
                  <a:cubicBezTo>
                    <a:pt x="18333" y="9803"/>
                    <a:pt x="17749" y="5787"/>
                    <a:pt x="10694" y="4671"/>
                  </a:cubicBezTo>
                  <a:cubicBezTo>
                    <a:pt x="10694" y="4671"/>
                    <a:pt x="11751" y="4058"/>
                    <a:pt x="13249" y="3395"/>
                  </a:cubicBezTo>
                  <a:cubicBezTo>
                    <a:pt x="12745" y="3266"/>
                    <a:pt x="12230" y="3162"/>
                    <a:pt x="11732" y="3038"/>
                  </a:cubicBezTo>
                  <a:cubicBezTo>
                    <a:pt x="11649" y="3016"/>
                    <a:pt x="11663" y="2906"/>
                    <a:pt x="11749" y="2906"/>
                  </a:cubicBezTo>
                  <a:cubicBezTo>
                    <a:pt x="12452" y="2909"/>
                    <a:pt x="13200" y="2954"/>
                    <a:pt x="13914" y="3110"/>
                  </a:cubicBezTo>
                  <a:cubicBezTo>
                    <a:pt x="15146" y="2599"/>
                    <a:pt x="16587" y="2108"/>
                    <a:pt x="17962" y="1883"/>
                  </a:cubicBezTo>
                  <a:cubicBezTo>
                    <a:pt x="17962" y="1883"/>
                    <a:pt x="16925" y="960"/>
                    <a:pt x="15007" y="960"/>
                  </a:cubicBezTo>
                  <a:cubicBezTo>
                    <a:pt x="13594" y="960"/>
                    <a:pt x="11703" y="1461"/>
                    <a:pt x="9397" y="3202"/>
                  </a:cubicBezTo>
                  <a:cubicBezTo>
                    <a:pt x="9397" y="3202"/>
                    <a:pt x="9241" y="1250"/>
                    <a:pt x="9010"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9"/>
            <p:cNvSpPr/>
            <p:nvPr/>
          </p:nvSpPr>
          <p:spPr>
            <a:xfrm>
              <a:off x="2998150" y="3703558"/>
              <a:ext cx="1104455" cy="1355903"/>
            </a:xfrm>
            <a:custGeom>
              <a:avLst/>
              <a:gdLst/>
              <a:ahLst/>
              <a:cxnLst/>
              <a:rect l="l" t="t" r="r" b="b"/>
              <a:pathLst>
                <a:path w="22265" h="27334" extrusionOk="0">
                  <a:moveTo>
                    <a:pt x="10641" y="16600"/>
                  </a:moveTo>
                  <a:cubicBezTo>
                    <a:pt x="10705" y="16695"/>
                    <a:pt x="10753" y="16755"/>
                    <a:pt x="10781" y="16773"/>
                  </a:cubicBezTo>
                  <a:cubicBezTo>
                    <a:pt x="10784" y="16780"/>
                    <a:pt x="10785" y="16787"/>
                    <a:pt x="10788" y="16794"/>
                  </a:cubicBezTo>
                  <a:cubicBezTo>
                    <a:pt x="10936" y="17196"/>
                    <a:pt x="11059" y="17621"/>
                    <a:pt x="11190" y="18050"/>
                  </a:cubicBezTo>
                  <a:cubicBezTo>
                    <a:pt x="11258" y="18265"/>
                    <a:pt x="11313" y="18484"/>
                    <a:pt x="11370" y="18704"/>
                  </a:cubicBezTo>
                  <a:cubicBezTo>
                    <a:pt x="11426" y="18925"/>
                    <a:pt x="11483" y="19145"/>
                    <a:pt x="11541" y="19366"/>
                  </a:cubicBezTo>
                  <a:cubicBezTo>
                    <a:pt x="11545" y="19389"/>
                    <a:pt x="11550" y="19410"/>
                    <a:pt x="11555" y="19431"/>
                  </a:cubicBezTo>
                  <a:cubicBezTo>
                    <a:pt x="11494" y="19311"/>
                    <a:pt x="11433" y="19189"/>
                    <a:pt x="11374" y="19070"/>
                  </a:cubicBezTo>
                  <a:cubicBezTo>
                    <a:pt x="11296" y="18907"/>
                    <a:pt x="11211" y="18749"/>
                    <a:pt x="11126" y="18598"/>
                  </a:cubicBezTo>
                  <a:cubicBezTo>
                    <a:pt x="11042" y="18445"/>
                    <a:pt x="10961" y="18296"/>
                    <a:pt x="10880" y="18150"/>
                  </a:cubicBezTo>
                  <a:cubicBezTo>
                    <a:pt x="10709" y="17866"/>
                    <a:pt x="10557" y="17592"/>
                    <a:pt x="10397" y="17351"/>
                  </a:cubicBezTo>
                  <a:cubicBezTo>
                    <a:pt x="10359" y="17291"/>
                    <a:pt x="10323" y="17237"/>
                    <a:pt x="10286" y="17180"/>
                  </a:cubicBezTo>
                  <a:cubicBezTo>
                    <a:pt x="10410" y="17048"/>
                    <a:pt x="10542" y="16860"/>
                    <a:pt x="10641" y="16600"/>
                  </a:cubicBezTo>
                  <a:close/>
                  <a:moveTo>
                    <a:pt x="22184" y="0"/>
                  </a:moveTo>
                  <a:cubicBezTo>
                    <a:pt x="21607" y="0"/>
                    <a:pt x="17298" y="1627"/>
                    <a:pt x="16951" y="2712"/>
                  </a:cubicBezTo>
                  <a:cubicBezTo>
                    <a:pt x="16569" y="3911"/>
                    <a:pt x="17998" y="5978"/>
                    <a:pt x="17998" y="5978"/>
                  </a:cubicBezTo>
                  <a:cubicBezTo>
                    <a:pt x="17998" y="5978"/>
                    <a:pt x="16234" y="4140"/>
                    <a:pt x="15966" y="4140"/>
                  </a:cubicBezTo>
                  <a:cubicBezTo>
                    <a:pt x="15963" y="4140"/>
                    <a:pt x="15959" y="4140"/>
                    <a:pt x="15956" y="4141"/>
                  </a:cubicBezTo>
                  <a:cubicBezTo>
                    <a:pt x="15726" y="4192"/>
                    <a:pt x="13098" y="8198"/>
                    <a:pt x="13404" y="8709"/>
                  </a:cubicBezTo>
                  <a:cubicBezTo>
                    <a:pt x="13710" y="9219"/>
                    <a:pt x="15803" y="10572"/>
                    <a:pt x="15803" y="10572"/>
                  </a:cubicBezTo>
                  <a:cubicBezTo>
                    <a:pt x="15803" y="10572"/>
                    <a:pt x="14520" y="10453"/>
                    <a:pt x="13821" y="10453"/>
                  </a:cubicBezTo>
                  <a:cubicBezTo>
                    <a:pt x="13549" y="10453"/>
                    <a:pt x="13365" y="10471"/>
                    <a:pt x="13379" y="10521"/>
                  </a:cubicBezTo>
                  <a:cubicBezTo>
                    <a:pt x="13427" y="10691"/>
                    <a:pt x="13753" y="11987"/>
                    <a:pt x="15118" y="12903"/>
                  </a:cubicBezTo>
                  <a:cubicBezTo>
                    <a:pt x="15087" y="12995"/>
                    <a:pt x="15056" y="13087"/>
                    <a:pt x="15023" y="13182"/>
                  </a:cubicBezTo>
                  <a:cubicBezTo>
                    <a:pt x="14869" y="13600"/>
                    <a:pt x="14755" y="14055"/>
                    <a:pt x="14618" y="14520"/>
                  </a:cubicBezTo>
                  <a:cubicBezTo>
                    <a:pt x="14584" y="14638"/>
                    <a:pt x="14551" y="14756"/>
                    <a:pt x="14517" y="14873"/>
                  </a:cubicBezTo>
                  <a:cubicBezTo>
                    <a:pt x="14483" y="14992"/>
                    <a:pt x="14458" y="15114"/>
                    <a:pt x="14428" y="15235"/>
                  </a:cubicBezTo>
                  <a:cubicBezTo>
                    <a:pt x="14370" y="15479"/>
                    <a:pt x="14310" y="15724"/>
                    <a:pt x="14251" y="15972"/>
                  </a:cubicBezTo>
                  <a:cubicBezTo>
                    <a:pt x="14222" y="16097"/>
                    <a:pt x="14188" y="16220"/>
                    <a:pt x="14164" y="16346"/>
                  </a:cubicBezTo>
                  <a:cubicBezTo>
                    <a:pt x="14139" y="16472"/>
                    <a:pt x="14113" y="16599"/>
                    <a:pt x="14087" y="16725"/>
                  </a:cubicBezTo>
                  <a:cubicBezTo>
                    <a:pt x="14038" y="16979"/>
                    <a:pt x="13987" y="17232"/>
                    <a:pt x="13936" y="17486"/>
                  </a:cubicBezTo>
                  <a:cubicBezTo>
                    <a:pt x="13844" y="17997"/>
                    <a:pt x="13763" y="18508"/>
                    <a:pt x="13683" y="19012"/>
                  </a:cubicBezTo>
                  <a:cubicBezTo>
                    <a:pt x="13649" y="19265"/>
                    <a:pt x="13617" y="19516"/>
                    <a:pt x="13583" y="19763"/>
                  </a:cubicBezTo>
                  <a:cubicBezTo>
                    <a:pt x="13567" y="19888"/>
                    <a:pt x="13550" y="20011"/>
                    <a:pt x="13533" y="20133"/>
                  </a:cubicBezTo>
                  <a:cubicBezTo>
                    <a:pt x="13520" y="20256"/>
                    <a:pt x="13508" y="20377"/>
                    <a:pt x="13495" y="20499"/>
                  </a:cubicBezTo>
                  <a:cubicBezTo>
                    <a:pt x="13468" y="20740"/>
                    <a:pt x="13442" y="20978"/>
                    <a:pt x="13418" y="21211"/>
                  </a:cubicBezTo>
                  <a:cubicBezTo>
                    <a:pt x="13394" y="21443"/>
                    <a:pt x="13379" y="21671"/>
                    <a:pt x="13359" y="21894"/>
                  </a:cubicBezTo>
                  <a:cubicBezTo>
                    <a:pt x="13319" y="22338"/>
                    <a:pt x="13296" y="22759"/>
                    <a:pt x="13272" y="23147"/>
                  </a:cubicBezTo>
                  <a:cubicBezTo>
                    <a:pt x="13250" y="23537"/>
                    <a:pt x="13237" y="23893"/>
                    <a:pt x="13224" y="24211"/>
                  </a:cubicBezTo>
                  <a:cubicBezTo>
                    <a:pt x="13224" y="24211"/>
                    <a:pt x="13224" y="24212"/>
                    <a:pt x="13224" y="24212"/>
                  </a:cubicBezTo>
                  <a:cubicBezTo>
                    <a:pt x="13196" y="24084"/>
                    <a:pt x="13166" y="23955"/>
                    <a:pt x="13135" y="23822"/>
                  </a:cubicBezTo>
                  <a:cubicBezTo>
                    <a:pt x="13098" y="23652"/>
                    <a:pt x="13058" y="23478"/>
                    <a:pt x="13004" y="23303"/>
                  </a:cubicBezTo>
                  <a:cubicBezTo>
                    <a:pt x="12953" y="23129"/>
                    <a:pt x="12904" y="22952"/>
                    <a:pt x="12851" y="22772"/>
                  </a:cubicBezTo>
                  <a:cubicBezTo>
                    <a:pt x="12800" y="22592"/>
                    <a:pt x="12751" y="22410"/>
                    <a:pt x="12685" y="22230"/>
                  </a:cubicBezTo>
                  <a:cubicBezTo>
                    <a:pt x="12623" y="22050"/>
                    <a:pt x="12561" y="21868"/>
                    <a:pt x="12498" y="21686"/>
                  </a:cubicBezTo>
                  <a:lnTo>
                    <a:pt x="12405" y="21412"/>
                  </a:lnTo>
                  <a:lnTo>
                    <a:pt x="12297" y="21143"/>
                  </a:lnTo>
                  <a:cubicBezTo>
                    <a:pt x="12274" y="21083"/>
                    <a:pt x="12251" y="21025"/>
                    <a:pt x="12227" y="20967"/>
                  </a:cubicBezTo>
                  <a:cubicBezTo>
                    <a:pt x="12206" y="20855"/>
                    <a:pt x="12186" y="20743"/>
                    <a:pt x="12164" y="20629"/>
                  </a:cubicBezTo>
                  <a:cubicBezTo>
                    <a:pt x="12059" y="20187"/>
                    <a:pt x="11958" y="19738"/>
                    <a:pt x="11843" y="19291"/>
                  </a:cubicBezTo>
                  <a:cubicBezTo>
                    <a:pt x="11781" y="19068"/>
                    <a:pt x="11718" y="18846"/>
                    <a:pt x="11656" y="18625"/>
                  </a:cubicBezTo>
                  <a:cubicBezTo>
                    <a:pt x="11594" y="18403"/>
                    <a:pt x="11533" y="18184"/>
                    <a:pt x="11459" y="17968"/>
                  </a:cubicBezTo>
                  <a:cubicBezTo>
                    <a:pt x="11317" y="17537"/>
                    <a:pt x="11182" y="17112"/>
                    <a:pt x="11025" y="16709"/>
                  </a:cubicBezTo>
                  <a:cubicBezTo>
                    <a:pt x="11014" y="16681"/>
                    <a:pt x="11004" y="16654"/>
                    <a:pt x="10994" y="16626"/>
                  </a:cubicBezTo>
                  <a:cubicBezTo>
                    <a:pt x="11537" y="16088"/>
                    <a:pt x="12776" y="14256"/>
                    <a:pt x="12819" y="12170"/>
                  </a:cubicBezTo>
                  <a:cubicBezTo>
                    <a:pt x="12865" y="9769"/>
                    <a:pt x="11618" y="7657"/>
                    <a:pt x="11618" y="7657"/>
                  </a:cubicBezTo>
                  <a:cubicBezTo>
                    <a:pt x="11618" y="7657"/>
                    <a:pt x="10176" y="9147"/>
                    <a:pt x="9994" y="9147"/>
                  </a:cubicBezTo>
                  <a:cubicBezTo>
                    <a:pt x="9991" y="9147"/>
                    <a:pt x="9988" y="9146"/>
                    <a:pt x="9986" y="9145"/>
                  </a:cubicBezTo>
                  <a:cubicBezTo>
                    <a:pt x="9843" y="9097"/>
                    <a:pt x="11042" y="7081"/>
                    <a:pt x="11090" y="6890"/>
                  </a:cubicBezTo>
                  <a:cubicBezTo>
                    <a:pt x="11139" y="6697"/>
                    <a:pt x="9794" y="4681"/>
                    <a:pt x="9794" y="4681"/>
                  </a:cubicBezTo>
                  <a:cubicBezTo>
                    <a:pt x="9794" y="4681"/>
                    <a:pt x="7896" y="6896"/>
                    <a:pt x="7563" y="6896"/>
                  </a:cubicBezTo>
                  <a:cubicBezTo>
                    <a:pt x="7553" y="6896"/>
                    <a:pt x="7544" y="6894"/>
                    <a:pt x="7537" y="6890"/>
                  </a:cubicBezTo>
                  <a:cubicBezTo>
                    <a:pt x="7298" y="6745"/>
                    <a:pt x="8881" y="4777"/>
                    <a:pt x="8881" y="4777"/>
                  </a:cubicBezTo>
                  <a:cubicBezTo>
                    <a:pt x="8881" y="4777"/>
                    <a:pt x="7537" y="1850"/>
                    <a:pt x="6529" y="1705"/>
                  </a:cubicBezTo>
                  <a:cubicBezTo>
                    <a:pt x="6529" y="1705"/>
                    <a:pt x="5531" y="3341"/>
                    <a:pt x="5344" y="3341"/>
                  </a:cubicBezTo>
                  <a:cubicBezTo>
                    <a:pt x="5338" y="3341"/>
                    <a:pt x="5334" y="3339"/>
                    <a:pt x="5330" y="3337"/>
                  </a:cubicBezTo>
                  <a:cubicBezTo>
                    <a:pt x="5185" y="3240"/>
                    <a:pt x="5618" y="1560"/>
                    <a:pt x="5569" y="1369"/>
                  </a:cubicBezTo>
                  <a:cubicBezTo>
                    <a:pt x="5525" y="1191"/>
                    <a:pt x="3819" y="639"/>
                    <a:pt x="3196" y="639"/>
                  </a:cubicBezTo>
                  <a:cubicBezTo>
                    <a:pt x="3149" y="639"/>
                    <a:pt x="3108" y="642"/>
                    <a:pt x="3074" y="649"/>
                  </a:cubicBezTo>
                  <a:cubicBezTo>
                    <a:pt x="2781" y="708"/>
                    <a:pt x="5725" y="7016"/>
                    <a:pt x="8066" y="11724"/>
                  </a:cubicBezTo>
                  <a:cubicBezTo>
                    <a:pt x="7877" y="12020"/>
                    <a:pt x="7574" y="12759"/>
                    <a:pt x="7501" y="12759"/>
                  </a:cubicBezTo>
                  <a:cubicBezTo>
                    <a:pt x="7500" y="12759"/>
                    <a:pt x="7499" y="12758"/>
                    <a:pt x="7498" y="12758"/>
                  </a:cubicBezTo>
                  <a:cubicBezTo>
                    <a:pt x="7432" y="12731"/>
                    <a:pt x="7644" y="11147"/>
                    <a:pt x="7577" y="10976"/>
                  </a:cubicBezTo>
                  <a:cubicBezTo>
                    <a:pt x="7513" y="10807"/>
                    <a:pt x="4716" y="9483"/>
                    <a:pt x="4535" y="9483"/>
                  </a:cubicBezTo>
                  <a:cubicBezTo>
                    <a:pt x="4532" y="9483"/>
                    <a:pt x="4530" y="9484"/>
                    <a:pt x="4529" y="9484"/>
                  </a:cubicBezTo>
                  <a:cubicBezTo>
                    <a:pt x="4423" y="9524"/>
                    <a:pt x="4098" y="11518"/>
                    <a:pt x="4016" y="11518"/>
                  </a:cubicBezTo>
                  <a:cubicBezTo>
                    <a:pt x="4015" y="11518"/>
                    <a:pt x="4015" y="11517"/>
                    <a:pt x="4014" y="11517"/>
                  </a:cubicBezTo>
                  <a:cubicBezTo>
                    <a:pt x="3935" y="11490"/>
                    <a:pt x="3948" y="9667"/>
                    <a:pt x="3578" y="9483"/>
                  </a:cubicBezTo>
                  <a:cubicBezTo>
                    <a:pt x="3512" y="9451"/>
                    <a:pt x="3361" y="9435"/>
                    <a:pt x="3157" y="9435"/>
                  </a:cubicBezTo>
                  <a:cubicBezTo>
                    <a:pt x="2201" y="9435"/>
                    <a:pt x="73" y="9764"/>
                    <a:pt x="40" y="10210"/>
                  </a:cubicBezTo>
                  <a:cubicBezTo>
                    <a:pt x="0" y="10752"/>
                    <a:pt x="6188" y="13047"/>
                    <a:pt x="9938" y="17449"/>
                  </a:cubicBezTo>
                  <a:cubicBezTo>
                    <a:pt x="9938" y="17449"/>
                    <a:pt x="10018" y="17412"/>
                    <a:pt x="10129" y="17325"/>
                  </a:cubicBezTo>
                  <a:cubicBezTo>
                    <a:pt x="10157" y="17370"/>
                    <a:pt x="10184" y="17417"/>
                    <a:pt x="10211" y="17463"/>
                  </a:cubicBezTo>
                  <a:cubicBezTo>
                    <a:pt x="10362" y="17707"/>
                    <a:pt x="10502" y="17984"/>
                    <a:pt x="10662" y="18270"/>
                  </a:cubicBezTo>
                  <a:cubicBezTo>
                    <a:pt x="10734" y="18416"/>
                    <a:pt x="10810" y="18567"/>
                    <a:pt x="10888" y="18721"/>
                  </a:cubicBezTo>
                  <a:cubicBezTo>
                    <a:pt x="10966" y="18874"/>
                    <a:pt x="11044" y="19032"/>
                    <a:pt x="11114" y="19196"/>
                  </a:cubicBezTo>
                  <a:cubicBezTo>
                    <a:pt x="11188" y="19358"/>
                    <a:pt x="11263" y="19524"/>
                    <a:pt x="11340" y="19691"/>
                  </a:cubicBezTo>
                  <a:cubicBezTo>
                    <a:pt x="11414" y="19858"/>
                    <a:pt x="11480" y="20032"/>
                    <a:pt x="11551" y="20205"/>
                  </a:cubicBezTo>
                  <a:cubicBezTo>
                    <a:pt x="11619" y="20381"/>
                    <a:pt x="11697" y="20553"/>
                    <a:pt x="11758" y="20733"/>
                  </a:cubicBezTo>
                  <a:cubicBezTo>
                    <a:pt x="11805" y="20865"/>
                    <a:pt x="11853" y="20998"/>
                    <a:pt x="11900" y="21131"/>
                  </a:cubicBezTo>
                  <a:cubicBezTo>
                    <a:pt x="11948" y="21425"/>
                    <a:pt x="11996" y="21715"/>
                    <a:pt x="12043" y="21998"/>
                  </a:cubicBezTo>
                  <a:cubicBezTo>
                    <a:pt x="12094" y="22423"/>
                    <a:pt x="12144" y="22833"/>
                    <a:pt x="12189" y="23221"/>
                  </a:cubicBezTo>
                  <a:cubicBezTo>
                    <a:pt x="12200" y="23319"/>
                    <a:pt x="12215" y="23414"/>
                    <a:pt x="12222" y="23509"/>
                  </a:cubicBezTo>
                  <a:cubicBezTo>
                    <a:pt x="12229" y="23604"/>
                    <a:pt x="12234" y="23697"/>
                    <a:pt x="12242" y="23790"/>
                  </a:cubicBezTo>
                  <a:cubicBezTo>
                    <a:pt x="12254" y="23974"/>
                    <a:pt x="12266" y="24151"/>
                    <a:pt x="12278" y="24321"/>
                  </a:cubicBezTo>
                  <a:cubicBezTo>
                    <a:pt x="12298" y="24663"/>
                    <a:pt x="12331" y="24975"/>
                    <a:pt x="12329" y="25253"/>
                  </a:cubicBezTo>
                  <a:cubicBezTo>
                    <a:pt x="12335" y="25531"/>
                    <a:pt x="12339" y="25772"/>
                    <a:pt x="12344" y="25972"/>
                  </a:cubicBezTo>
                  <a:cubicBezTo>
                    <a:pt x="12351" y="26370"/>
                    <a:pt x="12356" y="26597"/>
                    <a:pt x="12356" y="26597"/>
                  </a:cubicBezTo>
                  <a:lnTo>
                    <a:pt x="12356" y="26611"/>
                  </a:lnTo>
                  <a:cubicBezTo>
                    <a:pt x="12356" y="26612"/>
                    <a:pt x="12356" y="26614"/>
                    <a:pt x="12356" y="26615"/>
                  </a:cubicBezTo>
                  <a:cubicBezTo>
                    <a:pt x="12359" y="26676"/>
                    <a:pt x="12463" y="26705"/>
                    <a:pt x="12573" y="26705"/>
                  </a:cubicBezTo>
                  <a:cubicBezTo>
                    <a:pt x="12701" y="26705"/>
                    <a:pt x="12837" y="26666"/>
                    <a:pt x="12834" y="26595"/>
                  </a:cubicBezTo>
                  <a:cubicBezTo>
                    <a:pt x="12834" y="26595"/>
                    <a:pt x="12824" y="26364"/>
                    <a:pt x="12807" y="25960"/>
                  </a:cubicBezTo>
                  <a:cubicBezTo>
                    <a:pt x="12799" y="25757"/>
                    <a:pt x="12789" y="25512"/>
                    <a:pt x="12777" y="25231"/>
                  </a:cubicBezTo>
                  <a:cubicBezTo>
                    <a:pt x="12772" y="24949"/>
                    <a:pt x="12732" y="24633"/>
                    <a:pt x="12704" y="24289"/>
                  </a:cubicBezTo>
                  <a:cubicBezTo>
                    <a:pt x="12692" y="24164"/>
                    <a:pt x="12680" y="24035"/>
                    <a:pt x="12668" y="23903"/>
                  </a:cubicBezTo>
                  <a:lnTo>
                    <a:pt x="12668" y="23903"/>
                  </a:lnTo>
                  <a:cubicBezTo>
                    <a:pt x="12670" y="23910"/>
                    <a:pt x="12671" y="23919"/>
                    <a:pt x="12673" y="23927"/>
                  </a:cubicBezTo>
                  <a:cubicBezTo>
                    <a:pt x="12705" y="24094"/>
                    <a:pt x="12736" y="24259"/>
                    <a:pt x="12766" y="24419"/>
                  </a:cubicBezTo>
                  <a:cubicBezTo>
                    <a:pt x="12836" y="24738"/>
                    <a:pt x="12868" y="25044"/>
                    <a:pt x="12906" y="25326"/>
                  </a:cubicBezTo>
                  <a:cubicBezTo>
                    <a:pt x="12925" y="25467"/>
                    <a:pt x="12943" y="25601"/>
                    <a:pt x="12960" y="25729"/>
                  </a:cubicBezTo>
                  <a:cubicBezTo>
                    <a:pt x="12977" y="25858"/>
                    <a:pt x="12994" y="25979"/>
                    <a:pt x="13000" y="26095"/>
                  </a:cubicBezTo>
                  <a:cubicBezTo>
                    <a:pt x="13017" y="26325"/>
                    <a:pt x="13031" y="26526"/>
                    <a:pt x="13043" y="26690"/>
                  </a:cubicBezTo>
                  <a:cubicBezTo>
                    <a:pt x="13067" y="27021"/>
                    <a:pt x="13079" y="27209"/>
                    <a:pt x="13079" y="27209"/>
                  </a:cubicBezTo>
                  <a:lnTo>
                    <a:pt x="13081" y="27228"/>
                  </a:lnTo>
                  <a:cubicBezTo>
                    <a:pt x="13082" y="27232"/>
                    <a:pt x="13082" y="27235"/>
                    <a:pt x="13082" y="27238"/>
                  </a:cubicBezTo>
                  <a:cubicBezTo>
                    <a:pt x="13090" y="27304"/>
                    <a:pt x="13192" y="27333"/>
                    <a:pt x="13309" y="27333"/>
                  </a:cubicBezTo>
                  <a:cubicBezTo>
                    <a:pt x="13482" y="27333"/>
                    <a:pt x="13687" y="27271"/>
                    <a:pt x="13676" y="27174"/>
                  </a:cubicBezTo>
                  <a:cubicBezTo>
                    <a:pt x="13676" y="27174"/>
                    <a:pt x="13655" y="26980"/>
                    <a:pt x="13620" y="26641"/>
                  </a:cubicBezTo>
                  <a:cubicBezTo>
                    <a:pt x="13600" y="26472"/>
                    <a:pt x="13578" y="26266"/>
                    <a:pt x="13553" y="26031"/>
                  </a:cubicBezTo>
                  <a:cubicBezTo>
                    <a:pt x="13550" y="26006"/>
                    <a:pt x="13546" y="25979"/>
                    <a:pt x="13543" y="25952"/>
                  </a:cubicBezTo>
                  <a:lnTo>
                    <a:pt x="13543" y="25952"/>
                  </a:lnTo>
                  <a:cubicBezTo>
                    <a:pt x="13572" y="25954"/>
                    <a:pt x="13601" y="25955"/>
                    <a:pt x="13631" y="25955"/>
                  </a:cubicBezTo>
                  <a:cubicBezTo>
                    <a:pt x="13904" y="25955"/>
                    <a:pt x="14208" y="25868"/>
                    <a:pt x="14198" y="25716"/>
                  </a:cubicBezTo>
                  <a:lnTo>
                    <a:pt x="14198" y="25709"/>
                  </a:lnTo>
                  <a:cubicBezTo>
                    <a:pt x="14198" y="25709"/>
                    <a:pt x="14194" y="25647"/>
                    <a:pt x="14187" y="25528"/>
                  </a:cubicBezTo>
                  <a:cubicBezTo>
                    <a:pt x="14180" y="25412"/>
                    <a:pt x="14170" y="25240"/>
                    <a:pt x="14161" y="25017"/>
                  </a:cubicBezTo>
                  <a:cubicBezTo>
                    <a:pt x="14150" y="24796"/>
                    <a:pt x="14146" y="24525"/>
                    <a:pt x="14137" y="24216"/>
                  </a:cubicBezTo>
                  <a:cubicBezTo>
                    <a:pt x="14133" y="23906"/>
                    <a:pt x="14127" y="23556"/>
                    <a:pt x="14130" y="23173"/>
                  </a:cubicBezTo>
                  <a:cubicBezTo>
                    <a:pt x="14133" y="22791"/>
                    <a:pt x="14134" y="22376"/>
                    <a:pt x="14153" y="21938"/>
                  </a:cubicBezTo>
                  <a:cubicBezTo>
                    <a:pt x="14160" y="21720"/>
                    <a:pt x="14164" y="21494"/>
                    <a:pt x="14175" y="21265"/>
                  </a:cubicBezTo>
                  <a:cubicBezTo>
                    <a:pt x="14188" y="21035"/>
                    <a:pt x="14201" y="20799"/>
                    <a:pt x="14214" y="20561"/>
                  </a:cubicBezTo>
                  <a:cubicBezTo>
                    <a:pt x="14221" y="20441"/>
                    <a:pt x="14228" y="20320"/>
                    <a:pt x="14235" y="20200"/>
                  </a:cubicBezTo>
                  <a:cubicBezTo>
                    <a:pt x="14245" y="20078"/>
                    <a:pt x="14255" y="19956"/>
                    <a:pt x="14265" y="19834"/>
                  </a:cubicBezTo>
                  <a:cubicBezTo>
                    <a:pt x="14285" y="19589"/>
                    <a:pt x="14304" y="19339"/>
                    <a:pt x="14326" y="19090"/>
                  </a:cubicBezTo>
                  <a:cubicBezTo>
                    <a:pt x="14378" y="18589"/>
                    <a:pt x="14432" y="18082"/>
                    <a:pt x="14497" y="17575"/>
                  </a:cubicBezTo>
                  <a:cubicBezTo>
                    <a:pt x="14534" y="17323"/>
                    <a:pt x="14571" y="17069"/>
                    <a:pt x="14608" y="16818"/>
                  </a:cubicBezTo>
                  <a:cubicBezTo>
                    <a:pt x="14626" y="16692"/>
                    <a:pt x="14645" y="16566"/>
                    <a:pt x="14663" y="16441"/>
                  </a:cubicBezTo>
                  <a:cubicBezTo>
                    <a:pt x="14682" y="16316"/>
                    <a:pt x="14708" y="16193"/>
                    <a:pt x="14730" y="16068"/>
                  </a:cubicBezTo>
                  <a:cubicBezTo>
                    <a:pt x="14777" y="15822"/>
                    <a:pt x="14822" y="15576"/>
                    <a:pt x="14867" y="15334"/>
                  </a:cubicBezTo>
                  <a:cubicBezTo>
                    <a:pt x="14890" y="15213"/>
                    <a:pt x="14910" y="15092"/>
                    <a:pt x="14937" y="14974"/>
                  </a:cubicBezTo>
                  <a:cubicBezTo>
                    <a:pt x="14964" y="14855"/>
                    <a:pt x="14991" y="14737"/>
                    <a:pt x="15018" y="14621"/>
                  </a:cubicBezTo>
                  <a:cubicBezTo>
                    <a:pt x="15131" y="14156"/>
                    <a:pt x="15219" y="13699"/>
                    <a:pt x="15351" y="13280"/>
                  </a:cubicBezTo>
                  <a:cubicBezTo>
                    <a:pt x="15406" y="13085"/>
                    <a:pt x="15460" y="12897"/>
                    <a:pt x="15512" y="12713"/>
                  </a:cubicBezTo>
                  <a:cubicBezTo>
                    <a:pt x="16325" y="10977"/>
                    <a:pt x="19868" y="2968"/>
                    <a:pt x="22233" y="57"/>
                  </a:cubicBezTo>
                  <a:cubicBezTo>
                    <a:pt x="22264" y="18"/>
                    <a:pt x="22245" y="0"/>
                    <a:pt x="22184"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9"/>
            <p:cNvSpPr/>
            <p:nvPr/>
          </p:nvSpPr>
          <p:spPr>
            <a:xfrm>
              <a:off x="7021435" y="3140529"/>
              <a:ext cx="1136252" cy="1239431"/>
            </a:xfrm>
            <a:custGeom>
              <a:avLst/>
              <a:gdLst/>
              <a:ahLst/>
              <a:cxnLst/>
              <a:rect l="l" t="t" r="r" b="b"/>
              <a:pathLst>
                <a:path w="22906" h="24986" extrusionOk="0">
                  <a:moveTo>
                    <a:pt x="15729" y="0"/>
                  </a:moveTo>
                  <a:cubicBezTo>
                    <a:pt x="15231" y="0"/>
                    <a:pt x="13637" y="670"/>
                    <a:pt x="13611" y="839"/>
                  </a:cubicBezTo>
                  <a:cubicBezTo>
                    <a:pt x="13582" y="1013"/>
                    <a:pt x="14098" y="2475"/>
                    <a:pt x="13978" y="2572"/>
                  </a:cubicBezTo>
                  <a:cubicBezTo>
                    <a:pt x="13974" y="2575"/>
                    <a:pt x="13969" y="2576"/>
                    <a:pt x="13963" y="2576"/>
                  </a:cubicBezTo>
                  <a:cubicBezTo>
                    <a:pt x="13788" y="2576"/>
                    <a:pt x="12783" y="1213"/>
                    <a:pt x="12783" y="1213"/>
                  </a:cubicBezTo>
                  <a:cubicBezTo>
                    <a:pt x="11896" y="1420"/>
                    <a:pt x="10928" y="4133"/>
                    <a:pt x="10928" y="4133"/>
                  </a:cubicBezTo>
                  <a:cubicBezTo>
                    <a:pt x="10928" y="4133"/>
                    <a:pt x="12493" y="5760"/>
                    <a:pt x="12291" y="5906"/>
                  </a:cubicBezTo>
                  <a:cubicBezTo>
                    <a:pt x="12283" y="5912"/>
                    <a:pt x="12273" y="5914"/>
                    <a:pt x="12261" y="5914"/>
                  </a:cubicBezTo>
                  <a:cubicBezTo>
                    <a:pt x="11945" y="5914"/>
                    <a:pt x="10109" y="4118"/>
                    <a:pt x="10109" y="4118"/>
                  </a:cubicBezTo>
                  <a:cubicBezTo>
                    <a:pt x="10109" y="4118"/>
                    <a:pt x="9071" y="6017"/>
                    <a:pt x="9129" y="6184"/>
                  </a:cubicBezTo>
                  <a:cubicBezTo>
                    <a:pt x="9186" y="6351"/>
                    <a:pt x="10412" y="8053"/>
                    <a:pt x="10287" y="8107"/>
                  </a:cubicBezTo>
                  <a:cubicBezTo>
                    <a:pt x="10285" y="8108"/>
                    <a:pt x="10281" y="8108"/>
                    <a:pt x="10278" y="8108"/>
                  </a:cubicBezTo>
                  <a:cubicBezTo>
                    <a:pt x="10102" y="8108"/>
                    <a:pt x="8718" y="6908"/>
                    <a:pt x="8718" y="6908"/>
                  </a:cubicBezTo>
                  <a:cubicBezTo>
                    <a:pt x="8718" y="6908"/>
                    <a:pt x="7772" y="8888"/>
                    <a:pt x="8003" y="11020"/>
                  </a:cubicBezTo>
                  <a:cubicBezTo>
                    <a:pt x="8203" y="12874"/>
                    <a:pt x="9449" y="14409"/>
                    <a:pt x="9975" y="14844"/>
                  </a:cubicBezTo>
                  <a:cubicBezTo>
                    <a:pt x="9968" y="14869"/>
                    <a:pt x="9963" y="14895"/>
                    <a:pt x="9954" y="14920"/>
                  </a:cubicBezTo>
                  <a:cubicBezTo>
                    <a:pt x="9846" y="15292"/>
                    <a:pt x="9758" y="15680"/>
                    <a:pt x="9668" y="16076"/>
                  </a:cubicBezTo>
                  <a:cubicBezTo>
                    <a:pt x="9618" y="16273"/>
                    <a:pt x="9581" y="16474"/>
                    <a:pt x="9543" y="16676"/>
                  </a:cubicBezTo>
                  <a:cubicBezTo>
                    <a:pt x="9505" y="16877"/>
                    <a:pt x="9466" y="17080"/>
                    <a:pt x="9428" y="17282"/>
                  </a:cubicBezTo>
                  <a:cubicBezTo>
                    <a:pt x="9361" y="17689"/>
                    <a:pt x="9308" y="18098"/>
                    <a:pt x="9247" y="18499"/>
                  </a:cubicBezTo>
                  <a:cubicBezTo>
                    <a:pt x="9207" y="18903"/>
                    <a:pt x="9167" y="19301"/>
                    <a:pt x="9129" y="19685"/>
                  </a:cubicBezTo>
                  <a:cubicBezTo>
                    <a:pt x="9108" y="20073"/>
                    <a:pt x="9088" y="20445"/>
                    <a:pt x="9068" y="20800"/>
                  </a:cubicBezTo>
                  <a:cubicBezTo>
                    <a:pt x="9065" y="20888"/>
                    <a:pt x="9058" y="20976"/>
                    <a:pt x="9057" y="21061"/>
                  </a:cubicBezTo>
                  <a:cubicBezTo>
                    <a:pt x="9055" y="21132"/>
                    <a:pt x="9055" y="21201"/>
                    <a:pt x="9055" y="21271"/>
                  </a:cubicBezTo>
                  <a:cubicBezTo>
                    <a:pt x="9038" y="21187"/>
                    <a:pt x="9020" y="21102"/>
                    <a:pt x="9000" y="21018"/>
                  </a:cubicBezTo>
                  <a:cubicBezTo>
                    <a:pt x="8940" y="20800"/>
                    <a:pt x="8895" y="20577"/>
                    <a:pt x="8826" y="20366"/>
                  </a:cubicBezTo>
                  <a:cubicBezTo>
                    <a:pt x="8763" y="20152"/>
                    <a:pt x="8699" y="19944"/>
                    <a:pt x="8627" y="19744"/>
                  </a:cubicBezTo>
                  <a:cubicBezTo>
                    <a:pt x="8560" y="19542"/>
                    <a:pt x="8484" y="19354"/>
                    <a:pt x="8414" y="19172"/>
                  </a:cubicBezTo>
                  <a:cubicBezTo>
                    <a:pt x="8366" y="19055"/>
                    <a:pt x="8318" y="18944"/>
                    <a:pt x="8271" y="18836"/>
                  </a:cubicBezTo>
                  <a:cubicBezTo>
                    <a:pt x="10260" y="16589"/>
                    <a:pt x="8274" y="13235"/>
                    <a:pt x="8097" y="13028"/>
                  </a:cubicBezTo>
                  <a:cubicBezTo>
                    <a:pt x="8080" y="13007"/>
                    <a:pt x="8049" y="12998"/>
                    <a:pt x="8007" y="12998"/>
                  </a:cubicBezTo>
                  <a:cubicBezTo>
                    <a:pt x="7601" y="12998"/>
                    <a:pt x="6156" y="13856"/>
                    <a:pt x="5967" y="13856"/>
                  </a:cubicBezTo>
                  <a:cubicBezTo>
                    <a:pt x="5965" y="13856"/>
                    <a:pt x="5963" y="13856"/>
                    <a:pt x="5962" y="13856"/>
                  </a:cubicBezTo>
                  <a:cubicBezTo>
                    <a:pt x="5776" y="13837"/>
                    <a:pt x="6872" y="12456"/>
                    <a:pt x="6815" y="12228"/>
                  </a:cubicBezTo>
                  <a:cubicBezTo>
                    <a:pt x="6758" y="12000"/>
                    <a:pt x="5328" y="10362"/>
                    <a:pt x="5102" y="10202"/>
                  </a:cubicBezTo>
                  <a:cubicBezTo>
                    <a:pt x="5089" y="10192"/>
                    <a:pt x="5072" y="10187"/>
                    <a:pt x="5053" y="10187"/>
                  </a:cubicBezTo>
                  <a:cubicBezTo>
                    <a:pt x="4772" y="10187"/>
                    <a:pt x="3965" y="11205"/>
                    <a:pt x="3739" y="11205"/>
                  </a:cubicBezTo>
                  <a:cubicBezTo>
                    <a:pt x="3733" y="11205"/>
                    <a:pt x="3727" y="11205"/>
                    <a:pt x="3722" y="11203"/>
                  </a:cubicBezTo>
                  <a:cubicBezTo>
                    <a:pt x="3513" y="11138"/>
                    <a:pt x="4325" y="9577"/>
                    <a:pt x="4157" y="9456"/>
                  </a:cubicBezTo>
                  <a:cubicBezTo>
                    <a:pt x="2641" y="8369"/>
                    <a:pt x="1396" y="8089"/>
                    <a:pt x="697" y="8089"/>
                  </a:cubicBezTo>
                  <a:cubicBezTo>
                    <a:pt x="224" y="8089"/>
                    <a:pt x="0" y="8217"/>
                    <a:pt x="112" y="8311"/>
                  </a:cubicBezTo>
                  <a:cubicBezTo>
                    <a:pt x="3829" y="11433"/>
                    <a:pt x="7969" y="19144"/>
                    <a:pt x="7969" y="19144"/>
                  </a:cubicBezTo>
                  <a:cubicBezTo>
                    <a:pt x="8002" y="19114"/>
                    <a:pt x="8032" y="19082"/>
                    <a:pt x="8064" y="19052"/>
                  </a:cubicBezTo>
                  <a:cubicBezTo>
                    <a:pt x="8088" y="19124"/>
                    <a:pt x="8114" y="19196"/>
                    <a:pt x="8138" y="19273"/>
                  </a:cubicBezTo>
                  <a:cubicBezTo>
                    <a:pt x="8195" y="19453"/>
                    <a:pt x="8256" y="19643"/>
                    <a:pt x="8307" y="19843"/>
                  </a:cubicBezTo>
                  <a:cubicBezTo>
                    <a:pt x="8363" y="20041"/>
                    <a:pt x="8410" y="20248"/>
                    <a:pt x="8457" y="20460"/>
                  </a:cubicBezTo>
                  <a:cubicBezTo>
                    <a:pt x="8509" y="20669"/>
                    <a:pt x="8538" y="20888"/>
                    <a:pt x="8580" y="21102"/>
                  </a:cubicBezTo>
                  <a:cubicBezTo>
                    <a:pt x="8617" y="21319"/>
                    <a:pt x="8641" y="21537"/>
                    <a:pt x="8672" y="21750"/>
                  </a:cubicBezTo>
                  <a:cubicBezTo>
                    <a:pt x="8692" y="21964"/>
                    <a:pt x="8711" y="22175"/>
                    <a:pt x="8729" y="22379"/>
                  </a:cubicBezTo>
                  <a:cubicBezTo>
                    <a:pt x="8742" y="22583"/>
                    <a:pt x="8746" y="22782"/>
                    <a:pt x="8755" y="22969"/>
                  </a:cubicBezTo>
                  <a:cubicBezTo>
                    <a:pt x="8767" y="23156"/>
                    <a:pt x="8755" y="23335"/>
                    <a:pt x="8756" y="23498"/>
                  </a:cubicBezTo>
                  <a:cubicBezTo>
                    <a:pt x="8753" y="23662"/>
                    <a:pt x="8757" y="23811"/>
                    <a:pt x="8746" y="23944"/>
                  </a:cubicBezTo>
                  <a:cubicBezTo>
                    <a:pt x="8738" y="24076"/>
                    <a:pt x="8731" y="24193"/>
                    <a:pt x="8723" y="24288"/>
                  </a:cubicBezTo>
                  <a:cubicBezTo>
                    <a:pt x="8712" y="24478"/>
                    <a:pt x="8705" y="24585"/>
                    <a:pt x="8705" y="24585"/>
                  </a:cubicBezTo>
                  <a:lnTo>
                    <a:pt x="8704" y="24604"/>
                  </a:lnTo>
                  <a:cubicBezTo>
                    <a:pt x="8704" y="24612"/>
                    <a:pt x="8704" y="24619"/>
                    <a:pt x="8704" y="24626"/>
                  </a:cubicBezTo>
                  <a:cubicBezTo>
                    <a:pt x="8704" y="24696"/>
                    <a:pt x="8796" y="24738"/>
                    <a:pt x="8911" y="24755"/>
                  </a:cubicBezTo>
                  <a:cubicBezTo>
                    <a:pt x="8903" y="24785"/>
                    <a:pt x="8901" y="24804"/>
                    <a:pt x="8901" y="24804"/>
                  </a:cubicBezTo>
                  <a:cubicBezTo>
                    <a:pt x="8879" y="24902"/>
                    <a:pt x="9112" y="24986"/>
                    <a:pt x="9278" y="24986"/>
                  </a:cubicBezTo>
                  <a:cubicBezTo>
                    <a:pt x="9360" y="24986"/>
                    <a:pt x="9425" y="24966"/>
                    <a:pt x="9435" y="24917"/>
                  </a:cubicBezTo>
                  <a:cubicBezTo>
                    <a:pt x="9437" y="24914"/>
                    <a:pt x="9437" y="24911"/>
                    <a:pt x="9437" y="24909"/>
                  </a:cubicBezTo>
                  <a:lnTo>
                    <a:pt x="9439" y="24892"/>
                  </a:lnTo>
                  <a:cubicBezTo>
                    <a:pt x="9439" y="24892"/>
                    <a:pt x="9471" y="24721"/>
                    <a:pt x="9522" y="24422"/>
                  </a:cubicBezTo>
                  <a:cubicBezTo>
                    <a:pt x="9549" y="24273"/>
                    <a:pt x="9580" y="24092"/>
                    <a:pt x="9617" y="23885"/>
                  </a:cubicBezTo>
                  <a:cubicBezTo>
                    <a:pt x="9632" y="23780"/>
                    <a:pt x="9659" y="23671"/>
                    <a:pt x="9688" y="23556"/>
                  </a:cubicBezTo>
                  <a:cubicBezTo>
                    <a:pt x="9714" y="23441"/>
                    <a:pt x="9743" y="23319"/>
                    <a:pt x="9774" y="23193"/>
                  </a:cubicBezTo>
                  <a:cubicBezTo>
                    <a:pt x="9834" y="22941"/>
                    <a:pt x="9893" y="22664"/>
                    <a:pt x="9985" y="22381"/>
                  </a:cubicBezTo>
                  <a:cubicBezTo>
                    <a:pt x="10028" y="22237"/>
                    <a:pt x="10072" y="22091"/>
                    <a:pt x="10117" y="21941"/>
                  </a:cubicBezTo>
                  <a:cubicBezTo>
                    <a:pt x="10161" y="21791"/>
                    <a:pt x="10206" y="21638"/>
                    <a:pt x="10265" y="21486"/>
                  </a:cubicBezTo>
                  <a:cubicBezTo>
                    <a:pt x="10320" y="21332"/>
                    <a:pt x="10375" y="21176"/>
                    <a:pt x="10432" y="21018"/>
                  </a:cubicBezTo>
                  <a:cubicBezTo>
                    <a:pt x="10489" y="20861"/>
                    <a:pt x="10544" y="20699"/>
                    <a:pt x="10612" y="20543"/>
                  </a:cubicBezTo>
                  <a:cubicBezTo>
                    <a:pt x="10679" y="20386"/>
                    <a:pt x="10744" y="20226"/>
                    <a:pt x="10810" y="20067"/>
                  </a:cubicBezTo>
                  <a:lnTo>
                    <a:pt x="10911" y="19826"/>
                  </a:lnTo>
                  <a:lnTo>
                    <a:pt x="11023" y="19590"/>
                  </a:lnTo>
                  <a:cubicBezTo>
                    <a:pt x="11098" y="19433"/>
                    <a:pt x="11172" y="19276"/>
                    <a:pt x="11246" y="19118"/>
                  </a:cubicBezTo>
                  <a:cubicBezTo>
                    <a:pt x="11319" y="18961"/>
                    <a:pt x="11406" y="18812"/>
                    <a:pt x="11484" y="18659"/>
                  </a:cubicBezTo>
                  <a:cubicBezTo>
                    <a:pt x="11565" y="18509"/>
                    <a:pt x="11641" y="18356"/>
                    <a:pt x="11725" y="18210"/>
                  </a:cubicBezTo>
                  <a:cubicBezTo>
                    <a:pt x="11810" y="18065"/>
                    <a:pt x="11894" y="17922"/>
                    <a:pt x="11976" y="17780"/>
                  </a:cubicBezTo>
                  <a:cubicBezTo>
                    <a:pt x="12055" y="17638"/>
                    <a:pt x="12140" y="17501"/>
                    <a:pt x="12227" y="17369"/>
                  </a:cubicBezTo>
                  <a:cubicBezTo>
                    <a:pt x="12310" y="17237"/>
                    <a:pt x="12394" y="17107"/>
                    <a:pt x="12473" y="16980"/>
                  </a:cubicBezTo>
                  <a:cubicBezTo>
                    <a:pt x="12646" y="16735"/>
                    <a:pt x="12800" y="16495"/>
                    <a:pt x="12958" y="16287"/>
                  </a:cubicBezTo>
                  <a:cubicBezTo>
                    <a:pt x="12990" y="16246"/>
                    <a:pt x="13016" y="16209"/>
                    <a:pt x="13046" y="16169"/>
                  </a:cubicBezTo>
                  <a:cubicBezTo>
                    <a:pt x="13138" y="16259"/>
                    <a:pt x="13209" y="16300"/>
                    <a:pt x="13209" y="16300"/>
                  </a:cubicBezTo>
                  <a:cubicBezTo>
                    <a:pt x="17033" y="12642"/>
                    <a:pt x="22877" y="11128"/>
                    <a:pt x="22891" y="10632"/>
                  </a:cubicBezTo>
                  <a:cubicBezTo>
                    <a:pt x="22905" y="10181"/>
                    <a:pt x="20587" y="9623"/>
                    <a:pt x="19895" y="9623"/>
                  </a:cubicBezTo>
                  <a:cubicBezTo>
                    <a:pt x="19825" y="9623"/>
                    <a:pt x="19772" y="9628"/>
                    <a:pt x="19740" y="9641"/>
                  </a:cubicBezTo>
                  <a:cubicBezTo>
                    <a:pt x="19387" y="9774"/>
                    <a:pt x="19229" y="11435"/>
                    <a:pt x="19154" y="11452"/>
                  </a:cubicBezTo>
                  <a:cubicBezTo>
                    <a:pt x="19154" y="11453"/>
                    <a:pt x="19153" y="11453"/>
                    <a:pt x="19153" y="11453"/>
                  </a:cubicBezTo>
                  <a:cubicBezTo>
                    <a:pt x="19078" y="11453"/>
                    <a:pt x="18966" y="9599"/>
                    <a:pt x="18875" y="9554"/>
                  </a:cubicBezTo>
                  <a:cubicBezTo>
                    <a:pt x="18873" y="9553"/>
                    <a:pt x="18869" y="9552"/>
                    <a:pt x="18864" y="9552"/>
                  </a:cubicBezTo>
                  <a:cubicBezTo>
                    <a:pt x="18655" y="9552"/>
                    <a:pt x="16035" y="10481"/>
                    <a:pt x="15961" y="10627"/>
                  </a:cubicBezTo>
                  <a:cubicBezTo>
                    <a:pt x="15885" y="10778"/>
                    <a:pt x="15930" y="12239"/>
                    <a:pt x="15866" y="12256"/>
                  </a:cubicBezTo>
                  <a:cubicBezTo>
                    <a:pt x="15865" y="12257"/>
                    <a:pt x="15865" y="12257"/>
                    <a:pt x="15864" y="12257"/>
                  </a:cubicBezTo>
                  <a:cubicBezTo>
                    <a:pt x="15798" y="12257"/>
                    <a:pt x="15591" y="11551"/>
                    <a:pt x="15447" y="11262"/>
                  </a:cubicBezTo>
                  <a:cubicBezTo>
                    <a:pt x="15433" y="11236"/>
                    <a:pt x="15402" y="11223"/>
                    <a:pt x="15357" y="11223"/>
                  </a:cubicBezTo>
                  <a:cubicBezTo>
                    <a:pt x="14915" y="11223"/>
                    <a:pt x="13091" y="12477"/>
                    <a:pt x="12690" y="14040"/>
                  </a:cubicBezTo>
                  <a:cubicBezTo>
                    <a:pt x="12418" y="15098"/>
                    <a:pt x="12678" y="15709"/>
                    <a:pt x="12917" y="16022"/>
                  </a:cubicBezTo>
                  <a:cubicBezTo>
                    <a:pt x="12878" y="16072"/>
                    <a:pt x="12841" y="16117"/>
                    <a:pt x="12801" y="16168"/>
                  </a:cubicBezTo>
                  <a:cubicBezTo>
                    <a:pt x="12632" y="16372"/>
                    <a:pt x="12469" y="16607"/>
                    <a:pt x="12285" y="16850"/>
                  </a:cubicBezTo>
                  <a:cubicBezTo>
                    <a:pt x="12200" y="16975"/>
                    <a:pt x="12110" y="17104"/>
                    <a:pt x="12020" y="17234"/>
                  </a:cubicBezTo>
                  <a:cubicBezTo>
                    <a:pt x="11929" y="17365"/>
                    <a:pt x="11838" y="17499"/>
                    <a:pt x="11750" y="17641"/>
                  </a:cubicBezTo>
                  <a:cubicBezTo>
                    <a:pt x="11662" y="17781"/>
                    <a:pt x="11572" y="17923"/>
                    <a:pt x="11481" y="18068"/>
                  </a:cubicBezTo>
                  <a:cubicBezTo>
                    <a:pt x="11390" y="18212"/>
                    <a:pt x="11308" y="18364"/>
                    <a:pt x="11220" y="18514"/>
                  </a:cubicBezTo>
                  <a:cubicBezTo>
                    <a:pt x="11135" y="18666"/>
                    <a:pt x="11041" y="18815"/>
                    <a:pt x="10962" y="18971"/>
                  </a:cubicBezTo>
                  <a:cubicBezTo>
                    <a:pt x="10880" y="19128"/>
                    <a:pt x="10799" y="19286"/>
                    <a:pt x="10717" y="19442"/>
                  </a:cubicBezTo>
                  <a:lnTo>
                    <a:pt x="10595" y="19678"/>
                  </a:lnTo>
                  <a:lnTo>
                    <a:pt x="10483" y="19918"/>
                  </a:lnTo>
                  <a:cubicBezTo>
                    <a:pt x="10409" y="20078"/>
                    <a:pt x="10337" y="20238"/>
                    <a:pt x="10263" y="20397"/>
                  </a:cubicBezTo>
                  <a:cubicBezTo>
                    <a:pt x="10187" y="20553"/>
                    <a:pt x="10124" y="20715"/>
                    <a:pt x="10062" y="20874"/>
                  </a:cubicBezTo>
                  <a:cubicBezTo>
                    <a:pt x="9998" y="21032"/>
                    <a:pt x="9934" y="21190"/>
                    <a:pt x="9873" y="21344"/>
                  </a:cubicBezTo>
                  <a:cubicBezTo>
                    <a:pt x="9808" y="21497"/>
                    <a:pt x="9756" y="21652"/>
                    <a:pt x="9705" y="21804"/>
                  </a:cubicBezTo>
                  <a:cubicBezTo>
                    <a:pt x="9653" y="21955"/>
                    <a:pt x="9604" y="22104"/>
                    <a:pt x="9554" y="22249"/>
                  </a:cubicBezTo>
                  <a:cubicBezTo>
                    <a:pt x="9517" y="22349"/>
                    <a:pt x="9486" y="22449"/>
                    <a:pt x="9456" y="22547"/>
                  </a:cubicBezTo>
                  <a:cubicBezTo>
                    <a:pt x="9441" y="22318"/>
                    <a:pt x="9442" y="22067"/>
                    <a:pt x="9435" y="21795"/>
                  </a:cubicBezTo>
                  <a:cubicBezTo>
                    <a:pt x="9431" y="21642"/>
                    <a:pt x="9429" y="21483"/>
                    <a:pt x="9425" y="21319"/>
                  </a:cubicBezTo>
                  <a:cubicBezTo>
                    <a:pt x="9424" y="21237"/>
                    <a:pt x="9422" y="21153"/>
                    <a:pt x="9421" y="21068"/>
                  </a:cubicBezTo>
                  <a:cubicBezTo>
                    <a:pt x="9421" y="20983"/>
                    <a:pt x="9425" y="20896"/>
                    <a:pt x="9427" y="20808"/>
                  </a:cubicBezTo>
                  <a:cubicBezTo>
                    <a:pt x="9438" y="20458"/>
                    <a:pt x="9449" y="20090"/>
                    <a:pt x="9462" y="19708"/>
                  </a:cubicBezTo>
                  <a:cubicBezTo>
                    <a:pt x="9490" y="19327"/>
                    <a:pt x="9522" y="18934"/>
                    <a:pt x="9551" y="18533"/>
                  </a:cubicBezTo>
                  <a:cubicBezTo>
                    <a:pt x="9602" y="18136"/>
                    <a:pt x="9646" y="17730"/>
                    <a:pt x="9703" y="17326"/>
                  </a:cubicBezTo>
                  <a:cubicBezTo>
                    <a:pt x="9737" y="17125"/>
                    <a:pt x="9770" y="16924"/>
                    <a:pt x="9804" y="16724"/>
                  </a:cubicBezTo>
                  <a:cubicBezTo>
                    <a:pt x="9836" y="16524"/>
                    <a:pt x="9869" y="16324"/>
                    <a:pt x="9913" y="16127"/>
                  </a:cubicBezTo>
                  <a:cubicBezTo>
                    <a:pt x="9995" y="15734"/>
                    <a:pt x="10072" y="15347"/>
                    <a:pt x="10171" y="14977"/>
                  </a:cubicBezTo>
                  <a:cubicBezTo>
                    <a:pt x="10174" y="14971"/>
                    <a:pt x="10175" y="14964"/>
                    <a:pt x="10177" y="14957"/>
                  </a:cubicBezTo>
                  <a:cubicBezTo>
                    <a:pt x="10646" y="14603"/>
                    <a:pt x="16195" y="49"/>
                    <a:pt x="15775" y="3"/>
                  </a:cubicBezTo>
                  <a:cubicBezTo>
                    <a:pt x="15761" y="1"/>
                    <a:pt x="15746" y="0"/>
                    <a:pt x="15729"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 name="Google Shape;1922;p29"/>
          <p:cNvGrpSpPr/>
          <p:nvPr/>
        </p:nvGrpSpPr>
        <p:grpSpPr>
          <a:xfrm>
            <a:off x="7984000" y="-189200"/>
            <a:ext cx="941750" cy="1293500"/>
            <a:chOff x="1064600" y="709975"/>
            <a:chExt cx="941750" cy="1293500"/>
          </a:xfrm>
        </p:grpSpPr>
        <p:sp>
          <p:nvSpPr>
            <p:cNvPr id="1923" name="Google Shape;1923;p29"/>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9"/>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9"/>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9"/>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9"/>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9"/>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9"/>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9"/>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9"/>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9"/>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9"/>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9"/>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9"/>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9"/>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9"/>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9"/>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9"/>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9"/>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9"/>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9"/>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9"/>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9"/>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9"/>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9"/>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9"/>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9"/>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9"/>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9"/>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9"/>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 name="Google Shape;1952;p29"/>
          <p:cNvGrpSpPr/>
          <p:nvPr/>
        </p:nvGrpSpPr>
        <p:grpSpPr>
          <a:xfrm>
            <a:off x="8222175" y="1216375"/>
            <a:ext cx="921825" cy="1071900"/>
            <a:chOff x="3528525" y="3224300"/>
            <a:chExt cx="921825" cy="1071900"/>
          </a:xfrm>
        </p:grpSpPr>
        <p:sp>
          <p:nvSpPr>
            <p:cNvPr id="1953" name="Google Shape;1953;p29"/>
            <p:cNvSpPr/>
            <p:nvPr/>
          </p:nvSpPr>
          <p:spPr>
            <a:xfrm>
              <a:off x="3800450" y="3224300"/>
              <a:ext cx="649900" cy="943800"/>
            </a:xfrm>
            <a:custGeom>
              <a:avLst/>
              <a:gdLst/>
              <a:ahLst/>
              <a:cxnLst/>
              <a:rect l="l" t="t" r="r" b="b"/>
              <a:pathLst>
                <a:path w="25996" h="37752" extrusionOk="0">
                  <a:moveTo>
                    <a:pt x="705" y="1"/>
                  </a:moveTo>
                  <a:cubicBezTo>
                    <a:pt x="705" y="1"/>
                    <a:pt x="0" y="2577"/>
                    <a:pt x="1811" y="7661"/>
                  </a:cubicBezTo>
                  <a:lnTo>
                    <a:pt x="4078" y="7037"/>
                  </a:lnTo>
                  <a:lnTo>
                    <a:pt x="4078" y="7037"/>
                  </a:lnTo>
                  <a:lnTo>
                    <a:pt x="2079" y="8383"/>
                  </a:lnTo>
                  <a:cubicBezTo>
                    <a:pt x="2355" y="9100"/>
                    <a:pt x="2681" y="9863"/>
                    <a:pt x="3063" y="10672"/>
                  </a:cubicBezTo>
                  <a:lnTo>
                    <a:pt x="5250" y="9897"/>
                  </a:lnTo>
                  <a:lnTo>
                    <a:pt x="3351" y="11265"/>
                  </a:lnTo>
                  <a:cubicBezTo>
                    <a:pt x="3936" y="12453"/>
                    <a:pt x="4641" y="13733"/>
                    <a:pt x="5489" y="15106"/>
                  </a:cubicBezTo>
                  <a:lnTo>
                    <a:pt x="12141" y="11655"/>
                  </a:lnTo>
                  <a:lnTo>
                    <a:pt x="6498" y="16682"/>
                  </a:lnTo>
                  <a:cubicBezTo>
                    <a:pt x="10234" y="22309"/>
                    <a:pt x="16274" y="29342"/>
                    <a:pt x="25995" y="37752"/>
                  </a:cubicBezTo>
                  <a:lnTo>
                    <a:pt x="25995" y="25583"/>
                  </a:lnTo>
                  <a:cubicBezTo>
                    <a:pt x="25995" y="25583"/>
                    <a:pt x="20497" y="3226"/>
                    <a:pt x="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9"/>
            <p:cNvSpPr/>
            <p:nvPr/>
          </p:nvSpPr>
          <p:spPr>
            <a:xfrm>
              <a:off x="3818075" y="3224300"/>
              <a:ext cx="629800" cy="630325"/>
            </a:xfrm>
            <a:custGeom>
              <a:avLst/>
              <a:gdLst/>
              <a:ahLst/>
              <a:cxnLst/>
              <a:rect l="l" t="t" r="r" b="b"/>
              <a:pathLst>
                <a:path w="25192" h="25213" extrusionOk="0">
                  <a:moveTo>
                    <a:pt x="0" y="1"/>
                  </a:moveTo>
                  <a:lnTo>
                    <a:pt x="0" y="1"/>
                  </a:lnTo>
                  <a:cubicBezTo>
                    <a:pt x="17658" y="4691"/>
                    <a:pt x="25184" y="25193"/>
                    <a:pt x="25191" y="25213"/>
                  </a:cubicBezTo>
                  <a:cubicBezTo>
                    <a:pt x="24372" y="22295"/>
                    <a:pt x="18289" y="298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9"/>
            <p:cNvSpPr/>
            <p:nvPr/>
          </p:nvSpPr>
          <p:spPr>
            <a:xfrm>
              <a:off x="3528525" y="3606425"/>
              <a:ext cx="921825" cy="561675"/>
            </a:xfrm>
            <a:custGeom>
              <a:avLst/>
              <a:gdLst/>
              <a:ahLst/>
              <a:cxnLst/>
              <a:rect l="l" t="t" r="r" b="b"/>
              <a:pathLst>
                <a:path w="36873" h="22467" extrusionOk="0">
                  <a:moveTo>
                    <a:pt x="7539" y="1"/>
                  </a:moveTo>
                  <a:cubicBezTo>
                    <a:pt x="5130" y="1"/>
                    <a:pt x="2612" y="347"/>
                    <a:pt x="0" y="1135"/>
                  </a:cubicBezTo>
                  <a:cubicBezTo>
                    <a:pt x="0" y="1135"/>
                    <a:pt x="441" y="6232"/>
                    <a:pt x="2712" y="9181"/>
                  </a:cubicBezTo>
                  <a:lnTo>
                    <a:pt x="4326" y="7512"/>
                  </a:lnTo>
                  <a:lnTo>
                    <a:pt x="6305" y="9181"/>
                  </a:lnTo>
                  <a:lnTo>
                    <a:pt x="9311" y="5826"/>
                  </a:lnTo>
                  <a:lnTo>
                    <a:pt x="6964" y="10665"/>
                  </a:lnTo>
                  <a:cubicBezTo>
                    <a:pt x="6964" y="10665"/>
                    <a:pt x="9384" y="12351"/>
                    <a:pt x="10850" y="12790"/>
                  </a:cubicBezTo>
                  <a:lnTo>
                    <a:pt x="14588" y="6633"/>
                  </a:lnTo>
                  <a:lnTo>
                    <a:pt x="14588" y="6633"/>
                  </a:lnTo>
                  <a:cubicBezTo>
                    <a:pt x="14588" y="6634"/>
                    <a:pt x="13782" y="11838"/>
                    <a:pt x="12682" y="13230"/>
                  </a:cubicBezTo>
                  <a:cubicBezTo>
                    <a:pt x="12682" y="13230"/>
                    <a:pt x="25950" y="20707"/>
                    <a:pt x="36872" y="22467"/>
                  </a:cubicBezTo>
                  <a:lnTo>
                    <a:pt x="36872" y="18361"/>
                  </a:lnTo>
                  <a:cubicBezTo>
                    <a:pt x="36872" y="18361"/>
                    <a:pt x="25085" y="1"/>
                    <a:pt x="7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9"/>
            <p:cNvSpPr/>
            <p:nvPr/>
          </p:nvSpPr>
          <p:spPr>
            <a:xfrm>
              <a:off x="3528525" y="3606425"/>
              <a:ext cx="921825" cy="459025"/>
            </a:xfrm>
            <a:custGeom>
              <a:avLst/>
              <a:gdLst/>
              <a:ahLst/>
              <a:cxnLst/>
              <a:rect l="l" t="t" r="r" b="b"/>
              <a:pathLst>
                <a:path w="36873" h="18361" extrusionOk="0">
                  <a:moveTo>
                    <a:pt x="7539" y="1"/>
                  </a:moveTo>
                  <a:cubicBezTo>
                    <a:pt x="5130" y="1"/>
                    <a:pt x="2612" y="347"/>
                    <a:pt x="0" y="1135"/>
                  </a:cubicBezTo>
                  <a:cubicBezTo>
                    <a:pt x="1909" y="829"/>
                    <a:pt x="3752" y="688"/>
                    <a:pt x="5527" y="688"/>
                  </a:cubicBezTo>
                  <a:cubicBezTo>
                    <a:pt x="25441" y="688"/>
                    <a:pt x="36872" y="18361"/>
                    <a:pt x="36872" y="18361"/>
                  </a:cubicBezTo>
                  <a:cubicBezTo>
                    <a:pt x="36872" y="18361"/>
                    <a:pt x="25085" y="1"/>
                    <a:pt x="7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9"/>
            <p:cNvSpPr/>
            <p:nvPr/>
          </p:nvSpPr>
          <p:spPr>
            <a:xfrm>
              <a:off x="3651325" y="3949525"/>
              <a:ext cx="799025" cy="346675"/>
            </a:xfrm>
            <a:custGeom>
              <a:avLst/>
              <a:gdLst/>
              <a:ahLst/>
              <a:cxnLst/>
              <a:rect l="l" t="t" r="r" b="b"/>
              <a:pathLst>
                <a:path w="31961" h="13867" extrusionOk="0">
                  <a:moveTo>
                    <a:pt x="13437" y="0"/>
                  </a:moveTo>
                  <a:cubicBezTo>
                    <a:pt x="9421" y="0"/>
                    <a:pt x="4921" y="643"/>
                    <a:pt x="111" y="2393"/>
                  </a:cubicBezTo>
                  <a:cubicBezTo>
                    <a:pt x="75" y="2407"/>
                    <a:pt x="38" y="2418"/>
                    <a:pt x="1" y="2432"/>
                  </a:cubicBezTo>
                  <a:cubicBezTo>
                    <a:pt x="1" y="2432"/>
                    <a:pt x="673" y="6596"/>
                    <a:pt x="7889" y="9900"/>
                  </a:cubicBezTo>
                  <a:lnTo>
                    <a:pt x="10482" y="5730"/>
                  </a:lnTo>
                  <a:lnTo>
                    <a:pt x="9148" y="10438"/>
                  </a:lnTo>
                  <a:cubicBezTo>
                    <a:pt x="10674" y="11051"/>
                    <a:pt x="12452" y="11621"/>
                    <a:pt x="14525" y="12113"/>
                  </a:cubicBezTo>
                  <a:lnTo>
                    <a:pt x="15981" y="6934"/>
                  </a:lnTo>
                  <a:lnTo>
                    <a:pt x="15981" y="6934"/>
                  </a:lnTo>
                  <a:lnTo>
                    <a:pt x="15749" y="12388"/>
                  </a:lnTo>
                  <a:cubicBezTo>
                    <a:pt x="16251" y="12494"/>
                    <a:pt x="16767" y="12596"/>
                    <a:pt x="17301" y="12693"/>
                  </a:cubicBezTo>
                  <a:lnTo>
                    <a:pt x="17886" y="10349"/>
                  </a:lnTo>
                  <a:lnTo>
                    <a:pt x="18735" y="12934"/>
                  </a:lnTo>
                  <a:cubicBezTo>
                    <a:pt x="20089" y="13145"/>
                    <a:pt x="21540" y="13326"/>
                    <a:pt x="23095" y="13471"/>
                  </a:cubicBezTo>
                  <a:lnTo>
                    <a:pt x="23751" y="11154"/>
                  </a:lnTo>
                  <a:lnTo>
                    <a:pt x="24241" y="13570"/>
                  </a:lnTo>
                  <a:cubicBezTo>
                    <a:pt x="26581" y="13755"/>
                    <a:pt x="29147" y="13860"/>
                    <a:pt x="31960" y="13867"/>
                  </a:cubicBezTo>
                  <a:lnTo>
                    <a:pt x="31960" y="6399"/>
                  </a:lnTo>
                  <a:lnTo>
                    <a:pt x="31960" y="4925"/>
                  </a:lnTo>
                  <a:cubicBezTo>
                    <a:pt x="31960" y="4925"/>
                    <a:pt x="24553" y="0"/>
                    <a:pt x="1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9"/>
            <p:cNvSpPr/>
            <p:nvPr/>
          </p:nvSpPr>
          <p:spPr>
            <a:xfrm>
              <a:off x="3654100" y="3949525"/>
              <a:ext cx="796250" cy="160000"/>
            </a:xfrm>
            <a:custGeom>
              <a:avLst/>
              <a:gdLst/>
              <a:ahLst/>
              <a:cxnLst/>
              <a:rect l="l" t="t" r="r" b="b"/>
              <a:pathLst>
                <a:path w="31850" h="6400" extrusionOk="0">
                  <a:moveTo>
                    <a:pt x="13326" y="0"/>
                  </a:moveTo>
                  <a:cubicBezTo>
                    <a:pt x="9310" y="0"/>
                    <a:pt x="4810" y="643"/>
                    <a:pt x="0" y="2393"/>
                  </a:cubicBezTo>
                  <a:cubicBezTo>
                    <a:pt x="793" y="2117"/>
                    <a:pt x="5762" y="482"/>
                    <a:pt x="12073" y="482"/>
                  </a:cubicBezTo>
                  <a:cubicBezTo>
                    <a:pt x="14535" y="482"/>
                    <a:pt x="17200" y="731"/>
                    <a:pt x="19902" y="1406"/>
                  </a:cubicBezTo>
                  <a:cubicBezTo>
                    <a:pt x="24646" y="2591"/>
                    <a:pt x="28777" y="4590"/>
                    <a:pt x="31849" y="6399"/>
                  </a:cubicBezTo>
                  <a:lnTo>
                    <a:pt x="31849" y="4925"/>
                  </a:lnTo>
                  <a:cubicBezTo>
                    <a:pt x="31849" y="4925"/>
                    <a:pt x="24442" y="0"/>
                    <a:pt x="133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9" name="Google Shape;1959;p29"/>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9"/>
          <p:cNvSpPr/>
          <p:nvPr/>
        </p:nvSpPr>
        <p:spPr>
          <a:xfrm flipH="1">
            <a:off x="6286961" y="4109771"/>
            <a:ext cx="2038844" cy="919160"/>
          </a:xfrm>
          <a:custGeom>
            <a:avLst/>
            <a:gdLst/>
            <a:ahLst/>
            <a:cxnLst/>
            <a:rect l="l" t="t" r="r" b="b"/>
            <a:pathLst>
              <a:path w="63171" h="28479" extrusionOk="0">
                <a:moveTo>
                  <a:pt x="51305" y="0"/>
                </a:moveTo>
                <a:cubicBezTo>
                  <a:pt x="50891" y="0"/>
                  <a:pt x="50497" y="163"/>
                  <a:pt x="50231" y="485"/>
                </a:cubicBezTo>
                <a:cubicBezTo>
                  <a:pt x="49927" y="852"/>
                  <a:pt x="49862" y="1343"/>
                  <a:pt x="50002" y="1801"/>
                </a:cubicBezTo>
                <a:cubicBezTo>
                  <a:pt x="48174" y="2590"/>
                  <a:pt x="46693" y="3862"/>
                  <a:pt x="45389" y="3987"/>
                </a:cubicBezTo>
                <a:cubicBezTo>
                  <a:pt x="45254" y="4000"/>
                  <a:pt x="45111" y="4006"/>
                  <a:pt x="44958" y="4006"/>
                </a:cubicBezTo>
                <a:cubicBezTo>
                  <a:pt x="42891" y="4006"/>
                  <a:pt x="39217" y="2907"/>
                  <a:pt x="35164" y="2907"/>
                </a:cubicBezTo>
                <a:cubicBezTo>
                  <a:pt x="32701" y="2907"/>
                  <a:pt x="30099" y="3313"/>
                  <a:pt x="27632" y="4616"/>
                </a:cubicBezTo>
                <a:cubicBezTo>
                  <a:pt x="22685" y="7228"/>
                  <a:pt x="20754" y="14478"/>
                  <a:pt x="22346" y="21571"/>
                </a:cubicBezTo>
                <a:cubicBezTo>
                  <a:pt x="21380" y="22361"/>
                  <a:pt x="20098" y="23039"/>
                  <a:pt x="18362" y="23039"/>
                </a:cubicBezTo>
                <a:cubicBezTo>
                  <a:pt x="17797" y="23039"/>
                  <a:pt x="17183" y="22967"/>
                  <a:pt x="16516" y="22804"/>
                </a:cubicBezTo>
                <a:cubicBezTo>
                  <a:pt x="14454" y="22298"/>
                  <a:pt x="11721" y="21936"/>
                  <a:pt x="9120" y="21936"/>
                </a:cubicBezTo>
                <a:cubicBezTo>
                  <a:pt x="5362" y="21936"/>
                  <a:pt x="1879" y="22692"/>
                  <a:pt x="1094" y="24867"/>
                </a:cubicBezTo>
                <a:cubicBezTo>
                  <a:pt x="1" y="27896"/>
                  <a:pt x="2189" y="28479"/>
                  <a:pt x="7319" y="28479"/>
                </a:cubicBezTo>
                <a:cubicBezTo>
                  <a:pt x="8832" y="28479"/>
                  <a:pt x="10600" y="28428"/>
                  <a:pt x="12616" y="28374"/>
                </a:cubicBezTo>
                <a:cubicBezTo>
                  <a:pt x="17377" y="28248"/>
                  <a:pt x="21112" y="26079"/>
                  <a:pt x="23549" y="24100"/>
                </a:cubicBezTo>
                <a:cubicBezTo>
                  <a:pt x="23558" y="24110"/>
                  <a:pt x="23567" y="24120"/>
                  <a:pt x="23576" y="24129"/>
                </a:cubicBezTo>
                <a:cubicBezTo>
                  <a:pt x="24607" y="25460"/>
                  <a:pt x="26733" y="26333"/>
                  <a:pt x="28993" y="26832"/>
                </a:cubicBezTo>
                <a:cubicBezTo>
                  <a:pt x="30587" y="27202"/>
                  <a:pt x="32237" y="27367"/>
                  <a:pt x="33654" y="27367"/>
                </a:cubicBezTo>
                <a:cubicBezTo>
                  <a:pt x="33924" y="27367"/>
                  <a:pt x="34187" y="27361"/>
                  <a:pt x="34438" y="27349"/>
                </a:cubicBezTo>
                <a:cubicBezTo>
                  <a:pt x="34607" y="27343"/>
                  <a:pt x="34771" y="27333"/>
                  <a:pt x="34926" y="27322"/>
                </a:cubicBezTo>
                <a:cubicBezTo>
                  <a:pt x="36326" y="27212"/>
                  <a:pt x="37925" y="27192"/>
                  <a:pt x="39589" y="27192"/>
                </a:cubicBezTo>
                <a:cubicBezTo>
                  <a:pt x="40524" y="27192"/>
                  <a:pt x="41480" y="27198"/>
                  <a:pt x="42431" y="27198"/>
                </a:cubicBezTo>
                <a:cubicBezTo>
                  <a:pt x="44622" y="27198"/>
                  <a:pt x="46791" y="27165"/>
                  <a:pt x="48643" y="26946"/>
                </a:cubicBezTo>
                <a:cubicBezTo>
                  <a:pt x="48643" y="24442"/>
                  <a:pt x="46021" y="23495"/>
                  <a:pt x="43602" y="23495"/>
                </a:cubicBezTo>
                <a:cubicBezTo>
                  <a:pt x="43602" y="23495"/>
                  <a:pt x="46034" y="20985"/>
                  <a:pt x="45092" y="18633"/>
                </a:cubicBezTo>
                <a:lnTo>
                  <a:pt x="46780" y="17989"/>
                </a:lnTo>
                <a:cubicBezTo>
                  <a:pt x="47372" y="17764"/>
                  <a:pt x="47996" y="17651"/>
                  <a:pt x="48623" y="17651"/>
                </a:cubicBezTo>
                <a:cubicBezTo>
                  <a:pt x="48960" y="17651"/>
                  <a:pt x="49297" y="17684"/>
                  <a:pt x="49631" y="17749"/>
                </a:cubicBezTo>
                <a:cubicBezTo>
                  <a:pt x="50012" y="17824"/>
                  <a:pt x="50433" y="17868"/>
                  <a:pt x="50904" y="17868"/>
                </a:cubicBezTo>
                <a:cubicBezTo>
                  <a:pt x="52361" y="17868"/>
                  <a:pt x="54309" y="17444"/>
                  <a:pt x="57141" y="16184"/>
                </a:cubicBezTo>
                <a:cubicBezTo>
                  <a:pt x="58170" y="15727"/>
                  <a:pt x="60386" y="15103"/>
                  <a:pt x="61876" y="14868"/>
                </a:cubicBezTo>
                <a:cubicBezTo>
                  <a:pt x="63171" y="14663"/>
                  <a:pt x="62439" y="12709"/>
                  <a:pt x="60202" y="12709"/>
                </a:cubicBezTo>
                <a:cubicBezTo>
                  <a:pt x="59864" y="12709"/>
                  <a:pt x="59492" y="12754"/>
                  <a:pt x="59087" y="12856"/>
                </a:cubicBezTo>
                <a:cubicBezTo>
                  <a:pt x="58289" y="13057"/>
                  <a:pt x="57512" y="13240"/>
                  <a:pt x="56820" y="13240"/>
                </a:cubicBezTo>
                <a:cubicBezTo>
                  <a:pt x="56712" y="13240"/>
                  <a:pt x="56607" y="13236"/>
                  <a:pt x="56504" y="13226"/>
                </a:cubicBezTo>
                <a:cubicBezTo>
                  <a:pt x="55220" y="13110"/>
                  <a:pt x="55243" y="11261"/>
                  <a:pt x="56303" y="10527"/>
                </a:cubicBezTo>
                <a:cubicBezTo>
                  <a:pt x="57892" y="9426"/>
                  <a:pt x="60596" y="9193"/>
                  <a:pt x="61513" y="7060"/>
                </a:cubicBezTo>
                <a:cubicBezTo>
                  <a:pt x="61630" y="7019"/>
                  <a:pt x="61741" y="6971"/>
                  <a:pt x="61833" y="6919"/>
                </a:cubicBezTo>
                <a:cubicBezTo>
                  <a:pt x="62408" y="6593"/>
                  <a:pt x="62305" y="5631"/>
                  <a:pt x="61522" y="5013"/>
                </a:cubicBezTo>
                <a:cubicBezTo>
                  <a:pt x="60540" y="3373"/>
                  <a:pt x="57113" y="1120"/>
                  <a:pt x="53368" y="1120"/>
                </a:cubicBezTo>
                <a:cubicBezTo>
                  <a:pt x="53240" y="1120"/>
                  <a:pt x="53111" y="1123"/>
                  <a:pt x="52982" y="1128"/>
                </a:cubicBezTo>
                <a:cubicBezTo>
                  <a:pt x="52835" y="851"/>
                  <a:pt x="52638" y="598"/>
                  <a:pt x="52413" y="411"/>
                </a:cubicBezTo>
                <a:cubicBezTo>
                  <a:pt x="52081" y="136"/>
                  <a:pt x="51684" y="0"/>
                  <a:pt x="51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1" name="Google Shape;1961;p29"/>
          <p:cNvGrpSpPr/>
          <p:nvPr/>
        </p:nvGrpSpPr>
        <p:grpSpPr>
          <a:xfrm rot="-5400000">
            <a:off x="-450525" y="4242650"/>
            <a:ext cx="1712225" cy="1046525"/>
            <a:chOff x="3182725" y="919500"/>
            <a:chExt cx="1712225" cy="1046525"/>
          </a:xfrm>
        </p:grpSpPr>
        <p:sp>
          <p:nvSpPr>
            <p:cNvPr id="1962" name="Google Shape;1962;p29"/>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9"/>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9"/>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9"/>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9"/>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7" name="Google Shape;1967;p29"/>
          <p:cNvGrpSpPr/>
          <p:nvPr/>
        </p:nvGrpSpPr>
        <p:grpSpPr>
          <a:xfrm>
            <a:off x="3586825" y="4291425"/>
            <a:ext cx="1122450" cy="948975"/>
            <a:chOff x="2539325" y="3750750"/>
            <a:chExt cx="1122450" cy="948975"/>
          </a:xfrm>
        </p:grpSpPr>
        <p:sp>
          <p:nvSpPr>
            <p:cNvPr id="1968" name="Google Shape;1968;p29"/>
            <p:cNvSpPr/>
            <p:nvPr/>
          </p:nvSpPr>
          <p:spPr>
            <a:xfrm>
              <a:off x="3065750" y="3750750"/>
              <a:ext cx="247050" cy="736675"/>
            </a:xfrm>
            <a:custGeom>
              <a:avLst/>
              <a:gdLst/>
              <a:ahLst/>
              <a:cxnLst/>
              <a:rect l="l" t="t" r="r" b="b"/>
              <a:pathLst>
                <a:path w="9882" h="29467" extrusionOk="0">
                  <a:moveTo>
                    <a:pt x="5533" y="0"/>
                  </a:moveTo>
                  <a:cubicBezTo>
                    <a:pt x="5288" y="0"/>
                    <a:pt x="3622" y="1536"/>
                    <a:pt x="2256" y="4246"/>
                  </a:cubicBezTo>
                  <a:cubicBezTo>
                    <a:pt x="2354" y="4307"/>
                    <a:pt x="2452" y="4369"/>
                    <a:pt x="2547" y="4436"/>
                  </a:cubicBezTo>
                  <a:cubicBezTo>
                    <a:pt x="2987" y="4742"/>
                    <a:pt x="3873" y="5384"/>
                    <a:pt x="3725" y="6036"/>
                  </a:cubicBezTo>
                  <a:cubicBezTo>
                    <a:pt x="3718" y="6066"/>
                    <a:pt x="3687" y="6085"/>
                    <a:pt x="3658" y="6085"/>
                  </a:cubicBezTo>
                  <a:cubicBezTo>
                    <a:pt x="3638" y="6085"/>
                    <a:pt x="3618" y="6076"/>
                    <a:pt x="3608" y="6055"/>
                  </a:cubicBezTo>
                  <a:cubicBezTo>
                    <a:pt x="3301" y="5459"/>
                    <a:pt x="2595" y="5125"/>
                    <a:pt x="1964" y="4860"/>
                  </a:cubicBezTo>
                  <a:cubicBezTo>
                    <a:pt x="778" y="7481"/>
                    <a:pt x="1" y="11050"/>
                    <a:pt x="1033" y="15286"/>
                  </a:cubicBezTo>
                  <a:cubicBezTo>
                    <a:pt x="1045" y="15286"/>
                    <a:pt x="1056" y="15286"/>
                    <a:pt x="1068" y="15286"/>
                  </a:cubicBezTo>
                  <a:cubicBezTo>
                    <a:pt x="1492" y="15286"/>
                    <a:pt x="1938" y="15231"/>
                    <a:pt x="2360" y="15231"/>
                  </a:cubicBezTo>
                  <a:cubicBezTo>
                    <a:pt x="2497" y="15231"/>
                    <a:pt x="2631" y="15237"/>
                    <a:pt x="2761" y="15252"/>
                  </a:cubicBezTo>
                  <a:cubicBezTo>
                    <a:pt x="2785" y="15255"/>
                    <a:pt x="2804" y="15283"/>
                    <a:pt x="2804" y="15306"/>
                  </a:cubicBezTo>
                  <a:cubicBezTo>
                    <a:pt x="2805" y="15822"/>
                    <a:pt x="1780" y="15900"/>
                    <a:pt x="1440" y="15947"/>
                  </a:cubicBezTo>
                  <a:cubicBezTo>
                    <a:pt x="1363" y="15958"/>
                    <a:pt x="1285" y="15966"/>
                    <a:pt x="1209" y="15975"/>
                  </a:cubicBezTo>
                  <a:cubicBezTo>
                    <a:pt x="3735" y="25307"/>
                    <a:pt x="6953" y="26428"/>
                    <a:pt x="7988" y="29466"/>
                  </a:cubicBezTo>
                  <a:cubicBezTo>
                    <a:pt x="7988" y="29466"/>
                    <a:pt x="9881" y="26977"/>
                    <a:pt x="9481" y="21492"/>
                  </a:cubicBezTo>
                  <a:lnTo>
                    <a:pt x="9481" y="21492"/>
                  </a:lnTo>
                  <a:cubicBezTo>
                    <a:pt x="9138" y="21645"/>
                    <a:pt x="8791" y="21788"/>
                    <a:pt x="8436" y="21918"/>
                  </a:cubicBezTo>
                  <a:cubicBezTo>
                    <a:pt x="8419" y="21925"/>
                    <a:pt x="8401" y="21928"/>
                    <a:pt x="8385" y="21928"/>
                  </a:cubicBezTo>
                  <a:cubicBezTo>
                    <a:pt x="8237" y="21928"/>
                    <a:pt x="8144" y="21686"/>
                    <a:pt x="8299" y="21616"/>
                  </a:cubicBezTo>
                  <a:cubicBezTo>
                    <a:pt x="8689" y="21438"/>
                    <a:pt x="9069" y="21241"/>
                    <a:pt x="9443" y="21032"/>
                  </a:cubicBezTo>
                  <a:cubicBezTo>
                    <a:pt x="9430" y="20899"/>
                    <a:pt x="9418" y="20764"/>
                    <a:pt x="9402" y="20627"/>
                  </a:cubicBezTo>
                  <a:cubicBezTo>
                    <a:pt x="9072" y="20866"/>
                    <a:pt x="8710" y="21055"/>
                    <a:pt x="8299" y="21093"/>
                  </a:cubicBezTo>
                  <a:cubicBezTo>
                    <a:pt x="8297" y="21093"/>
                    <a:pt x="8296" y="21093"/>
                    <a:pt x="8295" y="21093"/>
                  </a:cubicBezTo>
                  <a:cubicBezTo>
                    <a:pt x="8249" y="21093"/>
                    <a:pt x="8236" y="21029"/>
                    <a:pt x="8272" y="21004"/>
                  </a:cubicBezTo>
                  <a:cubicBezTo>
                    <a:pt x="8656" y="20743"/>
                    <a:pt x="9008" y="20457"/>
                    <a:pt x="9342" y="20150"/>
                  </a:cubicBezTo>
                  <a:cubicBezTo>
                    <a:pt x="9245" y="19405"/>
                    <a:pt x="9107" y="18613"/>
                    <a:pt x="8919" y="17773"/>
                  </a:cubicBezTo>
                  <a:cubicBezTo>
                    <a:pt x="8824" y="17347"/>
                    <a:pt x="8730" y="16928"/>
                    <a:pt x="8636" y="16511"/>
                  </a:cubicBezTo>
                  <a:cubicBezTo>
                    <a:pt x="8342" y="16684"/>
                    <a:pt x="8009" y="16837"/>
                    <a:pt x="7685" y="16837"/>
                  </a:cubicBezTo>
                  <a:cubicBezTo>
                    <a:pt x="7612" y="16837"/>
                    <a:pt x="7540" y="16830"/>
                    <a:pt x="7470" y="16813"/>
                  </a:cubicBezTo>
                  <a:cubicBezTo>
                    <a:pt x="7383" y="16793"/>
                    <a:pt x="7379" y="16688"/>
                    <a:pt x="7441" y="16638"/>
                  </a:cubicBezTo>
                  <a:cubicBezTo>
                    <a:pt x="7780" y="16373"/>
                    <a:pt x="8150" y="16165"/>
                    <a:pt x="8507" y="15930"/>
                  </a:cubicBezTo>
                  <a:cubicBezTo>
                    <a:pt x="6880" y="8668"/>
                    <a:pt x="6354" y="2815"/>
                    <a:pt x="5563" y="19"/>
                  </a:cubicBezTo>
                  <a:cubicBezTo>
                    <a:pt x="5559" y="7"/>
                    <a:pt x="5549" y="0"/>
                    <a:pt x="5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9"/>
            <p:cNvSpPr/>
            <p:nvPr/>
          </p:nvSpPr>
          <p:spPr>
            <a:xfrm>
              <a:off x="3195225" y="3861950"/>
              <a:ext cx="90200" cy="529750"/>
            </a:xfrm>
            <a:custGeom>
              <a:avLst/>
              <a:gdLst/>
              <a:ahLst/>
              <a:cxnLst/>
              <a:rect l="l" t="t" r="r" b="b"/>
              <a:pathLst>
                <a:path w="3608" h="21190" extrusionOk="0">
                  <a:moveTo>
                    <a:pt x="251" y="1"/>
                  </a:moveTo>
                  <a:cubicBezTo>
                    <a:pt x="223" y="1"/>
                    <a:pt x="194" y="20"/>
                    <a:pt x="192" y="57"/>
                  </a:cubicBezTo>
                  <a:cubicBezTo>
                    <a:pt x="1" y="3563"/>
                    <a:pt x="352" y="7057"/>
                    <a:pt x="817" y="10529"/>
                  </a:cubicBezTo>
                  <a:cubicBezTo>
                    <a:pt x="1284" y="14002"/>
                    <a:pt x="1681" y="17457"/>
                    <a:pt x="1955" y="20951"/>
                  </a:cubicBezTo>
                  <a:cubicBezTo>
                    <a:pt x="1966" y="21100"/>
                    <a:pt x="2101" y="21189"/>
                    <a:pt x="2227" y="21189"/>
                  </a:cubicBezTo>
                  <a:cubicBezTo>
                    <a:pt x="2328" y="21189"/>
                    <a:pt x="2422" y="21132"/>
                    <a:pt x="2444" y="21003"/>
                  </a:cubicBezTo>
                  <a:cubicBezTo>
                    <a:pt x="3608" y="14009"/>
                    <a:pt x="588" y="7010"/>
                    <a:pt x="304" y="54"/>
                  </a:cubicBezTo>
                  <a:cubicBezTo>
                    <a:pt x="304" y="18"/>
                    <a:pt x="278"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9"/>
            <p:cNvSpPr/>
            <p:nvPr/>
          </p:nvSpPr>
          <p:spPr>
            <a:xfrm>
              <a:off x="2769075" y="3941200"/>
              <a:ext cx="516775" cy="639050"/>
            </a:xfrm>
            <a:custGeom>
              <a:avLst/>
              <a:gdLst/>
              <a:ahLst/>
              <a:cxnLst/>
              <a:rect l="l" t="t" r="r" b="b"/>
              <a:pathLst>
                <a:path w="20671" h="25562" extrusionOk="0">
                  <a:moveTo>
                    <a:pt x="1" y="1"/>
                  </a:moveTo>
                  <a:lnTo>
                    <a:pt x="1" y="1"/>
                  </a:lnTo>
                  <a:cubicBezTo>
                    <a:pt x="572" y="3728"/>
                    <a:pt x="1553" y="6928"/>
                    <a:pt x="2788" y="9674"/>
                  </a:cubicBezTo>
                  <a:cubicBezTo>
                    <a:pt x="3575" y="10319"/>
                    <a:pt x="4378" y="10957"/>
                    <a:pt x="5181" y="11612"/>
                  </a:cubicBezTo>
                  <a:cubicBezTo>
                    <a:pt x="5310" y="11718"/>
                    <a:pt x="5212" y="11884"/>
                    <a:pt x="5081" y="11884"/>
                  </a:cubicBezTo>
                  <a:cubicBezTo>
                    <a:pt x="5052" y="11884"/>
                    <a:pt x="5022" y="11875"/>
                    <a:pt x="4992" y="11856"/>
                  </a:cubicBezTo>
                  <a:cubicBezTo>
                    <a:pt x="4437" y="11496"/>
                    <a:pt x="3870" y="11132"/>
                    <a:pt x="3303" y="10756"/>
                  </a:cubicBezTo>
                  <a:lnTo>
                    <a:pt x="3303" y="10756"/>
                  </a:lnTo>
                  <a:cubicBezTo>
                    <a:pt x="3551" y="11255"/>
                    <a:pt x="3806" y="11738"/>
                    <a:pt x="4070" y="12206"/>
                  </a:cubicBezTo>
                  <a:cubicBezTo>
                    <a:pt x="4979" y="12500"/>
                    <a:pt x="5916" y="12738"/>
                    <a:pt x="6761" y="13132"/>
                  </a:cubicBezTo>
                  <a:cubicBezTo>
                    <a:pt x="6897" y="13196"/>
                    <a:pt x="6924" y="13434"/>
                    <a:pt x="6757" y="13482"/>
                  </a:cubicBezTo>
                  <a:cubicBezTo>
                    <a:pt x="6500" y="13556"/>
                    <a:pt x="6230" y="13587"/>
                    <a:pt x="5954" y="13587"/>
                  </a:cubicBezTo>
                  <a:cubicBezTo>
                    <a:pt x="5576" y="13587"/>
                    <a:pt x="5187" y="13528"/>
                    <a:pt x="4802" y="13438"/>
                  </a:cubicBezTo>
                  <a:lnTo>
                    <a:pt x="4802" y="13438"/>
                  </a:lnTo>
                  <a:cubicBezTo>
                    <a:pt x="11087" y="23458"/>
                    <a:pt x="20671" y="25562"/>
                    <a:pt x="20671" y="25562"/>
                  </a:cubicBezTo>
                  <a:cubicBezTo>
                    <a:pt x="19881" y="20513"/>
                    <a:pt x="18055" y="16346"/>
                    <a:pt x="15799" y="12945"/>
                  </a:cubicBezTo>
                  <a:cubicBezTo>
                    <a:pt x="14837" y="13481"/>
                    <a:pt x="13864" y="14063"/>
                    <a:pt x="12840" y="14425"/>
                  </a:cubicBezTo>
                  <a:cubicBezTo>
                    <a:pt x="12827" y="14430"/>
                    <a:pt x="12815" y="14432"/>
                    <a:pt x="12803" y="14432"/>
                  </a:cubicBezTo>
                  <a:cubicBezTo>
                    <a:pt x="12719" y="14432"/>
                    <a:pt x="12680" y="14325"/>
                    <a:pt x="12747" y="14261"/>
                  </a:cubicBezTo>
                  <a:cubicBezTo>
                    <a:pt x="13518" y="13526"/>
                    <a:pt x="14462" y="12925"/>
                    <a:pt x="15391" y="12341"/>
                  </a:cubicBezTo>
                  <a:cubicBezTo>
                    <a:pt x="12856" y="8701"/>
                    <a:pt x="9845" y="5985"/>
                    <a:pt x="7161" y="4040"/>
                  </a:cubicBezTo>
                  <a:cubicBezTo>
                    <a:pt x="6796" y="4844"/>
                    <a:pt x="6425" y="5643"/>
                    <a:pt x="6028" y="6429"/>
                  </a:cubicBezTo>
                  <a:cubicBezTo>
                    <a:pt x="5989" y="6506"/>
                    <a:pt x="5925" y="6539"/>
                    <a:pt x="5862" y="6539"/>
                  </a:cubicBezTo>
                  <a:cubicBezTo>
                    <a:pt x="5745" y="6539"/>
                    <a:pt x="5631" y="6427"/>
                    <a:pt x="5681" y="6276"/>
                  </a:cubicBezTo>
                  <a:cubicBezTo>
                    <a:pt x="5973" y="5394"/>
                    <a:pt x="6245" y="4492"/>
                    <a:pt x="6533" y="3593"/>
                  </a:cubicBezTo>
                  <a:cubicBezTo>
                    <a:pt x="2892" y="1067"/>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9"/>
            <p:cNvSpPr/>
            <p:nvPr/>
          </p:nvSpPr>
          <p:spPr>
            <a:xfrm>
              <a:off x="2769300" y="3942325"/>
              <a:ext cx="516550" cy="637925"/>
            </a:xfrm>
            <a:custGeom>
              <a:avLst/>
              <a:gdLst/>
              <a:ahLst/>
              <a:cxnLst/>
              <a:rect l="l" t="t" r="r" b="b"/>
              <a:pathLst>
                <a:path w="20662" h="25517" extrusionOk="0">
                  <a:moveTo>
                    <a:pt x="0" y="1"/>
                  </a:moveTo>
                  <a:lnTo>
                    <a:pt x="0" y="1"/>
                  </a:lnTo>
                  <a:cubicBezTo>
                    <a:pt x="104" y="677"/>
                    <a:pt x="226" y="1331"/>
                    <a:pt x="356" y="1973"/>
                  </a:cubicBezTo>
                  <a:cubicBezTo>
                    <a:pt x="1937" y="3786"/>
                    <a:pt x="3399" y="5709"/>
                    <a:pt x="5121" y="7379"/>
                  </a:cubicBezTo>
                  <a:cubicBezTo>
                    <a:pt x="7440" y="9628"/>
                    <a:pt x="9745" y="11905"/>
                    <a:pt x="11870" y="14339"/>
                  </a:cubicBezTo>
                  <a:cubicBezTo>
                    <a:pt x="13854" y="16612"/>
                    <a:pt x="15606" y="19105"/>
                    <a:pt x="16995" y="21784"/>
                  </a:cubicBezTo>
                  <a:cubicBezTo>
                    <a:pt x="17496" y="22752"/>
                    <a:pt x="17938" y="23749"/>
                    <a:pt x="18342" y="24760"/>
                  </a:cubicBezTo>
                  <a:cubicBezTo>
                    <a:pt x="19764" y="25318"/>
                    <a:pt x="20662" y="25517"/>
                    <a:pt x="20662" y="25517"/>
                  </a:cubicBezTo>
                  <a:cubicBezTo>
                    <a:pt x="19872" y="20468"/>
                    <a:pt x="18046" y="16301"/>
                    <a:pt x="15790" y="12900"/>
                  </a:cubicBezTo>
                  <a:cubicBezTo>
                    <a:pt x="14828" y="13436"/>
                    <a:pt x="13855" y="14018"/>
                    <a:pt x="12831" y="14380"/>
                  </a:cubicBezTo>
                  <a:cubicBezTo>
                    <a:pt x="12818" y="14385"/>
                    <a:pt x="12806" y="14387"/>
                    <a:pt x="12794" y="14387"/>
                  </a:cubicBezTo>
                  <a:cubicBezTo>
                    <a:pt x="12710" y="14387"/>
                    <a:pt x="12671" y="14280"/>
                    <a:pt x="12738" y="14216"/>
                  </a:cubicBezTo>
                  <a:cubicBezTo>
                    <a:pt x="13509" y="13481"/>
                    <a:pt x="14453" y="12880"/>
                    <a:pt x="15382" y="12296"/>
                  </a:cubicBezTo>
                  <a:cubicBezTo>
                    <a:pt x="12847" y="8656"/>
                    <a:pt x="9836" y="5940"/>
                    <a:pt x="7152" y="3995"/>
                  </a:cubicBezTo>
                  <a:cubicBezTo>
                    <a:pt x="6787" y="4799"/>
                    <a:pt x="6416" y="5598"/>
                    <a:pt x="6019" y="6384"/>
                  </a:cubicBezTo>
                  <a:cubicBezTo>
                    <a:pt x="5980" y="6461"/>
                    <a:pt x="5916" y="6494"/>
                    <a:pt x="5853" y="6494"/>
                  </a:cubicBezTo>
                  <a:cubicBezTo>
                    <a:pt x="5736" y="6494"/>
                    <a:pt x="5622" y="6382"/>
                    <a:pt x="5672" y="6231"/>
                  </a:cubicBezTo>
                  <a:cubicBezTo>
                    <a:pt x="5964" y="5349"/>
                    <a:pt x="6236" y="4447"/>
                    <a:pt x="6524" y="3548"/>
                  </a:cubicBezTo>
                  <a:cubicBezTo>
                    <a:pt x="4784" y="2340"/>
                    <a:pt x="3220" y="1470"/>
                    <a:pt x="2056" y="887"/>
                  </a:cubicBezTo>
                  <a:cubicBezTo>
                    <a:pt x="1366" y="595"/>
                    <a:pt x="678" y="30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9"/>
            <p:cNvSpPr/>
            <p:nvPr/>
          </p:nvSpPr>
          <p:spPr>
            <a:xfrm>
              <a:off x="2848025" y="4058250"/>
              <a:ext cx="376600" cy="478100"/>
            </a:xfrm>
            <a:custGeom>
              <a:avLst/>
              <a:gdLst/>
              <a:ahLst/>
              <a:cxnLst/>
              <a:rect l="l" t="t" r="r" b="b"/>
              <a:pathLst>
                <a:path w="15064" h="19124" extrusionOk="0">
                  <a:moveTo>
                    <a:pt x="232" y="1"/>
                  </a:moveTo>
                  <a:cubicBezTo>
                    <a:pt x="104" y="1"/>
                    <a:pt x="1" y="185"/>
                    <a:pt x="77" y="316"/>
                  </a:cubicBezTo>
                  <a:cubicBezTo>
                    <a:pt x="1994" y="3630"/>
                    <a:pt x="4972" y="6026"/>
                    <a:pt x="7702" y="8631"/>
                  </a:cubicBezTo>
                  <a:cubicBezTo>
                    <a:pt x="10788" y="11578"/>
                    <a:pt x="13680" y="14942"/>
                    <a:pt x="14948" y="19086"/>
                  </a:cubicBezTo>
                  <a:cubicBezTo>
                    <a:pt x="14956" y="19113"/>
                    <a:pt x="14975" y="19124"/>
                    <a:pt x="14996" y="19124"/>
                  </a:cubicBezTo>
                  <a:cubicBezTo>
                    <a:pt x="15029" y="19124"/>
                    <a:pt x="15064" y="19097"/>
                    <a:pt x="15061" y="19058"/>
                  </a:cubicBezTo>
                  <a:cubicBezTo>
                    <a:pt x="14789" y="14949"/>
                    <a:pt x="12346" y="11692"/>
                    <a:pt x="9601" y="8814"/>
                  </a:cubicBezTo>
                  <a:cubicBezTo>
                    <a:pt x="6662" y="5736"/>
                    <a:pt x="3369" y="3040"/>
                    <a:pt x="345" y="53"/>
                  </a:cubicBezTo>
                  <a:cubicBezTo>
                    <a:pt x="308" y="16"/>
                    <a:pt x="269" y="1"/>
                    <a:pt x="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9"/>
            <p:cNvSpPr/>
            <p:nvPr/>
          </p:nvSpPr>
          <p:spPr>
            <a:xfrm>
              <a:off x="2539325" y="4317150"/>
              <a:ext cx="820850" cy="340800"/>
            </a:xfrm>
            <a:custGeom>
              <a:avLst/>
              <a:gdLst/>
              <a:ahLst/>
              <a:cxnLst/>
              <a:rect l="l" t="t" r="r" b="b"/>
              <a:pathLst>
                <a:path w="32834" h="13632" extrusionOk="0">
                  <a:moveTo>
                    <a:pt x="6761" y="0"/>
                  </a:moveTo>
                  <a:cubicBezTo>
                    <a:pt x="4650" y="0"/>
                    <a:pt x="2398" y="175"/>
                    <a:pt x="1" y="564"/>
                  </a:cubicBezTo>
                  <a:cubicBezTo>
                    <a:pt x="1" y="564"/>
                    <a:pt x="2038" y="3155"/>
                    <a:pt x="5810" y="6031"/>
                  </a:cubicBezTo>
                  <a:cubicBezTo>
                    <a:pt x="6629" y="5442"/>
                    <a:pt x="7458" y="4868"/>
                    <a:pt x="8262" y="4280"/>
                  </a:cubicBezTo>
                  <a:cubicBezTo>
                    <a:pt x="8305" y="4248"/>
                    <a:pt x="8350" y="4235"/>
                    <a:pt x="8392" y="4235"/>
                  </a:cubicBezTo>
                  <a:cubicBezTo>
                    <a:pt x="8555" y="4235"/>
                    <a:pt x="8679" y="4437"/>
                    <a:pt x="8530" y="4585"/>
                  </a:cubicBezTo>
                  <a:cubicBezTo>
                    <a:pt x="7862" y="5247"/>
                    <a:pt x="7169" y="5889"/>
                    <a:pt x="6470" y="6524"/>
                  </a:cubicBezTo>
                  <a:cubicBezTo>
                    <a:pt x="9334" y="8617"/>
                    <a:pt x="13093" y="10789"/>
                    <a:pt x="17634" y="12172"/>
                  </a:cubicBezTo>
                  <a:cubicBezTo>
                    <a:pt x="17922" y="11034"/>
                    <a:pt x="18224" y="9876"/>
                    <a:pt x="18718" y="8848"/>
                  </a:cubicBezTo>
                  <a:cubicBezTo>
                    <a:pt x="18739" y="8805"/>
                    <a:pt x="18779" y="8784"/>
                    <a:pt x="18817" y="8784"/>
                  </a:cubicBezTo>
                  <a:cubicBezTo>
                    <a:pt x="18868" y="8784"/>
                    <a:pt x="18917" y="8820"/>
                    <a:pt x="18915" y="8889"/>
                  </a:cubicBezTo>
                  <a:cubicBezTo>
                    <a:pt x="18884" y="10050"/>
                    <a:pt x="18611" y="11234"/>
                    <a:pt x="18382" y="12391"/>
                  </a:cubicBezTo>
                  <a:cubicBezTo>
                    <a:pt x="21123" y="13158"/>
                    <a:pt x="24134" y="13632"/>
                    <a:pt x="27395" y="13632"/>
                  </a:cubicBezTo>
                  <a:cubicBezTo>
                    <a:pt x="29138" y="13632"/>
                    <a:pt x="30952" y="13496"/>
                    <a:pt x="32834" y="13198"/>
                  </a:cubicBezTo>
                  <a:cubicBezTo>
                    <a:pt x="32834" y="13198"/>
                    <a:pt x="27537" y="4131"/>
                    <a:pt x="15265" y="1029"/>
                  </a:cubicBezTo>
                  <a:lnTo>
                    <a:pt x="15265" y="1029"/>
                  </a:lnTo>
                  <a:cubicBezTo>
                    <a:pt x="15643" y="1655"/>
                    <a:pt x="15931" y="2329"/>
                    <a:pt x="15954" y="3005"/>
                  </a:cubicBezTo>
                  <a:cubicBezTo>
                    <a:pt x="15957" y="3124"/>
                    <a:pt x="15856" y="3187"/>
                    <a:pt x="15754" y="3187"/>
                  </a:cubicBezTo>
                  <a:cubicBezTo>
                    <a:pt x="15696" y="3187"/>
                    <a:pt x="15637" y="3167"/>
                    <a:pt x="15598" y="3124"/>
                  </a:cubicBezTo>
                  <a:cubicBezTo>
                    <a:pt x="14919" y="2393"/>
                    <a:pt x="14367" y="1517"/>
                    <a:pt x="13769" y="689"/>
                  </a:cubicBezTo>
                  <a:cubicBezTo>
                    <a:pt x="13206" y="574"/>
                    <a:pt x="12630" y="473"/>
                    <a:pt x="12041" y="384"/>
                  </a:cubicBezTo>
                  <a:lnTo>
                    <a:pt x="12041" y="384"/>
                  </a:lnTo>
                  <a:cubicBezTo>
                    <a:pt x="12609" y="839"/>
                    <a:pt x="13168" y="1297"/>
                    <a:pt x="13716" y="1742"/>
                  </a:cubicBezTo>
                  <a:cubicBezTo>
                    <a:pt x="13850" y="1852"/>
                    <a:pt x="13762" y="2047"/>
                    <a:pt x="13624" y="2047"/>
                  </a:cubicBezTo>
                  <a:cubicBezTo>
                    <a:pt x="13595" y="2047"/>
                    <a:pt x="13563" y="2038"/>
                    <a:pt x="13531" y="2017"/>
                  </a:cubicBezTo>
                  <a:cubicBezTo>
                    <a:pt x="12599" y="1413"/>
                    <a:pt x="11686" y="806"/>
                    <a:pt x="10769" y="218"/>
                  </a:cubicBezTo>
                  <a:cubicBezTo>
                    <a:pt x="9493" y="77"/>
                    <a:pt x="8158" y="0"/>
                    <a:pt x="6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9"/>
            <p:cNvSpPr/>
            <p:nvPr/>
          </p:nvSpPr>
          <p:spPr>
            <a:xfrm>
              <a:off x="2683500" y="4372275"/>
              <a:ext cx="611825" cy="236725"/>
            </a:xfrm>
            <a:custGeom>
              <a:avLst/>
              <a:gdLst/>
              <a:ahLst/>
              <a:cxnLst/>
              <a:rect l="l" t="t" r="r" b="b"/>
              <a:pathLst>
                <a:path w="24473" h="9469" extrusionOk="0">
                  <a:moveTo>
                    <a:pt x="347" y="1"/>
                  </a:moveTo>
                  <a:cubicBezTo>
                    <a:pt x="159" y="1"/>
                    <a:pt x="1" y="258"/>
                    <a:pt x="208" y="365"/>
                  </a:cubicBezTo>
                  <a:cubicBezTo>
                    <a:pt x="4245" y="2460"/>
                    <a:pt x="8074" y="4929"/>
                    <a:pt x="12176" y="6907"/>
                  </a:cubicBezTo>
                  <a:cubicBezTo>
                    <a:pt x="15093" y="8314"/>
                    <a:pt x="18174" y="9468"/>
                    <a:pt x="21364" y="9468"/>
                  </a:cubicBezTo>
                  <a:cubicBezTo>
                    <a:pt x="22368" y="9468"/>
                    <a:pt x="23382" y="9354"/>
                    <a:pt x="24406" y="9097"/>
                  </a:cubicBezTo>
                  <a:cubicBezTo>
                    <a:pt x="24470" y="9080"/>
                    <a:pt x="24472" y="8971"/>
                    <a:pt x="24399" y="8971"/>
                  </a:cubicBezTo>
                  <a:cubicBezTo>
                    <a:pt x="24398" y="8971"/>
                    <a:pt x="24398" y="8971"/>
                    <a:pt x="24397" y="8971"/>
                  </a:cubicBezTo>
                  <a:cubicBezTo>
                    <a:pt x="24307" y="8972"/>
                    <a:pt x="24217" y="8973"/>
                    <a:pt x="24127" y="8973"/>
                  </a:cubicBezTo>
                  <a:cubicBezTo>
                    <a:pt x="19590" y="8973"/>
                    <a:pt x="15303" y="7163"/>
                    <a:pt x="11365" y="5032"/>
                  </a:cubicBezTo>
                  <a:cubicBezTo>
                    <a:pt x="7813" y="3111"/>
                    <a:pt x="4392" y="867"/>
                    <a:pt x="388" y="5"/>
                  </a:cubicBezTo>
                  <a:cubicBezTo>
                    <a:pt x="375" y="2"/>
                    <a:pt x="361"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9"/>
            <p:cNvSpPr/>
            <p:nvPr/>
          </p:nvSpPr>
          <p:spPr>
            <a:xfrm>
              <a:off x="3221150" y="3992500"/>
              <a:ext cx="440625" cy="707225"/>
            </a:xfrm>
            <a:custGeom>
              <a:avLst/>
              <a:gdLst/>
              <a:ahLst/>
              <a:cxnLst/>
              <a:rect l="l" t="t" r="r" b="b"/>
              <a:pathLst>
                <a:path w="17625" h="28289" extrusionOk="0">
                  <a:moveTo>
                    <a:pt x="14656" y="0"/>
                  </a:moveTo>
                  <a:cubicBezTo>
                    <a:pt x="13696" y="0"/>
                    <a:pt x="12570" y="84"/>
                    <a:pt x="11381" y="342"/>
                  </a:cubicBezTo>
                  <a:cubicBezTo>
                    <a:pt x="11342" y="1395"/>
                    <a:pt x="11433" y="2457"/>
                    <a:pt x="11714" y="3535"/>
                  </a:cubicBezTo>
                  <a:cubicBezTo>
                    <a:pt x="11743" y="3651"/>
                    <a:pt x="11653" y="3722"/>
                    <a:pt x="11562" y="3722"/>
                  </a:cubicBezTo>
                  <a:cubicBezTo>
                    <a:pt x="11498" y="3722"/>
                    <a:pt x="11433" y="3687"/>
                    <a:pt x="11408" y="3608"/>
                  </a:cubicBezTo>
                  <a:cubicBezTo>
                    <a:pt x="11096" y="2650"/>
                    <a:pt x="10889" y="1570"/>
                    <a:pt x="10829" y="474"/>
                  </a:cubicBezTo>
                  <a:cubicBezTo>
                    <a:pt x="10238" y="627"/>
                    <a:pt x="9637" y="827"/>
                    <a:pt x="9036" y="1082"/>
                  </a:cubicBezTo>
                  <a:cubicBezTo>
                    <a:pt x="8966" y="1777"/>
                    <a:pt x="8924" y="2474"/>
                    <a:pt x="8976" y="3204"/>
                  </a:cubicBezTo>
                  <a:cubicBezTo>
                    <a:pt x="9070" y="4483"/>
                    <a:pt x="9328" y="5753"/>
                    <a:pt x="9372" y="7034"/>
                  </a:cubicBezTo>
                  <a:cubicBezTo>
                    <a:pt x="9373" y="7065"/>
                    <a:pt x="9346" y="7084"/>
                    <a:pt x="9319" y="7084"/>
                  </a:cubicBezTo>
                  <a:cubicBezTo>
                    <a:pt x="9301" y="7084"/>
                    <a:pt x="9284" y="7076"/>
                    <a:pt x="9274" y="7058"/>
                  </a:cubicBezTo>
                  <a:cubicBezTo>
                    <a:pt x="8585" y="5790"/>
                    <a:pt x="8367" y="4229"/>
                    <a:pt x="8255" y="2807"/>
                  </a:cubicBezTo>
                  <a:cubicBezTo>
                    <a:pt x="8222" y="2388"/>
                    <a:pt x="8185" y="1942"/>
                    <a:pt x="8168" y="1489"/>
                  </a:cubicBezTo>
                  <a:cubicBezTo>
                    <a:pt x="6762" y="2222"/>
                    <a:pt x="5393" y="3294"/>
                    <a:pt x="4221" y="4843"/>
                  </a:cubicBezTo>
                  <a:cubicBezTo>
                    <a:pt x="4315" y="5178"/>
                    <a:pt x="4415" y="5512"/>
                    <a:pt x="4534" y="5847"/>
                  </a:cubicBezTo>
                  <a:cubicBezTo>
                    <a:pt x="5087" y="7404"/>
                    <a:pt x="5946" y="9033"/>
                    <a:pt x="6087" y="10697"/>
                  </a:cubicBezTo>
                  <a:cubicBezTo>
                    <a:pt x="6092" y="10763"/>
                    <a:pt x="6041" y="10796"/>
                    <a:pt x="5987" y="10796"/>
                  </a:cubicBezTo>
                  <a:cubicBezTo>
                    <a:pt x="5949" y="10796"/>
                    <a:pt x="5910" y="10779"/>
                    <a:pt x="5890" y="10745"/>
                  </a:cubicBezTo>
                  <a:cubicBezTo>
                    <a:pt x="4954" y="9218"/>
                    <a:pt x="4244" y="7384"/>
                    <a:pt x="3647" y="5664"/>
                  </a:cubicBezTo>
                  <a:cubicBezTo>
                    <a:pt x="3010" y="6655"/>
                    <a:pt x="2447" y="7812"/>
                    <a:pt x="1991" y="9166"/>
                  </a:cubicBezTo>
                  <a:cubicBezTo>
                    <a:pt x="2152" y="9577"/>
                    <a:pt x="2311" y="9988"/>
                    <a:pt x="2484" y="10382"/>
                  </a:cubicBezTo>
                  <a:cubicBezTo>
                    <a:pt x="3034" y="11643"/>
                    <a:pt x="3725" y="12760"/>
                    <a:pt x="4436" y="13928"/>
                  </a:cubicBezTo>
                  <a:cubicBezTo>
                    <a:pt x="4454" y="13957"/>
                    <a:pt x="4427" y="13989"/>
                    <a:pt x="4398" y="13989"/>
                  </a:cubicBezTo>
                  <a:cubicBezTo>
                    <a:pt x="4392" y="13989"/>
                    <a:pt x="4385" y="13988"/>
                    <a:pt x="4378" y="13984"/>
                  </a:cubicBezTo>
                  <a:cubicBezTo>
                    <a:pt x="3172" y="13269"/>
                    <a:pt x="2518" y="11911"/>
                    <a:pt x="1917" y="10694"/>
                  </a:cubicBezTo>
                  <a:cubicBezTo>
                    <a:pt x="1836" y="10533"/>
                    <a:pt x="1754" y="10370"/>
                    <a:pt x="1672" y="10209"/>
                  </a:cubicBezTo>
                  <a:cubicBezTo>
                    <a:pt x="1653" y="10275"/>
                    <a:pt x="1634" y="10339"/>
                    <a:pt x="1615" y="10407"/>
                  </a:cubicBezTo>
                  <a:cubicBezTo>
                    <a:pt x="1259" y="11739"/>
                    <a:pt x="1022" y="12985"/>
                    <a:pt x="884" y="14149"/>
                  </a:cubicBezTo>
                  <a:cubicBezTo>
                    <a:pt x="1072" y="14412"/>
                    <a:pt x="1266" y="14668"/>
                    <a:pt x="1479" y="14918"/>
                  </a:cubicBezTo>
                  <a:cubicBezTo>
                    <a:pt x="1953" y="15475"/>
                    <a:pt x="2762" y="16160"/>
                    <a:pt x="3003" y="16856"/>
                  </a:cubicBezTo>
                  <a:cubicBezTo>
                    <a:pt x="3018" y="16900"/>
                    <a:pt x="2976" y="16949"/>
                    <a:pt x="2932" y="16949"/>
                  </a:cubicBezTo>
                  <a:cubicBezTo>
                    <a:pt x="2926" y="16949"/>
                    <a:pt x="2919" y="16948"/>
                    <a:pt x="2912" y="16945"/>
                  </a:cubicBezTo>
                  <a:cubicBezTo>
                    <a:pt x="2130" y="16648"/>
                    <a:pt x="1368" y="15658"/>
                    <a:pt x="798" y="14977"/>
                  </a:cubicBezTo>
                  <a:lnTo>
                    <a:pt x="798" y="14977"/>
                  </a:lnTo>
                  <a:cubicBezTo>
                    <a:pt x="0" y="24608"/>
                    <a:pt x="6024" y="28289"/>
                    <a:pt x="6024" y="28289"/>
                  </a:cubicBezTo>
                  <a:cubicBezTo>
                    <a:pt x="6024" y="28289"/>
                    <a:pt x="4797" y="20280"/>
                    <a:pt x="8005" y="13673"/>
                  </a:cubicBezTo>
                  <a:cubicBezTo>
                    <a:pt x="11741" y="5979"/>
                    <a:pt x="17625" y="282"/>
                    <a:pt x="17625" y="282"/>
                  </a:cubicBezTo>
                  <a:cubicBezTo>
                    <a:pt x="17625" y="282"/>
                    <a:pt x="16421" y="0"/>
                    <a:pt x="14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6086938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1976"/>
        <p:cNvGrpSpPr/>
        <p:nvPr/>
      </p:nvGrpSpPr>
      <p:grpSpPr>
        <a:xfrm>
          <a:off x="0" y="0"/>
          <a:ext cx="0" cy="0"/>
          <a:chOff x="0" y="0"/>
          <a:chExt cx="0" cy="0"/>
        </a:xfrm>
      </p:grpSpPr>
      <p:grpSp>
        <p:nvGrpSpPr>
          <p:cNvPr id="1977" name="Google Shape;1977;p30"/>
          <p:cNvGrpSpPr/>
          <p:nvPr/>
        </p:nvGrpSpPr>
        <p:grpSpPr>
          <a:xfrm>
            <a:off x="397510" y="1502323"/>
            <a:ext cx="7694517" cy="3507627"/>
            <a:chOff x="397510" y="1502323"/>
            <a:chExt cx="7694517" cy="3507627"/>
          </a:xfrm>
        </p:grpSpPr>
        <p:grpSp>
          <p:nvGrpSpPr>
            <p:cNvPr id="1978" name="Google Shape;1978;p30"/>
            <p:cNvGrpSpPr/>
            <p:nvPr/>
          </p:nvGrpSpPr>
          <p:grpSpPr>
            <a:xfrm>
              <a:off x="7258763" y="3720433"/>
              <a:ext cx="833264" cy="1289517"/>
              <a:chOff x="2593675" y="2254750"/>
              <a:chExt cx="344125" cy="532550"/>
            </a:xfrm>
          </p:grpSpPr>
          <p:sp>
            <p:nvSpPr>
              <p:cNvPr id="1979" name="Google Shape;1979;p30"/>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0"/>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1" name="Google Shape;1981;p30"/>
            <p:cNvSpPr/>
            <p:nvPr/>
          </p:nvSpPr>
          <p:spPr>
            <a:xfrm>
              <a:off x="5067675" y="2637175"/>
              <a:ext cx="1273317" cy="2350134"/>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2" name="Google Shape;1982;p30"/>
            <p:cNvGrpSpPr/>
            <p:nvPr/>
          </p:nvGrpSpPr>
          <p:grpSpPr>
            <a:xfrm flipH="1">
              <a:off x="3631694" y="3114632"/>
              <a:ext cx="1224638" cy="1895186"/>
              <a:chOff x="2593675" y="2254750"/>
              <a:chExt cx="344125" cy="532550"/>
            </a:xfrm>
          </p:grpSpPr>
          <p:sp>
            <p:nvSpPr>
              <p:cNvPr id="1983" name="Google Shape;1983;p30"/>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0"/>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5" name="Google Shape;1985;p30"/>
            <p:cNvSpPr/>
            <p:nvPr/>
          </p:nvSpPr>
          <p:spPr>
            <a:xfrm flipH="1">
              <a:off x="397510" y="1502323"/>
              <a:ext cx="1888217" cy="3484965"/>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6" name="Google Shape;1986;p30"/>
          <p:cNvGrpSpPr/>
          <p:nvPr/>
        </p:nvGrpSpPr>
        <p:grpSpPr>
          <a:xfrm flipH="1">
            <a:off x="4580171" y="0"/>
            <a:ext cx="4563829" cy="2311308"/>
            <a:chOff x="0" y="0"/>
            <a:chExt cx="3054159" cy="1546750"/>
          </a:xfrm>
        </p:grpSpPr>
        <p:sp>
          <p:nvSpPr>
            <p:cNvPr id="1987" name="Google Shape;1987;p30"/>
            <p:cNvSpPr/>
            <p:nvPr/>
          </p:nvSpPr>
          <p:spPr>
            <a:xfrm>
              <a:off x="0" y="0"/>
              <a:ext cx="3054159" cy="1289961"/>
            </a:xfrm>
            <a:custGeom>
              <a:avLst/>
              <a:gdLst/>
              <a:ahLst/>
              <a:cxnLst/>
              <a:rect l="l" t="t" r="r" b="b"/>
              <a:pathLst>
                <a:path w="68768" h="29045" extrusionOk="0">
                  <a:moveTo>
                    <a:pt x="54971" y="1"/>
                  </a:moveTo>
                  <a:cubicBezTo>
                    <a:pt x="54971" y="1"/>
                    <a:pt x="40955" y="18323"/>
                    <a:pt x="18257" y="18323"/>
                  </a:cubicBezTo>
                  <a:cubicBezTo>
                    <a:pt x="12671" y="18323"/>
                    <a:pt x="6559" y="17213"/>
                    <a:pt x="1" y="14448"/>
                  </a:cubicBezTo>
                  <a:lnTo>
                    <a:pt x="1" y="25940"/>
                  </a:lnTo>
                  <a:cubicBezTo>
                    <a:pt x="1" y="25940"/>
                    <a:pt x="9307" y="29045"/>
                    <a:pt x="19676" y="29045"/>
                  </a:cubicBezTo>
                  <a:cubicBezTo>
                    <a:pt x="21713" y="29045"/>
                    <a:pt x="23791" y="28925"/>
                    <a:pt x="25848" y="28638"/>
                  </a:cubicBezTo>
                  <a:cubicBezTo>
                    <a:pt x="52081" y="24977"/>
                    <a:pt x="59045" y="5913"/>
                    <a:pt x="68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0"/>
            <p:cNvSpPr/>
            <p:nvPr/>
          </p:nvSpPr>
          <p:spPr>
            <a:xfrm>
              <a:off x="0" y="0"/>
              <a:ext cx="2873622" cy="918495"/>
            </a:xfrm>
            <a:custGeom>
              <a:avLst/>
              <a:gdLst/>
              <a:ahLst/>
              <a:cxnLst/>
              <a:rect l="l" t="t" r="r" b="b"/>
              <a:pathLst>
                <a:path w="64703" h="20681" extrusionOk="0">
                  <a:moveTo>
                    <a:pt x="54971" y="1"/>
                  </a:moveTo>
                  <a:cubicBezTo>
                    <a:pt x="54971" y="1"/>
                    <a:pt x="40955" y="18323"/>
                    <a:pt x="18257" y="18323"/>
                  </a:cubicBezTo>
                  <a:cubicBezTo>
                    <a:pt x="12671" y="18323"/>
                    <a:pt x="6559" y="17213"/>
                    <a:pt x="1" y="14448"/>
                  </a:cubicBezTo>
                  <a:lnTo>
                    <a:pt x="1" y="15568"/>
                  </a:lnTo>
                  <a:cubicBezTo>
                    <a:pt x="5558" y="18991"/>
                    <a:pt x="11228" y="20680"/>
                    <a:pt x="17466" y="20680"/>
                  </a:cubicBezTo>
                  <a:cubicBezTo>
                    <a:pt x="20548" y="20680"/>
                    <a:pt x="23769" y="20268"/>
                    <a:pt x="27184" y="19448"/>
                  </a:cubicBezTo>
                  <a:cubicBezTo>
                    <a:pt x="38981" y="16319"/>
                    <a:pt x="47890" y="8614"/>
                    <a:pt x="58484" y="2835"/>
                  </a:cubicBezTo>
                  <a:cubicBezTo>
                    <a:pt x="60543" y="1713"/>
                    <a:pt x="62601" y="775"/>
                    <a:pt x="647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0"/>
            <p:cNvSpPr/>
            <p:nvPr/>
          </p:nvSpPr>
          <p:spPr>
            <a:xfrm>
              <a:off x="0" y="397503"/>
              <a:ext cx="2404804" cy="867820"/>
            </a:xfrm>
            <a:custGeom>
              <a:avLst/>
              <a:gdLst/>
              <a:ahLst/>
              <a:cxnLst/>
              <a:rect l="l" t="t" r="r" b="b"/>
              <a:pathLst>
                <a:path w="54147" h="19540" extrusionOk="0">
                  <a:moveTo>
                    <a:pt x="54045" y="1"/>
                  </a:moveTo>
                  <a:cubicBezTo>
                    <a:pt x="54032" y="1"/>
                    <a:pt x="54020" y="5"/>
                    <a:pt x="54008" y="14"/>
                  </a:cubicBezTo>
                  <a:cubicBezTo>
                    <a:pt x="50311" y="2868"/>
                    <a:pt x="46424" y="5525"/>
                    <a:pt x="42170" y="7481"/>
                  </a:cubicBezTo>
                  <a:cubicBezTo>
                    <a:pt x="37643" y="9562"/>
                    <a:pt x="32732" y="11021"/>
                    <a:pt x="27870" y="12069"/>
                  </a:cubicBezTo>
                  <a:cubicBezTo>
                    <a:pt x="24263" y="12846"/>
                    <a:pt x="20603" y="13303"/>
                    <a:pt x="16928" y="13303"/>
                  </a:cubicBezTo>
                  <a:cubicBezTo>
                    <a:pt x="15608" y="13303"/>
                    <a:pt x="14285" y="13244"/>
                    <a:pt x="12962" y="13120"/>
                  </a:cubicBezTo>
                  <a:cubicBezTo>
                    <a:pt x="8473" y="12699"/>
                    <a:pt x="4085" y="11389"/>
                    <a:pt x="1" y="9494"/>
                  </a:cubicBezTo>
                  <a:lnTo>
                    <a:pt x="1" y="13522"/>
                  </a:lnTo>
                  <a:cubicBezTo>
                    <a:pt x="1450" y="14111"/>
                    <a:pt x="2930" y="14622"/>
                    <a:pt x="4430" y="15053"/>
                  </a:cubicBezTo>
                  <a:cubicBezTo>
                    <a:pt x="4223" y="15039"/>
                    <a:pt x="4016" y="15025"/>
                    <a:pt x="3807" y="15009"/>
                  </a:cubicBezTo>
                  <a:cubicBezTo>
                    <a:pt x="2536" y="14919"/>
                    <a:pt x="1270" y="14820"/>
                    <a:pt x="1" y="14753"/>
                  </a:cubicBezTo>
                  <a:lnTo>
                    <a:pt x="1" y="16990"/>
                  </a:lnTo>
                  <a:cubicBezTo>
                    <a:pt x="1" y="16990"/>
                    <a:pt x="783" y="17251"/>
                    <a:pt x="2146" y="17621"/>
                  </a:cubicBezTo>
                  <a:cubicBezTo>
                    <a:pt x="2384" y="17635"/>
                    <a:pt x="2622" y="17649"/>
                    <a:pt x="2862" y="17665"/>
                  </a:cubicBezTo>
                  <a:cubicBezTo>
                    <a:pt x="5758" y="17858"/>
                    <a:pt x="8649" y="17981"/>
                    <a:pt x="11541" y="17981"/>
                  </a:cubicBezTo>
                  <a:cubicBezTo>
                    <a:pt x="11940" y="17981"/>
                    <a:pt x="12338" y="17979"/>
                    <a:pt x="12737" y="17974"/>
                  </a:cubicBezTo>
                  <a:lnTo>
                    <a:pt x="12737" y="17974"/>
                  </a:lnTo>
                  <a:cubicBezTo>
                    <a:pt x="11370" y="18326"/>
                    <a:pt x="10005" y="18690"/>
                    <a:pt x="8646" y="19069"/>
                  </a:cubicBezTo>
                  <a:cubicBezTo>
                    <a:pt x="9605" y="19239"/>
                    <a:pt x="10620" y="19398"/>
                    <a:pt x="11679" y="19539"/>
                  </a:cubicBezTo>
                  <a:cubicBezTo>
                    <a:pt x="14278" y="19145"/>
                    <a:pt x="16881" y="18775"/>
                    <a:pt x="19491" y="18450"/>
                  </a:cubicBezTo>
                  <a:cubicBezTo>
                    <a:pt x="24653" y="17805"/>
                    <a:pt x="29817" y="17217"/>
                    <a:pt x="34916" y="16159"/>
                  </a:cubicBezTo>
                  <a:cubicBezTo>
                    <a:pt x="37909" y="15540"/>
                    <a:pt x="40878" y="14761"/>
                    <a:pt x="43729" y="13677"/>
                  </a:cubicBezTo>
                  <a:cubicBezTo>
                    <a:pt x="46921" y="11821"/>
                    <a:pt x="49660" y="9710"/>
                    <a:pt x="52088" y="7522"/>
                  </a:cubicBezTo>
                  <a:lnTo>
                    <a:pt x="52088" y="7522"/>
                  </a:lnTo>
                  <a:cubicBezTo>
                    <a:pt x="51889" y="7654"/>
                    <a:pt x="51689" y="7785"/>
                    <a:pt x="51486" y="7911"/>
                  </a:cubicBezTo>
                  <a:cubicBezTo>
                    <a:pt x="49536" y="9119"/>
                    <a:pt x="47376" y="10025"/>
                    <a:pt x="45228" y="10813"/>
                  </a:cubicBezTo>
                  <a:cubicBezTo>
                    <a:pt x="43234" y="11543"/>
                    <a:pt x="41231" y="12236"/>
                    <a:pt x="39191" y="12822"/>
                  </a:cubicBezTo>
                  <a:cubicBezTo>
                    <a:pt x="39540" y="12588"/>
                    <a:pt x="39881" y="12338"/>
                    <a:pt x="40212" y="12069"/>
                  </a:cubicBezTo>
                  <a:cubicBezTo>
                    <a:pt x="40274" y="12018"/>
                    <a:pt x="40217" y="11924"/>
                    <a:pt x="40150" y="11924"/>
                  </a:cubicBezTo>
                  <a:cubicBezTo>
                    <a:pt x="40136" y="11924"/>
                    <a:pt x="40123" y="11927"/>
                    <a:pt x="40110" y="11936"/>
                  </a:cubicBezTo>
                  <a:cubicBezTo>
                    <a:pt x="39133" y="12567"/>
                    <a:pt x="38095" y="13039"/>
                    <a:pt x="37019" y="13402"/>
                  </a:cubicBezTo>
                  <a:cubicBezTo>
                    <a:pt x="36175" y="13612"/>
                    <a:pt x="35329" y="13804"/>
                    <a:pt x="34478" y="13984"/>
                  </a:cubicBezTo>
                  <a:cubicBezTo>
                    <a:pt x="34543" y="13962"/>
                    <a:pt x="34609" y="13942"/>
                    <a:pt x="34674" y="13921"/>
                  </a:cubicBezTo>
                  <a:cubicBezTo>
                    <a:pt x="38896" y="12501"/>
                    <a:pt x="42708" y="10432"/>
                    <a:pt x="46359" y="7901"/>
                  </a:cubicBezTo>
                  <a:cubicBezTo>
                    <a:pt x="46796" y="7597"/>
                    <a:pt x="47224" y="7283"/>
                    <a:pt x="47649" y="6964"/>
                  </a:cubicBezTo>
                  <a:cubicBezTo>
                    <a:pt x="47748" y="6889"/>
                    <a:pt x="47691" y="6739"/>
                    <a:pt x="47592" y="6739"/>
                  </a:cubicBezTo>
                  <a:cubicBezTo>
                    <a:pt x="47572" y="6739"/>
                    <a:pt x="47551" y="6744"/>
                    <a:pt x="47529" y="6758"/>
                  </a:cubicBezTo>
                  <a:cubicBezTo>
                    <a:pt x="44252" y="8808"/>
                    <a:pt x="40643" y="10254"/>
                    <a:pt x="36955" y="11390"/>
                  </a:cubicBezTo>
                  <a:cubicBezTo>
                    <a:pt x="41448" y="9625"/>
                    <a:pt x="45691" y="7251"/>
                    <a:pt x="49488" y="4210"/>
                  </a:cubicBezTo>
                  <a:cubicBezTo>
                    <a:pt x="51090" y="2927"/>
                    <a:pt x="52609" y="1539"/>
                    <a:pt x="54097" y="130"/>
                  </a:cubicBezTo>
                  <a:cubicBezTo>
                    <a:pt x="54146" y="83"/>
                    <a:pt x="54100" y="1"/>
                    <a:pt x="54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0"/>
            <p:cNvSpPr/>
            <p:nvPr/>
          </p:nvSpPr>
          <p:spPr>
            <a:xfrm>
              <a:off x="102195" y="372143"/>
              <a:ext cx="1940204" cy="1067588"/>
            </a:xfrm>
            <a:custGeom>
              <a:avLst/>
              <a:gdLst/>
              <a:ahLst/>
              <a:cxnLst/>
              <a:rect l="l" t="t" r="r" b="b"/>
              <a:pathLst>
                <a:path w="43686" h="24038" extrusionOk="0">
                  <a:moveTo>
                    <a:pt x="42938" y="0"/>
                  </a:moveTo>
                  <a:cubicBezTo>
                    <a:pt x="41971" y="0"/>
                    <a:pt x="40151" y="582"/>
                    <a:pt x="37987" y="4102"/>
                  </a:cubicBezTo>
                  <a:cubicBezTo>
                    <a:pt x="36080" y="7203"/>
                    <a:pt x="35960" y="10858"/>
                    <a:pt x="34088" y="13997"/>
                  </a:cubicBezTo>
                  <a:cubicBezTo>
                    <a:pt x="32532" y="16607"/>
                    <a:pt x="30952" y="18786"/>
                    <a:pt x="28084" y="19974"/>
                  </a:cubicBezTo>
                  <a:cubicBezTo>
                    <a:pt x="26185" y="20760"/>
                    <a:pt x="24127" y="21169"/>
                    <a:pt x="22071" y="21169"/>
                  </a:cubicBezTo>
                  <a:cubicBezTo>
                    <a:pt x="19862" y="21169"/>
                    <a:pt x="17656" y="20697"/>
                    <a:pt x="15654" y="19713"/>
                  </a:cubicBezTo>
                  <a:cubicBezTo>
                    <a:pt x="11997" y="17917"/>
                    <a:pt x="9230" y="14830"/>
                    <a:pt x="7117" y="11402"/>
                  </a:cubicBezTo>
                  <a:cubicBezTo>
                    <a:pt x="6185" y="9892"/>
                    <a:pt x="5191" y="8339"/>
                    <a:pt x="3948" y="7063"/>
                  </a:cubicBezTo>
                  <a:cubicBezTo>
                    <a:pt x="3443" y="6544"/>
                    <a:pt x="2702" y="6331"/>
                    <a:pt x="1998" y="6331"/>
                  </a:cubicBezTo>
                  <a:cubicBezTo>
                    <a:pt x="1019" y="6331"/>
                    <a:pt x="110" y="6742"/>
                    <a:pt x="1" y="7312"/>
                  </a:cubicBezTo>
                  <a:cubicBezTo>
                    <a:pt x="63" y="7303"/>
                    <a:pt x="125" y="7299"/>
                    <a:pt x="187" y="7299"/>
                  </a:cubicBezTo>
                  <a:cubicBezTo>
                    <a:pt x="974" y="7299"/>
                    <a:pt x="1717" y="8002"/>
                    <a:pt x="2217" y="8557"/>
                  </a:cubicBezTo>
                  <a:cubicBezTo>
                    <a:pt x="2911" y="9331"/>
                    <a:pt x="3442" y="10238"/>
                    <a:pt x="3949" y="11143"/>
                  </a:cubicBezTo>
                  <a:cubicBezTo>
                    <a:pt x="5159" y="13304"/>
                    <a:pt x="6409" y="15406"/>
                    <a:pt x="8014" y="17303"/>
                  </a:cubicBezTo>
                  <a:cubicBezTo>
                    <a:pt x="11452" y="21369"/>
                    <a:pt x="16485" y="23945"/>
                    <a:pt x="21847" y="24035"/>
                  </a:cubicBezTo>
                  <a:cubicBezTo>
                    <a:pt x="21949" y="24036"/>
                    <a:pt x="22052" y="24037"/>
                    <a:pt x="22155" y="24037"/>
                  </a:cubicBezTo>
                  <a:cubicBezTo>
                    <a:pt x="26053" y="24037"/>
                    <a:pt x="30289" y="22827"/>
                    <a:pt x="33141" y="20081"/>
                  </a:cubicBezTo>
                  <a:cubicBezTo>
                    <a:pt x="35353" y="17952"/>
                    <a:pt x="36672" y="15174"/>
                    <a:pt x="37755" y="12349"/>
                  </a:cubicBezTo>
                  <a:cubicBezTo>
                    <a:pt x="38783" y="9670"/>
                    <a:pt x="39601" y="6916"/>
                    <a:pt x="40607" y="4230"/>
                  </a:cubicBezTo>
                  <a:cubicBezTo>
                    <a:pt x="41167" y="2733"/>
                    <a:pt x="42104" y="890"/>
                    <a:pt x="43685" y="142"/>
                  </a:cubicBezTo>
                  <a:cubicBezTo>
                    <a:pt x="43685" y="142"/>
                    <a:pt x="43416" y="0"/>
                    <a:pt x="429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0"/>
            <p:cNvSpPr/>
            <p:nvPr/>
          </p:nvSpPr>
          <p:spPr>
            <a:xfrm>
              <a:off x="102195" y="557482"/>
              <a:ext cx="1804435" cy="882254"/>
            </a:xfrm>
            <a:custGeom>
              <a:avLst/>
              <a:gdLst/>
              <a:ahLst/>
              <a:cxnLst/>
              <a:rect l="l" t="t" r="r" b="b"/>
              <a:pathLst>
                <a:path w="40629" h="19865" extrusionOk="0">
                  <a:moveTo>
                    <a:pt x="40627" y="0"/>
                  </a:moveTo>
                  <a:cubicBezTo>
                    <a:pt x="40614" y="0"/>
                    <a:pt x="39116" y="3718"/>
                    <a:pt x="37782" y="6528"/>
                  </a:cubicBezTo>
                  <a:cubicBezTo>
                    <a:pt x="36354" y="9536"/>
                    <a:pt x="34836" y="12787"/>
                    <a:pt x="32320" y="15057"/>
                  </a:cubicBezTo>
                  <a:cubicBezTo>
                    <a:pt x="29801" y="17332"/>
                    <a:pt x="26682" y="18285"/>
                    <a:pt x="23487" y="18285"/>
                  </a:cubicBezTo>
                  <a:cubicBezTo>
                    <a:pt x="19536" y="18285"/>
                    <a:pt x="15467" y="16828"/>
                    <a:pt x="12270" y="14613"/>
                  </a:cubicBezTo>
                  <a:cubicBezTo>
                    <a:pt x="10803" y="13595"/>
                    <a:pt x="9396" y="12362"/>
                    <a:pt x="8322" y="10925"/>
                  </a:cubicBezTo>
                  <a:cubicBezTo>
                    <a:pt x="7165" y="9377"/>
                    <a:pt x="6307" y="7656"/>
                    <a:pt x="5333" y="5993"/>
                  </a:cubicBezTo>
                  <a:cubicBezTo>
                    <a:pt x="4621" y="4778"/>
                    <a:pt x="3627" y="3210"/>
                    <a:pt x="2405" y="2183"/>
                  </a:cubicBezTo>
                  <a:cubicBezTo>
                    <a:pt x="2269" y="2167"/>
                    <a:pt x="2133" y="2159"/>
                    <a:pt x="1997" y="2159"/>
                  </a:cubicBezTo>
                  <a:cubicBezTo>
                    <a:pt x="1019" y="2159"/>
                    <a:pt x="110" y="2570"/>
                    <a:pt x="1" y="3139"/>
                  </a:cubicBezTo>
                  <a:cubicBezTo>
                    <a:pt x="63" y="3130"/>
                    <a:pt x="125" y="3126"/>
                    <a:pt x="187" y="3126"/>
                  </a:cubicBezTo>
                  <a:cubicBezTo>
                    <a:pt x="974" y="3126"/>
                    <a:pt x="1717" y="3829"/>
                    <a:pt x="2217" y="4384"/>
                  </a:cubicBezTo>
                  <a:cubicBezTo>
                    <a:pt x="2911" y="5158"/>
                    <a:pt x="3442" y="6065"/>
                    <a:pt x="3949" y="6970"/>
                  </a:cubicBezTo>
                  <a:cubicBezTo>
                    <a:pt x="5159" y="9131"/>
                    <a:pt x="6409" y="11233"/>
                    <a:pt x="8014" y="13130"/>
                  </a:cubicBezTo>
                  <a:cubicBezTo>
                    <a:pt x="11452" y="17196"/>
                    <a:pt x="16485" y="19772"/>
                    <a:pt x="21847" y="19862"/>
                  </a:cubicBezTo>
                  <a:cubicBezTo>
                    <a:pt x="21949" y="19863"/>
                    <a:pt x="22052" y="19864"/>
                    <a:pt x="22155" y="19864"/>
                  </a:cubicBezTo>
                  <a:cubicBezTo>
                    <a:pt x="26053" y="19864"/>
                    <a:pt x="30289" y="18654"/>
                    <a:pt x="33141" y="15908"/>
                  </a:cubicBezTo>
                  <a:cubicBezTo>
                    <a:pt x="35353" y="13779"/>
                    <a:pt x="36672" y="11001"/>
                    <a:pt x="37755" y="8176"/>
                  </a:cubicBezTo>
                  <a:cubicBezTo>
                    <a:pt x="38783" y="5497"/>
                    <a:pt x="39601" y="2743"/>
                    <a:pt x="40607" y="57"/>
                  </a:cubicBezTo>
                  <a:cubicBezTo>
                    <a:pt x="40622" y="19"/>
                    <a:pt x="40628" y="0"/>
                    <a:pt x="40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0"/>
            <p:cNvSpPr/>
            <p:nvPr/>
          </p:nvSpPr>
          <p:spPr>
            <a:xfrm>
              <a:off x="315913" y="387644"/>
              <a:ext cx="1632115" cy="968592"/>
            </a:xfrm>
            <a:custGeom>
              <a:avLst/>
              <a:gdLst/>
              <a:ahLst/>
              <a:cxnLst/>
              <a:rect l="l" t="t" r="r" b="b"/>
              <a:pathLst>
                <a:path w="36749" h="21809" extrusionOk="0">
                  <a:moveTo>
                    <a:pt x="36748" y="0"/>
                  </a:moveTo>
                  <a:cubicBezTo>
                    <a:pt x="35783" y="470"/>
                    <a:pt x="34549" y="1520"/>
                    <a:pt x="33175" y="3753"/>
                  </a:cubicBezTo>
                  <a:cubicBezTo>
                    <a:pt x="31268" y="6854"/>
                    <a:pt x="31148" y="10509"/>
                    <a:pt x="29276" y="13648"/>
                  </a:cubicBezTo>
                  <a:cubicBezTo>
                    <a:pt x="27720" y="16258"/>
                    <a:pt x="26140" y="18437"/>
                    <a:pt x="23272" y="19625"/>
                  </a:cubicBezTo>
                  <a:cubicBezTo>
                    <a:pt x="21373" y="20411"/>
                    <a:pt x="19315" y="20820"/>
                    <a:pt x="17259" y="20820"/>
                  </a:cubicBezTo>
                  <a:cubicBezTo>
                    <a:pt x="15050" y="20820"/>
                    <a:pt x="12844" y="20348"/>
                    <a:pt x="10842" y="19364"/>
                  </a:cubicBezTo>
                  <a:cubicBezTo>
                    <a:pt x="7185" y="17568"/>
                    <a:pt x="4418" y="14481"/>
                    <a:pt x="2305" y="11053"/>
                  </a:cubicBezTo>
                  <a:cubicBezTo>
                    <a:pt x="1600" y="9911"/>
                    <a:pt x="858" y="8742"/>
                    <a:pt x="1" y="7689"/>
                  </a:cubicBezTo>
                  <a:lnTo>
                    <a:pt x="1" y="7689"/>
                  </a:lnTo>
                  <a:cubicBezTo>
                    <a:pt x="375" y="8581"/>
                    <a:pt x="858" y="9426"/>
                    <a:pt x="1314" y="10279"/>
                  </a:cubicBezTo>
                  <a:cubicBezTo>
                    <a:pt x="1864" y="11309"/>
                    <a:pt x="2436" y="12325"/>
                    <a:pt x="3080" y="13298"/>
                  </a:cubicBezTo>
                  <a:cubicBezTo>
                    <a:pt x="5479" y="16927"/>
                    <a:pt x="8947" y="19791"/>
                    <a:pt x="13060" y="21212"/>
                  </a:cubicBezTo>
                  <a:cubicBezTo>
                    <a:pt x="14245" y="21621"/>
                    <a:pt x="15496" y="21808"/>
                    <a:pt x="16760" y="21808"/>
                  </a:cubicBezTo>
                  <a:cubicBezTo>
                    <a:pt x="20062" y="21808"/>
                    <a:pt x="23454" y="20530"/>
                    <a:pt x="26004" y="18585"/>
                  </a:cubicBezTo>
                  <a:cubicBezTo>
                    <a:pt x="27663" y="17320"/>
                    <a:pt x="29181" y="15871"/>
                    <a:pt x="30317" y="14107"/>
                  </a:cubicBezTo>
                  <a:cubicBezTo>
                    <a:pt x="31375" y="12464"/>
                    <a:pt x="31831" y="10754"/>
                    <a:pt x="32166" y="8856"/>
                  </a:cubicBezTo>
                  <a:cubicBezTo>
                    <a:pt x="32438" y="7313"/>
                    <a:pt x="32719" y="5771"/>
                    <a:pt x="33262" y="4295"/>
                  </a:cubicBezTo>
                  <a:cubicBezTo>
                    <a:pt x="33927" y="2486"/>
                    <a:pt x="35201" y="1105"/>
                    <a:pt x="367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0"/>
            <p:cNvSpPr/>
            <p:nvPr/>
          </p:nvSpPr>
          <p:spPr>
            <a:xfrm>
              <a:off x="102284" y="678865"/>
              <a:ext cx="936615" cy="759365"/>
            </a:xfrm>
            <a:custGeom>
              <a:avLst/>
              <a:gdLst/>
              <a:ahLst/>
              <a:cxnLst/>
              <a:rect l="l" t="t" r="r" b="b"/>
              <a:pathLst>
                <a:path w="21089" h="17098" extrusionOk="0">
                  <a:moveTo>
                    <a:pt x="234" y="1"/>
                  </a:moveTo>
                  <a:cubicBezTo>
                    <a:pt x="112" y="121"/>
                    <a:pt x="30" y="256"/>
                    <a:pt x="0" y="402"/>
                  </a:cubicBezTo>
                  <a:cubicBezTo>
                    <a:pt x="3" y="403"/>
                    <a:pt x="6" y="405"/>
                    <a:pt x="9" y="406"/>
                  </a:cubicBezTo>
                  <a:cubicBezTo>
                    <a:pt x="68" y="398"/>
                    <a:pt x="128" y="394"/>
                    <a:pt x="187" y="394"/>
                  </a:cubicBezTo>
                  <a:cubicBezTo>
                    <a:pt x="973" y="394"/>
                    <a:pt x="1716" y="1097"/>
                    <a:pt x="2215" y="1651"/>
                  </a:cubicBezTo>
                  <a:cubicBezTo>
                    <a:pt x="2909" y="2425"/>
                    <a:pt x="3440" y="3332"/>
                    <a:pt x="3947" y="4237"/>
                  </a:cubicBezTo>
                  <a:cubicBezTo>
                    <a:pt x="5157" y="6398"/>
                    <a:pt x="6407" y="8500"/>
                    <a:pt x="8012" y="10397"/>
                  </a:cubicBezTo>
                  <a:cubicBezTo>
                    <a:pt x="11287" y="14270"/>
                    <a:pt x="16011" y="16790"/>
                    <a:pt x="21088" y="17097"/>
                  </a:cubicBezTo>
                  <a:cubicBezTo>
                    <a:pt x="20230" y="16889"/>
                    <a:pt x="19371" y="16686"/>
                    <a:pt x="18528" y="16433"/>
                  </a:cubicBezTo>
                  <a:cubicBezTo>
                    <a:pt x="17056" y="15990"/>
                    <a:pt x="15603" y="15470"/>
                    <a:pt x="14240" y="14750"/>
                  </a:cubicBezTo>
                  <a:cubicBezTo>
                    <a:pt x="12346" y="13749"/>
                    <a:pt x="10648" y="12413"/>
                    <a:pt x="9339" y="10705"/>
                  </a:cubicBezTo>
                  <a:cubicBezTo>
                    <a:pt x="7961" y="8907"/>
                    <a:pt x="7032" y="6853"/>
                    <a:pt x="5863" y="4924"/>
                  </a:cubicBezTo>
                  <a:cubicBezTo>
                    <a:pt x="4609" y="2856"/>
                    <a:pt x="2769" y="399"/>
                    <a:pt x="2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0"/>
            <p:cNvSpPr/>
            <p:nvPr/>
          </p:nvSpPr>
          <p:spPr>
            <a:xfrm>
              <a:off x="1177266" y="1390329"/>
              <a:ext cx="97619" cy="156421"/>
            </a:xfrm>
            <a:custGeom>
              <a:avLst/>
              <a:gdLst/>
              <a:ahLst/>
              <a:cxnLst/>
              <a:rect l="l" t="t" r="r" b="b"/>
              <a:pathLst>
                <a:path w="2198" h="3522" extrusionOk="0">
                  <a:moveTo>
                    <a:pt x="1966" y="0"/>
                  </a:moveTo>
                  <a:cubicBezTo>
                    <a:pt x="1879" y="0"/>
                    <a:pt x="1787" y="36"/>
                    <a:pt x="1736" y="103"/>
                  </a:cubicBezTo>
                  <a:cubicBezTo>
                    <a:pt x="1088" y="954"/>
                    <a:pt x="0" y="2010"/>
                    <a:pt x="475" y="3178"/>
                  </a:cubicBezTo>
                  <a:cubicBezTo>
                    <a:pt x="566" y="3401"/>
                    <a:pt x="750" y="3521"/>
                    <a:pt x="940" y="3521"/>
                  </a:cubicBezTo>
                  <a:cubicBezTo>
                    <a:pt x="1088" y="3521"/>
                    <a:pt x="1239" y="3448"/>
                    <a:pt x="1352" y="3293"/>
                  </a:cubicBezTo>
                  <a:cubicBezTo>
                    <a:pt x="1950" y="2462"/>
                    <a:pt x="2049" y="1215"/>
                    <a:pt x="2178" y="224"/>
                  </a:cubicBezTo>
                  <a:cubicBezTo>
                    <a:pt x="2198" y="70"/>
                    <a:pt x="2087" y="0"/>
                    <a:pt x="19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0"/>
            <p:cNvSpPr/>
            <p:nvPr/>
          </p:nvSpPr>
          <p:spPr>
            <a:xfrm>
              <a:off x="1275375" y="1393927"/>
              <a:ext cx="80431" cy="136124"/>
            </a:xfrm>
            <a:custGeom>
              <a:avLst/>
              <a:gdLst/>
              <a:ahLst/>
              <a:cxnLst/>
              <a:rect l="l" t="t" r="r" b="b"/>
              <a:pathLst>
                <a:path w="1811" h="3065" extrusionOk="0">
                  <a:moveTo>
                    <a:pt x="362" y="1"/>
                  </a:moveTo>
                  <a:cubicBezTo>
                    <a:pt x="265" y="1"/>
                    <a:pt x="170" y="55"/>
                    <a:pt x="142" y="171"/>
                  </a:cubicBezTo>
                  <a:cubicBezTo>
                    <a:pt x="36" y="615"/>
                    <a:pt x="12" y="1043"/>
                    <a:pt x="43" y="1497"/>
                  </a:cubicBezTo>
                  <a:cubicBezTo>
                    <a:pt x="76" y="1987"/>
                    <a:pt x="0" y="2578"/>
                    <a:pt x="407" y="2933"/>
                  </a:cubicBezTo>
                  <a:cubicBezTo>
                    <a:pt x="506" y="3018"/>
                    <a:pt x="626" y="3065"/>
                    <a:pt x="744" y="3065"/>
                  </a:cubicBezTo>
                  <a:cubicBezTo>
                    <a:pt x="857" y="3065"/>
                    <a:pt x="970" y="3023"/>
                    <a:pt x="1062" y="2933"/>
                  </a:cubicBezTo>
                  <a:cubicBezTo>
                    <a:pt x="1811" y="2207"/>
                    <a:pt x="833" y="942"/>
                    <a:pt x="599" y="171"/>
                  </a:cubicBezTo>
                  <a:cubicBezTo>
                    <a:pt x="565" y="60"/>
                    <a:pt x="462" y="1"/>
                    <a:pt x="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0"/>
            <p:cNvSpPr/>
            <p:nvPr/>
          </p:nvSpPr>
          <p:spPr>
            <a:xfrm>
              <a:off x="1613628" y="1268014"/>
              <a:ext cx="92867" cy="98862"/>
            </a:xfrm>
            <a:custGeom>
              <a:avLst/>
              <a:gdLst/>
              <a:ahLst/>
              <a:cxnLst/>
              <a:rect l="l" t="t" r="r" b="b"/>
              <a:pathLst>
                <a:path w="2091" h="2226" extrusionOk="0">
                  <a:moveTo>
                    <a:pt x="270" y="0"/>
                  </a:moveTo>
                  <a:cubicBezTo>
                    <a:pt x="132" y="0"/>
                    <a:pt x="0" y="129"/>
                    <a:pt x="29" y="305"/>
                  </a:cubicBezTo>
                  <a:cubicBezTo>
                    <a:pt x="86" y="664"/>
                    <a:pt x="229" y="996"/>
                    <a:pt x="427" y="1298"/>
                  </a:cubicBezTo>
                  <a:cubicBezTo>
                    <a:pt x="632" y="1608"/>
                    <a:pt x="863" y="1974"/>
                    <a:pt x="1190" y="2160"/>
                  </a:cubicBezTo>
                  <a:cubicBezTo>
                    <a:pt x="1270" y="2205"/>
                    <a:pt x="1353" y="2225"/>
                    <a:pt x="1433" y="2225"/>
                  </a:cubicBezTo>
                  <a:cubicBezTo>
                    <a:pt x="1788" y="2225"/>
                    <a:pt x="2090" y="1830"/>
                    <a:pt x="1878" y="1472"/>
                  </a:cubicBezTo>
                  <a:cubicBezTo>
                    <a:pt x="1712" y="1194"/>
                    <a:pt x="1438" y="1035"/>
                    <a:pt x="1192" y="837"/>
                  </a:cubicBezTo>
                  <a:cubicBezTo>
                    <a:pt x="932" y="627"/>
                    <a:pt x="659" y="399"/>
                    <a:pt x="471" y="118"/>
                  </a:cubicBezTo>
                  <a:cubicBezTo>
                    <a:pt x="417" y="36"/>
                    <a:pt x="343" y="0"/>
                    <a:pt x="2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0"/>
            <p:cNvSpPr/>
            <p:nvPr/>
          </p:nvSpPr>
          <p:spPr>
            <a:xfrm>
              <a:off x="1620201" y="1237635"/>
              <a:ext cx="122667" cy="67329"/>
            </a:xfrm>
            <a:custGeom>
              <a:avLst/>
              <a:gdLst/>
              <a:ahLst/>
              <a:cxnLst/>
              <a:rect l="l" t="t" r="r" b="b"/>
              <a:pathLst>
                <a:path w="2762" h="1516" extrusionOk="0">
                  <a:moveTo>
                    <a:pt x="172" y="1"/>
                  </a:moveTo>
                  <a:cubicBezTo>
                    <a:pt x="130" y="1"/>
                    <a:pt x="88" y="9"/>
                    <a:pt x="43" y="31"/>
                  </a:cubicBezTo>
                  <a:cubicBezTo>
                    <a:pt x="17" y="43"/>
                    <a:pt x="0" y="76"/>
                    <a:pt x="0" y="104"/>
                  </a:cubicBezTo>
                  <a:cubicBezTo>
                    <a:pt x="3" y="401"/>
                    <a:pt x="498" y="567"/>
                    <a:pt x="719" y="683"/>
                  </a:cubicBezTo>
                  <a:cubicBezTo>
                    <a:pt x="1137" y="904"/>
                    <a:pt x="1489" y="1155"/>
                    <a:pt x="1866" y="1436"/>
                  </a:cubicBezTo>
                  <a:cubicBezTo>
                    <a:pt x="1941" y="1491"/>
                    <a:pt x="2019" y="1515"/>
                    <a:pt x="2095" y="1515"/>
                  </a:cubicBezTo>
                  <a:cubicBezTo>
                    <a:pt x="2453" y="1515"/>
                    <a:pt x="2761" y="986"/>
                    <a:pt x="2432" y="703"/>
                  </a:cubicBezTo>
                  <a:cubicBezTo>
                    <a:pt x="2079" y="398"/>
                    <a:pt x="1609" y="300"/>
                    <a:pt x="1163" y="215"/>
                  </a:cubicBezTo>
                  <a:cubicBezTo>
                    <a:pt x="940" y="172"/>
                    <a:pt x="718" y="136"/>
                    <a:pt x="498" y="85"/>
                  </a:cubicBezTo>
                  <a:cubicBezTo>
                    <a:pt x="378" y="56"/>
                    <a:pt x="279" y="1"/>
                    <a:pt x="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0"/>
            <p:cNvSpPr/>
            <p:nvPr/>
          </p:nvSpPr>
          <p:spPr>
            <a:xfrm>
              <a:off x="1817707" y="313650"/>
              <a:ext cx="65020" cy="121601"/>
            </a:xfrm>
            <a:custGeom>
              <a:avLst/>
              <a:gdLst/>
              <a:ahLst/>
              <a:cxnLst/>
              <a:rect l="l" t="t" r="r" b="b"/>
              <a:pathLst>
                <a:path w="1464" h="2738" extrusionOk="0">
                  <a:moveTo>
                    <a:pt x="670" y="1"/>
                  </a:moveTo>
                  <a:cubicBezTo>
                    <a:pt x="612" y="1"/>
                    <a:pt x="553" y="18"/>
                    <a:pt x="507" y="42"/>
                  </a:cubicBezTo>
                  <a:cubicBezTo>
                    <a:pt x="1" y="301"/>
                    <a:pt x="203" y="1011"/>
                    <a:pt x="361" y="1430"/>
                  </a:cubicBezTo>
                  <a:cubicBezTo>
                    <a:pt x="562" y="1968"/>
                    <a:pt x="891" y="2385"/>
                    <a:pt x="1350" y="2725"/>
                  </a:cubicBezTo>
                  <a:cubicBezTo>
                    <a:pt x="1362" y="2734"/>
                    <a:pt x="1374" y="2738"/>
                    <a:pt x="1385" y="2738"/>
                  </a:cubicBezTo>
                  <a:cubicBezTo>
                    <a:pt x="1431" y="2738"/>
                    <a:pt x="1463" y="2676"/>
                    <a:pt x="1443" y="2632"/>
                  </a:cubicBezTo>
                  <a:cubicBezTo>
                    <a:pt x="1236" y="2181"/>
                    <a:pt x="1114" y="1678"/>
                    <a:pt x="1088" y="1183"/>
                  </a:cubicBezTo>
                  <a:cubicBezTo>
                    <a:pt x="1065" y="758"/>
                    <a:pt x="1180" y="331"/>
                    <a:pt x="803" y="42"/>
                  </a:cubicBezTo>
                  <a:cubicBezTo>
                    <a:pt x="765" y="13"/>
                    <a:pt x="718" y="1"/>
                    <a:pt x="6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0"/>
            <p:cNvSpPr/>
            <p:nvPr/>
          </p:nvSpPr>
          <p:spPr>
            <a:xfrm>
              <a:off x="1875978" y="313472"/>
              <a:ext cx="57203" cy="103392"/>
            </a:xfrm>
            <a:custGeom>
              <a:avLst/>
              <a:gdLst/>
              <a:ahLst/>
              <a:cxnLst/>
              <a:rect l="l" t="t" r="r" b="b"/>
              <a:pathLst>
                <a:path w="1288" h="2328" extrusionOk="0">
                  <a:moveTo>
                    <a:pt x="766" y="0"/>
                  </a:moveTo>
                  <a:cubicBezTo>
                    <a:pt x="674" y="0"/>
                    <a:pt x="584" y="35"/>
                    <a:pt x="518" y="115"/>
                  </a:cubicBezTo>
                  <a:cubicBezTo>
                    <a:pt x="223" y="474"/>
                    <a:pt x="157" y="882"/>
                    <a:pt x="64" y="1330"/>
                  </a:cubicBezTo>
                  <a:cubicBezTo>
                    <a:pt x="0" y="1628"/>
                    <a:pt x="3" y="2046"/>
                    <a:pt x="244" y="2267"/>
                  </a:cubicBezTo>
                  <a:cubicBezTo>
                    <a:pt x="281" y="2302"/>
                    <a:pt x="333" y="2327"/>
                    <a:pt x="385" y="2327"/>
                  </a:cubicBezTo>
                  <a:cubicBezTo>
                    <a:pt x="402" y="2327"/>
                    <a:pt x="420" y="2324"/>
                    <a:pt x="437" y="2318"/>
                  </a:cubicBezTo>
                  <a:cubicBezTo>
                    <a:pt x="451" y="2314"/>
                    <a:pt x="465" y="2307"/>
                    <a:pt x="479" y="2301"/>
                  </a:cubicBezTo>
                  <a:cubicBezTo>
                    <a:pt x="559" y="2254"/>
                    <a:pt x="577" y="2168"/>
                    <a:pt x="613" y="2090"/>
                  </a:cubicBezTo>
                  <a:cubicBezTo>
                    <a:pt x="698" y="1910"/>
                    <a:pt x="795" y="1737"/>
                    <a:pt x="873" y="1553"/>
                  </a:cubicBezTo>
                  <a:cubicBezTo>
                    <a:pt x="1052" y="1126"/>
                    <a:pt x="1287" y="757"/>
                    <a:pt x="1156" y="284"/>
                  </a:cubicBezTo>
                  <a:cubicBezTo>
                    <a:pt x="1110" y="118"/>
                    <a:pt x="935" y="0"/>
                    <a:pt x="7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0"/>
            <p:cNvSpPr/>
            <p:nvPr/>
          </p:nvSpPr>
          <p:spPr>
            <a:xfrm>
              <a:off x="1848797" y="678376"/>
              <a:ext cx="113163" cy="112142"/>
            </a:xfrm>
            <a:custGeom>
              <a:avLst/>
              <a:gdLst/>
              <a:ahLst/>
              <a:cxnLst/>
              <a:rect l="l" t="t" r="r" b="b"/>
              <a:pathLst>
                <a:path w="2548" h="2525" extrusionOk="0">
                  <a:moveTo>
                    <a:pt x="693" y="0"/>
                  </a:moveTo>
                  <a:cubicBezTo>
                    <a:pt x="615" y="0"/>
                    <a:pt x="538" y="40"/>
                    <a:pt x="493" y="112"/>
                  </a:cubicBezTo>
                  <a:cubicBezTo>
                    <a:pt x="0" y="898"/>
                    <a:pt x="952" y="2524"/>
                    <a:pt x="1851" y="2524"/>
                  </a:cubicBezTo>
                  <a:cubicBezTo>
                    <a:pt x="1857" y="2524"/>
                    <a:pt x="1863" y="2524"/>
                    <a:pt x="1870" y="2524"/>
                  </a:cubicBezTo>
                  <a:cubicBezTo>
                    <a:pt x="2194" y="2517"/>
                    <a:pt x="2547" y="2169"/>
                    <a:pt x="2404" y="1823"/>
                  </a:cubicBezTo>
                  <a:cubicBezTo>
                    <a:pt x="2237" y="1417"/>
                    <a:pt x="1907" y="1254"/>
                    <a:pt x="1585" y="983"/>
                  </a:cubicBezTo>
                  <a:cubicBezTo>
                    <a:pt x="1274" y="722"/>
                    <a:pt x="1125" y="346"/>
                    <a:pt x="849" y="65"/>
                  </a:cubicBezTo>
                  <a:cubicBezTo>
                    <a:pt x="805" y="21"/>
                    <a:pt x="749" y="0"/>
                    <a:pt x="6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0"/>
            <p:cNvSpPr/>
            <p:nvPr/>
          </p:nvSpPr>
          <p:spPr>
            <a:xfrm>
              <a:off x="1598216" y="738290"/>
              <a:ext cx="90246" cy="46189"/>
            </a:xfrm>
            <a:custGeom>
              <a:avLst/>
              <a:gdLst/>
              <a:ahLst/>
              <a:cxnLst/>
              <a:rect l="l" t="t" r="r" b="b"/>
              <a:pathLst>
                <a:path w="2032" h="1040" extrusionOk="0">
                  <a:moveTo>
                    <a:pt x="939" y="1"/>
                  </a:moveTo>
                  <a:cubicBezTo>
                    <a:pt x="676" y="1"/>
                    <a:pt x="434" y="107"/>
                    <a:pt x="260" y="370"/>
                  </a:cubicBezTo>
                  <a:cubicBezTo>
                    <a:pt x="0" y="759"/>
                    <a:pt x="560" y="1017"/>
                    <a:pt x="862" y="1036"/>
                  </a:cubicBezTo>
                  <a:cubicBezTo>
                    <a:pt x="904" y="1038"/>
                    <a:pt x="946" y="1039"/>
                    <a:pt x="989" y="1039"/>
                  </a:cubicBezTo>
                  <a:cubicBezTo>
                    <a:pt x="1299" y="1039"/>
                    <a:pt x="1637" y="981"/>
                    <a:pt x="1934" y="937"/>
                  </a:cubicBezTo>
                  <a:cubicBezTo>
                    <a:pt x="1985" y="928"/>
                    <a:pt x="2032" y="864"/>
                    <a:pt x="2026" y="813"/>
                  </a:cubicBezTo>
                  <a:cubicBezTo>
                    <a:pt x="1994" y="494"/>
                    <a:pt x="1731" y="233"/>
                    <a:pt x="1442" y="113"/>
                  </a:cubicBezTo>
                  <a:cubicBezTo>
                    <a:pt x="1274" y="42"/>
                    <a:pt x="1103" y="1"/>
                    <a:pt x="9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0"/>
            <p:cNvSpPr/>
            <p:nvPr/>
          </p:nvSpPr>
          <p:spPr>
            <a:xfrm>
              <a:off x="291929" y="611533"/>
              <a:ext cx="125421" cy="64087"/>
            </a:xfrm>
            <a:custGeom>
              <a:avLst/>
              <a:gdLst/>
              <a:ahLst/>
              <a:cxnLst/>
              <a:rect l="l" t="t" r="r" b="b"/>
              <a:pathLst>
                <a:path w="2824" h="1443" extrusionOk="0">
                  <a:moveTo>
                    <a:pt x="2079" y="0"/>
                  </a:moveTo>
                  <a:cubicBezTo>
                    <a:pt x="1719" y="0"/>
                    <a:pt x="1352" y="192"/>
                    <a:pt x="1043" y="387"/>
                  </a:cubicBezTo>
                  <a:cubicBezTo>
                    <a:pt x="722" y="589"/>
                    <a:pt x="118" y="948"/>
                    <a:pt x="10" y="1322"/>
                  </a:cubicBezTo>
                  <a:cubicBezTo>
                    <a:pt x="1" y="1361"/>
                    <a:pt x="25" y="1393"/>
                    <a:pt x="59" y="1406"/>
                  </a:cubicBezTo>
                  <a:cubicBezTo>
                    <a:pt x="128" y="1432"/>
                    <a:pt x="204" y="1443"/>
                    <a:pt x="284" y="1443"/>
                  </a:cubicBezTo>
                  <a:cubicBezTo>
                    <a:pt x="597" y="1443"/>
                    <a:pt x="968" y="1280"/>
                    <a:pt x="1247" y="1229"/>
                  </a:cubicBezTo>
                  <a:cubicBezTo>
                    <a:pt x="1709" y="1145"/>
                    <a:pt x="2251" y="1195"/>
                    <a:pt x="2605" y="859"/>
                  </a:cubicBezTo>
                  <a:cubicBezTo>
                    <a:pt x="2823" y="652"/>
                    <a:pt x="2777" y="250"/>
                    <a:pt x="2507" y="106"/>
                  </a:cubicBezTo>
                  <a:cubicBezTo>
                    <a:pt x="2368" y="31"/>
                    <a:pt x="2224" y="0"/>
                    <a:pt x="20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0"/>
            <p:cNvSpPr/>
            <p:nvPr/>
          </p:nvSpPr>
          <p:spPr>
            <a:xfrm>
              <a:off x="316623" y="668650"/>
              <a:ext cx="97796" cy="42103"/>
            </a:xfrm>
            <a:custGeom>
              <a:avLst/>
              <a:gdLst/>
              <a:ahLst/>
              <a:cxnLst/>
              <a:rect l="l" t="t" r="r" b="b"/>
              <a:pathLst>
                <a:path w="2202" h="948" extrusionOk="0">
                  <a:moveTo>
                    <a:pt x="1121" y="1"/>
                  </a:moveTo>
                  <a:cubicBezTo>
                    <a:pt x="803" y="1"/>
                    <a:pt x="473" y="43"/>
                    <a:pt x="216" y="131"/>
                  </a:cubicBezTo>
                  <a:cubicBezTo>
                    <a:pt x="26" y="197"/>
                    <a:pt x="0" y="428"/>
                    <a:pt x="162" y="540"/>
                  </a:cubicBezTo>
                  <a:cubicBezTo>
                    <a:pt x="531" y="795"/>
                    <a:pt x="1153" y="913"/>
                    <a:pt x="1594" y="947"/>
                  </a:cubicBezTo>
                  <a:cubicBezTo>
                    <a:pt x="1606" y="947"/>
                    <a:pt x="1617" y="948"/>
                    <a:pt x="1629" y="948"/>
                  </a:cubicBezTo>
                  <a:cubicBezTo>
                    <a:pt x="2108" y="948"/>
                    <a:pt x="2202" y="153"/>
                    <a:pt x="1714" y="55"/>
                  </a:cubicBezTo>
                  <a:cubicBezTo>
                    <a:pt x="1538" y="19"/>
                    <a:pt x="1332" y="1"/>
                    <a:pt x="11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0"/>
            <p:cNvSpPr/>
            <p:nvPr/>
          </p:nvSpPr>
          <p:spPr>
            <a:xfrm>
              <a:off x="98909" y="779195"/>
              <a:ext cx="108100" cy="50231"/>
            </a:xfrm>
            <a:custGeom>
              <a:avLst/>
              <a:gdLst/>
              <a:ahLst/>
              <a:cxnLst/>
              <a:rect l="l" t="t" r="r" b="b"/>
              <a:pathLst>
                <a:path w="2434" h="1131" extrusionOk="0">
                  <a:moveTo>
                    <a:pt x="1407" y="0"/>
                  </a:moveTo>
                  <a:cubicBezTo>
                    <a:pt x="1022" y="0"/>
                    <a:pt x="639" y="121"/>
                    <a:pt x="355" y="367"/>
                  </a:cubicBezTo>
                  <a:cubicBezTo>
                    <a:pt x="0" y="676"/>
                    <a:pt x="332" y="1131"/>
                    <a:pt x="711" y="1131"/>
                  </a:cubicBezTo>
                  <a:cubicBezTo>
                    <a:pt x="777" y="1131"/>
                    <a:pt x="844" y="1117"/>
                    <a:pt x="910" y="1086"/>
                  </a:cubicBezTo>
                  <a:cubicBezTo>
                    <a:pt x="1154" y="971"/>
                    <a:pt x="1383" y="846"/>
                    <a:pt x="1643" y="767"/>
                  </a:cubicBezTo>
                  <a:cubicBezTo>
                    <a:pt x="1875" y="696"/>
                    <a:pt x="2116" y="652"/>
                    <a:pt x="2329" y="529"/>
                  </a:cubicBezTo>
                  <a:cubicBezTo>
                    <a:pt x="2434" y="468"/>
                    <a:pt x="2428" y="319"/>
                    <a:pt x="2329" y="257"/>
                  </a:cubicBezTo>
                  <a:cubicBezTo>
                    <a:pt x="2061" y="87"/>
                    <a:pt x="1734" y="0"/>
                    <a:pt x="14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0"/>
            <p:cNvSpPr/>
            <p:nvPr/>
          </p:nvSpPr>
          <p:spPr>
            <a:xfrm>
              <a:off x="506757" y="909816"/>
              <a:ext cx="43125" cy="100861"/>
            </a:xfrm>
            <a:custGeom>
              <a:avLst/>
              <a:gdLst/>
              <a:ahLst/>
              <a:cxnLst/>
              <a:rect l="l" t="t" r="r" b="b"/>
              <a:pathLst>
                <a:path w="971" h="2271" extrusionOk="0">
                  <a:moveTo>
                    <a:pt x="508" y="0"/>
                  </a:moveTo>
                  <a:cubicBezTo>
                    <a:pt x="374" y="0"/>
                    <a:pt x="241" y="61"/>
                    <a:pt x="175" y="191"/>
                  </a:cubicBezTo>
                  <a:cubicBezTo>
                    <a:pt x="1" y="534"/>
                    <a:pt x="44" y="962"/>
                    <a:pt x="56" y="1341"/>
                  </a:cubicBezTo>
                  <a:cubicBezTo>
                    <a:pt x="65" y="1617"/>
                    <a:pt x="45" y="2010"/>
                    <a:pt x="248" y="2230"/>
                  </a:cubicBezTo>
                  <a:cubicBezTo>
                    <a:pt x="274" y="2257"/>
                    <a:pt x="309" y="2270"/>
                    <a:pt x="345" y="2270"/>
                  </a:cubicBezTo>
                  <a:cubicBezTo>
                    <a:pt x="382" y="2270"/>
                    <a:pt x="420" y="2256"/>
                    <a:pt x="448" y="2230"/>
                  </a:cubicBezTo>
                  <a:cubicBezTo>
                    <a:pt x="645" y="2043"/>
                    <a:pt x="683" y="1682"/>
                    <a:pt x="740" y="1433"/>
                  </a:cubicBezTo>
                  <a:cubicBezTo>
                    <a:pt x="823" y="1064"/>
                    <a:pt x="971" y="660"/>
                    <a:pt x="893" y="285"/>
                  </a:cubicBezTo>
                  <a:cubicBezTo>
                    <a:pt x="855" y="100"/>
                    <a:pt x="680"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0"/>
            <p:cNvSpPr/>
            <p:nvPr/>
          </p:nvSpPr>
          <p:spPr>
            <a:xfrm>
              <a:off x="528075" y="941128"/>
              <a:ext cx="96864" cy="76167"/>
            </a:xfrm>
            <a:custGeom>
              <a:avLst/>
              <a:gdLst/>
              <a:ahLst/>
              <a:cxnLst/>
              <a:rect l="l" t="t" r="r" b="b"/>
              <a:pathLst>
                <a:path w="2181" h="1715" extrusionOk="0">
                  <a:moveTo>
                    <a:pt x="1441" y="0"/>
                  </a:moveTo>
                  <a:cubicBezTo>
                    <a:pt x="995" y="0"/>
                    <a:pt x="716" y="405"/>
                    <a:pt x="452" y="714"/>
                  </a:cubicBezTo>
                  <a:cubicBezTo>
                    <a:pt x="267" y="931"/>
                    <a:pt x="0" y="1243"/>
                    <a:pt x="50" y="1545"/>
                  </a:cubicBezTo>
                  <a:cubicBezTo>
                    <a:pt x="65" y="1641"/>
                    <a:pt x="159" y="1697"/>
                    <a:pt x="248" y="1712"/>
                  </a:cubicBezTo>
                  <a:lnTo>
                    <a:pt x="248" y="1712"/>
                  </a:lnTo>
                  <a:cubicBezTo>
                    <a:pt x="247" y="1708"/>
                    <a:pt x="395" y="1710"/>
                    <a:pt x="399" y="1709"/>
                  </a:cubicBezTo>
                  <a:cubicBezTo>
                    <a:pt x="452" y="1695"/>
                    <a:pt x="502" y="1669"/>
                    <a:pt x="555" y="1649"/>
                  </a:cubicBezTo>
                  <a:cubicBezTo>
                    <a:pt x="693" y="1593"/>
                    <a:pt x="840" y="1552"/>
                    <a:pt x="978" y="1495"/>
                  </a:cubicBezTo>
                  <a:cubicBezTo>
                    <a:pt x="1327" y="1356"/>
                    <a:pt x="1814" y="1282"/>
                    <a:pt x="1988" y="909"/>
                  </a:cubicBezTo>
                  <a:cubicBezTo>
                    <a:pt x="2181" y="494"/>
                    <a:pt x="1952" y="16"/>
                    <a:pt x="1466" y="1"/>
                  </a:cubicBezTo>
                  <a:cubicBezTo>
                    <a:pt x="1458" y="0"/>
                    <a:pt x="1449" y="0"/>
                    <a:pt x="1441" y="0"/>
                  </a:cubicBezTo>
                  <a:close/>
                  <a:moveTo>
                    <a:pt x="248" y="1712"/>
                  </a:moveTo>
                  <a:cubicBezTo>
                    <a:pt x="248" y="1712"/>
                    <a:pt x="255" y="1713"/>
                    <a:pt x="272" y="1715"/>
                  </a:cubicBezTo>
                  <a:cubicBezTo>
                    <a:pt x="264" y="1714"/>
                    <a:pt x="256" y="1713"/>
                    <a:pt x="248" y="17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7" name="Google Shape;2007;p30"/>
          <p:cNvSpPr/>
          <p:nvPr/>
        </p:nvSpPr>
        <p:spPr>
          <a:xfrm flipH="1">
            <a:off x="6269377" y="1850200"/>
            <a:ext cx="1428673" cy="2634271"/>
          </a:xfrm>
          <a:custGeom>
            <a:avLst/>
            <a:gdLst/>
            <a:ahLst/>
            <a:cxnLst/>
            <a:rect l="l" t="t" r="r" b="b"/>
            <a:pathLst>
              <a:path w="36089" h="66543" extrusionOk="0">
                <a:moveTo>
                  <a:pt x="10136" y="1"/>
                </a:moveTo>
                <a:cubicBezTo>
                  <a:pt x="10005" y="1"/>
                  <a:pt x="9932" y="22"/>
                  <a:pt x="9932" y="22"/>
                </a:cubicBezTo>
                <a:cubicBezTo>
                  <a:pt x="9932" y="22"/>
                  <a:pt x="8840" y="74"/>
                  <a:pt x="8216" y="1374"/>
                </a:cubicBezTo>
                <a:cubicBezTo>
                  <a:pt x="7592" y="2673"/>
                  <a:pt x="8321" y="3661"/>
                  <a:pt x="8321" y="3661"/>
                </a:cubicBezTo>
                <a:lnTo>
                  <a:pt x="9465" y="2829"/>
                </a:lnTo>
                <a:cubicBezTo>
                  <a:pt x="9465" y="2829"/>
                  <a:pt x="10055" y="2097"/>
                  <a:pt x="10758" y="2097"/>
                </a:cubicBezTo>
                <a:cubicBezTo>
                  <a:pt x="11099" y="2097"/>
                  <a:pt x="11465" y="2269"/>
                  <a:pt x="11805" y="2778"/>
                </a:cubicBezTo>
                <a:cubicBezTo>
                  <a:pt x="12845" y="4337"/>
                  <a:pt x="14197" y="9589"/>
                  <a:pt x="14977" y="14061"/>
                </a:cubicBezTo>
                <a:cubicBezTo>
                  <a:pt x="15756" y="18533"/>
                  <a:pt x="18029" y="29298"/>
                  <a:pt x="18029" y="29298"/>
                </a:cubicBezTo>
                <a:cubicBezTo>
                  <a:pt x="18029" y="29298"/>
                  <a:pt x="16589" y="30441"/>
                  <a:pt x="16225" y="31221"/>
                </a:cubicBezTo>
                <a:cubicBezTo>
                  <a:pt x="15931" y="31850"/>
                  <a:pt x="15503" y="32614"/>
                  <a:pt x="14884" y="32614"/>
                </a:cubicBezTo>
                <a:cubicBezTo>
                  <a:pt x="14736" y="32614"/>
                  <a:pt x="14576" y="32569"/>
                  <a:pt x="14404" y="32468"/>
                </a:cubicBezTo>
                <a:cubicBezTo>
                  <a:pt x="13521" y="31949"/>
                  <a:pt x="11077" y="22329"/>
                  <a:pt x="10453" y="21913"/>
                </a:cubicBezTo>
                <a:cubicBezTo>
                  <a:pt x="10414" y="21887"/>
                  <a:pt x="10371" y="21875"/>
                  <a:pt x="10324" y="21875"/>
                </a:cubicBezTo>
                <a:cubicBezTo>
                  <a:pt x="9608" y="21875"/>
                  <a:pt x="7961" y="24691"/>
                  <a:pt x="7228" y="25813"/>
                </a:cubicBezTo>
                <a:cubicBezTo>
                  <a:pt x="6533" y="26878"/>
                  <a:pt x="5344" y="27944"/>
                  <a:pt x="4688" y="27944"/>
                </a:cubicBezTo>
                <a:cubicBezTo>
                  <a:pt x="4607" y="27944"/>
                  <a:pt x="4535" y="27928"/>
                  <a:pt x="4472" y="27894"/>
                </a:cubicBezTo>
                <a:cubicBezTo>
                  <a:pt x="4275" y="27786"/>
                  <a:pt x="4102" y="27728"/>
                  <a:pt x="3967" y="27728"/>
                </a:cubicBezTo>
                <a:cubicBezTo>
                  <a:pt x="3711" y="27728"/>
                  <a:pt x="3590" y="27936"/>
                  <a:pt x="3692" y="28413"/>
                </a:cubicBezTo>
                <a:cubicBezTo>
                  <a:pt x="3794" y="28889"/>
                  <a:pt x="4052" y="29076"/>
                  <a:pt x="4552" y="29076"/>
                </a:cubicBezTo>
                <a:cubicBezTo>
                  <a:pt x="4817" y="29076"/>
                  <a:pt x="5150" y="29023"/>
                  <a:pt x="5565" y="28934"/>
                </a:cubicBezTo>
                <a:cubicBezTo>
                  <a:pt x="6761" y="28672"/>
                  <a:pt x="9465" y="25397"/>
                  <a:pt x="9465" y="25397"/>
                </a:cubicBezTo>
                <a:cubicBezTo>
                  <a:pt x="9465" y="25397"/>
                  <a:pt x="9880" y="25813"/>
                  <a:pt x="10244" y="26645"/>
                </a:cubicBezTo>
                <a:cubicBezTo>
                  <a:pt x="10608" y="27477"/>
                  <a:pt x="12533" y="36161"/>
                  <a:pt x="12533" y="36161"/>
                </a:cubicBezTo>
                <a:cubicBezTo>
                  <a:pt x="12533" y="36161"/>
                  <a:pt x="9516" y="36005"/>
                  <a:pt x="8580" y="35641"/>
                </a:cubicBezTo>
                <a:cubicBezTo>
                  <a:pt x="7645" y="35277"/>
                  <a:pt x="7228" y="33873"/>
                  <a:pt x="6448" y="33271"/>
                </a:cubicBezTo>
                <a:cubicBezTo>
                  <a:pt x="6352" y="33197"/>
                  <a:pt x="6265" y="33163"/>
                  <a:pt x="6185" y="33163"/>
                </a:cubicBezTo>
                <a:cubicBezTo>
                  <a:pt x="5622" y="33163"/>
                  <a:pt x="5422" y="34866"/>
                  <a:pt x="4784" y="36005"/>
                </a:cubicBezTo>
                <a:cubicBezTo>
                  <a:pt x="4056" y="37304"/>
                  <a:pt x="3277" y="36993"/>
                  <a:pt x="2549" y="37254"/>
                </a:cubicBezTo>
                <a:cubicBezTo>
                  <a:pt x="1821" y="37513"/>
                  <a:pt x="3432" y="38085"/>
                  <a:pt x="3432" y="38085"/>
                </a:cubicBezTo>
                <a:cubicBezTo>
                  <a:pt x="3432" y="38085"/>
                  <a:pt x="3277" y="38449"/>
                  <a:pt x="2913" y="38656"/>
                </a:cubicBezTo>
                <a:cubicBezTo>
                  <a:pt x="2549" y="38865"/>
                  <a:pt x="1976" y="38865"/>
                  <a:pt x="1300" y="38865"/>
                </a:cubicBezTo>
                <a:cubicBezTo>
                  <a:pt x="624" y="38865"/>
                  <a:pt x="0" y="39332"/>
                  <a:pt x="365" y="39646"/>
                </a:cubicBezTo>
                <a:cubicBezTo>
                  <a:pt x="433" y="39704"/>
                  <a:pt x="568" y="39729"/>
                  <a:pt x="748" y="39729"/>
                </a:cubicBezTo>
                <a:cubicBezTo>
                  <a:pt x="1531" y="39729"/>
                  <a:pt x="3162" y="39245"/>
                  <a:pt x="3796" y="38865"/>
                </a:cubicBezTo>
                <a:cubicBezTo>
                  <a:pt x="4577" y="38397"/>
                  <a:pt x="5772" y="36317"/>
                  <a:pt x="6241" y="36005"/>
                </a:cubicBezTo>
                <a:cubicBezTo>
                  <a:pt x="6326" y="35948"/>
                  <a:pt x="6420" y="35919"/>
                  <a:pt x="6529" y="35919"/>
                </a:cubicBezTo>
                <a:cubicBezTo>
                  <a:pt x="7017" y="35919"/>
                  <a:pt x="7807" y="36507"/>
                  <a:pt x="9465" y="37825"/>
                </a:cubicBezTo>
                <a:cubicBezTo>
                  <a:pt x="11493" y="39437"/>
                  <a:pt x="13104" y="39646"/>
                  <a:pt x="13104" y="39646"/>
                </a:cubicBezTo>
                <a:cubicBezTo>
                  <a:pt x="13685" y="40462"/>
                  <a:pt x="14335" y="40727"/>
                  <a:pt x="14935" y="40727"/>
                </a:cubicBezTo>
                <a:cubicBezTo>
                  <a:pt x="16056" y="40727"/>
                  <a:pt x="17005" y="39801"/>
                  <a:pt x="17005" y="39801"/>
                </a:cubicBezTo>
                <a:cubicBezTo>
                  <a:pt x="17785" y="42452"/>
                  <a:pt x="21008" y="44741"/>
                  <a:pt x="21008" y="44741"/>
                </a:cubicBezTo>
                <a:cubicBezTo>
                  <a:pt x="21008" y="44741"/>
                  <a:pt x="20177" y="47029"/>
                  <a:pt x="19604" y="48589"/>
                </a:cubicBezTo>
                <a:cubicBezTo>
                  <a:pt x="19033" y="50149"/>
                  <a:pt x="17785" y="49941"/>
                  <a:pt x="17629" y="50461"/>
                </a:cubicBezTo>
                <a:cubicBezTo>
                  <a:pt x="17472" y="50981"/>
                  <a:pt x="22257" y="59145"/>
                  <a:pt x="22868" y="59769"/>
                </a:cubicBezTo>
                <a:cubicBezTo>
                  <a:pt x="23479" y="60392"/>
                  <a:pt x="23036" y="62941"/>
                  <a:pt x="22153" y="63876"/>
                </a:cubicBezTo>
                <a:cubicBezTo>
                  <a:pt x="21901" y="64143"/>
                  <a:pt x="21649" y="64224"/>
                  <a:pt x="21416" y="64224"/>
                </a:cubicBezTo>
                <a:cubicBezTo>
                  <a:pt x="21053" y="64224"/>
                  <a:pt x="20733" y="64028"/>
                  <a:pt x="20525" y="64028"/>
                </a:cubicBezTo>
                <a:cubicBezTo>
                  <a:pt x="20396" y="64028"/>
                  <a:pt x="20309" y="64103"/>
                  <a:pt x="20280" y="64345"/>
                </a:cubicBezTo>
                <a:cubicBezTo>
                  <a:pt x="20222" y="64847"/>
                  <a:pt x="20884" y="65198"/>
                  <a:pt x="21657" y="65198"/>
                </a:cubicBezTo>
                <a:cubicBezTo>
                  <a:pt x="22246" y="65198"/>
                  <a:pt x="22899" y="64995"/>
                  <a:pt x="23348" y="64500"/>
                </a:cubicBezTo>
                <a:cubicBezTo>
                  <a:pt x="24388" y="63357"/>
                  <a:pt x="24597" y="61173"/>
                  <a:pt x="24076" y="59561"/>
                </a:cubicBezTo>
                <a:cubicBezTo>
                  <a:pt x="23557" y="57948"/>
                  <a:pt x="20540" y="52229"/>
                  <a:pt x="20592" y="51553"/>
                </a:cubicBezTo>
                <a:cubicBezTo>
                  <a:pt x="20644" y="50877"/>
                  <a:pt x="24493" y="46769"/>
                  <a:pt x="24493" y="46769"/>
                </a:cubicBezTo>
                <a:cubicBezTo>
                  <a:pt x="24493" y="46769"/>
                  <a:pt x="25325" y="47964"/>
                  <a:pt x="25740" y="49733"/>
                </a:cubicBezTo>
                <a:cubicBezTo>
                  <a:pt x="26156" y="51501"/>
                  <a:pt x="26208" y="55609"/>
                  <a:pt x="26884" y="56544"/>
                </a:cubicBezTo>
                <a:cubicBezTo>
                  <a:pt x="27560" y="57481"/>
                  <a:pt x="30992" y="59040"/>
                  <a:pt x="32761" y="60133"/>
                </a:cubicBezTo>
                <a:cubicBezTo>
                  <a:pt x="34529" y="61225"/>
                  <a:pt x="35152" y="64136"/>
                  <a:pt x="35152" y="64657"/>
                </a:cubicBezTo>
                <a:cubicBezTo>
                  <a:pt x="35152" y="65109"/>
                  <a:pt x="34561" y="65405"/>
                  <a:pt x="34099" y="65405"/>
                </a:cubicBezTo>
                <a:cubicBezTo>
                  <a:pt x="34031" y="65405"/>
                  <a:pt x="33965" y="65399"/>
                  <a:pt x="33905" y="65385"/>
                </a:cubicBezTo>
                <a:cubicBezTo>
                  <a:pt x="33813" y="65365"/>
                  <a:pt x="33733" y="65354"/>
                  <a:pt x="33663" y="65354"/>
                </a:cubicBezTo>
                <a:cubicBezTo>
                  <a:pt x="33379" y="65354"/>
                  <a:pt x="33270" y="65529"/>
                  <a:pt x="33229" y="65904"/>
                </a:cubicBezTo>
                <a:cubicBezTo>
                  <a:pt x="33188" y="66272"/>
                  <a:pt x="33659" y="66543"/>
                  <a:pt x="34140" y="66543"/>
                </a:cubicBezTo>
                <a:cubicBezTo>
                  <a:pt x="34272" y="66543"/>
                  <a:pt x="34405" y="66522"/>
                  <a:pt x="34529" y="66477"/>
                </a:cubicBezTo>
                <a:cubicBezTo>
                  <a:pt x="35100" y="66268"/>
                  <a:pt x="36088" y="65852"/>
                  <a:pt x="35724" y="63201"/>
                </a:cubicBezTo>
                <a:cubicBezTo>
                  <a:pt x="35360" y="60549"/>
                  <a:pt x="32813" y="58729"/>
                  <a:pt x="31668" y="57948"/>
                </a:cubicBezTo>
                <a:cubicBezTo>
                  <a:pt x="30525" y="57169"/>
                  <a:pt x="30212" y="56596"/>
                  <a:pt x="29485" y="54933"/>
                </a:cubicBezTo>
                <a:cubicBezTo>
                  <a:pt x="28757" y="53269"/>
                  <a:pt x="28705" y="49161"/>
                  <a:pt x="28705" y="49161"/>
                </a:cubicBezTo>
                <a:lnTo>
                  <a:pt x="28705" y="49161"/>
                </a:lnTo>
                <a:cubicBezTo>
                  <a:pt x="29017" y="49889"/>
                  <a:pt x="30628" y="50513"/>
                  <a:pt x="32137" y="50720"/>
                </a:cubicBezTo>
                <a:cubicBezTo>
                  <a:pt x="32247" y="50736"/>
                  <a:pt x="32355" y="50743"/>
                  <a:pt x="32460" y="50743"/>
                </a:cubicBezTo>
                <a:cubicBezTo>
                  <a:pt x="33791" y="50743"/>
                  <a:pt x="34684" y="49591"/>
                  <a:pt x="34684" y="49109"/>
                </a:cubicBezTo>
                <a:cubicBezTo>
                  <a:pt x="34684" y="48589"/>
                  <a:pt x="34060" y="48276"/>
                  <a:pt x="34060" y="48276"/>
                </a:cubicBezTo>
                <a:cubicBezTo>
                  <a:pt x="34060" y="48276"/>
                  <a:pt x="34788" y="46198"/>
                  <a:pt x="34060" y="45105"/>
                </a:cubicBezTo>
                <a:cubicBezTo>
                  <a:pt x="33332" y="44013"/>
                  <a:pt x="32344" y="44221"/>
                  <a:pt x="30264" y="43233"/>
                </a:cubicBezTo>
                <a:cubicBezTo>
                  <a:pt x="28184" y="42245"/>
                  <a:pt x="27560" y="39801"/>
                  <a:pt x="26989" y="37357"/>
                </a:cubicBezTo>
                <a:cubicBezTo>
                  <a:pt x="26416" y="34913"/>
                  <a:pt x="25689" y="32782"/>
                  <a:pt x="24440" y="31325"/>
                </a:cubicBezTo>
                <a:cubicBezTo>
                  <a:pt x="23193" y="29869"/>
                  <a:pt x="20697" y="27632"/>
                  <a:pt x="19761" y="26073"/>
                </a:cubicBezTo>
                <a:cubicBezTo>
                  <a:pt x="18824" y="24514"/>
                  <a:pt x="17472" y="17286"/>
                  <a:pt x="16796" y="14061"/>
                </a:cubicBezTo>
                <a:cubicBezTo>
                  <a:pt x="16120" y="10837"/>
                  <a:pt x="15185" y="6522"/>
                  <a:pt x="13364" y="3037"/>
                </a:cubicBezTo>
                <a:cubicBezTo>
                  <a:pt x="11931" y="292"/>
                  <a:pt x="10625" y="1"/>
                  <a:pt x="10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0"/>
          <p:cNvSpPr/>
          <p:nvPr/>
        </p:nvSpPr>
        <p:spPr>
          <a:xfrm rot="-4055100" flipH="1">
            <a:off x="7343420" y="1853486"/>
            <a:ext cx="75656" cy="233751"/>
          </a:xfrm>
          <a:custGeom>
            <a:avLst/>
            <a:gdLst/>
            <a:ahLst/>
            <a:cxnLst/>
            <a:rect l="l" t="t" r="r" b="b"/>
            <a:pathLst>
              <a:path w="2198" h="3522" extrusionOk="0">
                <a:moveTo>
                  <a:pt x="1966" y="0"/>
                </a:moveTo>
                <a:cubicBezTo>
                  <a:pt x="1879" y="0"/>
                  <a:pt x="1787" y="36"/>
                  <a:pt x="1736" y="103"/>
                </a:cubicBezTo>
                <a:cubicBezTo>
                  <a:pt x="1088" y="954"/>
                  <a:pt x="0" y="2010"/>
                  <a:pt x="475" y="3178"/>
                </a:cubicBezTo>
                <a:cubicBezTo>
                  <a:pt x="566" y="3401"/>
                  <a:pt x="750" y="3521"/>
                  <a:pt x="940" y="3521"/>
                </a:cubicBezTo>
                <a:cubicBezTo>
                  <a:pt x="1088" y="3521"/>
                  <a:pt x="1239" y="3448"/>
                  <a:pt x="1352" y="3293"/>
                </a:cubicBezTo>
                <a:cubicBezTo>
                  <a:pt x="1950" y="2462"/>
                  <a:pt x="2049" y="1215"/>
                  <a:pt x="2178" y="224"/>
                </a:cubicBezTo>
                <a:cubicBezTo>
                  <a:pt x="2198" y="70"/>
                  <a:pt x="2087" y="0"/>
                  <a:pt x="19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9" name="Google Shape;2009;p30"/>
          <p:cNvGrpSpPr/>
          <p:nvPr/>
        </p:nvGrpSpPr>
        <p:grpSpPr>
          <a:xfrm>
            <a:off x="1665950" y="-77250"/>
            <a:ext cx="1712225" cy="1046525"/>
            <a:chOff x="3182725" y="919500"/>
            <a:chExt cx="1712225" cy="1046525"/>
          </a:xfrm>
        </p:grpSpPr>
        <p:sp>
          <p:nvSpPr>
            <p:cNvPr id="2010" name="Google Shape;2010;p30"/>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0"/>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0"/>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0"/>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0"/>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5" name="Google Shape;2015;p30"/>
          <p:cNvGrpSpPr/>
          <p:nvPr/>
        </p:nvGrpSpPr>
        <p:grpSpPr>
          <a:xfrm>
            <a:off x="7345050" y="-161350"/>
            <a:ext cx="833250" cy="923000"/>
            <a:chOff x="1797975" y="820925"/>
            <a:chExt cx="833250" cy="923000"/>
          </a:xfrm>
        </p:grpSpPr>
        <p:sp>
          <p:nvSpPr>
            <p:cNvPr id="2016" name="Google Shape;2016;p30"/>
            <p:cNvSpPr/>
            <p:nvPr/>
          </p:nvSpPr>
          <p:spPr>
            <a:xfrm>
              <a:off x="2189925" y="820925"/>
              <a:ext cx="441300" cy="923000"/>
            </a:xfrm>
            <a:custGeom>
              <a:avLst/>
              <a:gdLst/>
              <a:ahLst/>
              <a:cxnLst/>
              <a:rect l="l" t="t" r="r" b="b"/>
              <a:pathLst>
                <a:path w="17652" h="36920" extrusionOk="0">
                  <a:moveTo>
                    <a:pt x="16810" y="1"/>
                  </a:moveTo>
                  <a:lnTo>
                    <a:pt x="9745" y="7168"/>
                  </a:lnTo>
                  <a:cubicBezTo>
                    <a:pt x="9745" y="7168"/>
                    <a:pt x="0" y="23529"/>
                    <a:pt x="9785" y="36920"/>
                  </a:cubicBezTo>
                  <a:cubicBezTo>
                    <a:pt x="9785" y="36920"/>
                    <a:pt x="11697" y="35812"/>
                    <a:pt x="13581" y="31766"/>
                  </a:cubicBezTo>
                  <a:lnTo>
                    <a:pt x="11886" y="30817"/>
                  </a:lnTo>
                  <a:lnTo>
                    <a:pt x="13844" y="31186"/>
                  </a:lnTo>
                  <a:cubicBezTo>
                    <a:pt x="14097" y="30602"/>
                    <a:pt x="14348" y="29964"/>
                    <a:pt x="14594" y="29266"/>
                  </a:cubicBezTo>
                  <a:lnTo>
                    <a:pt x="12854" y="28453"/>
                  </a:lnTo>
                  <a:lnTo>
                    <a:pt x="14769" y="28750"/>
                  </a:lnTo>
                  <a:cubicBezTo>
                    <a:pt x="15113" y="27711"/>
                    <a:pt x="15441" y="26547"/>
                    <a:pt x="15739" y="25247"/>
                  </a:cubicBezTo>
                  <a:lnTo>
                    <a:pt x="9817" y="23415"/>
                  </a:lnTo>
                  <a:lnTo>
                    <a:pt x="16060" y="23733"/>
                  </a:lnTo>
                  <a:cubicBezTo>
                    <a:pt x="17126" y="18248"/>
                    <a:pt x="17652" y="10599"/>
                    <a:pt x="168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0"/>
            <p:cNvSpPr/>
            <p:nvPr/>
          </p:nvSpPr>
          <p:spPr>
            <a:xfrm>
              <a:off x="2208525" y="1007025"/>
              <a:ext cx="226025" cy="736900"/>
            </a:xfrm>
            <a:custGeom>
              <a:avLst/>
              <a:gdLst/>
              <a:ahLst/>
              <a:cxnLst/>
              <a:rect l="l" t="t" r="r" b="b"/>
              <a:pathLst>
                <a:path w="9041" h="29476" extrusionOk="0">
                  <a:moveTo>
                    <a:pt x="8845" y="0"/>
                  </a:moveTo>
                  <a:cubicBezTo>
                    <a:pt x="7633" y="2193"/>
                    <a:pt x="1" y="17101"/>
                    <a:pt x="9041" y="29476"/>
                  </a:cubicBezTo>
                  <a:cubicBezTo>
                    <a:pt x="1365" y="16462"/>
                    <a:pt x="8838" y="16"/>
                    <a:pt x="88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0"/>
            <p:cNvSpPr/>
            <p:nvPr/>
          </p:nvSpPr>
          <p:spPr>
            <a:xfrm>
              <a:off x="1797975" y="984975"/>
              <a:ext cx="636300" cy="654900"/>
            </a:xfrm>
            <a:custGeom>
              <a:avLst/>
              <a:gdLst/>
              <a:ahLst/>
              <a:cxnLst/>
              <a:rect l="l" t="t" r="r" b="b"/>
              <a:pathLst>
                <a:path w="25452" h="26196" extrusionOk="0">
                  <a:moveTo>
                    <a:pt x="22162" y="0"/>
                  </a:moveTo>
                  <a:cubicBezTo>
                    <a:pt x="22162" y="0"/>
                    <a:pt x="1" y="7333"/>
                    <a:pt x="782" y="25998"/>
                  </a:cubicBezTo>
                  <a:cubicBezTo>
                    <a:pt x="782" y="25998"/>
                    <a:pt x="1971" y="26196"/>
                    <a:pt x="3510" y="26196"/>
                  </a:cubicBezTo>
                  <a:cubicBezTo>
                    <a:pt x="4855" y="26196"/>
                    <a:pt x="6466" y="26045"/>
                    <a:pt x="7786" y="25479"/>
                  </a:cubicBezTo>
                  <a:lnTo>
                    <a:pt x="6780" y="23843"/>
                  </a:lnTo>
                  <a:lnTo>
                    <a:pt x="8524" y="22601"/>
                  </a:lnTo>
                  <a:lnTo>
                    <a:pt x="6454" y="19503"/>
                  </a:lnTo>
                  <a:lnTo>
                    <a:pt x="6454" y="19503"/>
                  </a:lnTo>
                  <a:lnTo>
                    <a:pt x="9847" y="22377"/>
                  </a:lnTo>
                  <a:cubicBezTo>
                    <a:pt x="9847" y="22377"/>
                    <a:pt x="11696" y="20786"/>
                    <a:pt x="12350" y="19702"/>
                  </a:cubicBezTo>
                  <a:lnTo>
                    <a:pt x="8186" y="15441"/>
                  </a:lnTo>
                  <a:lnTo>
                    <a:pt x="8186" y="15441"/>
                  </a:lnTo>
                  <a:cubicBezTo>
                    <a:pt x="8186" y="15441"/>
                    <a:pt x="12189" y="17157"/>
                    <a:pt x="13078" y="18325"/>
                  </a:cubicBezTo>
                  <a:cubicBezTo>
                    <a:pt x="13078" y="18325"/>
                    <a:pt x="21796" y="9233"/>
                    <a:pt x="25451" y="844"/>
                  </a:cubicBezTo>
                  <a:lnTo>
                    <a:pt x="221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0"/>
            <p:cNvSpPr/>
            <p:nvPr/>
          </p:nvSpPr>
          <p:spPr>
            <a:xfrm>
              <a:off x="1797975" y="984975"/>
              <a:ext cx="554050" cy="649950"/>
            </a:xfrm>
            <a:custGeom>
              <a:avLst/>
              <a:gdLst/>
              <a:ahLst/>
              <a:cxnLst/>
              <a:rect l="l" t="t" r="r" b="b"/>
              <a:pathLst>
                <a:path w="22162" h="25998" extrusionOk="0">
                  <a:moveTo>
                    <a:pt x="22162" y="0"/>
                  </a:moveTo>
                  <a:cubicBezTo>
                    <a:pt x="22158" y="2"/>
                    <a:pt x="1" y="7335"/>
                    <a:pt x="782" y="25998"/>
                  </a:cubicBezTo>
                  <a:cubicBezTo>
                    <a:pt x="2579" y="6556"/>
                    <a:pt x="22158" y="1"/>
                    <a:pt x="22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0" name="Google Shape;2020;p30"/>
          <p:cNvGrpSpPr/>
          <p:nvPr/>
        </p:nvGrpSpPr>
        <p:grpSpPr>
          <a:xfrm rot="10800000" flipH="1">
            <a:off x="8128425" y="3834775"/>
            <a:ext cx="941750" cy="1293500"/>
            <a:chOff x="1064600" y="709975"/>
            <a:chExt cx="941750" cy="1293500"/>
          </a:xfrm>
        </p:grpSpPr>
        <p:sp>
          <p:nvSpPr>
            <p:cNvPr id="2021" name="Google Shape;2021;p30"/>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0"/>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0"/>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0"/>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0"/>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0"/>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0"/>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0"/>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0"/>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0"/>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0"/>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0"/>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0"/>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0"/>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0"/>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0"/>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0"/>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0"/>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0"/>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0"/>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0"/>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0"/>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0"/>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0"/>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0"/>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0"/>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0"/>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0"/>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0"/>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0" name="Google Shape;2050;p30"/>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492707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slide" type="title">
  <p:cSld name="1_Title slide">
    <p:spTree>
      <p:nvGrpSpPr>
        <p:cNvPr id="1" name="Shape 8"/>
        <p:cNvGrpSpPr/>
        <p:nvPr/>
      </p:nvGrpSpPr>
      <p:grpSpPr>
        <a:xfrm>
          <a:off x="0" y="0"/>
          <a:ext cx="0" cy="0"/>
          <a:chOff x="0" y="0"/>
          <a:chExt cx="0" cy="0"/>
        </a:xfrm>
      </p:grpSpPr>
      <p:grpSp>
        <p:nvGrpSpPr>
          <p:cNvPr id="9" name="Google Shape;9;p2"/>
          <p:cNvGrpSpPr/>
          <p:nvPr/>
        </p:nvGrpSpPr>
        <p:grpSpPr>
          <a:xfrm>
            <a:off x="91500" y="102900"/>
            <a:ext cx="8961000" cy="4937700"/>
            <a:chOff x="91500" y="102900"/>
            <a:chExt cx="8961000" cy="4937700"/>
          </a:xfrm>
        </p:grpSpPr>
        <p:sp>
          <p:nvSpPr>
            <p:cNvPr id="10" name="Google Shape;10;p2"/>
            <p:cNvSpPr/>
            <p:nvPr/>
          </p:nvSpPr>
          <p:spPr>
            <a:xfrm>
              <a:off x="91500" y="102900"/>
              <a:ext cx="8961000" cy="4937700"/>
            </a:xfrm>
            <a:prstGeom prst="roundRect">
              <a:avLst>
                <a:gd name="adj" fmla="val 1758"/>
              </a:avLst>
            </a:prstGeom>
            <a:gradFill>
              <a:gsLst>
                <a:gs pos="0">
                  <a:schemeClr val="dk2"/>
                </a:gs>
                <a:gs pos="100000">
                  <a:schemeClr val="l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37100" y="148650"/>
              <a:ext cx="8869800" cy="4846200"/>
            </a:xfrm>
            <a:prstGeom prst="roundRect">
              <a:avLst>
                <a:gd name="adj" fmla="val 1758"/>
              </a:avLst>
            </a:prstGeom>
            <a:gradFill>
              <a:gsLst>
                <a:gs pos="0">
                  <a:schemeClr val="lt1"/>
                </a:gs>
                <a:gs pos="100000">
                  <a:schemeClr val="dk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82850" y="194250"/>
              <a:ext cx="8778300" cy="4755000"/>
            </a:xfrm>
            <a:prstGeom prst="roundRect">
              <a:avLst>
                <a:gd name="adj" fmla="val 1758"/>
              </a:avLst>
            </a:prstGeom>
            <a:gradFill>
              <a:gsLst>
                <a:gs pos="0">
                  <a:schemeClr val="accent1"/>
                </a:gs>
                <a:gs pos="65000">
                  <a:schemeClr val="lt1"/>
                </a:gs>
                <a:gs pos="100000">
                  <a:schemeClr val="lt1"/>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 name="Google Shape;13;p2"/>
          <p:cNvSpPr txBox="1">
            <a:spLocks noGrp="1"/>
          </p:cNvSpPr>
          <p:nvPr>
            <p:ph type="ctrTitle"/>
          </p:nvPr>
        </p:nvSpPr>
        <p:spPr>
          <a:xfrm>
            <a:off x="722375" y="1052065"/>
            <a:ext cx="4712100" cy="2348100"/>
          </a:xfrm>
          <a:prstGeom prst="rect">
            <a:avLst/>
          </a:prstGeom>
        </p:spPr>
        <p:txBody>
          <a:bodyPr spcFirstLastPara="1" wrap="square" lIns="91425" tIns="91425" rIns="91425" bIns="91425" anchor="ctr" anchorCtr="0">
            <a:noAutofit/>
          </a:bodyPr>
          <a:lstStyle>
            <a:lvl1pPr lvl="0" rtl="0">
              <a:lnSpc>
                <a:spcPct val="90000"/>
              </a:lnSpc>
              <a:spcBef>
                <a:spcPts val="0"/>
              </a:spcBef>
              <a:spcAft>
                <a:spcPts val="0"/>
              </a:spcAft>
              <a:buSzPts val="5500"/>
              <a:buNone/>
              <a:defRPr sz="40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14" name="Google Shape;14;p2"/>
          <p:cNvSpPr txBox="1">
            <a:spLocks noGrp="1"/>
          </p:cNvSpPr>
          <p:nvPr>
            <p:ph type="subTitle" idx="1"/>
          </p:nvPr>
        </p:nvSpPr>
        <p:spPr>
          <a:xfrm>
            <a:off x="722375" y="3390103"/>
            <a:ext cx="2825100" cy="680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grpSp>
        <p:nvGrpSpPr>
          <p:cNvPr id="15" name="Google Shape;15;p2"/>
          <p:cNvGrpSpPr/>
          <p:nvPr/>
        </p:nvGrpSpPr>
        <p:grpSpPr>
          <a:xfrm>
            <a:off x="5904275" y="536278"/>
            <a:ext cx="3056875" cy="1196425"/>
            <a:chOff x="5904275" y="907425"/>
            <a:chExt cx="3056875" cy="1196425"/>
          </a:xfrm>
        </p:grpSpPr>
        <p:sp>
          <p:nvSpPr>
            <p:cNvPr id="16" name="Google Shape;16;p2"/>
            <p:cNvSpPr/>
            <p:nvPr/>
          </p:nvSpPr>
          <p:spPr>
            <a:xfrm>
              <a:off x="5904275" y="907425"/>
              <a:ext cx="3056875" cy="380150"/>
            </a:xfrm>
            <a:custGeom>
              <a:avLst/>
              <a:gdLst/>
              <a:ahLst/>
              <a:cxnLst/>
              <a:rect l="l" t="t" r="r" b="b"/>
              <a:pathLst>
                <a:path w="122275" h="15206" extrusionOk="0">
                  <a:moveTo>
                    <a:pt x="28975" y="0"/>
                  </a:moveTo>
                  <a:cubicBezTo>
                    <a:pt x="28742" y="0"/>
                    <a:pt x="28532" y="47"/>
                    <a:pt x="28345" y="164"/>
                  </a:cubicBezTo>
                  <a:lnTo>
                    <a:pt x="22812" y="3433"/>
                  </a:lnTo>
                  <a:cubicBezTo>
                    <a:pt x="22648" y="3526"/>
                    <a:pt x="22438" y="3596"/>
                    <a:pt x="22228" y="3596"/>
                  </a:cubicBezTo>
                  <a:lnTo>
                    <a:pt x="1588" y="4740"/>
                  </a:lnTo>
                  <a:cubicBezTo>
                    <a:pt x="24" y="4810"/>
                    <a:pt x="0" y="7122"/>
                    <a:pt x="1565" y="7262"/>
                  </a:cubicBezTo>
                  <a:lnTo>
                    <a:pt x="52907" y="11324"/>
                  </a:lnTo>
                  <a:cubicBezTo>
                    <a:pt x="53865" y="11394"/>
                    <a:pt x="54402" y="12468"/>
                    <a:pt x="53888" y="13262"/>
                  </a:cubicBezTo>
                  <a:cubicBezTo>
                    <a:pt x="53327" y="14115"/>
                    <a:pt x="53953" y="15205"/>
                    <a:pt x="54935" y="15205"/>
                  </a:cubicBezTo>
                  <a:cubicBezTo>
                    <a:pt x="54975" y="15205"/>
                    <a:pt x="55015" y="15204"/>
                    <a:pt x="55055" y="15200"/>
                  </a:cubicBezTo>
                  <a:lnTo>
                    <a:pt x="121107" y="10250"/>
                  </a:lnTo>
                  <a:cubicBezTo>
                    <a:pt x="121761" y="10204"/>
                    <a:pt x="122275" y="9643"/>
                    <a:pt x="122275" y="8989"/>
                  </a:cubicBezTo>
                  <a:lnTo>
                    <a:pt x="122275" y="1261"/>
                  </a:lnTo>
                  <a:cubicBezTo>
                    <a:pt x="122275" y="561"/>
                    <a:pt x="121714" y="0"/>
                    <a:pt x="121014" y="0"/>
                  </a:cubicBezTo>
                  <a:close/>
                </a:path>
              </a:pathLst>
            </a:custGeom>
            <a:solidFill>
              <a:srgbClr val="FFFFFF">
                <a:alpha val="6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flipH="1">
              <a:off x="6828875" y="1756500"/>
              <a:ext cx="2132275" cy="347350"/>
            </a:xfrm>
            <a:custGeom>
              <a:avLst/>
              <a:gdLst/>
              <a:ahLst/>
              <a:cxnLst/>
              <a:rect l="l" t="t" r="r" b="b"/>
              <a:pathLst>
                <a:path w="85291" h="13894" extrusionOk="0">
                  <a:moveTo>
                    <a:pt x="36367" y="0"/>
                  </a:moveTo>
                  <a:cubicBezTo>
                    <a:pt x="36292" y="0"/>
                    <a:pt x="36218" y="0"/>
                    <a:pt x="36143" y="1"/>
                  </a:cubicBezTo>
                  <a:lnTo>
                    <a:pt x="0" y="1"/>
                  </a:lnTo>
                  <a:lnTo>
                    <a:pt x="0" y="13893"/>
                  </a:lnTo>
                  <a:lnTo>
                    <a:pt x="36517" y="13893"/>
                  </a:lnTo>
                  <a:cubicBezTo>
                    <a:pt x="39739" y="13893"/>
                    <a:pt x="42867" y="12843"/>
                    <a:pt x="45436" y="10881"/>
                  </a:cubicBezTo>
                  <a:cubicBezTo>
                    <a:pt x="47420" y="9387"/>
                    <a:pt x="49778" y="8406"/>
                    <a:pt x="52253" y="8056"/>
                  </a:cubicBezTo>
                  <a:lnTo>
                    <a:pt x="85291" y="3387"/>
                  </a:lnTo>
                  <a:lnTo>
                    <a:pt x="55195" y="3387"/>
                  </a:lnTo>
                  <a:cubicBezTo>
                    <a:pt x="52814" y="3387"/>
                    <a:pt x="50432" y="3060"/>
                    <a:pt x="48167" y="2383"/>
                  </a:cubicBezTo>
                  <a:lnTo>
                    <a:pt x="43171" y="982"/>
                  </a:lnTo>
                  <a:cubicBezTo>
                    <a:pt x="40954" y="349"/>
                    <a:pt x="38672" y="0"/>
                    <a:pt x="36367" y="0"/>
                  </a:cubicBezTo>
                  <a:close/>
                </a:path>
              </a:pathLst>
            </a:custGeom>
            <a:solidFill>
              <a:srgbClr val="FFFFFF">
                <a:alpha val="6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5160635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ED1F5A9-BA18-46D8-B817-185174307E6E}"/>
              </a:ext>
            </a:extLst>
          </p:cNvPr>
          <p:cNvSpPr>
            <a:spLocks noGrp="1"/>
          </p:cNvSpPr>
          <p:nvPr>
            <p:ph type="ctrTitle"/>
          </p:nvPr>
        </p:nvSpPr>
        <p:spPr>
          <a:xfrm>
            <a:off x="1143000" y="841772"/>
            <a:ext cx="6858000" cy="1790700"/>
          </a:xfrm>
        </p:spPr>
        <p:txBody>
          <a:bodyPr anchor="b"/>
          <a:lstStyle>
            <a:lvl1pPr algn="ctr">
              <a:defRPr sz="4500"/>
            </a:lvl1pPr>
          </a:lstStyle>
          <a:p>
            <a:r>
              <a:rPr lang="en-US" altLang="zh-CN"/>
              <a:t>Click to edit Master title style</a:t>
            </a:r>
            <a:endParaRPr lang="zh-CN" altLang="en-US"/>
          </a:p>
        </p:txBody>
      </p:sp>
      <p:sp>
        <p:nvSpPr>
          <p:cNvPr id="3" name="副标题 2">
            <a:extLst>
              <a:ext uri="{FF2B5EF4-FFF2-40B4-BE49-F238E27FC236}">
                <a16:creationId xmlns:a16="http://schemas.microsoft.com/office/drawing/2014/main" id="{1749AA6E-1759-4977-B956-D572DAD0E944}"/>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40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ltLang="zh-CN"/>
              <a:t>Click to edit Master subtitle style</a:t>
            </a:r>
            <a:endParaRPr lang="zh-CN" altLang="en-US"/>
          </a:p>
        </p:txBody>
      </p:sp>
      <p:sp>
        <p:nvSpPr>
          <p:cNvPr id="4" name="日期占位符 3">
            <a:extLst>
              <a:ext uri="{FF2B5EF4-FFF2-40B4-BE49-F238E27FC236}">
                <a16:creationId xmlns:a16="http://schemas.microsoft.com/office/drawing/2014/main" id="{188D6A9C-99ED-43B0-8962-765A7938EB03}"/>
              </a:ext>
            </a:extLst>
          </p:cNvPr>
          <p:cNvSpPr>
            <a:spLocks noGrp="1"/>
          </p:cNvSpPr>
          <p:nvPr>
            <p:ph type="dt" sz="half" idx="10"/>
          </p:nvPr>
        </p:nvSpPr>
        <p:spPr/>
        <p:txBody>
          <a:bodyPr/>
          <a:lstStyle/>
          <a:p>
            <a:fld id="{26BE4B9A-5FE1-41C6-A85A-9B353800DEA3}" type="datetimeFigureOut">
              <a:rPr lang="zh-CN" altLang="en-US" smtClean="0">
                <a:solidFill>
                  <a:prstClr val="black">
                    <a:tint val="75000"/>
                  </a:prstClr>
                </a:solidFill>
              </a:rPr>
              <a:pPr/>
              <a:t>2025/4/4</a:t>
            </a:fld>
            <a:endParaRPr lang="zh-CN" altLang="en-US">
              <a:solidFill>
                <a:prstClr val="black">
                  <a:tint val="75000"/>
                </a:prstClr>
              </a:solidFill>
            </a:endParaRPr>
          </a:p>
        </p:txBody>
      </p:sp>
      <p:sp>
        <p:nvSpPr>
          <p:cNvPr id="5" name="页脚占位符 4">
            <a:extLst>
              <a:ext uri="{FF2B5EF4-FFF2-40B4-BE49-F238E27FC236}">
                <a16:creationId xmlns:a16="http://schemas.microsoft.com/office/drawing/2014/main" id="{C94C73B2-67E4-48BD-B26F-411D53453C6C}"/>
              </a:ext>
            </a:extLst>
          </p:cNvPr>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a:extLst>
              <a:ext uri="{FF2B5EF4-FFF2-40B4-BE49-F238E27FC236}">
                <a16:creationId xmlns:a16="http://schemas.microsoft.com/office/drawing/2014/main" id="{E05C24E0-B169-4B9D-8DFB-2FE9BA3DE381}"/>
              </a:ext>
            </a:extLst>
          </p:cNvPr>
          <p:cNvSpPr>
            <a:spLocks noGrp="1"/>
          </p:cNvSpPr>
          <p:nvPr>
            <p:ph type="sldNum" sz="quarter" idx="12"/>
          </p:nvPr>
        </p:nvSpPr>
        <p:spPr/>
        <p:txBody>
          <a:bodyPr/>
          <a:lstStyle/>
          <a:p>
            <a:fld id="{23579F0F-EE30-458B-B3E0-374930A59BB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661235514"/>
      </p:ext>
    </p:extLst>
  </p:cSld>
  <p:clrMapOvr>
    <a:masterClrMapping/>
  </p:clrMapOvr>
  <p:transition spd="slow" advClick="0" advTm="2000">
    <p:push dir="u"/>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ED06620-7D6B-473B-85DC-6C7B2BBCB231}"/>
              </a:ext>
            </a:extLst>
          </p:cNvPr>
          <p:cNvSpPr>
            <a:spLocks noGrp="1"/>
          </p:cNvSpPr>
          <p:nvPr>
            <p:ph type="title"/>
          </p:nvPr>
        </p:nvSpPr>
        <p:spPr/>
        <p:txBody>
          <a:bodyPr/>
          <a:lstStyle/>
          <a:p>
            <a:r>
              <a:rPr lang="en-US" altLang="zh-CN"/>
              <a:t>Click to edit Master title style</a:t>
            </a:r>
            <a:endParaRPr lang="zh-CN" altLang="en-US"/>
          </a:p>
        </p:txBody>
      </p:sp>
      <p:sp>
        <p:nvSpPr>
          <p:cNvPr id="3" name="内容占位符 2">
            <a:extLst>
              <a:ext uri="{FF2B5EF4-FFF2-40B4-BE49-F238E27FC236}">
                <a16:creationId xmlns:a16="http://schemas.microsoft.com/office/drawing/2014/main" id="{F80DE881-E7B1-442D-ACB2-C85BC3C4C9E8}"/>
              </a:ext>
            </a:extLst>
          </p:cNvPr>
          <p:cNvSpPr>
            <a:spLocks noGrp="1"/>
          </p:cNvSpPr>
          <p:nvPr>
            <p:ph idx="1"/>
          </p:nvPr>
        </p:nvSpPr>
        <p:spPr/>
        <p:txBody>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
        <p:nvSpPr>
          <p:cNvPr id="4" name="日期占位符 3">
            <a:extLst>
              <a:ext uri="{FF2B5EF4-FFF2-40B4-BE49-F238E27FC236}">
                <a16:creationId xmlns:a16="http://schemas.microsoft.com/office/drawing/2014/main" id="{F117FF65-BF48-4B7E-8DD4-ED3BD83D9ADA}"/>
              </a:ext>
            </a:extLst>
          </p:cNvPr>
          <p:cNvSpPr>
            <a:spLocks noGrp="1"/>
          </p:cNvSpPr>
          <p:nvPr>
            <p:ph type="dt" sz="half" idx="10"/>
          </p:nvPr>
        </p:nvSpPr>
        <p:spPr/>
        <p:txBody>
          <a:bodyPr/>
          <a:lstStyle/>
          <a:p>
            <a:fld id="{26BE4B9A-5FE1-41C6-A85A-9B353800DEA3}" type="datetimeFigureOut">
              <a:rPr lang="zh-CN" altLang="en-US" smtClean="0">
                <a:solidFill>
                  <a:prstClr val="black">
                    <a:tint val="75000"/>
                  </a:prstClr>
                </a:solidFill>
              </a:rPr>
              <a:pPr/>
              <a:t>2025/4/4</a:t>
            </a:fld>
            <a:endParaRPr lang="zh-CN" altLang="en-US">
              <a:solidFill>
                <a:prstClr val="black">
                  <a:tint val="75000"/>
                </a:prstClr>
              </a:solidFill>
            </a:endParaRPr>
          </a:p>
        </p:txBody>
      </p:sp>
      <p:sp>
        <p:nvSpPr>
          <p:cNvPr id="5" name="页脚占位符 4">
            <a:extLst>
              <a:ext uri="{FF2B5EF4-FFF2-40B4-BE49-F238E27FC236}">
                <a16:creationId xmlns:a16="http://schemas.microsoft.com/office/drawing/2014/main" id="{E62B445E-F817-4095-A9A8-C54895942B88}"/>
              </a:ext>
            </a:extLst>
          </p:cNvPr>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a:extLst>
              <a:ext uri="{FF2B5EF4-FFF2-40B4-BE49-F238E27FC236}">
                <a16:creationId xmlns:a16="http://schemas.microsoft.com/office/drawing/2014/main" id="{BCF8503E-A895-462D-8ED8-7DECD1D267B6}"/>
              </a:ext>
            </a:extLst>
          </p:cNvPr>
          <p:cNvSpPr>
            <a:spLocks noGrp="1"/>
          </p:cNvSpPr>
          <p:nvPr>
            <p:ph type="sldNum" sz="quarter" idx="12"/>
          </p:nvPr>
        </p:nvSpPr>
        <p:spPr/>
        <p:txBody>
          <a:bodyPr/>
          <a:lstStyle/>
          <a:p>
            <a:fld id="{23579F0F-EE30-458B-B3E0-374930A59BB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704563853"/>
      </p:ext>
    </p:extLst>
  </p:cSld>
  <p:clrMapOvr>
    <a:masterClrMapping/>
  </p:clrMapOvr>
  <p:transition spd="slow" advClick="0" advTm="2000">
    <p:push dir="u"/>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7702B53-05C4-417A-8603-1A8098AC7189}"/>
              </a:ext>
            </a:extLst>
          </p:cNvPr>
          <p:cNvSpPr>
            <a:spLocks noGrp="1"/>
          </p:cNvSpPr>
          <p:nvPr>
            <p:ph type="title"/>
          </p:nvPr>
        </p:nvSpPr>
        <p:spPr>
          <a:xfrm>
            <a:off x="623888" y="1282304"/>
            <a:ext cx="7886700" cy="2139553"/>
          </a:xfrm>
        </p:spPr>
        <p:txBody>
          <a:bodyPr anchor="b"/>
          <a:lstStyle>
            <a:lvl1pPr>
              <a:defRPr sz="4500"/>
            </a:lvl1pPr>
          </a:lstStyle>
          <a:p>
            <a:r>
              <a:rPr lang="en-US" altLang="zh-CN"/>
              <a:t>Click to edit Master title style</a:t>
            </a:r>
            <a:endParaRPr lang="zh-CN" altLang="en-US"/>
          </a:p>
        </p:txBody>
      </p:sp>
      <p:sp>
        <p:nvSpPr>
          <p:cNvPr id="3" name="文本占位符 2">
            <a:extLst>
              <a:ext uri="{FF2B5EF4-FFF2-40B4-BE49-F238E27FC236}">
                <a16:creationId xmlns:a16="http://schemas.microsoft.com/office/drawing/2014/main" id="{27029D73-437E-4E2B-A5C6-FF5A908E6081}"/>
              </a:ext>
            </a:extLst>
          </p:cNvPr>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40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ltLang="zh-CN"/>
              <a:t>Click to edit Master text styles</a:t>
            </a:r>
          </a:p>
        </p:txBody>
      </p:sp>
      <p:sp>
        <p:nvSpPr>
          <p:cNvPr id="4" name="日期占位符 3">
            <a:extLst>
              <a:ext uri="{FF2B5EF4-FFF2-40B4-BE49-F238E27FC236}">
                <a16:creationId xmlns:a16="http://schemas.microsoft.com/office/drawing/2014/main" id="{B961EA72-6481-4F7A-B4F6-B323011828F6}"/>
              </a:ext>
            </a:extLst>
          </p:cNvPr>
          <p:cNvSpPr>
            <a:spLocks noGrp="1"/>
          </p:cNvSpPr>
          <p:nvPr>
            <p:ph type="dt" sz="half" idx="10"/>
          </p:nvPr>
        </p:nvSpPr>
        <p:spPr/>
        <p:txBody>
          <a:bodyPr/>
          <a:lstStyle/>
          <a:p>
            <a:fld id="{26BE4B9A-5FE1-41C6-A85A-9B353800DEA3}" type="datetimeFigureOut">
              <a:rPr lang="zh-CN" altLang="en-US" smtClean="0">
                <a:solidFill>
                  <a:prstClr val="black">
                    <a:tint val="75000"/>
                  </a:prstClr>
                </a:solidFill>
              </a:rPr>
              <a:pPr/>
              <a:t>2025/4/4</a:t>
            </a:fld>
            <a:endParaRPr lang="zh-CN" altLang="en-US">
              <a:solidFill>
                <a:prstClr val="black">
                  <a:tint val="75000"/>
                </a:prstClr>
              </a:solidFill>
            </a:endParaRPr>
          </a:p>
        </p:txBody>
      </p:sp>
      <p:sp>
        <p:nvSpPr>
          <p:cNvPr id="5" name="页脚占位符 4">
            <a:extLst>
              <a:ext uri="{FF2B5EF4-FFF2-40B4-BE49-F238E27FC236}">
                <a16:creationId xmlns:a16="http://schemas.microsoft.com/office/drawing/2014/main" id="{57FFB00E-DD80-4BA1-B540-80E9550EA5C7}"/>
              </a:ext>
            </a:extLst>
          </p:cNvPr>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a:extLst>
              <a:ext uri="{FF2B5EF4-FFF2-40B4-BE49-F238E27FC236}">
                <a16:creationId xmlns:a16="http://schemas.microsoft.com/office/drawing/2014/main" id="{ADA54000-377F-4297-9F62-C023697DE762}"/>
              </a:ext>
            </a:extLst>
          </p:cNvPr>
          <p:cNvSpPr>
            <a:spLocks noGrp="1"/>
          </p:cNvSpPr>
          <p:nvPr>
            <p:ph type="sldNum" sz="quarter" idx="12"/>
          </p:nvPr>
        </p:nvSpPr>
        <p:spPr/>
        <p:txBody>
          <a:bodyPr/>
          <a:lstStyle/>
          <a:p>
            <a:fld id="{23579F0F-EE30-458B-B3E0-374930A59BB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932910144"/>
      </p:ext>
    </p:extLst>
  </p:cSld>
  <p:clrMapOvr>
    <a:masterClrMapping/>
  </p:clrMapOvr>
  <p:transition spd="slow" advClick="0" advTm="2000">
    <p:push dir="u"/>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AB1EF18-0EFB-4AAB-95AC-4A8799C3B973}"/>
              </a:ext>
            </a:extLst>
          </p:cNvPr>
          <p:cNvSpPr>
            <a:spLocks noGrp="1"/>
          </p:cNvSpPr>
          <p:nvPr>
            <p:ph type="title"/>
          </p:nvPr>
        </p:nvSpPr>
        <p:spPr/>
        <p:txBody>
          <a:bodyPr/>
          <a:lstStyle/>
          <a:p>
            <a:r>
              <a:rPr lang="en-US" altLang="zh-CN"/>
              <a:t>Click to edit Master title style</a:t>
            </a:r>
            <a:endParaRPr lang="zh-CN" altLang="en-US"/>
          </a:p>
        </p:txBody>
      </p:sp>
      <p:sp>
        <p:nvSpPr>
          <p:cNvPr id="3" name="内容占位符 2">
            <a:extLst>
              <a:ext uri="{FF2B5EF4-FFF2-40B4-BE49-F238E27FC236}">
                <a16:creationId xmlns:a16="http://schemas.microsoft.com/office/drawing/2014/main" id="{E5E90134-DA3F-4CF2-BD8D-8C8DC43A67AE}"/>
              </a:ext>
            </a:extLst>
          </p:cNvPr>
          <p:cNvSpPr>
            <a:spLocks noGrp="1"/>
          </p:cNvSpPr>
          <p:nvPr>
            <p:ph sz="half" idx="1"/>
          </p:nvPr>
        </p:nvSpPr>
        <p:spPr>
          <a:xfrm>
            <a:off x="628650" y="1369219"/>
            <a:ext cx="3886200" cy="3263504"/>
          </a:xfrm>
        </p:spPr>
        <p:txBody>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
        <p:nvSpPr>
          <p:cNvPr id="4" name="内容占位符 3">
            <a:extLst>
              <a:ext uri="{FF2B5EF4-FFF2-40B4-BE49-F238E27FC236}">
                <a16:creationId xmlns:a16="http://schemas.microsoft.com/office/drawing/2014/main" id="{74EE5052-066D-42F6-B43C-0A1FC62FDD88}"/>
              </a:ext>
            </a:extLst>
          </p:cNvPr>
          <p:cNvSpPr>
            <a:spLocks noGrp="1"/>
          </p:cNvSpPr>
          <p:nvPr>
            <p:ph sz="half" idx="2"/>
          </p:nvPr>
        </p:nvSpPr>
        <p:spPr>
          <a:xfrm>
            <a:off x="4629150" y="1369219"/>
            <a:ext cx="3886200" cy="3263504"/>
          </a:xfrm>
        </p:spPr>
        <p:txBody>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
        <p:nvSpPr>
          <p:cNvPr id="5" name="日期占位符 4">
            <a:extLst>
              <a:ext uri="{FF2B5EF4-FFF2-40B4-BE49-F238E27FC236}">
                <a16:creationId xmlns:a16="http://schemas.microsoft.com/office/drawing/2014/main" id="{7A197B82-7021-435C-9F88-D3CA55968F68}"/>
              </a:ext>
            </a:extLst>
          </p:cNvPr>
          <p:cNvSpPr>
            <a:spLocks noGrp="1"/>
          </p:cNvSpPr>
          <p:nvPr>
            <p:ph type="dt" sz="half" idx="10"/>
          </p:nvPr>
        </p:nvSpPr>
        <p:spPr/>
        <p:txBody>
          <a:bodyPr/>
          <a:lstStyle/>
          <a:p>
            <a:fld id="{26BE4B9A-5FE1-41C6-A85A-9B353800DEA3}" type="datetimeFigureOut">
              <a:rPr lang="zh-CN" altLang="en-US" smtClean="0">
                <a:solidFill>
                  <a:prstClr val="black">
                    <a:tint val="75000"/>
                  </a:prstClr>
                </a:solidFill>
              </a:rPr>
              <a:pPr/>
              <a:t>2025/4/4</a:t>
            </a:fld>
            <a:endParaRPr lang="zh-CN" altLang="en-US">
              <a:solidFill>
                <a:prstClr val="black">
                  <a:tint val="75000"/>
                </a:prstClr>
              </a:solidFill>
            </a:endParaRPr>
          </a:p>
        </p:txBody>
      </p:sp>
      <p:sp>
        <p:nvSpPr>
          <p:cNvPr id="6" name="页脚占位符 5">
            <a:extLst>
              <a:ext uri="{FF2B5EF4-FFF2-40B4-BE49-F238E27FC236}">
                <a16:creationId xmlns:a16="http://schemas.microsoft.com/office/drawing/2014/main" id="{240E0DD5-B7DF-4C23-A429-5EB760E43B3B}"/>
              </a:ext>
            </a:extLst>
          </p:cNvPr>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a:extLst>
              <a:ext uri="{FF2B5EF4-FFF2-40B4-BE49-F238E27FC236}">
                <a16:creationId xmlns:a16="http://schemas.microsoft.com/office/drawing/2014/main" id="{E7E37B5D-462E-455A-9499-4428238CE401}"/>
              </a:ext>
            </a:extLst>
          </p:cNvPr>
          <p:cNvSpPr>
            <a:spLocks noGrp="1"/>
          </p:cNvSpPr>
          <p:nvPr>
            <p:ph type="sldNum" sz="quarter" idx="12"/>
          </p:nvPr>
        </p:nvSpPr>
        <p:spPr/>
        <p:txBody>
          <a:bodyPr/>
          <a:lstStyle/>
          <a:p>
            <a:fld id="{23579F0F-EE30-458B-B3E0-374930A59BB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088069342"/>
      </p:ext>
    </p:extLst>
  </p:cSld>
  <p:clrMapOvr>
    <a:masterClrMapping/>
  </p:clrMapOvr>
  <p:transition spd="slow" advClick="0" advTm="2000">
    <p:push dir="u"/>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BB38F0C8-5968-44A1-901B-97EEA57FE814}"/>
              </a:ext>
            </a:extLst>
          </p:cNvPr>
          <p:cNvSpPr>
            <a:spLocks noGrp="1"/>
          </p:cNvSpPr>
          <p:nvPr>
            <p:ph type="title"/>
          </p:nvPr>
        </p:nvSpPr>
        <p:spPr>
          <a:xfrm>
            <a:off x="629841" y="273844"/>
            <a:ext cx="7886700" cy="994172"/>
          </a:xfrm>
        </p:spPr>
        <p:txBody>
          <a:bodyPr/>
          <a:lstStyle/>
          <a:p>
            <a:r>
              <a:rPr lang="en-US" altLang="zh-CN"/>
              <a:t>Click to edit Master title style</a:t>
            </a:r>
            <a:endParaRPr lang="zh-CN" altLang="en-US"/>
          </a:p>
        </p:txBody>
      </p:sp>
      <p:sp>
        <p:nvSpPr>
          <p:cNvPr id="3" name="文本占位符 2">
            <a:extLst>
              <a:ext uri="{FF2B5EF4-FFF2-40B4-BE49-F238E27FC236}">
                <a16:creationId xmlns:a16="http://schemas.microsoft.com/office/drawing/2014/main" id="{A285400B-5970-45DC-8D0A-723CAE9ABAF1}"/>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40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CN"/>
              <a:t>Click to edit Master text styles</a:t>
            </a:r>
          </a:p>
        </p:txBody>
      </p:sp>
      <p:sp>
        <p:nvSpPr>
          <p:cNvPr id="4" name="内容占位符 3">
            <a:extLst>
              <a:ext uri="{FF2B5EF4-FFF2-40B4-BE49-F238E27FC236}">
                <a16:creationId xmlns:a16="http://schemas.microsoft.com/office/drawing/2014/main" id="{E901E978-BF2B-4B50-849E-EB48817187B2}"/>
              </a:ext>
            </a:extLst>
          </p:cNvPr>
          <p:cNvSpPr>
            <a:spLocks noGrp="1"/>
          </p:cNvSpPr>
          <p:nvPr>
            <p:ph sz="half" idx="2"/>
          </p:nvPr>
        </p:nvSpPr>
        <p:spPr>
          <a:xfrm>
            <a:off x="629842" y="1878806"/>
            <a:ext cx="3868340" cy="2763441"/>
          </a:xfrm>
        </p:spPr>
        <p:txBody>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
        <p:nvSpPr>
          <p:cNvPr id="5" name="文本占位符 4">
            <a:extLst>
              <a:ext uri="{FF2B5EF4-FFF2-40B4-BE49-F238E27FC236}">
                <a16:creationId xmlns:a16="http://schemas.microsoft.com/office/drawing/2014/main" id="{B7190553-FAE7-4EB8-B4CD-D169EDF673CF}"/>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40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CN"/>
              <a:t>Click to edit Master text styles</a:t>
            </a:r>
          </a:p>
        </p:txBody>
      </p:sp>
      <p:sp>
        <p:nvSpPr>
          <p:cNvPr id="6" name="内容占位符 5">
            <a:extLst>
              <a:ext uri="{FF2B5EF4-FFF2-40B4-BE49-F238E27FC236}">
                <a16:creationId xmlns:a16="http://schemas.microsoft.com/office/drawing/2014/main" id="{BBE8D990-0A0C-4A76-B5BD-977086D0058B}"/>
              </a:ext>
            </a:extLst>
          </p:cNvPr>
          <p:cNvSpPr>
            <a:spLocks noGrp="1"/>
          </p:cNvSpPr>
          <p:nvPr>
            <p:ph sz="quarter" idx="4"/>
          </p:nvPr>
        </p:nvSpPr>
        <p:spPr>
          <a:xfrm>
            <a:off x="4629150" y="1878806"/>
            <a:ext cx="3887391" cy="2763441"/>
          </a:xfrm>
        </p:spPr>
        <p:txBody>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
        <p:nvSpPr>
          <p:cNvPr id="7" name="日期占位符 6">
            <a:extLst>
              <a:ext uri="{FF2B5EF4-FFF2-40B4-BE49-F238E27FC236}">
                <a16:creationId xmlns:a16="http://schemas.microsoft.com/office/drawing/2014/main" id="{C7DC7EAE-51AB-4778-BCC7-086613716B0D}"/>
              </a:ext>
            </a:extLst>
          </p:cNvPr>
          <p:cNvSpPr>
            <a:spLocks noGrp="1"/>
          </p:cNvSpPr>
          <p:nvPr>
            <p:ph type="dt" sz="half" idx="10"/>
          </p:nvPr>
        </p:nvSpPr>
        <p:spPr/>
        <p:txBody>
          <a:bodyPr/>
          <a:lstStyle/>
          <a:p>
            <a:fld id="{26BE4B9A-5FE1-41C6-A85A-9B353800DEA3}" type="datetimeFigureOut">
              <a:rPr lang="zh-CN" altLang="en-US" smtClean="0">
                <a:solidFill>
                  <a:prstClr val="black">
                    <a:tint val="75000"/>
                  </a:prstClr>
                </a:solidFill>
              </a:rPr>
              <a:pPr/>
              <a:t>2025/4/4</a:t>
            </a:fld>
            <a:endParaRPr lang="zh-CN" altLang="en-US">
              <a:solidFill>
                <a:prstClr val="black">
                  <a:tint val="75000"/>
                </a:prstClr>
              </a:solidFill>
            </a:endParaRPr>
          </a:p>
        </p:txBody>
      </p:sp>
      <p:sp>
        <p:nvSpPr>
          <p:cNvPr id="8" name="页脚占位符 7">
            <a:extLst>
              <a:ext uri="{FF2B5EF4-FFF2-40B4-BE49-F238E27FC236}">
                <a16:creationId xmlns:a16="http://schemas.microsoft.com/office/drawing/2014/main" id="{AB95F603-15F6-405A-846D-EA8CEABF580D}"/>
              </a:ext>
            </a:extLst>
          </p:cNvPr>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a:extLst>
              <a:ext uri="{FF2B5EF4-FFF2-40B4-BE49-F238E27FC236}">
                <a16:creationId xmlns:a16="http://schemas.microsoft.com/office/drawing/2014/main" id="{5515A81D-BABC-4549-A962-02A3855F9D5F}"/>
              </a:ext>
            </a:extLst>
          </p:cNvPr>
          <p:cNvSpPr>
            <a:spLocks noGrp="1"/>
          </p:cNvSpPr>
          <p:nvPr>
            <p:ph type="sldNum" sz="quarter" idx="12"/>
          </p:nvPr>
        </p:nvSpPr>
        <p:spPr/>
        <p:txBody>
          <a:bodyPr/>
          <a:lstStyle/>
          <a:p>
            <a:fld id="{23579F0F-EE30-458B-B3E0-374930A59BB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097027489"/>
      </p:ext>
    </p:extLst>
  </p:cSld>
  <p:clrMapOvr>
    <a:masterClrMapping/>
  </p:clrMapOvr>
  <p:transition spd="slow" advClick="0" advTm="2000">
    <p:push dir="u"/>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ackground">
  <p:cSld name="CUSTOM_24">
    <p:spTree>
      <p:nvGrpSpPr>
        <p:cNvPr id="1" name="Shape 656"/>
        <p:cNvGrpSpPr/>
        <p:nvPr/>
      </p:nvGrpSpPr>
      <p:grpSpPr>
        <a:xfrm>
          <a:off x="0" y="0"/>
          <a:ext cx="0" cy="0"/>
          <a:chOff x="0" y="0"/>
          <a:chExt cx="0" cy="0"/>
        </a:xfrm>
      </p:grpSpPr>
      <p:grpSp>
        <p:nvGrpSpPr>
          <p:cNvPr id="657" name="Google Shape;657;p34"/>
          <p:cNvGrpSpPr/>
          <p:nvPr/>
        </p:nvGrpSpPr>
        <p:grpSpPr>
          <a:xfrm>
            <a:off x="91500" y="102900"/>
            <a:ext cx="8961000" cy="4937700"/>
            <a:chOff x="91500" y="102900"/>
            <a:chExt cx="8961000" cy="4937700"/>
          </a:xfrm>
        </p:grpSpPr>
        <p:sp>
          <p:nvSpPr>
            <p:cNvPr id="658" name="Google Shape;658;p34"/>
            <p:cNvSpPr/>
            <p:nvPr/>
          </p:nvSpPr>
          <p:spPr>
            <a:xfrm>
              <a:off x="91500" y="102900"/>
              <a:ext cx="8961000" cy="4937700"/>
            </a:xfrm>
            <a:prstGeom prst="roundRect">
              <a:avLst>
                <a:gd name="adj" fmla="val 1758"/>
              </a:avLst>
            </a:prstGeom>
            <a:gradFill>
              <a:gsLst>
                <a:gs pos="0">
                  <a:schemeClr val="dk2"/>
                </a:gs>
                <a:gs pos="100000">
                  <a:schemeClr val="l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4"/>
            <p:cNvSpPr/>
            <p:nvPr/>
          </p:nvSpPr>
          <p:spPr>
            <a:xfrm>
              <a:off x="137100" y="148650"/>
              <a:ext cx="8869800" cy="4846200"/>
            </a:xfrm>
            <a:prstGeom prst="roundRect">
              <a:avLst>
                <a:gd name="adj" fmla="val 1758"/>
              </a:avLst>
            </a:prstGeom>
            <a:gradFill>
              <a:gsLst>
                <a:gs pos="0">
                  <a:schemeClr val="lt1"/>
                </a:gs>
                <a:gs pos="100000">
                  <a:schemeClr val="dk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4"/>
            <p:cNvSpPr/>
            <p:nvPr/>
          </p:nvSpPr>
          <p:spPr>
            <a:xfrm>
              <a:off x="182850" y="194250"/>
              <a:ext cx="8778300" cy="4755000"/>
            </a:xfrm>
            <a:prstGeom prst="roundRect">
              <a:avLst>
                <a:gd name="adj" fmla="val 1758"/>
              </a:avLst>
            </a:prstGeom>
            <a:gradFill>
              <a:gsLst>
                <a:gs pos="0">
                  <a:schemeClr val="accent1"/>
                </a:gs>
                <a:gs pos="65000">
                  <a:schemeClr val="lt1"/>
                </a:gs>
                <a:gs pos="100000">
                  <a:schemeClr val="lt1"/>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 name="Google Shape;661;p34"/>
          <p:cNvSpPr/>
          <p:nvPr/>
        </p:nvSpPr>
        <p:spPr>
          <a:xfrm>
            <a:off x="5912550" y="431575"/>
            <a:ext cx="3056875" cy="380150"/>
          </a:xfrm>
          <a:custGeom>
            <a:avLst/>
            <a:gdLst/>
            <a:ahLst/>
            <a:cxnLst/>
            <a:rect l="l" t="t" r="r" b="b"/>
            <a:pathLst>
              <a:path w="122275" h="15206" extrusionOk="0">
                <a:moveTo>
                  <a:pt x="28975" y="0"/>
                </a:moveTo>
                <a:cubicBezTo>
                  <a:pt x="28742" y="0"/>
                  <a:pt x="28532" y="47"/>
                  <a:pt x="28345" y="164"/>
                </a:cubicBezTo>
                <a:lnTo>
                  <a:pt x="22812" y="3433"/>
                </a:lnTo>
                <a:cubicBezTo>
                  <a:pt x="22648" y="3526"/>
                  <a:pt x="22438" y="3596"/>
                  <a:pt x="22228" y="3596"/>
                </a:cubicBezTo>
                <a:lnTo>
                  <a:pt x="1588" y="4740"/>
                </a:lnTo>
                <a:cubicBezTo>
                  <a:pt x="24" y="4810"/>
                  <a:pt x="0" y="7122"/>
                  <a:pt x="1565" y="7262"/>
                </a:cubicBezTo>
                <a:lnTo>
                  <a:pt x="52907" y="11324"/>
                </a:lnTo>
                <a:cubicBezTo>
                  <a:pt x="53865" y="11394"/>
                  <a:pt x="54402" y="12468"/>
                  <a:pt x="53888" y="13262"/>
                </a:cubicBezTo>
                <a:cubicBezTo>
                  <a:pt x="53327" y="14115"/>
                  <a:pt x="53953" y="15205"/>
                  <a:pt x="54935" y="15205"/>
                </a:cubicBezTo>
                <a:cubicBezTo>
                  <a:pt x="54975" y="15205"/>
                  <a:pt x="55015" y="15204"/>
                  <a:pt x="55055" y="15200"/>
                </a:cubicBezTo>
                <a:lnTo>
                  <a:pt x="121107" y="10250"/>
                </a:lnTo>
                <a:cubicBezTo>
                  <a:pt x="121761" y="10204"/>
                  <a:pt x="122275" y="9643"/>
                  <a:pt x="122275" y="8989"/>
                </a:cubicBezTo>
                <a:lnTo>
                  <a:pt x="122275" y="1261"/>
                </a:lnTo>
                <a:cubicBezTo>
                  <a:pt x="122275" y="561"/>
                  <a:pt x="121714" y="0"/>
                  <a:pt x="121014" y="0"/>
                </a:cubicBezTo>
                <a:close/>
              </a:path>
            </a:pathLst>
          </a:custGeom>
          <a:solidFill>
            <a:srgbClr val="FFFFFF">
              <a:alpha val="6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 name="Google Shape;662;p34"/>
          <p:cNvGrpSpPr/>
          <p:nvPr/>
        </p:nvGrpSpPr>
        <p:grpSpPr>
          <a:xfrm>
            <a:off x="6831513" y="539500"/>
            <a:ext cx="1828550" cy="421200"/>
            <a:chOff x="2060550" y="390350"/>
            <a:chExt cx="1828550" cy="421200"/>
          </a:xfrm>
        </p:grpSpPr>
        <p:sp>
          <p:nvSpPr>
            <p:cNvPr id="663" name="Google Shape;663;p34"/>
            <p:cNvSpPr/>
            <p:nvPr/>
          </p:nvSpPr>
          <p:spPr>
            <a:xfrm>
              <a:off x="2947575" y="684000"/>
              <a:ext cx="224575" cy="109900"/>
            </a:xfrm>
            <a:custGeom>
              <a:avLst/>
              <a:gdLst/>
              <a:ahLst/>
              <a:cxnLst/>
              <a:rect l="l" t="t" r="r" b="b"/>
              <a:pathLst>
                <a:path w="8983" h="4396" extrusionOk="0">
                  <a:moveTo>
                    <a:pt x="8562" y="0"/>
                  </a:moveTo>
                  <a:cubicBezTo>
                    <a:pt x="8512" y="0"/>
                    <a:pt x="8459" y="15"/>
                    <a:pt x="8405" y="50"/>
                  </a:cubicBezTo>
                  <a:cubicBezTo>
                    <a:pt x="8359" y="73"/>
                    <a:pt x="8265" y="96"/>
                    <a:pt x="8219" y="143"/>
                  </a:cubicBezTo>
                  <a:cubicBezTo>
                    <a:pt x="7238" y="470"/>
                    <a:pt x="6374" y="1077"/>
                    <a:pt x="5744" y="1871"/>
                  </a:cubicBezTo>
                  <a:cubicBezTo>
                    <a:pt x="5627" y="2058"/>
                    <a:pt x="5464" y="2221"/>
                    <a:pt x="5277" y="2338"/>
                  </a:cubicBezTo>
                  <a:cubicBezTo>
                    <a:pt x="5225" y="2372"/>
                    <a:pt x="5174" y="2394"/>
                    <a:pt x="5123" y="2394"/>
                  </a:cubicBezTo>
                  <a:cubicBezTo>
                    <a:pt x="5104" y="2394"/>
                    <a:pt x="5085" y="2391"/>
                    <a:pt x="5067" y="2385"/>
                  </a:cubicBezTo>
                  <a:cubicBezTo>
                    <a:pt x="4852" y="2357"/>
                    <a:pt x="4636" y="2343"/>
                    <a:pt x="4421" y="2343"/>
                  </a:cubicBezTo>
                  <a:cubicBezTo>
                    <a:pt x="3560" y="2343"/>
                    <a:pt x="2708" y="2567"/>
                    <a:pt x="1961" y="3015"/>
                  </a:cubicBezTo>
                  <a:cubicBezTo>
                    <a:pt x="1464" y="3291"/>
                    <a:pt x="529" y="3321"/>
                    <a:pt x="158" y="3321"/>
                  </a:cubicBezTo>
                  <a:cubicBezTo>
                    <a:pt x="59" y="3321"/>
                    <a:pt x="0" y="3318"/>
                    <a:pt x="0" y="3318"/>
                  </a:cubicBezTo>
                  <a:lnTo>
                    <a:pt x="0" y="3318"/>
                  </a:lnTo>
                  <a:cubicBezTo>
                    <a:pt x="305" y="3592"/>
                    <a:pt x="714" y="3681"/>
                    <a:pt x="1138" y="3681"/>
                  </a:cubicBezTo>
                  <a:cubicBezTo>
                    <a:pt x="1655" y="3681"/>
                    <a:pt x="2194" y="3548"/>
                    <a:pt x="2592" y="3459"/>
                  </a:cubicBezTo>
                  <a:cubicBezTo>
                    <a:pt x="2802" y="3406"/>
                    <a:pt x="3038" y="3380"/>
                    <a:pt x="3271" y="3380"/>
                  </a:cubicBezTo>
                  <a:cubicBezTo>
                    <a:pt x="3349" y="3380"/>
                    <a:pt x="3426" y="3383"/>
                    <a:pt x="3502" y="3389"/>
                  </a:cubicBezTo>
                  <a:cubicBezTo>
                    <a:pt x="3642" y="3389"/>
                    <a:pt x="3759" y="3529"/>
                    <a:pt x="3759" y="3669"/>
                  </a:cubicBezTo>
                  <a:cubicBezTo>
                    <a:pt x="3759" y="3692"/>
                    <a:pt x="3759" y="3739"/>
                    <a:pt x="3759" y="3762"/>
                  </a:cubicBezTo>
                  <a:cubicBezTo>
                    <a:pt x="3572" y="3785"/>
                    <a:pt x="3245" y="4112"/>
                    <a:pt x="3245" y="4112"/>
                  </a:cubicBezTo>
                  <a:cubicBezTo>
                    <a:pt x="3345" y="4096"/>
                    <a:pt x="3447" y="4088"/>
                    <a:pt x="3551" y="4088"/>
                  </a:cubicBezTo>
                  <a:cubicBezTo>
                    <a:pt x="3741" y="4088"/>
                    <a:pt x="3937" y="4114"/>
                    <a:pt x="4133" y="4159"/>
                  </a:cubicBezTo>
                  <a:cubicBezTo>
                    <a:pt x="4587" y="4329"/>
                    <a:pt x="4937" y="4396"/>
                    <a:pt x="5222" y="4396"/>
                  </a:cubicBezTo>
                  <a:cubicBezTo>
                    <a:pt x="6226" y="4396"/>
                    <a:pt x="6417" y="3570"/>
                    <a:pt x="7471" y="3552"/>
                  </a:cubicBezTo>
                  <a:lnTo>
                    <a:pt x="7542" y="3552"/>
                  </a:lnTo>
                  <a:cubicBezTo>
                    <a:pt x="7682" y="3552"/>
                    <a:pt x="7822" y="3529"/>
                    <a:pt x="7938" y="3505"/>
                  </a:cubicBezTo>
                  <a:cubicBezTo>
                    <a:pt x="8313" y="3439"/>
                    <a:pt x="8230" y="2916"/>
                    <a:pt x="7906" y="2916"/>
                  </a:cubicBezTo>
                  <a:cubicBezTo>
                    <a:pt x="7886" y="2916"/>
                    <a:pt x="7866" y="2918"/>
                    <a:pt x="7845" y="2922"/>
                  </a:cubicBezTo>
                  <a:cubicBezTo>
                    <a:pt x="7798" y="2933"/>
                    <a:pt x="7752" y="2939"/>
                    <a:pt x="7708" y="2939"/>
                  </a:cubicBezTo>
                  <a:cubicBezTo>
                    <a:pt x="7664" y="2939"/>
                    <a:pt x="7623" y="2933"/>
                    <a:pt x="7588" y="2922"/>
                  </a:cubicBezTo>
                  <a:cubicBezTo>
                    <a:pt x="7261" y="2875"/>
                    <a:pt x="6724" y="1964"/>
                    <a:pt x="8219" y="937"/>
                  </a:cubicBezTo>
                  <a:cubicBezTo>
                    <a:pt x="8382" y="820"/>
                    <a:pt x="8546" y="680"/>
                    <a:pt x="8709" y="563"/>
                  </a:cubicBezTo>
                  <a:cubicBezTo>
                    <a:pt x="8982" y="388"/>
                    <a:pt x="8815" y="0"/>
                    <a:pt x="8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4"/>
            <p:cNvSpPr/>
            <p:nvPr/>
          </p:nvSpPr>
          <p:spPr>
            <a:xfrm>
              <a:off x="2250625" y="703325"/>
              <a:ext cx="186800" cy="89275"/>
            </a:xfrm>
            <a:custGeom>
              <a:avLst/>
              <a:gdLst/>
              <a:ahLst/>
              <a:cxnLst/>
              <a:rect l="l" t="t" r="r" b="b"/>
              <a:pathLst>
                <a:path w="7472" h="3571" extrusionOk="0">
                  <a:moveTo>
                    <a:pt x="7472" y="1"/>
                  </a:moveTo>
                  <a:lnTo>
                    <a:pt x="7472" y="1"/>
                  </a:lnTo>
                  <a:cubicBezTo>
                    <a:pt x="7075" y="467"/>
                    <a:pt x="6514" y="794"/>
                    <a:pt x="5907" y="958"/>
                  </a:cubicBezTo>
                  <a:cubicBezTo>
                    <a:pt x="5207" y="1075"/>
                    <a:pt x="4553" y="1401"/>
                    <a:pt x="4040" y="1892"/>
                  </a:cubicBezTo>
                  <a:cubicBezTo>
                    <a:pt x="3946" y="1985"/>
                    <a:pt x="3829" y="2078"/>
                    <a:pt x="3713" y="2149"/>
                  </a:cubicBezTo>
                  <a:cubicBezTo>
                    <a:pt x="3663" y="2165"/>
                    <a:pt x="3614" y="2182"/>
                    <a:pt x="3564" y="2182"/>
                  </a:cubicBezTo>
                  <a:cubicBezTo>
                    <a:pt x="3544" y="2182"/>
                    <a:pt x="3523" y="2179"/>
                    <a:pt x="3503" y="2172"/>
                  </a:cubicBezTo>
                  <a:cubicBezTo>
                    <a:pt x="3206" y="2086"/>
                    <a:pt x="2906" y="2043"/>
                    <a:pt x="2609" y="2043"/>
                  </a:cubicBezTo>
                  <a:cubicBezTo>
                    <a:pt x="2179" y="2043"/>
                    <a:pt x="1755" y="2133"/>
                    <a:pt x="1355" y="2312"/>
                  </a:cubicBezTo>
                  <a:cubicBezTo>
                    <a:pt x="1199" y="2359"/>
                    <a:pt x="997" y="2374"/>
                    <a:pt x="796" y="2374"/>
                  </a:cubicBezTo>
                  <a:cubicBezTo>
                    <a:pt x="395" y="2374"/>
                    <a:pt x="0" y="2312"/>
                    <a:pt x="0" y="2312"/>
                  </a:cubicBezTo>
                  <a:lnTo>
                    <a:pt x="0" y="2312"/>
                  </a:lnTo>
                  <a:cubicBezTo>
                    <a:pt x="252" y="2609"/>
                    <a:pt x="684" y="2679"/>
                    <a:pt x="1096" y="2679"/>
                  </a:cubicBezTo>
                  <a:cubicBezTo>
                    <a:pt x="1333" y="2679"/>
                    <a:pt x="1564" y="2656"/>
                    <a:pt x="1751" y="2639"/>
                  </a:cubicBezTo>
                  <a:cubicBezTo>
                    <a:pt x="1800" y="2635"/>
                    <a:pt x="1848" y="2633"/>
                    <a:pt x="1897" y="2633"/>
                  </a:cubicBezTo>
                  <a:cubicBezTo>
                    <a:pt x="2135" y="2633"/>
                    <a:pt x="2383" y="2678"/>
                    <a:pt x="2615" y="2756"/>
                  </a:cubicBezTo>
                  <a:cubicBezTo>
                    <a:pt x="2545" y="2826"/>
                    <a:pt x="2522" y="2896"/>
                    <a:pt x="2522" y="2966"/>
                  </a:cubicBezTo>
                  <a:cubicBezTo>
                    <a:pt x="2382" y="3012"/>
                    <a:pt x="2242" y="3082"/>
                    <a:pt x="2125" y="3176"/>
                  </a:cubicBezTo>
                  <a:cubicBezTo>
                    <a:pt x="2335" y="3176"/>
                    <a:pt x="2545" y="3223"/>
                    <a:pt x="2732" y="3293"/>
                  </a:cubicBezTo>
                  <a:cubicBezTo>
                    <a:pt x="3111" y="3498"/>
                    <a:pt x="3387" y="3570"/>
                    <a:pt x="3610" y="3570"/>
                  </a:cubicBezTo>
                  <a:cubicBezTo>
                    <a:pt x="4125" y="3570"/>
                    <a:pt x="4358" y="3189"/>
                    <a:pt x="4907" y="3189"/>
                  </a:cubicBezTo>
                  <a:cubicBezTo>
                    <a:pt x="4958" y="3189"/>
                    <a:pt x="5011" y="3192"/>
                    <a:pt x="5067" y="3199"/>
                  </a:cubicBezTo>
                  <a:lnTo>
                    <a:pt x="5137" y="3199"/>
                  </a:lnTo>
                  <a:cubicBezTo>
                    <a:pt x="5202" y="3209"/>
                    <a:pt x="5267" y="3214"/>
                    <a:pt x="5333" y="3214"/>
                  </a:cubicBezTo>
                  <a:cubicBezTo>
                    <a:pt x="5737" y="3214"/>
                    <a:pt x="6140" y="3031"/>
                    <a:pt x="6421" y="2709"/>
                  </a:cubicBezTo>
                  <a:lnTo>
                    <a:pt x="6421" y="2709"/>
                  </a:lnTo>
                  <a:cubicBezTo>
                    <a:pt x="6123" y="2761"/>
                    <a:pt x="5813" y="2788"/>
                    <a:pt x="5508" y="2788"/>
                  </a:cubicBezTo>
                  <a:cubicBezTo>
                    <a:pt x="5407" y="2788"/>
                    <a:pt x="5306" y="2785"/>
                    <a:pt x="5207" y="2779"/>
                  </a:cubicBezTo>
                  <a:cubicBezTo>
                    <a:pt x="4997" y="2709"/>
                    <a:pt x="4717" y="2032"/>
                    <a:pt x="5837" y="1471"/>
                  </a:cubicBezTo>
                  <a:cubicBezTo>
                    <a:pt x="6514" y="1145"/>
                    <a:pt x="7075" y="631"/>
                    <a:pt x="7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4"/>
            <p:cNvSpPr/>
            <p:nvPr/>
          </p:nvSpPr>
          <p:spPr>
            <a:xfrm>
              <a:off x="2651625" y="412050"/>
              <a:ext cx="175125" cy="69875"/>
            </a:xfrm>
            <a:custGeom>
              <a:avLst/>
              <a:gdLst/>
              <a:ahLst/>
              <a:cxnLst/>
              <a:rect l="l" t="t" r="r" b="b"/>
              <a:pathLst>
                <a:path w="7005" h="2795" extrusionOk="0">
                  <a:moveTo>
                    <a:pt x="7005" y="1"/>
                  </a:moveTo>
                  <a:lnTo>
                    <a:pt x="7005" y="1"/>
                  </a:lnTo>
                  <a:cubicBezTo>
                    <a:pt x="6585" y="374"/>
                    <a:pt x="6048" y="631"/>
                    <a:pt x="5487" y="678"/>
                  </a:cubicBezTo>
                  <a:cubicBezTo>
                    <a:pt x="4834" y="725"/>
                    <a:pt x="4227" y="935"/>
                    <a:pt x="3713" y="1308"/>
                  </a:cubicBezTo>
                  <a:cubicBezTo>
                    <a:pt x="3620" y="1378"/>
                    <a:pt x="3503" y="1448"/>
                    <a:pt x="3386" y="1495"/>
                  </a:cubicBezTo>
                  <a:cubicBezTo>
                    <a:pt x="3351" y="1507"/>
                    <a:pt x="3316" y="1513"/>
                    <a:pt x="3278" y="1513"/>
                  </a:cubicBezTo>
                  <a:cubicBezTo>
                    <a:pt x="3240" y="1513"/>
                    <a:pt x="3199" y="1507"/>
                    <a:pt x="3153" y="1495"/>
                  </a:cubicBezTo>
                  <a:cubicBezTo>
                    <a:pt x="2793" y="1343"/>
                    <a:pt x="2410" y="1265"/>
                    <a:pt x="2026" y="1265"/>
                  </a:cubicBezTo>
                  <a:cubicBezTo>
                    <a:pt x="1761" y="1265"/>
                    <a:pt x="1495" y="1302"/>
                    <a:pt x="1238" y="1378"/>
                  </a:cubicBezTo>
                  <a:cubicBezTo>
                    <a:pt x="1170" y="1382"/>
                    <a:pt x="1102" y="1384"/>
                    <a:pt x="1033" y="1384"/>
                  </a:cubicBezTo>
                  <a:cubicBezTo>
                    <a:pt x="682" y="1384"/>
                    <a:pt x="333" y="1332"/>
                    <a:pt x="1" y="1215"/>
                  </a:cubicBezTo>
                  <a:lnTo>
                    <a:pt x="1" y="1215"/>
                  </a:lnTo>
                  <a:cubicBezTo>
                    <a:pt x="304" y="1705"/>
                    <a:pt x="1075" y="1729"/>
                    <a:pt x="1542" y="1752"/>
                  </a:cubicBezTo>
                  <a:cubicBezTo>
                    <a:pt x="1798" y="1752"/>
                    <a:pt x="2055" y="1822"/>
                    <a:pt x="2289" y="1939"/>
                  </a:cubicBezTo>
                  <a:cubicBezTo>
                    <a:pt x="2242" y="1985"/>
                    <a:pt x="2195" y="2055"/>
                    <a:pt x="2195" y="2125"/>
                  </a:cubicBezTo>
                  <a:cubicBezTo>
                    <a:pt x="2055" y="2149"/>
                    <a:pt x="1938" y="2172"/>
                    <a:pt x="1822" y="2242"/>
                  </a:cubicBezTo>
                  <a:cubicBezTo>
                    <a:pt x="2008" y="2289"/>
                    <a:pt x="2195" y="2336"/>
                    <a:pt x="2359" y="2429"/>
                  </a:cubicBezTo>
                  <a:cubicBezTo>
                    <a:pt x="2734" y="2709"/>
                    <a:pt x="3003" y="2794"/>
                    <a:pt x="3227" y="2794"/>
                  </a:cubicBezTo>
                  <a:cubicBezTo>
                    <a:pt x="3580" y="2794"/>
                    <a:pt x="3822" y="2581"/>
                    <a:pt x="4195" y="2581"/>
                  </a:cubicBezTo>
                  <a:cubicBezTo>
                    <a:pt x="4276" y="2581"/>
                    <a:pt x="4364" y="2591"/>
                    <a:pt x="4460" y="2616"/>
                  </a:cubicBezTo>
                  <a:lnTo>
                    <a:pt x="4507" y="2616"/>
                  </a:lnTo>
                  <a:cubicBezTo>
                    <a:pt x="4633" y="2656"/>
                    <a:pt x="4760" y="2675"/>
                    <a:pt x="4886" y="2675"/>
                  </a:cubicBezTo>
                  <a:cubicBezTo>
                    <a:pt x="5204" y="2675"/>
                    <a:pt x="5510" y="2553"/>
                    <a:pt x="5744" y="2336"/>
                  </a:cubicBezTo>
                  <a:lnTo>
                    <a:pt x="5744" y="2336"/>
                  </a:lnTo>
                  <a:cubicBezTo>
                    <a:pt x="5651" y="2341"/>
                    <a:pt x="5557" y="2344"/>
                    <a:pt x="5464" y="2344"/>
                  </a:cubicBezTo>
                  <a:cubicBezTo>
                    <a:pt x="5185" y="2344"/>
                    <a:pt x="4909" y="2318"/>
                    <a:pt x="4647" y="2266"/>
                  </a:cubicBezTo>
                  <a:cubicBezTo>
                    <a:pt x="4460" y="2172"/>
                    <a:pt x="4297" y="1542"/>
                    <a:pt x="5371" y="1168"/>
                  </a:cubicBezTo>
                  <a:cubicBezTo>
                    <a:pt x="6001" y="935"/>
                    <a:pt x="6585" y="538"/>
                    <a:pt x="7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4"/>
            <p:cNvSpPr/>
            <p:nvPr/>
          </p:nvSpPr>
          <p:spPr>
            <a:xfrm>
              <a:off x="3349150" y="399575"/>
              <a:ext cx="136625" cy="83950"/>
            </a:xfrm>
            <a:custGeom>
              <a:avLst/>
              <a:gdLst/>
              <a:ahLst/>
              <a:cxnLst/>
              <a:rect l="l" t="t" r="r" b="b"/>
              <a:pathLst>
                <a:path w="5465" h="3358" extrusionOk="0">
                  <a:moveTo>
                    <a:pt x="2400" y="1"/>
                  </a:moveTo>
                  <a:cubicBezTo>
                    <a:pt x="1575" y="1"/>
                    <a:pt x="468" y="593"/>
                    <a:pt x="468" y="593"/>
                  </a:cubicBezTo>
                  <a:cubicBezTo>
                    <a:pt x="468" y="593"/>
                    <a:pt x="623" y="561"/>
                    <a:pt x="770" y="561"/>
                  </a:cubicBezTo>
                  <a:cubicBezTo>
                    <a:pt x="902" y="561"/>
                    <a:pt x="1028" y="587"/>
                    <a:pt x="1028" y="687"/>
                  </a:cubicBezTo>
                  <a:cubicBezTo>
                    <a:pt x="1028" y="873"/>
                    <a:pt x="1" y="1667"/>
                    <a:pt x="164" y="3068"/>
                  </a:cubicBezTo>
                  <a:cubicBezTo>
                    <a:pt x="152" y="3258"/>
                    <a:pt x="297" y="3357"/>
                    <a:pt x="445" y="3357"/>
                  </a:cubicBezTo>
                  <a:cubicBezTo>
                    <a:pt x="589" y="3357"/>
                    <a:pt x="736" y="3264"/>
                    <a:pt x="748" y="3068"/>
                  </a:cubicBezTo>
                  <a:cubicBezTo>
                    <a:pt x="841" y="2578"/>
                    <a:pt x="1075" y="2111"/>
                    <a:pt x="1425" y="1714"/>
                  </a:cubicBezTo>
                  <a:cubicBezTo>
                    <a:pt x="1588" y="1527"/>
                    <a:pt x="1798" y="1364"/>
                    <a:pt x="2032" y="1224"/>
                  </a:cubicBezTo>
                  <a:cubicBezTo>
                    <a:pt x="2079" y="1200"/>
                    <a:pt x="2125" y="1189"/>
                    <a:pt x="2172" y="1189"/>
                  </a:cubicBezTo>
                  <a:cubicBezTo>
                    <a:pt x="2219" y="1189"/>
                    <a:pt x="2265" y="1200"/>
                    <a:pt x="2312" y="1224"/>
                  </a:cubicBezTo>
                  <a:cubicBezTo>
                    <a:pt x="2569" y="1364"/>
                    <a:pt x="2849" y="1410"/>
                    <a:pt x="3129" y="1410"/>
                  </a:cubicBezTo>
                  <a:cubicBezTo>
                    <a:pt x="3199" y="1387"/>
                    <a:pt x="3269" y="1364"/>
                    <a:pt x="3363" y="1364"/>
                  </a:cubicBezTo>
                  <a:cubicBezTo>
                    <a:pt x="3394" y="1348"/>
                    <a:pt x="3430" y="1340"/>
                    <a:pt x="3467" y="1340"/>
                  </a:cubicBezTo>
                  <a:cubicBezTo>
                    <a:pt x="3542" y="1340"/>
                    <a:pt x="3620" y="1371"/>
                    <a:pt x="3666" y="1434"/>
                  </a:cubicBezTo>
                  <a:cubicBezTo>
                    <a:pt x="4017" y="1807"/>
                    <a:pt x="4437" y="2111"/>
                    <a:pt x="4927" y="2298"/>
                  </a:cubicBezTo>
                  <a:cubicBezTo>
                    <a:pt x="4971" y="2320"/>
                    <a:pt x="5016" y="2330"/>
                    <a:pt x="5058" y="2330"/>
                  </a:cubicBezTo>
                  <a:cubicBezTo>
                    <a:pt x="5284" y="2330"/>
                    <a:pt x="5454" y="2050"/>
                    <a:pt x="5277" y="1854"/>
                  </a:cubicBezTo>
                  <a:cubicBezTo>
                    <a:pt x="5091" y="1597"/>
                    <a:pt x="4904" y="1364"/>
                    <a:pt x="4717" y="1130"/>
                  </a:cubicBezTo>
                  <a:cubicBezTo>
                    <a:pt x="4577" y="990"/>
                    <a:pt x="4624" y="733"/>
                    <a:pt x="4810" y="663"/>
                  </a:cubicBezTo>
                  <a:cubicBezTo>
                    <a:pt x="5044" y="546"/>
                    <a:pt x="5277" y="383"/>
                    <a:pt x="5464" y="173"/>
                  </a:cubicBezTo>
                  <a:lnTo>
                    <a:pt x="5464" y="173"/>
                  </a:lnTo>
                  <a:cubicBezTo>
                    <a:pt x="5464" y="173"/>
                    <a:pt x="4768" y="299"/>
                    <a:pt x="4057" y="299"/>
                  </a:cubicBezTo>
                  <a:cubicBezTo>
                    <a:pt x="3625" y="299"/>
                    <a:pt x="3187" y="253"/>
                    <a:pt x="2896" y="103"/>
                  </a:cubicBezTo>
                  <a:cubicBezTo>
                    <a:pt x="2755" y="30"/>
                    <a:pt x="2584" y="1"/>
                    <a:pt x="2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4"/>
            <p:cNvSpPr/>
            <p:nvPr/>
          </p:nvSpPr>
          <p:spPr>
            <a:xfrm>
              <a:off x="2060550" y="390350"/>
              <a:ext cx="136600" cy="84400"/>
            </a:xfrm>
            <a:custGeom>
              <a:avLst/>
              <a:gdLst/>
              <a:ahLst/>
              <a:cxnLst/>
              <a:rect l="l" t="t" r="r" b="b"/>
              <a:pathLst>
                <a:path w="5464" h="3376" extrusionOk="0">
                  <a:moveTo>
                    <a:pt x="2411" y="0"/>
                  </a:moveTo>
                  <a:cubicBezTo>
                    <a:pt x="1585" y="0"/>
                    <a:pt x="467" y="614"/>
                    <a:pt x="467" y="614"/>
                  </a:cubicBezTo>
                  <a:cubicBezTo>
                    <a:pt x="467" y="614"/>
                    <a:pt x="616" y="582"/>
                    <a:pt x="757" y="582"/>
                  </a:cubicBezTo>
                  <a:cubicBezTo>
                    <a:pt x="884" y="582"/>
                    <a:pt x="1004" y="608"/>
                    <a:pt x="1004" y="707"/>
                  </a:cubicBezTo>
                  <a:cubicBezTo>
                    <a:pt x="1004" y="894"/>
                    <a:pt x="0" y="1665"/>
                    <a:pt x="164" y="3066"/>
                  </a:cubicBezTo>
                  <a:cubicBezTo>
                    <a:pt x="164" y="3270"/>
                    <a:pt x="318" y="3375"/>
                    <a:pt x="468" y="3375"/>
                  </a:cubicBezTo>
                  <a:cubicBezTo>
                    <a:pt x="610" y="3375"/>
                    <a:pt x="747" y="3282"/>
                    <a:pt x="747" y="3089"/>
                  </a:cubicBezTo>
                  <a:cubicBezTo>
                    <a:pt x="864" y="2599"/>
                    <a:pt x="1074" y="2132"/>
                    <a:pt x="1401" y="1758"/>
                  </a:cubicBezTo>
                  <a:cubicBezTo>
                    <a:pt x="1588" y="1548"/>
                    <a:pt x="1798" y="1385"/>
                    <a:pt x="2032" y="1244"/>
                  </a:cubicBezTo>
                  <a:cubicBezTo>
                    <a:pt x="2078" y="1221"/>
                    <a:pt x="2125" y="1209"/>
                    <a:pt x="2172" y="1209"/>
                  </a:cubicBezTo>
                  <a:cubicBezTo>
                    <a:pt x="2218" y="1209"/>
                    <a:pt x="2265" y="1221"/>
                    <a:pt x="2312" y="1244"/>
                  </a:cubicBezTo>
                  <a:cubicBezTo>
                    <a:pt x="2569" y="1385"/>
                    <a:pt x="2849" y="1431"/>
                    <a:pt x="3129" y="1431"/>
                  </a:cubicBezTo>
                  <a:cubicBezTo>
                    <a:pt x="3199" y="1408"/>
                    <a:pt x="3269" y="1408"/>
                    <a:pt x="3339" y="1385"/>
                  </a:cubicBezTo>
                  <a:cubicBezTo>
                    <a:pt x="3378" y="1369"/>
                    <a:pt x="3417" y="1361"/>
                    <a:pt x="3455" y="1361"/>
                  </a:cubicBezTo>
                  <a:cubicBezTo>
                    <a:pt x="3531" y="1361"/>
                    <a:pt x="3604" y="1392"/>
                    <a:pt x="3666" y="1455"/>
                  </a:cubicBezTo>
                  <a:cubicBezTo>
                    <a:pt x="4016" y="1828"/>
                    <a:pt x="4436" y="2132"/>
                    <a:pt x="4927" y="2318"/>
                  </a:cubicBezTo>
                  <a:cubicBezTo>
                    <a:pt x="4967" y="2335"/>
                    <a:pt x="5007" y="2343"/>
                    <a:pt x="5045" y="2343"/>
                  </a:cubicBezTo>
                  <a:cubicBezTo>
                    <a:pt x="5271" y="2343"/>
                    <a:pt x="5434" y="2071"/>
                    <a:pt x="5254" y="1852"/>
                  </a:cubicBezTo>
                  <a:cubicBezTo>
                    <a:pt x="5090" y="1618"/>
                    <a:pt x="4903" y="1361"/>
                    <a:pt x="4717" y="1151"/>
                  </a:cubicBezTo>
                  <a:cubicBezTo>
                    <a:pt x="4553" y="1011"/>
                    <a:pt x="4600" y="754"/>
                    <a:pt x="4787" y="684"/>
                  </a:cubicBezTo>
                  <a:cubicBezTo>
                    <a:pt x="5043" y="567"/>
                    <a:pt x="5277" y="404"/>
                    <a:pt x="5464" y="194"/>
                  </a:cubicBezTo>
                  <a:lnTo>
                    <a:pt x="5464" y="194"/>
                  </a:lnTo>
                  <a:cubicBezTo>
                    <a:pt x="5464" y="194"/>
                    <a:pt x="4806" y="305"/>
                    <a:pt x="4116" y="305"/>
                  </a:cubicBezTo>
                  <a:cubicBezTo>
                    <a:pt x="3665" y="305"/>
                    <a:pt x="3200" y="257"/>
                    <a:pt x="2895" y="100"/>
                  </a:cubicBezTo>
                  <a:cubicBezTo>
                    <a:pt x="2758" y="29"/>
                    <a:pt x="2591" y="0"/>
                    <a:pt x="2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4"/>
            <p:cNvSpPr/>
            <p:nvPr/>
          </p:nvSpPr>
          <p:spPr>
            <a:xfrm>
              <a:off x="3752500" y="727675"/>
              <a:ext cx="136600" cy="83875"/>
            </a:xfrm>
            <a:custGeom>
              <a:avLst/>
              <a:gdLst/>
              <a:ahLst/>
              <a:cxnLst/>
              <a:rect l="l" t="t" r="r" b="b"/>
              <a:pathLst>
                <a:path w="5464" h="3355" extrusionOk="0">
                  <a:moveTo>
                    <a:pt x="2411" y="0"/>
                  </a:moveTo>
                  <a:cubicBezTo>
                    <a:pt x="1585" y="0"/>
                    <a:pt x="467" y="614"/>
                    <a:pt x="467" y="614"/>
                  </a:cubicBezTo>
                  <a:cubicBezTo>
                    <a:pt x="467" y="614"/>
                    <a:pt x="622" y="582"/>
                    <a:pt x="769" y="582"/>
                  </a:cubicBezTo>
                  <a:cubicBezTo>
                    <a:pt x="902" y="582"/>
                    <a:pt x="1028" y="608"/>
                    <a:pt x="1028" y="708"/>
                  </a:cubicBezTo>
                  <a:cubicBezTo>
                    <a:pt x="1028" y="871"/>
                    <a:pt x="0" y="1665"/>
                    <a:pt x="187" y="3066"/>
                  </a:cubicBezTo>
                  <a:cubicBezTo>
                    <a:pt x="175" y="3255"/>
                    <a:pt x="320" y="3355"/>
                    <a:pt x="468" y="3355"/>
                  </a:cubicBezTo>
                  <a:cubicBezTo>
                    <a:pt x="612" y="3355"/>
                    <a:pt x="759" y="3261"/>
                    <a:pt x="771" y="3066"/>
                  </a:cubicBezTo>
                  <a:cubicBezTo>
                    <a:pt x="864" y="2575"/>
                    <a:pt x="1098" y="2132"/>
                    <a:pt x="1424" y="1758"/>
                  </a:cubicBezTo>
                  <a:cubicBezTo>
                    <a:pt x="1588" y="1548"/>
                    <a:pt x="1821" y="1385"/>
                    <a:pt x="2055" y="1245"/>
                  </a:cubicBezTo>
                  <a:cubicBezTo>
                    <a:pt x="2096" y="1217"/>
                    <a:pt x="2145" y="1206"/>
                    <a:pt x="2197" y="1206"/>
                  </a:cubicBezTo>
                  <a:cubicBezTo>
                    <a:pt x="2234" y="1206"/>
                    <a:pt x="2273" y="1212"/>
                    <a:pt x="2312" y="1221"/>
                  </a:cubicBezTo>
                  <a:cubicBezTo>
                    <a:pt x="2536" y="1344"/>
                    <a:pt x="2778" y="1412"/>
                    <a:pt x="3022" y="1412"/>
                  </a:cubicBezTo>
                  <a:cubicBezTo>
                    <a:pt x="3058" y="1412"/>
                    <a:pt x="3093" y="1411"/>
                    <a:pt x="3129" y="1408"/>
                  </a:cubicBezTo>
                  <a:cubicBezTo>
                    <a:pt x="3199" y="1408"/>
                    <a:pt x="3292" y="1385"/>
                    <a:pt x="3362" y="1361"/>
                  </a:cubicBezTo>
                  <a:cubicBezTo>
                    <a:pt x="3393" y="1346"/>
                    <a:pt x="3430" y="1338"/>
                    <a:pt x="3467" y="1338"/>
                  </a:cubicBezTo>
                  <a:cubicBezTo>
                    <a:pt x="3541" y="1338"/>
                    <a:pt x="3619" y="1369"/>
                    <a:pt x="3666" y="1431"/>
                  </a:cubicBezTo>
                  <a:cubicBezTo>
                    <a:pt x="4016" y="1805"/>
                    <a:pt x="4436" y="2108"/>
                    <a:pt x="4927" y="2295"/>
                  </a:cubicBezTo>
                  <a:cubicBezTo>
                    <a:pt x="4971" y="2317"/>
                    <a:pt x="5015" y="2327"/>
                    <a:pt x="5058" y="2327"/>
                  </a:cubicBezTo>
                  <a:cubicBezTo>
                    <a:pt x="5283" y="2327"/>
                    <a:pt x="5454" y="2048"/>
                    <a:pt x="5277" y="1852"/>
                  </a:cubicBezTo>
                  <a:cubicBezTo>
                    <a:pt x="5090" y="1595"/>
                    <a:pt x="4903" y="1361"/>
                    <a:pt x="4717" y="1151"/>
                  </a:cubicBezTo>
                  <a:cubicBezTo>
                    <a:pt x="4576" y="988"/>
                    <a:pt x="4623" y="754"/>
                    <a:pt x="4810" y="661"/>
                  </a:cubicBezTo>
                  <a:cubicBezTo>
                    <a:pt x="5043" y="544"/>
                    <a:pt x="5277" y="381"/>
                    <a:pt x="5464" y="194"/>
                  </a:cubicBezTo>
                  <a:lnTo>
                    <a:pt x="5464" y="194"/>
                  </a:lnTo>
                  <a:cubicBezTo>
                    <a:pt x="5464" y="194"/>
                    <a:pt x="4806" y="305"/>
                    <a:pt x="4116" y="305"/>
                  </a:cubicBezTo>
                  <a:cubicBezTo>
                    <a:pt x="3665" y="305"/>
                    <a:pt x="3200" y="257"/>
                    <a:pt x="2895" y="101"/>
                  </a:cubicBezTo>
                  <a:cubicBezTo>
                    <a:pt x="2758" y="29"/>
                    <a:pt x="2591" y="0"/>
                    <a:pt x="2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9" name="Google Shape;669;p34"/>
          <p:cNvSpPr/>
          <p:nvPr/>
        </p:nvSpPr>
        <p:spPr>
          <a:xfrm rot="1800192">
            <a:off x="8348037" y="-1795289"/>
            <a:ext cx="610741" cy="8734080"/>
          </a:xfrm>
          <a:prstGeom prst="rect">
            <a:avLst/>
          </a:prstGeom>
          <a:gradFill>
            <a:gsLst>
              <a:gs pos="0">
                <a:srgbClr val="F8D39F">
                  <a:alpha val="27058"/>
                </a:srgbClr>
              </a:gs>
              <a:gs pos="100000">
                <a:srgbClr val="FFFFFF">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4"/>
          <p:cNvSpPr/>
          <p:nvPr/>
        </p:nvSpPr>
        <p:spPr>
          <a:xfrm rot="10800000">
            <a:off x="182850" y="4266250"/>
            <a:ext cx="3056875" cy="380150"/>
          </a:xfrm>
          <a:custGeom>
            <a:avLst/>
            <a:gdLst/>
            <a:ahLst/>
            <a:cxnLst/>
            <a:rect l="l" t="t" r="r" b="b"/>
            <a:pathLst>
              <a:path w="122275" h="15206" extrusionOk="0">
                <a:moveTo>
                  <a:pt x="28975" y="0"/>
                </a:moveTo>
                <a:cubicBezTo>
                  <a:pt x="28742" y="0"/>
                  <a:pt x="28532" y="47"/>
                  <a:pt x="28345" y="164"/>
                </a:cubicBezTo>
                <a:lnTo>
                  <a:pt x="22812" y="3433"/>
                </a:lnTo>
                <a:cubicBezTo>
                  <a:pt x="22648" y="3526"/>
                  <a:pt x="22438" y="3596"/>
                  <a:pt x="22228" y="3596"/>
                </a:cubicBezTo>
                <a:lnTo>
                  <a:pt x="1588" y="4740"/>
                </a:lnTo>
                <a:cubicBezTo>
                  <a:pt x="24" y="4810"/>
                  <a:pt x="0" y="7122"/>
                  <a:pt x="1565" y="7262"/>
                </a:cubicBezTo>
                <a:lnTo>
                  <a:pt x="52907" y="11324"/>
                </a:lnTo>
                <a:cubicBezTo>
                  <a:pt x="53865" y="11394"/>
                  <a:pt x="54402" y="12468"/>
                  <a:pt x="53888" y="13262"/>
                </a:cubicBezTo>
                <a:cubicBezTo>
                  <a:pt x="53327" y="14115"/>
                  <a:pt x="53953" y="15205"/>
                  <a:pt x="54935" y="15205"/>
                </a:cubicBezTo>
                <a:cubicBezTo>
                  <a:pt x="54975" y="15205"/>
                  <a:pt x="55015" y="15204"/>
                  <a:pt x="55055" y="15200"/>
                </a:cubicBezTo>
                <a:lnTo>
                  <a:pt x="121107" y="10250"/>
                </a:lnTo>
                <a:cubicBezTo>
                  <a:pt x="121761" y="10204"/>
                  <a:pt x="122275" y="9643"/>
                  <a:pt x="122275" y="8989"/>
                </a:cubicBezTo>
                <a:lnTo>
                  <a:pt x="122275" y="1261"/>
                </a:lnTo>
                <a:cubicBezTo>
                  <a:pt x="122275" y="561"/>
                  <a:pt x="121714" y="0"/>
                  <a:pt x="121014" y="0"/>
                </a:cubicBezTo>
                <a:close/>
              </a:path>
            </a:pathLst>
          </a:custGeom>
          <a:solidFill>
            <a:srgbClr val="FFFFFF">
              <a:alpha val="35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 name="Google Shape;671;p34"/>
          <p:cNvGrpSpPr/>
          <p:nvPr/>
        </p:nvGrpSpPr>
        <p:grpSpPr>
          <a:xfrm>
            <a:off x="374538" y="3804900"/>
            <a:ext cx="892525" cy="989950"/>
            <a:chOff x="4177425" y="237950"/>
            <a:chExt cx="892525" cy="989950"/>
          </a:xfrm>
        </p:grpSpPr>
        <p:sp>
          <p:nvSpPr>
            <p:cNvPr id="672" name="Google Shape;672;p34"/>
            <p:cNvSpPr/>
            <p:nvPr/>
          </p:nvSpPr>
          <p:spPr>
            <a:xfrm>
              <a:off x="4533500" y="1118800"/>
              <a:ext cx="223775" cy="109100"/>
            </a:xfrm>
            <a:custGeom>
              <a:avLst/>
              <a:gdLst/>
              <a:ahLst/>
              <a:cxnLst/>
              <a:rect l="l" t="t" r="r" b="b"/>
              <a:pathLst>
                <a:path w="8951" h="4364" extrusionOk="0">
                  <a:moveTo>
                    <a:pt x="8551" y="1"/>
                  </a:moveTo>
                  <a:cubicBezTo>
                    <a:pt x="8512" y="1"/>
                    <a:pt x="8471" y="9"/>
                    <a:pt x="8429" y="29"/>
                  </a:cubicBezTo>
                  <a:cubicBezTo>
                    <a:pt x="8359" y="52"/>
                    <a:pt x="8289" y="75"/>
                    <a:pt x="8219" y="122"/>
                  </a:cubicBezTo>
                  <a:cubicBezTo>
                    <a:pt x="7238" y="449"/>
                    <a:pt x="6374" y="1033"/>
                    <a:pt x="5744" y="1850"/>
                  </a:cubicBezTo>
                  <a:cubicBezTo>
                    <a:pt x="5627" y="2013"/>
                    <a:pt x="5464" y="2177"/>
                    <a:pt x="5277" y="2317"/>
                  </a:cubicBezTo>
                  <a:cubicBezTo>
                    <a:pt x="5207" y="2340"/>
                    <a:pt x="5137" y="2364"/>
                    <a:pt x="5067" y="2364"/>
                  </a:cubicBezTo>
                  <a:cubicBezTo>
                    <a:pt x="4841" y="2329"/>
                    <a:pt x="4615" y="2312"/>
                    <a:pt x="4389" y="2312"/>
                  </a:cubicBezTo>
                  <a:cubicBezTo>
                    <a:pt x="3539" y="2312"/>
                    <a:pt x="2699" y="2551"/>
                    <a:pt x="1961" y="2994"/>
                  </a:cubicBezTo>
                  <a:cubicBezTo>
                    <a:pt x="1471" y="3248"/>
                    <a:pt x="557" y="3276"/>
                    <a:pt x="175" y="3276"/>
                  </a:cubicBezTo>
                  <a:cubicBezTo>
                    <a:pt x="66" y="3276"/>
                    <a:pt x="0" y="3274"/>
                    <a:pt x="0" y="3274"/>
                  </a:cubicBezTo>
                  <a:lnTo>
                    <a:pt x="0" y="3274"/>
                  </a:lnTo>
                  <a:cubicBezTo>
                    <a:pt x="305" y="3548"/>
                    <a:pt x="714" y="3636"/>
                    <a:pt x="1138" y="3636"/>
                  </a:cubicBezTo>
                  <a:cubicBezTo>
                    <a:pt x="1655" y="3636"/>
                    <a:pt x="2194" y="3504"/>
                    <a:pt x="2592" y="3414"/>
                  </a:cubicBezTo>
                  <a:cubicBezTo>
                    <a:pt x="2802" y="3362"/>
                    <a:pt x="3038" y="3335"/>
                    <a:pt x="3271" y="3335"/>
                  </a:cubicBezTo>
                  <a:cubicBezTo>
                    <a:pt x="3349" y="3335"/>
                    <a:pt x="3426" y="3338"/>
                    <a:pt x="3502" y="3344"/>
                  </a:cubicBezTo>
                  <a:cubicBezTo>
                    <a:pt x="3642" y="3344"/>
                    <a:pt x="3759" y="3484"/>
                    <a:pt x="3759" y="3648"/>
                  </a:cubicBezTo>
                  <a:cubicBezTo>
                    <a:pt x="3759" y="3671"/>
                    <a:pt x="3759" y="3694"/>
                    <a:pt x="3759" y="3718"/>
                  </a:cubicBezTo>
                  <a:cubicBezTo>
                    <a:pt x="3572" y="3741"/>
                    <a:pt x="3245" y="4068"/>
                    <a:pt x="3245" y="4068"/>
                  </a:cubicBezTo>
                  <a:cubicBezTo>
                    <a:pt x="3321" y="4062"/>
                    <a:pt x="3397" y="4059"/>
                    <a:pt x="3475" y="4059"/>
                  </a:cubicBezTo>
                  <a:cubicBezTo>
                    <a:pt x="3688" y="4059"/>
                    <a:pt x="3911" y="4081"/>
                    <a:pt x="4133" y="4115"/>
                  </a:cubicBezTo>
                  <a:cubicBezTo>
                    <a:pt x="4598" y="4294"/>
                    <a:pt x="4954" y="4364"/>
                    <a:pt x="5242" y="4364"/>
                  </a:cubicBezTo>
                  <a:cubicBezTo>
                    <a:pt x="6229" y="4364"/>
                    <a:pt x="6424" y="3549"/>
                    <a:pt x="7471" y="3531"/>
                  </a:cubicBezTo>
                  <a:lnTo>
                    <a:pt x="7565" y="3531"/>
                  </a:lnTo>
                  <a:cubicBezTo>
                    <a:pt x="7682" y="3508"/>
                    <a:pt x="7822" y="3508"/>
                    <a:pt x="7962" y="3484"/>
                  </a:cubicBezTo>
                  <a:cubicBezTo>
                    <a:pt x="8329" y="3398"/>
                    <a:pt x="8256" y="2891"/>
                    <a:pt x="7928" y="2891"/>
                  </a:cubicBezTo>
                  <a:cubicBezTo>
                    <a:pt x="7902" y="2891"/>
                    <a:pt x="7874" y="2894"/>
                    <a:pt x="7845" y="2901"/>
                  </a:cubicBezTo>
                  <a:lnTo>
                    <a:pt x="7588" y="2901"/>
                  </a:lnTo>
                  <a:cubicBezTo>
                    <a:pt x="7285" y="2831"/>
                    <a:pt x="6748" y="1920"/>
                    <a:pt x="8242" y="893"/>
                  </a:cubicBezTo>
                  <a:cubicBezTo>
                    <a:pt x="8405" y="776"/>
                    <a:pt x="8569" y="659"/>
                    <a:pt x="8709" y="519"/>
                  </a:cubicBezTo>
                  <a:cubicBezTo>
                    <a:pt x="8950" y="338"/>
                    <a:pt x="8793" y="1"/>
                    <a:pt x="8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4"/>
            <p:cNvSpPr/>
            <p:nvPr/>
          </p:nvSpPr>
          <p:spPr>
            <a:xfrm>
              <a:off x="4177425" y="557400"/>
              <a:ext cx="175725" cy="69425"/>
            </a:xfrm>
            <a:custGeom>
              <a:avLst/>
              <a:gdLst/>
              <a:ahLst/>
              <a:cxnLst/>
              <a:rect l="l" t="t" r="r" b="b"/>
              <a:pathLst>
                <a:path w="7029" h="2777" extrusionOk="0">
                  <a:moveTo>
                    <a:pt x="7028" y="0"/>
                  </a:moveTo>
                  <a:lnTo>
                    <a:pt x="7028" y="0"/>
                  </a:lnTo>
                  <a:cubicBezTo>
                    <a:pt x="6585" y="374"/>
                    <a:pt x="6048" y="608"/>
                    <a:pt x="5488" y="654"/>
                  </a:cubicBezTo>
                  <a:cubicBezTo>
                    <a:pt x="4834" y="701"/>
                    <a:pt x="4227" y="911"/>
                    <a:pt x="3713" y="1308"/>
                  </a:cubicBezTo>
                  <a:cubicBezTo>
                    <a:pt x="3620" y="1378"/>
                    <a:pt x="3503" y="1425"/>
                    <a:pt x="3410" y="1471"/>
                  </a:cubicBezTo>
                  <a:cubicBezTo>
                    <a:pt x="3363" y="1483"/>
                    <a:pt x="3322" y="1489"/>
                    <a:pt x="3284" y="1489"/>
                  </a:cubicBezTo>
                  <a:cubicBezTo>
                    <a:pt x="3246" y="1489"/>
                    <a:pt x="3211" y="1483"/>
                    <a:pt x="3176" y="1471"/>
                  </a:cubicBezTo>
                  <a:cubicBezTo>
                    <a:pt x="2817" y="1319"/>
                    <a:pt x="2425" y="1241"/>
                    <a:pt x="2034" y="1241"/>
                  </a:cubicBezTo>
                  <a:cubicBezTo>
                    <a:pt x="1765" y="1241"/>
                    <a:pt x="1496" y="1278"/>
                    <a:pt x="1238" y="1355"/>
                  </a:cubicBezTo>
                  <a:cubicBezTo>
                    <a:pt x="1168" y="1359"/>
                    <a:pt x="1098" y="1360"/>
                    <a:pt x="1028" y="1360"/>
                  </a:cubicBezTo>
                  <a:cubicBezTo>
                    <a:pt x="678" y="1360"/>
                    <a:pt x="331" y="1312"/>
                    <a:pt x="1" y="1215"/>
                  </a:cubicBezTo>
                  <a:lnTo>
                    <a:pt x="1" y="1215"/>
                  </a:lnTo>
                  <a:cubicBezTo>
                    <a:pt x="304" y="1682"/>
                    <a:pt x="1075" y="1728"/>
                    <a:pt x="1542" y="1728"/>
                  </a:cubicBezTo>
                  <a:cubicBezTo>
                    <a:pt x="1798" y="1728"/>
                    <a:pt x="2055" y="1798"/>
                    <a:pt x="2312" y="1915"/>
                  </a:cubicBezTo>
                  <a:cubicBezTo>
                    <a:pt x="2242" y="1962"/>
                    <a:pt x="2219" y="2032"/>
                    <a:pt x="2195" y="2102"/>
                  </a:cubicBezTo>
                  <a:cubicBezTo>
                    <a:pt x="2079" y="2125"/>
                    <a:pt x="1939" y="2172"/>
                    <a:pt x="1822" y="2242"/>
                  </a:cubicBezTo>
                  <a:cubicBezTo>
                    <a:pt x="2009" y="2265"/>
                    <a:pt x="2195" y="2335"/>
                    <a:pt x="2359" y="2405"/>
                  </a:cubicBezTo>
                  <a:cubicBezTo>
                    <a:pt x="2742" y="2691"/>
                    <a:pt x="3015" y="2777"/>
                    <a:pt x="3242" y="2777"/>
                  </a:cubicBezTo>
                  <a:cubicBezTo>
                    <a:pt x="3587" y="2777"/>
                    <a:pt x="3831" y="2580"/>
                    <a:pt x="4204" y="2580"/>
                  </a:cubicBezTo>
                  <a:cubicBezTo>
                    <a:pt x="4289" y="2580"/>
                    <a:pt x="4382" y="2590"/>
                    <a:pt x="4484" y="2615"/>
                  </a:cubicBezTo>
                  <a:lnTo>
                    <a:pt x="4530" y="2615"/>
                  </a:lnTo>
                  <a:cubicBezTo>
                    <a:pt x="4638" y="2645"/>
                    <a:pt x="4749" y="2660"/>
                    <a:pt x="4860" y="2660"/>
                  </a:cubicBezTo>
                  <a:cubicBezTo>
                    <a:pt x="5181" y="2660"/>
                    <a:pt x="5501" y="2538"/>
                    <a:pt x="5744" y="2312"/>
                  </a:cubicBezTo>
                  <a:lnTo>
                    <a:pt x="5744" y="2312"/>
                  </a:lnTo>
                  <a:cubicBezTo>
                    <a:pt x="5651" y="2318"/>
                    <a:pt x="5559" y="2321"/>
                    <a:pt x="5468" y="2321"/>
                  </a:cubicBezTo>
                  <a:cubicBezTo>
                    <a:pt x="5194" y="2321"/>
                    <a:pt x="4927" y="2294"/>
                    <a:pt x="4647" y="2242"/>
                  </a:cubicBezTo>
                  <a:cubicBezTo>
                    <a:pt x="4460" y="2172"/>
                    <a:pt x="4297" y="1518"/>
                    <a:pt x="5371" y="1145"/>
                  </a:cubicBezTo>
                  <a:cubicBezTo>
                    <a:pt x="6001" y="911"/>
                    <a:pt x="6585" y="514"/>
                    <a:pt x="7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4"/>
            <p:cNvSpPr/>
            <p:nvPr/>
          </p:nvSpPr>
          <p:spPr>
            <a:xfrm>
              <a:off x="4932750" y="891700"/>
              <a:ext cx="137200" cy="84400"/>
            </a:xfrm>
            <a:custGeom>
              <a:avLst/>
              <a:gdLst/>
              <a:ahLst/>
              <a:cxnLst/>
              <a:rect l="l" t="t" r="r" b="b"/>
              <a:pathLst>
                <a:path w="5488" h="3376" extrusionOk="0">
                  <a:moveTo>
                    <a:pt x="2434" y="0"/>
                  </a:moveTo>
                  <a:cubicBezTo>
                    <a:pt x="1608" y="0"/>
                    <a:pt x="491" y="614"/>
                    <a:pt x="491" y="614"/>
                  </a:cubicBezTo>
                  <a:cubicBezTo>
                    <a:pt x="491" y="614"/>
                    <a:pt x="639" y="582"/>
                    <a:pt x="780" y="582"/>
                  </a:cubicBezTo>
                  <a:cubicBezTo>
                    <a:pt x="907" y="582"/>
                    <a:pt x="1028" y="608"/>
                    <a:pt x="1028" y="707"/>
                  </a:cubicBezTo>
                  <a:cubicBezTo>
                    <a:pt x="1028" y="871"/>
                    <a:pt x="0" y="1665"/>
                    <a:pt x="187" y="3066"/>
                  </a:cubicBezTo>
                  <a:cubicBezTo>
                    <a:pt x="175" y="3270"/>
                    <a:pt x="324" y="3375"/>
                    <a:pt x="474" y="3375"/>
                  </a:cubicBezTo>
                  <a:cubicBezTo>
                    <a:pt x="616" y="3375"/>
                    <a:pt x="759" y="3282"/>
                    <a:pt x="771" y="3089"/>
                  </a:cubicBezTo>
                  <a:cubicBezTo>
                    <a:pt x="864" y="2599"/>
                    <a:pt x="1098" y="2155"/>
                    <a:pt x="1424" y="1758"/>
                  </a:cubicBezTo>
                  <a:cubicBezTo>
                    <a:pt x="1611" y="1571"/>
                    <a:pt x="1821" y="1408"/>
                    <a:pt x="2055" y="1268"/>
                  </a:cubicBezTo>
                  <a:cubicBezTo>
                    <a:pt x="2098" y="1239"/>
                    <a:pt x="2159" y="1219"/>
                    <a:pt x="2222" y="1219"/>
                  </a:cubicBezTo>
                  <a:cubicBezTo>
                    <a:pt x="2260" y="1219"/>
                    <a:pt x="2299" y="1227"/>
                    <a:pt x="2335" y="1244"/>
                  </a:cubicBezTo>
                  <a:cubicBezTo>
                    <a:pt x="2569" y="1385"/>
                    <a:pt x="2849" y="1431"/>
                    <a:pt x="3152" y="1431"/>
                  </a:cubicBezTo>
                  <a:cubicBezTo>
                    <a:pt x="3222" y="1408"/>
                    <a:pt x="3292" y="1408"/>
                    <a:pt x="3362" y="1385"/>
                  </a:cubicBezTo>
                  <a:cubicBezTo>
                    <a:pt x="3401" y="1369"/>
                    <a:pt x="3440" y="1361"/>
                    <a:pt x="3477" y="1361"/>
                  </a:cubicBezTo>
                  <a:cubicBezTo>
                    <a:pt x="3552" y="1361"/>
                    <a:pt x="3619" y="1392"/>
                    <a:pt x="3666" y="1455"/>
                  </a:cubicBezTo>
                  <a:cubicBezTo>
                    <a:pt x="4016" y="1828"/>
                    <a:pt x="4436" y="2132"/>
                    <a:pt x="4927" y="2318"/>
                  </a:cubicBezTo>
                  <a:cubicBezTo>
                    <a:pt x="4971" y="2341"/>
                    <a:pt x="5015" y="2351"/>
                    <a:pt x="5056" y="2351"/>
                  </a:cubicBezTo>
                  <a:cubicBezTo>
                    <a:pt x="5277" y="2351"/>
                    <a:pt x="5434" y="2071"/>
                    <a:pt x="5277" y="1875"/>
                  </a:cubicBezTo>
                  <a:cubicBezTo>
                    <a:pt x="5113" y="1618"/>
                    <a:pt x="4927" y="1385"/>
                    <a:pt x="4717" y="1151"/>
                  </a:cubicBezTo>
                  <a:cubicBezTo>
                    <a:pt x="4576" y="1011"/>
                    <a:pt x="4623" y="754"/>
                    <a:pt x="4810" y="684"/>
                  </a:cubicBezTo>
                  <a:cubicBezTo>
                    <a:pt x="5067" y="567"/>
                    <a:pt x="5300" y="404"/>
                    <a:pt x="5487" y="194"/>
                  </a:cubicBezTo>
                  <a:lnTo>
                    <a:pt x="5487" y="194"/>
                  </a:lnTo>
                  <a:cubicBezTo>
                    <a:pt x="5487" y="194"/>
                    <a:pt x="4812" y="315"/>
                    <a:pt x="4116" y="315"/>
                  </a:cubicBezTo>
                  <a:cubicBezTo>
                    <a:pt x="3668" y="315"/>
                    <a:pt x="3211" y="265"/>
                    <a:pt x="2919" y="100"/>
                  </a:cubicBezTo>
                  <a:cubicBezTo>
                    <a:pt x="2781" y="29"/>
                    <a:pt x="2615" y="0"/>
                    <a:pt x="2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4"/>
            <p:cNvSpPr/>
            <p:nvPr/>
          </p:nvSpPr>
          <p:spPr>
            <a:xfrm>
              <a:off x="4249800" y="848600"/>
              <a:ext cx="224575" cy="109925"/>
            </a:xfrm>
            <a:custGeom>
              <a:avLst/>
              <a:gdLst/>
              <a:ahLst/>
              <a:cxnLst/>
              <a:rect l="l" t="t" r="r" b="b"/>
              <a:pathLst>
                <a:path w="8983" h="4397" extrusionOk="0">
                  <a:moveTo>
                    <a:pt x="8563" y="0"/>
                  </a:moveTo>
                  <a:cubicBezTo>
                    <a:pt x="8513" y="0"/>
                    <a:pt x="8460" y="15"/>
                    <a:pt x="8406" y="50"/>
                  </a:cubicBezTo>
                  <a:cubicBezTo>
                    <a:pt x="8336" y="73"/>
                    <a:pt x="8266" y="97"/>
                    <a:pt x="8219" y="120"/>
                  </a:cubicBezTo>
                  <a:cubicBezTo>
                    <a:pt x="7239" y="470"/>
                    <a:pt x="6375" y="1077"/>
                    <a:pt x="5745" y="1871"/>
                  </a:cubicBezTo>
                  <a:cubicBezTo>
                    <a:pt x="5628" y="2058"/>
                    <a:pt x="5464" y="2221"/>
                    <a:pt x="5278" y="2338"/>
                  </a:cubicBezTo>
                  <a:cubicBezTo>
                    <a:pt x="5226" y="2372"/>
                    <a:pt x="5175" y="2394"/>
                    <a:pt x="5124" y="2394"/>
                  </a:cubicBezTo>
                  <a:cubicBezTo>
                    <a:pt x="5105" y="2394"/>
                    <a:pt x="5086" y="2391"/>
                    <a:pt x="5067" y="2385"/>
                  </a:cubicBezTo>
                  <a:cubicBezTo>
                    <a:pt x="4853" y="2357"/>
                    <a:pt x="4637" y="2343"/>
                    <a:pt x="4422" y="2343"/>
                  </a:cubicBezTo>
                  <a:cubicBezTo>
                    <a:pt x="3561" y="2343"/>
                    <a:pt x="2709" y="2567"/>
                    <a:pt x="1962" y="3015"/>
                  </a:cubicBezTo>
                  <a:cubicBezTo>
                    <a:pt x="1411" y="3301"/>
                    <a:pt x="323" y="3319"/>
                    <a:pt x="59" y="3319"/>
                  </a:cubicBezTo>
                  <a:cubicBezTo>
                    <a:pt x="22" y="3319"/>
                    <a:pt x="1" y="3319"/>
                    <a:pt x="1" y="3319"/>
                  </a:cubicBezTo>
                  <a:lnTo>
                    <a:pt x="1" y="3319"/>
                  </a:lnTo>
                  <a:cubicBezTo>
                    <a:pt x="309" y="3585"/>
                    <a:pt x="725" y="3671"/>
                    <a:pt x="1154" y="3671"/>
                  </a:cubicBezTo>
                  <a:cubicBezTo>
                    <a:pt x="1666" y="3671"/>
                    <a:pt x="2199" y="3548"/>
                    <a:pt x="2593" y="3459"/>
                  </a:cubicBezTo>
                  <a:cubicBezTo>
                    <a:pt x="2803" y="3406"/>
                    <a:pt x="3026" y="3380"/>
                    <a:pt x="3262" y="3380"/>
                  </a:cubicBezTo>
                  <a:cubicBezTo>
                    <a:pt x="3341" y="3380"/>
                    <a:pt x="3421" y="3383"/>
                    <a:pt x="3503" y="3389"/>
                  </a:cubicBezTo>
                  <a:cubicBezTo>
                    <a:pt x="3643" y="3389"/>
                    <a:pt x="3760" y="3505"/>
                    <a:pt x="3760" y="3669"/>
                  </a:cubicBezTo>
                  <a:cubicBezTo>
                    <a:pt x="3760" y="3692"/>
                    <a:pt x="3760" y="3716"/>
                    <a:pt x="3760" y="3762"/>
                  </a:cubicBezTo>
                  <a:cubicBezTo>
                    <a:pt x="3573" y="3786"/>
                    <a:pt x="3246" y="4112"/>
                    <a:pt x="3246" y="4112"/>
                  </a:cubicBezTo>
                  <a:cubicBezTo>
                    <a:pt x="3346" y="4096"/>
                    <a:pt x="3448" y="4088"/>
                    <a:pt x="3552" y="4088"/>
                  </a:cubicBezTo>
                  <a:cubicBezTo>
                    <a:pt x="3741" y="4088"/>
                    <a:pt x="3937" y="4114"/>
                    <a:pt x="4133" y="4159"/>
                  </a:cubicBezTo>
                  <a:cubicBezTo>
                    <a:pt x="4588" y="4330"/>
                    <a:pt x="4938" y="4396"/>
                    <a:pt x="5223" y="4396"/>
                  </a:cubicBezTo>
                  <a:cubicBezTo>
                    <a:pt x="6227" y="4396"/>
                    <a:pt x="6417" y="3570"/>
                    <a:pt x="7472" y="3552"/>
                  </a:cubicBezTo>
                  <a:lnTo>
                    <a:pt x="7566" y="3552"/>
                  </a:lnTo>
                  <a:cubicBezTo>
                    <a:pt x="7682" y="3552"/>
                    <a:pt x="7822" y="3529"/>
                    <a:pt x="7963" y="3505"/>
                  </a:cubicBezTo>
                  <a:cubicBezTo>
                    <a:pt x="8315" y="3439"/>
                    <a:pt x="8231" y="2916"/>
                    <a:pt x="7907" y="2916"/>
                  </a:cubicBezTo>
                  <a:cubicBezTo>
                    <a:pt x="7887" y="2916"/>
                    <a:pt x="7867" y="2918"/>
                    <a:pt x="7846" y="2922"/>
                  </a:cubicBezTo>
                  <a:cubicBezTo>
                    <a:pt x="7799" y="2933"/>
                    <a:pt x="7752" y="2939"/>
                    <a:pt x="7709" y="2939"/>
                  </a:cubicBezTo>
                  <a:cubicBezTo>
                    <a:pt x="7665" y="2939"/>
                    <a:pt x="7624" y="2933"/>
                    <a:pt x="7589" y="2922"/>
                  </a:cubicBezTo>
                  <a:cubicBezTo>
                    <a:pt x="7262" y="2875"/>
                    <a:pt x="6748" y="1964"/>
                    <a:pt x="8219" y="914"/>
                  </a:cubicBezTo>
                  <a:cubicBezTo>
                    <a:pt x="8406" y="797"/>
                    <a:pt x="8546" y="680"/>
                    <a:pt x="8710" y="540"/>
                  </a:cubicBezTo>
                  <a:cubicBezTo>
                    <a:pt x="8983" y="384"/>
                    <a:pt x="8816" y="0"/>
                    <a:pt x="8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4"/>
            <p:cNvSpPr/>
            <p:nvPr/>
          </p:nvSpPr>
          <p:spPr>
            <a:xfrm>
              <a:off x="4462164" y="237950"/>
              <a:ext cx="136600" cy="84400"/>
            </a:xfrm>
            <a:custGeom>
              <a:avLst/>
              <a:gdLst/>
              <a:ahLst/>
              <a:cxnLst/>
              <a:rect l="l" t="t" r="r" b="b"/>
              <a:pathLst>
                <a:path w="5464" h="3376" extrusionOk="0">
                  <a:moveTo>
                    <a:pt x="2411" y="0"/>
                  </a:moveTo>
                  <a:cubicBezTo>
                    <a:pt x="1585" y="0"/>
                    <a:pt x="467" y="614"/>
                    <a:pt x="467" y="614"/>
                  </a:cubicBezTo>
                  <a:cubicBezTo>
                    <a:pt x="467" y="614"/>
                    <a:pt x="616" y="582"/>
                    <a:pt x="757" y="582"/>
                  </a:cubicBezTo>
                  <a:cubicBezTo>
                    <a:pt x="884" y="582"/>
                    <a:pt x="1004" y="608"/>
                    <a:pt x="1004" y="707"/>
                  </a:cubicBezTo>
                  <a:cubicBezTo>
                    <a:pt x="1004" y="894"/>
                    <a:pt x="0" y="1665"/>
                    <a:pt x="164" y="3066"/>
                  </a:cubicBezTo>
                  <a:cubicBezTo>
                    <a:pt x="164" y="3270"/>
                    <a:pt x="318" y="3375"/>
                    <a:pt x="468" y="3375"/>
                  </a:cubicBezTo>
                  <a:cubicBezTo>
                    <a:pt x="610" y="3375"/>
                    <a:pt x="747" y="3282"/>
                    <a:pt x="747" y="3089"/>
                  </a:cubicBezTo>
                  <a:cubicBezTo>
                    <a:pt x="864" y="2599"/>
                    <a:pt x="1074" y="2132"/>
                    <a:pt x="1401" y="1758"/>
                  </a:cubicBezTo>
                  <a:cubicBezTo>
                    <a:pt x="1588" y="1548"/>
                    <a:pt x="1798" y="1385"/>
                    <a:pt x="2032" y="1244"/>
                  </a:cubicBezTo>
                  <a:cubicBezTo>
                    <a:pt x="2078" y="1221"/>
                    <a:pt x="2125" y="1209"/>
                    <a:pt x="2172" y="1209"/>
                  </a:cubicBezTo>
                  <a:cubicBezTo>
                    <a:pt x="2218" y="1209"/>
                    <a:pt x="2265" y="1221"/>
                    <a:pt x="2312" y="1244"/>
                  </a:cubicBezTo>
                  <a:cubicBezTo>
                    <a:pt x="2569" y="1385"/>
                    <a:pt x="2849" y="1431"/>
                    <a:pt x="3129" y="1431"/>
                  </a:cubicBezTo>
                  <a:cubicBezTo>
                    <a:pt x="3199" y="1408"/>
                    <a:pt x="3269" y="1408"/>
                    <a:pt x="3339" y="1385"/>
                  </a:cubicBezTo>
                  <a:cubicBezTo>
                    <a:pt x="3378" y="1369"/>
                    <a:pt x="3417" y="1361"/>
                    <a:pt x="3455" y="1361"/>
                  </a:cubicBezTo>
                  <a:cubicBezTo>
                    <a:pt x="3531" y="1361"/>
                    <a:pt x="3604" y="1392"/>
                    <a:pt x="3666" y="1455"/>
                  </a:cubicBezTo>
                  <a:cubicBezTo>
                    <a:pt x="4016" y="1828"/>
                    <a:pt x="4436" y="2132"/>
                    <a:pt x="4927" y="2318"/>
                  </a:cubicBezTo>
                  <a:cubicBezTo>
                    <a:pt x="4967" y="2335"/>
                    <a:pt x="5007" y="2343"/>
                    <a:pt x="5045" y="2343"/>
                  </a:cubicBezTo>
                  <a:cubicBezTo>
                    <a:pt x="5271" y="2343"/>
                    <a:pt x="5434" y="2071"/>
                    <a:pt x="5254" y="1852"/>
                  </a:cubicBezTo>
                  <a:cubicBezTo>
                    <a:pt x="5090" y="1618"/>
                    <a:pt x="4903" y="1361"/>
                    <a:pt x="4717" y="1151"/>
                  </a:cubicBezTo>
                  <a:cubicBezTo>
                    <a:pt x="4553" y="1011"/>
                    <a:pt x="4600" y="754"/>
                    <a:pt x="4787" y="684"/>
                  </a:cubicBezTo>
                  <a:cubicBezTo>
                    <a:pt x="5043" y="567"/>
                    <a:pt x="5277" y="404"/>
                    <a:pt x="5464" y="194"/>
                  </a:cubicBezTo>
                  <a:lnTo>
                    <a:pt x="5464" y="194"/>
                  </a:lnTo>
                  <a:cubicBezTo>
                    <a:pt x="5464" y="194"/>
                    <a:pt x="4806" y="305"/>
                    <a:pt x="4116" y="305"/>
                  </a:cubicBezTo>
                  <a:cubicBezTo>
                    <a:pt x="3665" y="305"/>
                    <a:pt x="3200" y="257"/>
                    <a:pt x="2895" y="100"/>
                  </a:cubicBezTo>
                  <a:cubicBezTo>
                    <a:pt x="2758" y="29"/>
                    <a:pt x="2591" y="0"/>
                    <a:pt x="2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B955E8C-5569-4871-AB1F-64022F345FF7}"/>
              </a:ext>
            </a:extLst>
          </p:cNvPr>
          <p:cNvSpPr>
            <a:spLocks noGrp="1"/>
          </p:cNvSpPr>
          <p:nvPr>
            <p:ph type="title"/>
          </p:nvPr>
        </p:nvSpPr>
        <p:spPr/>
        <p:txBody>
          <a:bodyPr/>
          <a:lstStyle/>
          <a:p>
            <a:r>
              <a:rPr lang="en-US" altLang="zh-CN"/>
              <a:t>Click to edit Master title style</a:t>
            </a:r>
            <a:endParaRPr lang="zh-CN" altLang="en-US"/>
          </a:p>
        </p:txBody>
      </p:sp>
      <p:sp>
        <p:nvSpPr>
          <p:cNvPr id="3" name="日期占位符 2">
            <a:extLst>
              <a:ext uri="{FF2B5EF4-FFF2-40B4-BE49-F238E27FC236}">
                <a16:creationId xmlns:a16="http://schemas.microsoft.com/office/drawing/2014/main" id="{31EDED3D-CCCF-41A1-B081-2EB4D413E0BB}"/>
              </a:ext>
            </a:extLst>
          </p:cNvPr>
          <p:cNvSpPr>
            <a:spLocks noGrp="1"/>
          </p:cNvSpPr>
          <p:nvPr>
            <p:ph type="dt" sz="half" idx="10"/>
          </p:nvPr>
        </p:nvSpPr>
        <p:spPr/>
        <p:txBody>
          <a:bodyPr/>
          <a:lstStyle/>
          <a:p>
            <a:fld id="{26BE4B9A-5FE1-41C6-A85A-9B353800DEA3}" type="datetimeFigureOut">
              <a:rPr lang="zh-CN" altLang="en-US" smtClean="0">
                <a:solidFill>
                  <a:prstClr val="black">
                    <a:tint val="75000"/>
                  </a:prstClr>
                </a:solidFill>
              </a:rPr>
              <a:pPr/>
              <a:t>2025/4/4</a:t>
            </a:fld>
            <a:endParaRPr lang="zh-CN" altLang="en-US">
              <a:solidFill>
                <a:prstClr val="black">
                  <a:tint val="75000"/>
                </a:prstClr>
              </a:solidFill>
            </a:endParaRPr>
          </a:p>
        </p:txBody>
      </p:sp>
      <p:sp>
        <p:nvSpPr>
          <p:cNvPr id="4" name="页脚占位符 3">
            <a:extLst>
              <a:ext uri="{FF2B5EF4-FFF2-40B4-BE49-F238E27FC236}">
                <a16:creationId xmlns:a16="http://schemas.microsoft.com/office/drawing/2014/main" id="{3B99B15B-095D-4410-9AE5-55B3666CFE80}"/>
              </a:ext>
            </a:extLst>
          </p:cNvPr>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a:extLst>
              <a:ext uri="{FF2B5EF4-FFF2-40B4-BE49-F238E27FC236}">
                <a16:creationId xmlns:a16="http://schemas.microsoft.com/office/drawing/2014/main" id="{FFF9EE8A-999C-4914-9849-31F9AFE144A1}"/>
              </a:ext>
            </a:extLst>
          </p:cNvPr>
          <p:cNvSpPr>
            <a:spLocks noGrp="1"/>
          </p:cNvSpPr>
          <p:nvPr>
            <p:ph type="sldNum" sz="quarter" idx="12"/>
          </p:nvPr>
        </p:nvSpPr>
        <p:spPr/>
        <p:txBody>
          <a:bodyPr/>
          <a:lstStyle/>
          <a:p>
            <a:fld id="{23579F0F-EE30-458B-B3E0-374930A59BB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520615770"/>
      </p:ext>
    </p:extLst>
  </p:cSld>
  <p:clrMapOvr>
    <a:masterClrMapping/>
  </p:clrMapOvr>
  <p:transition spd="slow" advClick="0" advTm="2000">
    <p:push dir="u"/>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C99F6F71-6481-4BCD-8437-839CC6E5AEDE}"/>
              </a:ext>
            </a:extLst>
          </p:cNvPr>
          <p:cNvSpPr>
            <a:spLocks noGrp="1"/>
          </p:cNvSpPr>
          <p:nvPr>
            <p:ph type="dt" sz="half" idx="10"/>
          </p:nvPr>
        </p:nvSpPr>
        <p:spPr/>
        <p:txBody>
          <a:bodyPr/>
          <a:lstStyle/>
          <a:p>
            <a:fld id="{26BE4B9A-5FE1-41C6-A85A-9B353800DEA3}" type="datetimeFigureOut">
              <a:rPr lang="zh-CN" altLang="en-US" smtClean="0">
                <a:solidFill>
                  <a:prstClr val="black">
                    <a:tint val="75000"/>
                  </a:prstClr>
                </a:solidFill>
              </a:rPr>
              <a:pPr/>
              <a:t>2025/4/4</a:t>
            </a:fld>
            <a:endParaRPr lang="zh-CN" altLang="en-US">
              <a:solidFill>
                <a:prstClr val="black">
                  <a:tint val="75000"/>
                </a:prstClr>
              </a:solidFill>
            </a:endParaRPr>
          </a:p>
        </p:txBody>
      </p:sp>
      <p:sp>
        <p:nvSpPr>
          <p:cNvPr id="3" name="页脚占位符 2">
            <a:extLst>
              <a:ext uri="{FF2B5EF4-FFF2-40B4-BE49-F238E27FC236}">
                <a16:creationId xmlns:a16="http://schemas.microsoft.com/office/drawing/2014/main" id="{7ED1E033-33C1-48ED-B4F3-C586C9BB0D9D}"/>
              </a:ext>
            </a:extLst>
          </p:cNvPr>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a:extLst>
              <a:ext uri="{FF2B5EF4-FFF2-40B4-BE49-F238E27FC236}">
                <a16:creationId xmlns:a16="http://schemas.microsoft.com/office/drawing/2014/main" id="{847CE355-20F3-42A2-AE00-CF50FD68A215}"/>
              </a:ext>
            </a:extLst>
          </p:cNvPr>
          <p:cNvSpPr>
            <a:spLocks noGrp="1"/>
          </p:cNvSpPr>
          <p:nvPr>
            <p:ph type="sldNum" sz="quarter" idx="12"/>
          </p:nvPr>
        </p:nvSpPr>
        <p:spPr/>
        <p:txBody>
          <a:bodyPr/>
          <a:lstStyle/>
          <a:p>
            <a:fld id="{23579F0F-EE30-458B-B3E0-374930A59BB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19635705"/>
      </p:ext>
    </p:extLst>
  </p:cSld>
  <p:clrMapOvr>
    <a:masterClrMapping/>
  </p:clrMapOvr>
  <p:transition spd="slow" advClick="0" advTm="2000">
    <p:push dir="u"/>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228236B-3357-4BAD-936E-E9FEE795FA65}"/>
              </a:ext>
            </a:extLst>
          </p:cNvPr>
          <p:cNvSpPr>
            <a:spLocks noGrp="1"/>
          </p:cNvSpPr>
          <p:nvPr>
            <p:ph type="title"/>
          </p:nvPr>
        </p:nvSpPr>
        <p:spPr>
          <a:xfrm>
            <a:off x="629841" y="342900"/>
            <a:ext cx="2949178" cy="1200150"/>
          </a:xfrm>
        </p:spPr>
        <p:txBody>
          <a:bodyPr anchor="b"/>
          <a:lstStyle>
            <a:lvl1pPr>
              <a:defRPr sz="2400"/>
            </a:lvl1pPr>
          </a:lstStyle>
          <a:p>
            <a:r>
              <a:rPr lang="en-US" altLang="zh-CN"/>
              <a:t>Click to edit Master title style</a:t>
            </a:r>
            <a:endParaRPr lang="zh-CN" altLang="en-US"/>
          </a:p>
        </p:txBody>
      </p:sp>
      <p:sp>
        <p:nvSpPr>
          <p:cNvPr id="3" name="内容占位符 2">
            <a:extLst>
              <a:ext uri="{FF2B5EF4-FFF2-40B4-BE49-F238E27FC236}">
                <a16:creationId xmlns:a16="http://schemas.microsoft.com/office/drawing/2014/main" id="{099F4979-D751-4098-A322-663B28A78D31}"/>
              </a:ext>
            </a:extLst>
          </p:cNvPr>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
        <p:nvSpPr>
          <p:cNvPr id="4" name="文本占位符 3">
            <a:extLst>
              <a:ext uri="{FF2B5EF4-FFF2-40B4-BE49-F238E27FC236}">
                <a16:creationId xmlns:a16="http://schemas.microsoft.com/office/drawing/2014/main" id="{247B6FD5-279B-4FDE-BD3A-9F174EA16F89}"/>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100"/>
            </a:lvl2pPr>
            <a:lvl3pPr marL="685800" indent="0">
              <a:buNone/>
              <a:defRPr sz="900"/>
            </a:lvl3pPr>
            <a:lvl4pPr marL="1028700" indent="0">
              <a:buNone/>
              <a:defRPr sz="800"/>
            </a:lvl4pPr>
            <a:lvl5pPr marL="1371600" indent="0">
              <a:buNone/>
              <a:defRPr sz="800"/>
            </a:lvl5pPr>
            <a:lvl6pPr marL="1714500" indent="0">
              <a:buNone/>
              <a:defRPr sz="800"/>
            </a:lvl6pPr>
            <a:lvl7pPr marL="2057400" indent="0">
              <a:buNone/>
              <a:defRPr sz="800"/>
            </a:lvl7pPr>
            <a:lvl8pPr marL="2400300" indent="0">
              <a:buNone/>
              <a:defRPr sz="800"/>
            </a:lvl8pPr>
            <a:lvl9pPr marL="2743200" indent="0">
              <a:buNone/>
              <a:defRPr sz="800"/>
            </a:lvl9pPr>
          </a:lstStyle>
          <a:p>
            <a:pPr lvl="0"/>
            <a:r>
              <a:rPr lang="en-US" altLang="zh-CN"/>
              <a:t>Click to edit Master text styles</a:t>
            </a:r>
          </a:p>
        </p:txBody>
      </p:sp>
      <p:sp>
        <p:nvSpPr>
          <p:cNvPr id="5" name="日期占位符 4">
            <a:extLst>
              <a:ext uri="{FF2B5EF4-FFF2-40B4-BE49-F238E27FC236}">
                <a16:creationId xmlns:a16="http://schemas.microsoft.com/office/drawing/2014/main" id="{55A4F6F5-EAC2-44B5-B846-AD8E473D26E3}"/>
              </a:ext>
            </a:extLst>
          </p:cNvPr>
          <p:cNvSpPr>
            <a:spLocks noGrp="1"/>
          </p:cNvSpPr>
          <p:nvPr>
            <p:ph type="dt" sz="half" idx="10"/>
          </p:nvPr>
        </p:nvSpPr>
        <p:spPr/>
        <p:txBody>
          <a:bodyPr/>
          <a:lstStyle/>
          <a:p>
            <a:fld id="{26BE4B9A-5FE1-41C6-A85A-9B353800DEA3}" type="datetimeFigureOut">
              <a:rPr lang="zh-CN" altLang="en-US" smtClean="0">
                <a:solidFill>
                  <a:prstClr val="black">
                    <a:tint val="75000"/>
                  </a:prstClr>
                </a:solidFill>
              </a:rPr>
              <a:pPr/>
              <a:t>2025/4/4</a:t>
            </a:fld>
            <a:endParaRPr lang="zh-CN" altLang="en-US">
              <a:solidFill>
                <a:prstClr val="black">
                  <a:tint val="75000"/>
                </a:prstClr>
              </a:solidFill>
            </a:endParaRPr>
          </a:p>
        </p:txBody>
      </p:sp>
      <p:sp>
        <p:nvSpPr>
          <p:cNvPr id="6" name="页脚占位符 5">
            <a:extLst>
              <a:ext uri="{FF2B5EF4-FFF2-40B4-BE49-F238E27FC236}">
                <a16:creationId xmlns:a16="http://schemas.microsoft.com/office/drawing/2014/main" id="{5A6A5F6C-2D87-4791-BA6B-68D6B6F567F6}"/>
              </a:ext>
            </a:extLst>
          </p:cNvPr>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a:extLst>
              <a:ext uri="{FF2B5EF4-FFF2-40B4-BE49-F238E27FC236}">
                <a16:creationId xmlns:a16="http://schemas.microsoft.com/office/drawing/2014/main" id="{E54088BE-631A-45B4-9A71-EF7361CDB227}"/>
              </a:ext>
            </a:extLst>
          </p:cNvPr>
          <p:cNvSpPr>
            <a:spLocks noGrp="1"/>
          </p:cNvSpPr>
          <p:nvPr>
            <p:ph type="sldNum" sz="quarter" idx="12"/>
          </p:nvPr>
        </p:nvSpPr>
        <p:spPr/>
        <p:txBody>
          <a:bodyPr/>
          <a:lstStyle/>
          <a:p>
            <a:fld id="{23579F0F-EE30-458B-B3E0-374930A59BB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800627093"/>
      </p:ext>
    </p:extLst>
  </p:cSld>
  <p:clrMapOvr>
    <a:masterClrMapping/>
  </p:clrMapOvr>
  <p:transition spd="slow" advClick="0" advTm="2000">
    <p:push dir="u"/>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C2156C2-EDB5-42CF-B183-A6685DA0DF50}"/>
              </a:ext>
            </a:extLst>
          </p:cNvPr>
          <p:cNvSpPr>
            <a:spLocks noGrp="1"/>
          </p:cNvSpPr>
          <p:nvPr>
            <p:ph type="title"/>
          </p:nvPr>
        </p:nvSpPr>
        <p:spPr>
          <a:xfrm>
            <a:off x="629841" y="342900"/>
            <a:ext cx="2949178" cy="1200150"/>
          </a:xfrm>
        </p:spPr>
        <p:txBody>
          <a:bodyPr anchor="b"/>
          <a:lstStyle>
            <a:lvl1pPr>
              <a:defRPr sz="2400"/>
            </a:lvl1pPr>
          </a:lstStyle>
          <a:p>
            <a:r>
              <a:rPr lang="en-US" altLang="zh-CN"/>
              <a:t>Click to edit Master title style</a:t>
            </a:r>
            <a:endParaRPr lang="zh-CN" altLang="en-US"/>
          </a:p>
        </p:txBody>
      </p:sp>
      <p:sp>
        <p:nvSpPr>
          <p:cNvPr id="3" name="图片占位符 2">
            <a:extLst>
              <a:ext uri="{FF2B5EF4-FFF2-40B4-BE49-F238E27FC236}">
                <a16:creationId xmlns:a16="http://schemas.microsoft.com/office/drawing/2014/main" id="{71458D04-36ED-45A0-A4EF-AA3E2DE91442}"/>
              </a:ext>
            </a:extLst>
          </p:cNvPr>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ltLang="zh-CN"/>
              <a:t>Click icon to add picture</a:t>
            </a:r>
            <a:endParaRPr lang="zh-CN" altLang="en-US"/>
          </a:p>
        </p:txBody>
      </p:sp>
      <p:sp>
        <p:nvSpPr>
          <p:cNvPr id="4" name="文本占位符 3">
            <a:extLst>
              <a:ext uri="{FF2B5EF4-FFF2-40B4-BE49-F238E27FC236}">
                <a16:creationId xmlns:a16="http://schemas.microsoft.com/office/drawing/2014/main" id="{B2879E1C-33EE-497F-A8A1-88EA97A73875}"/>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100"/>
            </a:lvl2pPr>
            <a:lvl3pPr marL="685800" indent="0">
              <a:buNone/>
              <a:defRPr sz="900"/>
            </a:lvl3pPr>
            <a:lvl4pPr marL="1028700" indent="0">
              <a:buNone/>
              <a:defRPr sz="800"/>
            </a:lvl4pPr>
            <a:lvl5pPr marL="1371600" indent="0">
              <a:buNone/>
              <a:defRPr sz="800"/>
            </a:lvl5pPr>
            <a:lvl6pPr marL="1714500" indent="0">
              <a:buNone/>
              <a:defRPr sz="800"/>
            </a:lvl6pPr>
            <a:lvl7pPr marL="2057400" indent="0">
              <a:buNone/>
              <a:defRPr sz="800"/>
            </a:lvl7pPr>
            <a:lvl8pPr marL="2400300" indent="0">
              <a:buNone/>
              <a:defRPr sz="800"/>
            </a:lvl8pPr>
            <a:lvl9pPr marL="2743200" indent="0">
              <a:buNone/>
              <a:defRPr sz="800"/>
            </a:lvl9pPr>
          </a:lstStyle>
          <a:p>
            <a:pPr lvl="0"/>
            <a:r>
              <a:rPr lang="en-US" altLang="zh-CN"/>
              <a:t>Click to edit Master text styles</a:t>
            </a:r>
          </a:p>
        </p:txBody>
      </p:sp>
      <p:sp>
        <p:nvSpPr>
          <p:cNvPr id="5" name="日期占位符 4">
            <a:extLst>
              <a:ext uri="{FF2B5EF4-FFF2-40B4-BE49-F238E27FC236}">
                <a16:creationId xmlns:a16="http://schemas.microsoft.com/office/drawing/2014/main" id="{18156269-0AB0-4BA4-BD43-CA721D87EE9C}"/>
              </a:ext>
            </a:extLst>
          </p:cNvPr>
          <p:cNvSpPr>
            <a:spLocks noGrp="1"/>
          </p:cNvSpPr>
          <p:nvPr>
            <p:ph type="dt" sz="half" idx="10"/>
          </p:nvPr>
        </p:nvSpPr>
        <p:spPr/>
        <p:txBody>
          <a:bodyPr/>
          <a:lstStyle/>
          <a:p>
            <a:fld id="{26BE4B9A-5FE1-41C6-A85A-9B353800DEA3}" type="datetimeFigureOut">
              <a:rPr lang="zh-CN" altLang="en-US" smtClean="0">
                <a:solidFill>
                  <a:prstClr val="black">
                    <a:tint val="75000"/>
                  </a:prstClr>
                </a:solidFill>
              </a:rPr>
              <a:pPr/>
              <a:t>2025/4/4</a:t>
            </a:fld>
            <a:endParaRPr lang="zh-CN" altLang="en-US">
              <a:solidFill>
                <a:prstClr val="black">
                  <a:tint val="75000"/>
                </a:prstClr>
              </a:solidFill>
            </a:endParaRPr>
          </a:p>
        </p:txBody>
      </p:sp>
      <p:sp>
        <p:nvSpPr>
          <p:cNvPr id="6" name="页脚占位符 5">
            <a:extLst>
              <a:ext uri="{FF2B5EF4-FFF2-40B4-BE49-F238E27FC236}">
                <a16:creationId xmlns:a16="http://schemas.microsoft.com/office/drawing/2014/main" id="{FAB8EA65-99B5-44F3-843B-3FFC7C227C0B}"/>
              </a:ext>
            </a:extLst>
          </p:cNvPr>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a:extLst>
              <a:ext uri="{FF2B5EF4-FFF2-40B4-BE49-F238E27FC236}">
                <a16:creationId xmlns:a16="http://schemas.microsoft.com/office/drawing/2014/main" id="{D69D80DD-F03C-4F9C-A4F5-E894A3339573}"/>
              </a:ext>
            </a:extLst>
          </p:cNvPr>
          <p:cNvSpPr>
            <a:spLocks noGrp="1"/>
          </p:cNvSpPr>
          <p:nvPr>
            <p:ph type="sldNum" sz="quarter" idx="12"/>
          </p:nvPr>
        </p:nvSpPr>
        <p:spPr/>
        <p:txBody>
          <a:bodyPr/>
          <a:lstStyle/>
          <a:p>
            <a:fld id="{23579F0F-EE30-458B-B3E0-374930A59BB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536594851"/>
      </p:ext>
    </p:extLst>
  </p:cSld>
  <p:clrMapOvr>
    <a:masterClrMapping/>
  </p:clrMapOvr>
  <p:transition spd="slow" advClick="0" advTm="2000">
    <p:push dir="u"/>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55CCAB6-0640-4449-8FF4-67B868090995}"/>
              </a:ext>
            </a:extLst>
          </p:cNvPr>
          <p:cNvSpPr>
            <a:spLocks noGrp="1"/>
          </p:cNvSpPr>
          <p:nvPr>
            <p:ph type="title"/>
          </p:nvPr>
        </p:nvSpPr>
        <p:spPr/>
        <p:txBody>
          <a:bodyPr/>
          <a:lstStyle/>
          <a:p>
            <a:r>
              <a:rPr lang="en-US" altLang="zh-CN"/>
              <a:t>Click to edit Master title style</a:t>
            </a:r>
            <a:endParaRPr lang="zh-CN" altLang="en-US"/>
          </a:p>
        </p:txBody>
      </p:sp>
      <p:sp>
        <p:nvSpPr>
          <p:cNvPr id="3" name="竖排文字占位符 2">
            <a:extLst>
              <a:ext uri="{FF2B5EF4-FFF2-40B4-BE49-F238E27FC236}">
                <a16:creationId xmlns:a16="http://schemas.microsoft.com/office/drawing/2014/main" id="{26562272-DC12-4341-90B2-404828BAA52D}"/>
              </a:ext>
            </a:extLst>
          </p:cNvPr>
          <p:cNvSpPr>
            <a:spLocks noGrp="1"/>
          </p:cNvSpPr>
          <p:nvPr>
            <p:ph type="body" orient="vert" idx="1"/>
          </p:nvPr>
        </p:nvSpPr>
        <p:spPr/>
        <p:txBody>
          <a:bodyPr vert="eaVert"/>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
        <p:nvSpPr>
          <p:cNvPr id="4" name="日期占位符 3">
            <a:extLst>
              <a:ext uri="{FF2B5EF4-FFF2-40B4-BE49-F238E27FC236}">
                <a16:creationId xmlns:a16="http://schemas.microsoft.com/office/drawing/2014/main" id="{75696AA0-9B88-4898-9B23-848A3A52244F}"/>
              </a:ext>
            </a:extLst>
          </p:cNvPr>
          <p:cNvSpPr>
            <a:spLocks noGrp="1"/>
          </p:cNvSpPr>
          <p:nvPr>
            <p:ph type="dt" sz="half" idx="10"/>
          </p:nvPr>
        </p:nvSpPr>
        <p:spPr/>
        <p:txBody>
          <a:bodyPr/>
          <a:lstStyle/>
          <a:p>
            <a:fld id="{26BE4B9A-5FE1-41C6-A85A-9B353800DEA3}" type="datetimeFigureOut">
              <a:rPr lang="zh-CN" altLang="en-US" smtClean="0">
                <a:solidFill>
                  <a:prstClr val="black">
                    <a:tint val="75000"/>
                  </a:prstClr>
                </a:solidFill>
              </a:rPr>
              <a:pPr/>
              <a:t>2025/4/4</a:t>
            </a:fld>
            <a:endParaRPr lang="zh-CN" altLang="en-US">
              <a:solidFill>
                <a:prstClr val="black">
                  <a:tint val="75000"/>
                </a:prstClr>
              </a:solidFill>
            </a:endParaRPr>
          </a:p>
        </p:txBody>
      </p:sp>
      <p:sp>
        <p:nvSpPr>
          <p:cNvPr id="5" name="页脚占位符 4">
            <a:extLst>
              <a:ext uri="{FF2B5EF4-FFF2-40B4-BE49-F238E27FC236}">
                <a16:creationId xmlns:a16="http://schemas.microsoft.com/office/drawing/2014/main" id="{8EEAE22B-9369-4331-BEEE-C9B0B9540C7A}"/>
              </a:ext>
            </a:extLst>
          </p:cNvPr>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a:extLst>
              <a:ext uri="{FF2B5EF4-FFF2-40B4-BE49-F238E27FC236}">
                <a16:creationId xmlns:a16="http://schemas.microsoft.com/office/drawing/2014/main" id="{BA6276F2-F118-4EE5-A909-F926FE9B96D8}"/>
              </a:ext>
            </a:extLst>
          </p:cNvPr>
          <p:cNvSpPr>
            <a:spLocks noGrp="1"/>
          </p:cNvSpPr>
          <p:nvPr>
            <p:ph type="sldNum" sz="quarter" idx="12"/>
          </p:nvPr>
        </p:nvSpPr>
        <p:spPr/>
        <p:txBody>
          <a:bodyPr/>
          <a:lstStyle/>
          <a:p>
            <a:fld id="{23579F0F-EE30-458B-B3E0-374930A59BB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00666022"/>
      </p:ext>
    </p:extLst>
  </p:cSld>
  <p:clrMapOvr>
    <a:masterClrMapping/>
  </p:clrMapOvr>
  <p:transition spd="slow" advClick="0" advTm="2000">
    <p:push dir="u"/>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8834E13E-2327-45ED-8F7B-11D481E988A3}"/>
              </a:ext>
            </a:extLst>
          </p:cNvPr>
          <p:cNvSpPr>
            <a:spLocks noGrp="1"/>
          </p:cNvSpPr>
          <p:nvPr>
            <p:ph type="title" orient="vert"/>
          </p:nvPr>
        </p:nvSpPr>
        <p:spPr>
          <a:xfrm>
            <a:off x="6543675" y="273844"/>
            <a:ext cx="1971675" cy="4358879"/>
          </a:xfrm>
        </p:spPr>
        <p:txBody>
          <a:bodyPr vert="eaVert"/>
          <a:lstStyle/>
          <a:p>
            <a:r>
              <a:rPr lang="en-US" altLang="zh-CN"/>
              <a:t>Click to edit Master title style</a:t>
            </a:r>
            <a:endParaRPr lang="zh-CN" altLang="en-US"/>
          </a:p>
        </p:txBody>
      </p:sp>
      <p:sp>
        <p:nvSpPr>
          <p:cNvPr id="3" name="竖排文字占位符 2">
            <a:extLst>
              <a:ext uri="{FF2B5EF4-FFF2-40B4-BE49-F238E27FC236}">
                <a16:creationId xmlns:a16="http://schemas.microsoft.com/office/drawing/2014/main" id="{1854E8CB-6D13-42A9-B46A-A67D886A370C}"/>
              </a:ext>
            </a:extLst>
          </p:cNvPr>
          <p:cNvSpPr>
            <a:spLocks noGrp="1"/>
          </p:cNvSpPr>
          <p:nvPr>
            <p:ph type="body" orient="vert" idx="1"/>
          </p:nvPr>
        </p:nvSpPr>
        <p:spPr>
          <a:xfrm>
            <a:off x="628650" y="273844"/>
            <a:ext cx="5800725" cy="4358879"/>
          </a:xfrm>
        </p:spPr>
        <p:txBody>
          <a:bodyPr vert="eaVert"/>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
        <p:nvSpPr>
          <p:cNvPr id="4" name="日期占位符 3">
            <a:extLst>
              <a:ext uri="{FF2B5EF4-FFF2-40B4-BE49-F238E27FC236}">
                <a16:creationId xmlns:a16="http://schemas.microsoft.com/office/drawing/2014/main" id="{53AC699A-1729-498E-9476-5D6494C22775}"/>
              </a:ext>
            </a:extLst>
          </p:cNvPr>
          <p:cNvSpPr>
            <a:spLocks noGrp="1"/>
          </p:cNvSpPr>
          <p:nvPr>
            <p:ph type="dt" sz="half" idx="10"/>
          </p:nvPr>
        </p:nvSpPr>
        <p:spPr/>
        <p:txBody>
          <a:bodyPr/>
          <a:lstStyle/>
          <a:p>
            <a:fld id="{26BE4B9A-5FE1-41C6-A85A-9B353800DEA3}" type="datetimeFigureOut">
              <a:rPr lang="zh-CN" altLang="en-US" smtClean="0">
                <a:solidFill>
                  <a:prstClr val="black">
                    <a:tint val="75000"/>
                  </a:prstClr>
                </a:solidFill>
              </a:rPr>
              <a:pPr/>
              <a:t>2025/4/4</a:t>
            </a:fld>
            <a:endParaRPr lang="zh-CN" altLang="en-US">
              <a:solidFill>
                <a:prstClr val="black">
                  <a:tint val="75000"/>
                </a:prstClr>
              </a:solidFill>
            </a:endParaRPr>
          </a:p>
        </p:txBody>
      </p:sp>
      <p:sp>
        <p:nvSpPr>
          <p:cNvPr id="5" name="页脚占位符 4">
            <a:extLst>
              <a:ext uri="{FF2B5EF4-FFF2-40B4-BE49-F238E27FC236}">
                <a16:creationId xmlns:a16="http://schemas.microsoft.com/office/drawing/2014/main" id="{0D18B888-7158-48B1-815D-01FCBFCC26B7}"/>
              </a:ext>
            </a:extLst>
          </p:cNvPr>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a:extLst>
              <a:ext uri="{FF2B5EF4-FFF2-40B4-BE49-F238E27FC236}">
                <a16:creationId xmlns:a16="http://schemas.microsoft.com/office/drawing/2014/main" id="{030225D4-F47C-44A0-B8F7-3036A95779A8}"/>
              </a:ext>
            </a:extLst>
          </p:cNvPr>
          <p:cNvSpPr>
            <a:spLocks noGrp="1"/>
          </p:cNvSpPr>
          <p:nvPr>
            <p:ph type="sldNum" sz="quarter" idx="12"/>
          </p:nvPr>
        </p:nvSpPr>
        <p:spPr/>
        <p:txBody>
          <a:bodyPr/>
          <a:lstStyle/>
          <a:p>
            <a:fld id="{23579F0F-EE30-458B-B3E0-374930A59BB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687943740"/>
      </p:ext>
    </p:extLst>
  </p:cSld>
  <p:clrMapOvr>
    <a:masterClrMapping/>
  </p:clrMapOvr>
  <p:transition spd="slow" advClick="0" advTm="2000">
    <p:push dir="u"/>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892" indent="0" algn="ctr">
              <a:buNone/>
              <a:defRPr sz="1500"/>
            </a:lvl2pPr>
            <a:lvl3pPr marL="685783" indent="0" algn="ctr">
              <a:buNone/>
              <a:defRPr sz="140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2623083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8436509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9"/>
            <a:ext cx="7886700" cy="1125140"/>
          </a:xfrm>
        </p:spPr>
        <p:txBody>
          <a:bodyPr/>
          <a:lstStyle>
            <a:lvl1pPr marL="0" indent="0">
              <a:buNone/>
              <a:defRPr sz="1800">
                <a:solidFill>
                  <a:schemeClr val="tx1">
                    <a:tint val="75000"/>
                  </a:schemeClr>
                </a:solidFill>
              </a:defRPr>
            </a:lvl1pPr>
            <a:lvl2pPr marL="342892" indent="0">
              <a:buNone/>
              <a:defRPr sz="1500">
                <a:solidFill>
                  <a:schemeClr val="tx1">
                    <a:tint val="75000"/>
                  </a:schemeClr>
                </a:solidFill>
              </a:defRPr>
            </a:lvl2pPr>
            <a:lvl3pPr marL="685783" indent="0">
              <a:buNone/>
              <a:defRPr sz="1400">
                <a:solidFill>
                  <a:schemeClr val="tx1">
                    <a:tint val="75000"/>
                  </a:schemeClr>
                </a:solidFill>
              </a:defRPr>
            </a:lvl3pPr>
            <a:lvl4pPr marL="1028675" indent="0">
              <a:buNone/>
              <a:defRPr sz="1200">
                <a:solidFill>
                  <a:schemeClr val="tx1">
                    <a:tint val="75000"/>
                  </a:schemeClr>
                </a:solidFill>
              </a:defRPr>
            </a:lvl4pPr>
            <a:lvl5pPr marL="1371566" indent="0">
              <a:buNone/>
              <a:defRPr sz="1200">
                <a:solidFill>
                  <a:schemeClr val="tx1">
                    <a:tint val="75000"/>
                  </a:schemeClr>
                </a:solidFill>
              </a:defRPr>
            </a:lvl5pPr>
            <a:lvl6pPr marL="1714457" indent="0">
              <a:buNone/>
              <a:defRPr sz="1200">
                <a:solidFill>
                  <a:schemeClr val="tx1">
                    <a:tint val="75000"/>
                  </a:schemeClr>
                </a:solidFill>
              </a:defRPr>
            </a:lvl6pPr>
            <a:lvl7pPr marL="2057348" indent="0">
              <a:buNone/>
              <a:defRPr sz="1200">
                <a:solidFill>
                  <a:schemeClr val="tx1">
                    <a:tint val="75000"/>
                  </a:schemeClr>
                </a:solidFill>
              </a:defRPr>
            </a:lvl7pPr>
            <a:lvl8pPr marL="2400240" indent="0">
              <a:buNone/>
              <a:defRPr sz="1200">
                <a:solidFill>
                  <a:schemeClr val="tx1">
                    <a:tint val="75000"/>
                  </a:schemeClr>
                </a:solidFill>
              </a:defRPr>
            </a:lvl8pPr>
            <a:lvl9pPr marL="2743132"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3610953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7464706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ackground 1">
  <p:cSld name="CUSTOM_25">
    <p:spTree>
      <p:nvGrpSpPr>
        <p:cNvPr id="1" name="Shape 677"/>
        <p:cNvGrpSpPr/>
        <p:nvPr/>
      </p:nvGrpSpPr>
      <p:grpSpPr>
        <a:xfrm>
          <a:off x="0" y="0"/>
          <a:ext cx="0" cy="0"/>
          <a:chOff x="0" y="0"/>
          <a:chExt cx="0" cy="0"/>
        </a:xfrm>
      </p:grpSpPr>
      <p:grpSp>
        <p:nvGrpSpPr>
          <p:cNvPr id="678" name="Google Shape;678;p35"/>
          <p:cNvGrpSpPr/>
          <p:nvPr/>
        </p:nvGrpSpPr>
        <p:grpSpPr>
          <a:xfrm>
            <a:off x="91500" y="102900"/>
            <a:ext cx="8961000" cy="4937700"/>
            <a:chOff x="91500" y="102900"/>
            <a:chExt cx="8961000" cy="4937700"/>
          </a:xfrm>
        </p:grpSpPr>
        <p:sp>
          <p:nvSpPr>
            <p:cNvPr id="679" name="Google Shape;679;p35"/>
            <p:cNvSpPr/>
            <p:nvPr/>
          </p:nvSpPr>
          <p:spPr>
            <a:xfrm>
              <a:off x="91500" y="102900"/>
              <a:ext cx="8961000" cy="4937700"/>
            </a:xfrm>
            <a:prstGeom prst="roundRect">
              <a:avLst>
                <a:gd name="adj" fmla="val 1758"/>
              </a:avLst>
            </a:prstGeom>
            <a:gradFill>
              <a:gsLst>
                <a:gs pos="0">
                  <a:schemeClr val="dk2"/>
                </a:gs>
                <a:gs pos="100000">
                  <a:schemeClr val="l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5"/>
            <p:cNvSpPr/>
            <p:nvPr/>
          </p:nvSpPr>
          <p:spPr>
            <a:xfrm>
              <a:off x="137100" y="148650"/>
              <a:ext cx="8869800" cy="4846200"/>
            </a:xfrm>
            <a:prstGeom prst="roundRect">
              <a:avLst>
                <a:gd name="adj" fmla="val 1758"/>
              </a:avLst>
            </a:prstGeom>
            <a:gradFill>
              <a:gsLst>
                <a:gs pos="0">
                  <a:schemeClr val="lt1"/>
                </a:gs>
                <a:gs pos="100000">
                  <a:schemeClr val="dk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5"/>
            <p:cNvSpPr/>
            <p:nvPr/>
          </p:nvSpPr>
          <p:spPr>
            <a:xfrm>
              <a:off x="182850" y="194250"/>
              <a:ext cx="8778300" cy="4755000"/>
            </a:xfrm>
            <a:prstGeom prst="roundRect">
              <a:avLst>
                <a:gd name="adj" fmla="val 1758"/>
              </a:avLst>
            </a:prstGeom>
            <a:gradFill>
              <a:gsLst>
                <a:gs pos="0">
                  <a:schemeClr val="accent1"/>
                </a:gs>
                <a:gs pos="65000">
                  <a:schemeClr val="lt1"/>
                </a:gs>
                <a:gs pos="100000">
                  <a:schemeClr val="lt1"/>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 name="Google Shape;682;p35"/>
          <p:cNvSpPr/>
          <p:nvPr/>
        </p:nvSpPr>
        <p:spPr>
          <a:xfrm>
            <a:off x="6168077" y="539500"/>
            <a:ext cx="2793067" cy="347343"/>
          </a:xfrm>
          <a:custGeom>
            <a:avLst/>
            <a:gdLst/>
            <a:ahLst/>
            <a:cxnLst/>
            <a:rect l="l" t="t" r="r" b="b"/>
            <a:pathLst>
              <a:path w="122275" h="15206" extrusionOk="0">
                <a:moveTo>
                  <a:pt x="28975" y="0"/>
                </a:moveTo>
                <a:cubicBezTo>
                  <a:pt x="28742" y="0"/>
                  <a:pt x="28532" y="47"/>
                  <a:pt x="28345" y="164"/>
                </a:cubicBezTo>
                <a:lnTo>
                  <a:pt x="22812" y="3433"/>
                </a:lnTo>
                <a:cubicBezTo>
                  <a:pt x="22648" y="3526"/>
                  <a:pt x="22438" y="3596"/>
                  <a:pt x="22228" y="3596"/>
                </a:cubicBezTo>
                <a:lnTo>
                  <a:pt x="1588" y="4740"/>
                </a:lnTo>
                <a:cubicBezTo>
                  <a:pt x="24" y="4810"/>
                  <a:pt x="0" y="7122"/>
                  <a:pt x="1565" y="7262"/>
                </a:cubicBezTo>
                <a:lnTo>
                  <a:pt x="52907" y="11324"/>
                </a:lnTo>
                <a:cubicBezTo>
                  <a:pt x="53865" y="11394"/>
                  <a:pt x="54402" y="12468"/>
                  <a:pt x="53888" y="13262"/>
                </a:cubicBezTo>
                <a:cubicBezTo>
                  <a:pt x="53327" y="14115"/>
                  <a:pt x="53953" y="15205"/>
                  <a:pt x="54935" y="15205"/>
                </a:cubicBezTo>
                <a:cubicBezTo>
                  <a:pt x="54975" y="15205"/>
                  <a:pt x="55015" y="15204"/>
                  <a:pt x="55055" y="15200"/>
                </a:cubicBezTo>
                <a:lnTo>
                  <a:pt x="121107" y="10250"/>
                </a:lnTo>
                <a:cubicBezTo>
                  <a:pt x="121761" y="10204"/>
                  <a:pt x="122275" y="9643"/>
                  <a:pt x="122275" y="8989"/>
                </a:cubicBezTo>
                <a:lnTo>
                  <a:pt x="122275" y="1261"/>
                </a:lnTo>
                <a:cubicBezTo>
                  <a:pt x="122275" y="561"/>
                  <a:pt x="121714" y="0"/>
                  <a:pt x="121014" y="0"/>
                </a:cubicBezTo>
                <a:close/>
              </a:path>
            </a:pathLst>
          </a:custGeom>
          <a:solidFill>
            <a:srgbClr val="FFFFFF">
              <a:alpha val="6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 name="Google Shape;683;p35"/>
          <p:cNvGrpSpPr/>
          <p:nvPr/>
        </p:nvGrpSpPr>
        <p:grpSpPr>
          <a:xfrm>
            <a:off x="6310250" y="365050"/>
            <a:ext cx="2223750" cy="696250"/>
            <a:chOff x="2250625" y="399575"/>
            <a:chExt cx="2223750" cy="696250"/>
          </a:xfrm>
        </p:grpSpPr>
        <p:sp>
          <p:nvSpPr>
            <p:cNvPr id="684" name="Google Shape;684;p35"/>
            <p:cNvSpPr/>
            <p:nvPr/>
          </p:nvSpPr>
          <p:spPr>
            <a:xfrm>
              <a:off x="3537100" y="948300"/>
              <a:ext cx="232950" cy="97000"/>
            </a:xfrm>
            <a:custGeom>
              <a:avLst/>
              <a:gdLst/>
              <a:ahLst/>
              <a:cxnLst/>
              <a:rect l="l" t="t" r="r" b="b"/>
              <a:pathLst>
                <a:path w="9318" h="3880" extrusionOk="0">
                  <a:moveTo>
                    <a:pt x="8909" y="1"/>
                  </a:moveTo>
                  <a:cubicBezTo>
                    <a:pt x="8868" y="1"/>
                    <a:pt x="8825" y="10"/>
                    <a:pt x="8780" y="31"/>
                  </a:cubicBezTo>
                  <a:cubicBezTo>
                    <a:pt x="8710" y="54"/>
                    <a:pt x="8640" y="54"/>
                    <a:pt x="8570" y="78"/>
                  </a:cubicBezTo>
                  <a:cubicBezTo>
                    <a:pt x="7566" y="265"/>
                    <a:pt x="6632" y="755"/>
                    <a:pt x="5884" y="1455"/>
                  </a:cubicBezTo>
                  <a:cubicBezTo>
                    <a:pt x="5744" y="1619"/>
                    <a:pt x="5558" y="1736"/>
                    <a:pt x="5347" y="1852"/>
                  </a:cubicBezTo>
                  <a:cubicBezTo>
                    <a:pt x="5312" y="1864"/>
                    <a:pt x="5277" y="1870"/>
                    <a:pt x="5242" y="1870"/>
                  </a:cubicBezTo>
                  <a:cubicBezTo>
                    <a:pt x="5207" y="1870"/>
                    <a:pt x="5172" y="1864"/>
                    <a:pt x="5137" y="1852"/>
                  </a:cubicBezTo>
                  <a:cubicBezTo>
                    <a:pt x="4700" y="1736"/>
                    <a:pt x="4255" y="1676"/>
                    <a:pt x="3811" y="1676"/>
                  </a:cubicBezTo>
                  <a:cubicBezTo>
                    <a:pt x="3189" y="1676"/>
                    <a:pt x="2571" y="1794"/>
                    <a:pt x="1985" y="2039"/>
                  </a:cubicBezTo>
                  <a:cubicBezTo>
                    <a:pt x="1760" y="2117"/>
                    <a:pt x="1464" y="2143"/>
                    <a:pt x="1170" y="2143"/>
                  </a:cubicBezTo>
                  <a:cubicBezTo>
                    <a:pt x="582" y="2143"/>
                    <a:pt x="1" y="2039"/>
                    <a:pt x="1" y="2039"/>
                  </a:cubicBezTo>
                  <a:lnTo>
                    <a:pt x="1" y="2039"/>
                  </a:lnTo>
                  <a:cubicBezTo>
                    <a:pt x="384" y="2499"/>
                    <a:pt x="1038" y="2606"/>
                    <a:pt x="1647" y="2606"/>
                  </a:cubicBezTo>
                  <a:cubicBezTo>
                    <a:pt x="1967" y="2606"/>
                    <a:pt x="2273" y="2577"/>
                    <a:pt x="2522" y="2553"/>
                  </a:cubicBezTo>
                  <a:cubicBezTo>
                    <a:pt x="2604" y="2546"/>
                    <a:pt x="2687" y="2544"/>
                    <a:pt x="2770" y="2544"/>
                  </a:cubicBezTo>
                  <a:cubicBezTo>
                    <a:pt x="2999" y="2544"/>
                    <a:pt x="3234" y="2565"/>
                    <a:pt x="3456" y="2599"/>
                  </a:cubicBezTo>
                  <a:cubicBezTo>
                    <a:pt x="3596" y="2646"/>
                    <a:pt x="3690" y="2786"/>
                    <a:pt x="3666" y="2950"/>
                  </a:cubicBezTo>
                  <a:cubicBezTo>
                    <a:pt x="3666" y="2973"/>
                    <a:pt x="3666" y="2996"/>
                    <a:pt x="3666" y="3020"/>
                  </a:cubicBezTo>
                  <a:cubicBezTo>
                    <a:pt x="3456" y="3066"/>
                    <a:pt x="3246" y="3160"/>
                    <a:pt x="3083" y="3300"/>
                  </a:cubicBezTo>
                  <a:cubicBezTo>
                    <a:pt x="3386" y="3323"/>
                    <a:pt x="3690" y="3370"/>
                    <a:pt x="3970" y="3487"/>
                  </a:cubicBezTo>
                  <a:cubicBezTo>
                    <a:pt x="4519" y="3778"/>
                    <a:pt x="4920" y="3880"/>
                    <a:pt x="5244" y="3880"/>
                  </a:cubicBezTo>
                  <a:cubicBezTo>
                    <a:pt x="5994" y="3880"/>
                    <a:pt x="6328" y="3332"/>
                    <a:pt x="7127" y="3332"/>
                  </a:cubicBezTo>
                  <a:cubicBezTo>
                    <a:pt x="7199" y="3332"/>
                    <a:pt x="7275" y="3337"/>
                    <a:pt x="7355" y="3347"/>
                  </a:cubicBezTo>
                  <a:lnTo>
                    <a:pt x="7449" y="3347"/>
                  </a:lnTo>
                  <a:cubicBezTo>
                    <a:pt x="7507" y="3358"/>
                    <a:pt x="7571" y="3364"/>
                    <a:pt x="7639" y="3364"/>
                  </a:cubicBezTo>
                  <a:cubicBezTo>
                    <a:pt x="7706" y="3364"/>
                    <a:pt x="7776" y="3358"/>
                    <a:pt x="7846" y="3347"/>
                  </a:cubicBezTo>
                  <a:cubicBezTo>
                    <a:pt x="8243" y="3347"/>
                    <a:pt x="8196" y="2763"/>
                    <a:pt x="7822" y="2763"/>
                  </a:cubicBezTo>
                  <a:cubicBezTo>
                    <a:pt x="7791" y="2771"/>
                    <a:pt x="7760" y="2773"/>
                    <a:pt x="7730" y="2773"/>
                  </a:cubicBezTo>
                  <a:cubicBezTo>
                    <a:pt x="7669" y="2773"/>
                    <a:pt x="7612" y="2763"/>
                    <a:pt x="7566" y="2763"/>
                  </a:cubicBezTo>
                  <a:cubicBezTo>
                    <a:pt x="7262" y="2646"/>
                    <a:pt x="6865" y="1665"/>
                    <a:pt x="8476" y="848"/>
                  </a:cubicBezTo>
                  <a:cubicBezTo>
                    <a:pt x="8663" y="778"/>
                    <a:pt x="8826" y="661"/>
                    <a:pt x="9013" y="568"/>
                  </a:cubicBezTo>
                  <a:cubicBezTo>
                    <a:pt x="9318" y="426"/>
                    <a:pt x="9181" y="1"/>
                    <a:pt x="8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5"/>
            <p:cNvSpPr/>
            <p:nvPr/>
          </p:nvSpPr>
          <p:spPr>
            <a:xfrm>
              <a:off x="4177425" y="557400"/>
              <a:ext cx="175725" cy="69425"/>
            </a:xfrm>
            <a:custGeom>
              <a:avLst/>
              <a:gdLst/>
              <a:ahLst/>
              <a:cxnLst/>
              <a:rect l="l" t="t" r="r" b="b"/>
              <a:pathLst>
                <a:path w="7029" h="2777" extrusionOk="0">
                  <a:moveTo>
                    <a:pt x="7028" y="0"/>
                  </a:moveTo>
                  <a:lnTo>
                    <a:pt x="7028" y="0"/>
                  </a:lnTo>
                  <a:cubicBezTo>
                    <a:pt x="6585" y="374"/>
                    <a:pt x="6048" y="608"/>
                    <a:pt x="5488" y="654"/>
                  </a:cubicBezTo>
                  <a:cubicBezTo>
                    <a:pt x="4834" y="701"/>
                    <a:pt x="4227" y="911"/>
                    <a:pt x="3713" y="1308"/>
                  </a:cubicBezTo>
                  <a:cubicBezTo>
                    <a:pt x="3620" y="1378"/>
                    <a:pt x="3503" y="1425"/>
                    <a:pt x="3410" y="1471"/>
                  </a:cubicBezTo>
                  <a:cubicBezTo>
                    <a:pt x="3363" y="1483"/>
                    <a:pt x="3322" y="1489"/>
                    <a:pt x="3284" y="1489"/>
                  </a:cubicBezTo>
                  <a:cubicBezTo>
                    <a:pt x="3246" y="1489"/>
                    <a:pt x="3211" y="1483"/>
                    <a:pt x="3176" y="1471"/>
                  </a:cubicBezTo>
                  <a:cubicBezTo>
                    <a:pt x="2817" y="1319"/>
                    <a:pt x="2425" y="1241"/>
                    <a:pt x="2034" y="1241"/>
                  </a:cubicBezTo>
                  <a:cubicBezTo>
                    <a:pt x="1765" y="1241"/>
                    <a:pt x="1496" y="1278"/>
                    <a:pt x="1238" y="1355"/>
                  </a:cubicBezTo>
                  <a:cubicBezTo>
                    <a:pt x="1168" y="1359"/>
                    <a:pt x="1098" y="1360"/>
                    <a:pt x="1028" y="1360"/>
                  </a:cubicBezTo>
                  <a:cubicBezTo>
                    <a:pt x="678" y="1360"/>
                    <a:pt x="331" y="1312"/>
                    <a:pt x="1" y="1215"/>
                  </a:cubicBezTo>
                  <a:lnTo>
                    <a:pt x="1" y="1215"/>
                  </a:lnTo>
                  <a:cubicBezTo>
                    <a:pt x="304" y="1682"/>
                    <a:pt x="1075" y="1728"/>
                    <a:pt x="1542" y="1728"/>
                  </a:cubicBezTo>
                  <a:cubicBezTo>
                    <a:pt x="1798" y="1728"/>
                    <a:pt x="2055" y="1798"/>
                    <a:pt x="2312" y="1915"/>
                  </a:cubicBezTo>
                  <a:cubicBezTo>
                    <a:pt x="2242" y="1962"/>
                    <a:pt x="2219" y="2032"/>
                    <a:pt x="2195" y="2102"/>
                  </a:cubicBezTo>
                  <a:cubicBezTo>
                    <a:pt x="2079" y="2125"/>
                    <a:pt x="1939" y="2172"/>
                    <a:pt x="1822" y="2242"/>
                  </a:cubicBezTo>
                  <a:cubicBezTo>
                    <a:pt x="2009" y="2265"/>
                    <a:pt x="2195" y="2335"/>
                    <a:pt x="2359" y="2405"/>
                  </a:cubicBezTo>
                  <a:cubicBezTo>
                    <a:pt x="2742" y="2691"/>
                    <a:pt x="3015" y="2777"/>
                    <a:pt x="3242" y="2777"/>
                  </a:cubicBezTo>
                  <a:cubicBezTo>
                    <a:pt x="3587" y="2777"/>
                    <a:pt x="3831" y="2580"/>
                    <a:pt x="4204" y="2580"/>
                  </a:cubicBezTo>
                  <a:cubicBezTo>
                    <a:pt x="4289" y="2580"/>
                    <a:pt x="4382" y="2590"/>
                    <a:pt x="4484" y="2615"/>
                  </a:cubicBezTo>
                  <a:lnTo>
                    <a:pt x="4530" y="2615"/>
                  </a:lnTo>
                  <a:cubicBezTo>
                    <a:pt x="4638" y="2645"/>
                    <a:pt x="4749" y="2660"/>
                    <a:pt x="4860" y="2660"/>
                  </a:cubicBezTo>
                  <a:cubicBezTo>
                    <a:pt x="5181" y="2660"/>
                    <a:pt x="5501" y="2538"/>
                    <a:pt x="5744" y="2312"/>
                  </a:cubicBezTo>
                  <a:lnTo>
                    <a:pt x="5744" y="2312"/>
                  </a:lnTo>
                  <a:cubicBezTo>
                    <a:pt x="5651" y="2318"/>
                    <a:pt x="5559" y="2321"/>
                    <a:pt x="5468" y="2321"/>
                  </a:cubicBezTo>
                  <a:cubicBezTo>
                    <a:pt x="5194" y="2321"/>
                    <a:pt x="4927" y="2294"/>
                    <a:pt x="4647" y="2242"/>
                  </a:cubicBezTo>
                  <a:cubicBezTo>
                    <a:pt x="4460" y="2172"/>
                    <a:pt x="4297" y="1518"/>
                    <a:pt x="5371" y="1145"/>
                  </a:cubicBezTo>
                  <a:cubicBezTo>
                    <a:pt x="6001" y="911"/>
                    <a:pt x="6585" y="514"/>
                    <a:pt x="7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5"/>
            <p:cNvSpPr/>
            <p:nvPr/>
          </p:nvSpPr>
          <p:spPr>
            <a:xfrm>
              <a:off x="4249800" y="848600"/>
              <a:ext cx="224575" cy="109925"/>
            </a:xfrm>
            <a:custGeom>
              <a:avLst/>
              <a:gdLst/>
              <a:ahLst/>
              <a:cxnLst/>
              <a:rect l="l" t="t" r="r" b="b"/>
              <a:pathLst>
                <a:path w="8983" h="4397" extrusionOk="0">
                  <a:moveTo>
                    <a:pt x="8563" y="0"/>
                  </a:moveTo>
                  <a:cubicBezTo>
                    <a:pt x="8513" y="0"/>
                    <a:pt x="8460" y="15"/>
                    <a:pt x="8406" y="50"/>
                  </a:cubicBezTo>
                  <a:cubicBezTo>
                    <a:pt x="8336" y="73"/>
                    <a:pt x="8266" y="97"/>
                    <a:pt x="8219" y="120"/>
                  </a:cubicBezTo>
                  <a:cubicBezTo>
                    <a:pt x="7239" y="470"/>
                    <a:pt x="6375" y="1077"/>
                    <a:pt x="5745" y="1871"/>
                  </a:cubicBezTo>
                  <a:cubicBezTo>
                    <a:pt x="5628" y="2058"/>
                    <a:pt x="5464" y="2221"/>
                    <a:pt x="5278" y="2338"/>
                  </a:cubicBezTo>
                  <a:cubicBezTo>
                    <a:pt x="5226" y="2372"/>
                    <a:pt x="5175" y="2394"/>
                    <a:pt x="5124" y="2394"/>
                  </a:cubicBezTo>
                  <a:cubicBezTo>
                    <a:pt x="5105" y="2394"/>
                    <a:pt x="5086" y="2391"/>
                    <a:pt x="5067" y="2385"/>
                  </a:cubicBezTo>
                  <a:cubicBezTo>
                    <a:pt x="4853" y="2357"/>
                    <a:pt x="4637" y="2343"/>
                    <a:pt x="4422" y="2343"/>
                  </a:cubicBezTo>
                  <a:cubicBezTo>
                    <a:pt x="3561" y="2343"/>
                    <a:pt x="2709" y="2567"/>
                    <a:pt x="1962" y="3015"/>
                  </a:cubicBezTo>
                  <a:cubicBezTo>
                    <a:pt x="1411" y="3301"/>
                    <a:pt x="323" y="3319"/>
                    <a:pt x="59" y="3319"/>
                  </a:cubicBezTo>
                  <a:cubicBezTo>
                    <a:pt x="22" y="3319"/>
                    <a:pt x="1" y="3319"/>
                    <a:pt x="1" y="3319"/>
                  </a:cubicBezTo>
                  <a:lnTo>
                    <a:pt x="1" y="3319"/>
                  </a:lnTo>
                  <a:cubicBezTo>
                    <a:pt x="309" y="3585"/>
                    <a:pt x="725" y="3671"/>
                    <a:pt x="1154" y="3671"/>
                  </a:cubicBezTo>
                  <a:cubicBezTo>
                    <a:pt x="1666" y="3671"/>
                    <a:pt x="2199" y="3548"/>
                    <a:pt x="2593" y="3459"/>
                  </a:cubicBezTo>
                  <a:cubicBezTo>
                    <a:pt x="2803" y="3406"/>
                    <a:pt x="3026" y="3380"/>
                    <a:pt x="3262" y="3380"/>
                  </a:cubicBezTo>
                  <a:cubicBezTo>
                    <a:pt x="3341" y="3380"/>
                    <a:pt x="3421" y="3383"/>
                    <a:pt x="3503" y="3389"/>
                  </a:cubicBezTo>
                  <a:cubicBezTo>
                    <a:pt x="3643" y="3389"/>
                    <a:pt x="3760" y="3505"/>
                    <a:pt x="3760" y="3669"/>
                  </a:cubicBezTo>
                  <a:cubicBezTo>
                    <a:pt x="3760" y="3692"/>
                    <a:pt x="3760" y="3716"/>
                    <a:pt x="3760" y="3762"/>
                  </a:cubicBezTo>
                  <a:cubicBezTo>
                    <a:pt x="3573" y="3786"/>
                    <a:pt x="3246" y="4112"/>
                    <a:pt x="3246" y="4112"/>
                  </a:cubicBezTo>
                  <a:cubicBezTo>
                    <a:pt x="3346" y="4096"/>
                    <a:pt x="3448" y="4088"/>
                    <a:pt x="3552" y="4088"/>
                  </a:cubicBezTo>
                  <a:cubicBezTo>
                    <a:pt x="3741" y="4088"/>
                    <a:pt x="3937" y="4114"/>
                    <a:pt x="4133" y="4159"/>
                  </a:cubicBezTo>
                  <a:cubicBezTo>
                    <a:pt x="4588" y="4330"/>
                    <a:pt x="4938" y="4396"/>
                    <a:pt x="5223" y="4396"/>
                  </a:cubicBezTo>
                  <a:cubicBezTo>
                    <a:pt x="6227" y="4396"/>
                    <a:pt x="6417" y="3570"/>
                    <a:pt x="7472" y="3552"/>
                  </a:cubicBezTo>
                  <a:lnTo>
                    <a:pt x="7566" y="3552"/>
                  </a:lnTo>
                  <a:cubicBezTo>
                    <a:pt x="7682" y="3552"/>
                    <a:pt x="7822" y="3529"/>
                    <a:pt x="7963" y="3505"/>
                  </a:cubicBezTo>
                  <a:cubicBezTo>
                    <a:pt x="8315" y="3439"/>
                    <a:pt x="8231" y="2916"/>
                    <a:pt x="7907" y="2916"/>
                  </a:cubicBezTo>
                  <a:cubicBezTo>
                    <a:pt x="7887" y="2916"/>
                    <a:pt x="7867" y="2918"/>
                    <a:pt x="7846" y="2922"/>
                  </a:cubicBezTo>
                  <a:cubicBezTo>
                    <a:pt x="7799" y="2933"/>
                    <a:pt x="7752" y="2939"/>
                    <a:pt x="7709" y="2939"/>
                  </a:cubicBezTo>
                  <a:cubicBezTo>
                    <a:pt x="7665" y="2939"/>
                    <a:pt x="7624" y="2933"/>
                    <a:pt x="7589" y="2922"/>
                  </a:cubicBezTo>
                  <a:cubicBezTo>
                    <a:pt x="7262" y="2875"/>
                    <a:pt x="6748" y="1964"/>
                    <a:pt x="8219" y="914"/>
                  </a:cubicBezTo>
                  <a:cubicBezTo>
                    <a:pt x="8406" y="797"/>
                    <a:pt x="8546" y="680"/>
                    <a:pt x="8710" y="540"/>
                  </a:cubicBezTo>
                  <a:cubicBezTo>
                    <a:pt x="8983" y="384"/>
                    <a:pt x="8816" y="0"/>
                    <a:pt x="8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5"/>
            <p:cNvSpPr/>
            <p:nvPr/>
          </p:nvSpPr>
          <p:spPr>
            <a:xfrm>
              <a:off x="2947575" y="684000"/>
              <a:ext cx="224575" cy="109900"/>
            </a:xfrm>
            <a:custGeom>
              <a:avLst/>
              <a:gdLst/>
              <a:ahLst/>
              <a:cxnLst/>
              <a:rect l="l" t="t" r="r" b="b"/>
              <a:pathLst>
                <a:path w="8983" h="4396" extrusionOk="0">
                  <a:moveTo>
                    <a:pt x="8562" y="0"/>
                  </a:moveTo>
                  <a:cubicBezTo>
                    <a:pt x="8512" y="0"/>
                    <a:pt x="8459" y="15"/>
                    <a:pt x="8405" y="50"/>
                  </a:cubicBezTo>
                  <a:cubicBezTo>
                    <a:pt x="8359" y="73"/>
                    <a:pt x="8265" y="96"/>
                    <a:pt x="8219" y="143"/>
                  </a:cubicBezTo>
                  <a:cubicBezTo>
                    <a:pt x="7238" y="470"/>
                    <a:pt x="6374" y="1077"/>
                    <a:pt x="5744" y="1871"/>
                  </a:cubicBezTo>
                  <a:cubicBezTo>
                    <a:pt x="5627" y="2058"/>
                    <a:pt x="5464" y="2221"/>
                    <a:pt x="5277" y="2338"/>
                  </a:cubicBezTo>
                  <a:cubicBezTo>
                    <a:pt x="5225" y="2372"/>
                    <a:pt x="5174" y="2394"/>
                    <a:pt x="5123" y="2394"/>
                  </a:cubicBezTo>
                  <a:cubicBezTo>
                    <a:pt x="5104" y="2394"/>
                    <a:pt x="5085" y="2391"/>
                    <a:pt x="5067" y="2385"/>
                  </a:cubicBezTo>
                  <a:cubicBezTo>
                    <a:pt x="4852" y="2357"/>
                    <a:pt x="4636" y="2343"/>
                    <a:pt x="4421" y="2343"/>
                  </a:cubicBezTo>
                  <a:cubicBezTo>
                    <a:pt x="3560" y="2343"/>
                    <a:pt x="2708" y="2567"/>
                    <a:pt x="1961" y="3015"/>
                  </a:cubicBezTo>
                  <a:cubicBezTo>
                    <a:pt x="1464" y="3291"/>
                    <a:pt x="529" y="3321"/>
                    <a:pt x="158" y="3321"/>
                  </a:cubicBezTo>
                  <a:cubicBezTo>
                    <a:pt x="59" y="3321"/>
                    <a:pt x="0" y="3318"/>
                    <a:pt x="0" y="3318"/>
                  </a:cubicBezTo>
                  <a:lnTo>
                    <a:pt x="0" y="3318"/>
                  </a:lnTo>
                  <a:cubicBezTo>
                    <a:pt x="305" y="3592"/>
                    <a:pt x="714" y="3681"/>
                    <a:pt x="1138" y="3681"/>
                  </a:cubicBezTo>
                  <a:cubicBezTo>
                    <a:pt x="1655" y="3681"/>
                    <a:pt x="2194" y="3548"/>
                    <a:pt x="2592" y="3459"/>
                  </a:cubicBezTo>
                  <a:cubicBezTo>
                    <a:pt x="2802" y="3406"/>
                    <a:pt x="3038" y="3380"/>
                    <a:pt x="3271" y="3380"/>
                  </a:cubicBezTo>
                  <a:cubicBezTo>
                    <a:pt x="3349" y="3380"/>
                    <a:pt x="3426" y="3383"/>
                    <a:pt x="3502" y="3389"/>
                  </a:cubicBezTo>
                  <a:cubicBezTo>
                    <a:pt x="3642" y="3389"/>
                    <a:pt x="3759" y="3529"/>
                    <a:pt x="3759" y="3669"/>
                  </a:cubicBezTo>
                  <a:cubicBezTo>
                    <a:pt x="3759" y="3692"/>
                    <a:pt x="3759" y="3739"/>
                    <a:pt x="3759" y="3762"/>
                  </a:cubicBezTo>
                  <a:cubicBezTo>
                    <a:pt x="3572" y="3785"/>
                    <a:pt x="3245" y="4112"/>
                    <a:pt x="3245" y="4112"/>
                  </a:cubicBezTo>
                  <a:cubicBezTo>
                    <a:pt x="3345" y="4096"/>
                    <a:pt x="3447" y="4088"/>
                    <a:pt x="3551" y="4088"/>
                  </a:cubicBezTo>
                  <a:cubicBezTo>
                    <a:pt x="3741" y="4088"/>
                    <a:pt x="3937" y="4114"/>
                    <a:pt x="4133" y="4159"/>
                  </a:cubicBezTo>
                  <a:cubicBezTo>
                    <a:pt x="4587" y="4329"/>
                    <a:pt x="4937" y="4396"/>
                    <a:pt x="5222" y="4396"/>
                  </a:cubicBezTo>
                  <a:cubicBezTo>
                    <a:pt x="6226" y="4396"/>
                    <a:pt x="6417" y="3570"/>
                    <a:pt x="7471" y="3552"/>
                  </a:cubicBezTo>
                  <a:lnTo>
                    <a:pt x="7542" y="3552"/>
                  </a:lnTo>
                  <a:cubicBezTo>
                    <a:pt x="7682" y="3552"/>
                    <a:pt x="7822" y="3529"/>
                    <a:pt x="7938" y="3505"/>
                  </a:cubicBezTo>
                  <a:cubicBezTo>
                    <a:pt x="8313" y="3439"/>
                    <a:pt x="8230" y="2916"/>
                    <a:pt x="7906" y="2916"/>
                  </a:cubicBezTo>
                  <a:cubicBezTo>
                    <a:pt x="7886" y="2916"/>
                    <a:pt x="7866" y="2918"/>
                    <a:pt x="7845" y="2922"/>
                  </a:cubicBezTo>
                  <a:cubicBezTo>
                    <a:pt x="7798" y="2933"/>
                    <a:pt x="7752" y="2939"/>
                    <a:pt x="7708" y="2939"/>
                  </a:cubicBezTo>
                  <a:cubicBezTo>
                    <a:pt x="7664" y="2939"/>
                    <a:pt x="7623" y="2933"/>
                    <a:pt x="7588" y="2922"/>
                  </a:cubicBezTo>
                  <a:cubicBezTo>
                    <a:pt x="7261" y="2875"/>
                    <a:pt x="6724" y="1964"/>
                    <a:pt x="8219" y="937"/>
                  </a:cubicBezTo>
                  <a:cubicBezTo>
                    <a:pt x="8382" y="820"/>
                    <a:pt x="8546" y="680"/>
                    <a:pt x="8709" y="563"/>
                  </a:cubicBezTo>
                  <a:cubicBezTo>
                    <a:pt x="8982" y="388"/>
                    <a:pt x="8815" y="0"/>
                    <a:pt x="8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5"/>
            <p:cNvSpPr/>
            <p:nvPr/>
          </p:nvSpPr>
          <p:spPr>
            <a:xfrm>
              <a:off x="2250625" y="703325"/>
              <a:ext cx="186800" cy="89275"/>
            </a:xfrm>
            <a:custGeom>
              <a:avLst/>
              <a:gdLst/>
              <a:ahLst/>
              <a:cxnLst/>
              <a:rect l="l" t="t" r="r" b="b"/>
              <a:pathLst>
                <a:path w="7472" h="3571" extrusionOk="0">
                  <a:moveTo>
                    <a:pt x="7472" y="1"/>
                  </a:moveTo>
                  <a:lnTo>
                    <a:pt x="7472" y="1"/>
                  </a:lnTo>
                  <a:cubicBezTo>
                    <a:pt x="7075" y="467"/>
                    <a:pt x="6514" y="794"/>
                    <a:pt x="5907" y="958"/>
                  </a:cubicBezTo>
                  <a:cubicBezTo>
                    <a:pt x="5207" y="1075"/>
                    <a:pt x="4553" y="1401"/>
                    <a:pt x="4040" y="1892"/>
                  </a:cubicBezTo>
                  <a:cubicBezTo>
                    <a:pt x="3946" y="1985"/>
                    <a:pt x="3829" y="2078"/>
                    <a:pt x="3713" y="2149"/>
                  </a:cubicBezTo>
                  <a:cubicBezTo>
                    <a:pt x="3663" y="2165"/>
                    <a:pt x="3614" y="2182"/>
                    <a:pt x="3564" y="2182"/>
                  </a:cubicBezTo>
                  <a:cubicBezTo>
                    <a:pt x="3544" y="2182"/>
                    <a:pt x="3523" y="2179"/>
                    <a:pt x="3503" y="2172"/>
                  </a:cubicBezTo>
                  <a:cubicBezTo>
                    <a:pt x="3206" y="2086"/>
                    <a:pt x="2906" y="2043"/>
                    <a:pt x="2609" y="2043"/>
                  </a:cubicBezTo>
                  <a:cubicBezTo>
                    <a:pt x="2179" y="2043"/>
                    <a:pt x="1755" y="2133"/>
                    <a:pt x="1355" y="2312"/>
                  </a:cubicBezTo>
                  <a:cubicBezTo>
                    <a:pt x="1199" y="2359"/>
                    <a:pt x="997" y="2374"/>
                    <a:pt x="796" y="2374"/>
                  </a:cubicBezTo>
                  <a:cubicBezTo>
                    <a:pt x="395" y="2374"/>
                    <a:pt x="0" y="2312"/>
                    <a:pt x="0" y="2312"/>
                  </a:cubicBezTo>
                  <a:lnTo>
                    <a:pt x="0" y="2312"/>
                  </a:lnTo>
                  <a:cubicBezTo>
                    <a:pt x="252" y="2609"/>
                    <a:pt x="684" y="2679"/>
                    <a:pt x="1096" y="2679"/>
                  </a:cubicBezTo>
                  <a:cubicBezTo>
                    <a:pt x="1333" y="2679"/>
                    <a:pt x="1564" y="2656"/>
                    <a:pt x="1751" y="2639"/>
                  </a:cubicBezTo>
                  <a:cubicBezTo>
                    <a:pt x="1800" y="2635"/>
                    <a:pt x="1848" y="2633"/>
                    <a:pt x="1897" y="2633"/>
                  </a:cubicBezTo>
                  <a:cubicBezTo>
                    <a:pt x="2135" y="2633"/>
                    <a:pt x="2383" y="2678"/>
                    <a:pt x="2615" y="2756"/>
                  </a:cubicBezTo>
                  <a:cubicBezTo>
                    <a:pt x="2545" y="2826"/>
                    <a:pt x="2522" y="2896"/>
                    <a:pt x="2522" y="2966"/>
                  </a:cubicBezTo>
                  <a:cubicBezTo>
                    <a:pt x="2382" y="3012"/>
                    <a:pt x="2242" y="3082"/>
                    <a:pt x="2125" y="3176"/>
                  </a:cubicBezTo>
                  <a:cubicBezTo>
                    <a:pt x="2335" y="3176"/>
                    <a:pt x="2545" y="3223"/>
                    <a:pt x="2732" y="3293"/>
                  </a:cubicBezTo>
                  <a:cubicBezTo>
                    <a:pt x="3111" y="3498"/>
                    <a:pt x="3387" y="3570"/>
                    <a:pt x="3610" y="3570"/>
                  </a:cubicBezTo>
                  <a:cubicBezTo>
                    <a:pt x="4125" y="3570"/>
                    <a:pt x="4358" y="3189"/>
                    <a:pt x="4907" y="3189"/>
                  </a:cubicBezTo>
                  <a:cubicBezTo>
                    <a:pt x="4958" y="3189"/>
                    <a:pt x="5011" y="3192"/>
                    <a:pt x="5067" y="3199"/>
                  </a:cubicBezTo>
                  <a:lnTo>
                    <a:pt x="5137" y="3199"/>
                  </a:lnTo>
                  <a:cubicBezTo>
                    <a:pt x="5202" y="3209"/>
                    <a:pt x="5267" y="3214"/>
                    <a:pt x="5333" y="3214"/>
                  </a:cubicBezTo>
                  <a:cubicBezTo>
                    <a:pt x="5737" y="3214"/>
                    <a:pt x="6140" y="3031"/>
                    <a:pt x="6421" y="2709"/>
                  </a:cubicBezTo>
                  <a:lnTo>
                    <a:pt x="6421" y="2709"/>
                  </a:lnTo>
                  <a:cubicBezTo>
                    <a:pt x="6123" y="2761"/>
                    <a:pt x="5813" y="2788"/>
                    <a:pt x="5508" y="2788"/>
                  </a:cubicBezTo>
                  <a:cubicBezTo>
                    <a:pt x="5407" y="2788"/>
                    <a:pt x="5306" y="2785"/>
                    <a:pt x="5207" y="2779"/>
                  </a:cubicBezTo>
                  <a:cubicBezTo>
                    <a:pt x="4997" y="2709"/>
                    <a:pt x="4717" y="2032"/>
                    <a:pt x="5837" y="1471"/>
                  </a:cubicBezTo>
                  <a:cubicBezTo>
                    <a:pt x="6514" y="1145"/>
                    <a:pt x="7075" y="631"/>
                    <a:pt x="7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5"/>
            <p:cNvSpPr/>
            <p:nvPr/>
          </p:nvSpPr>
          <p:spPr>
            <a:xfrm>
              <a:off x="3349150" y="399575"/>
              <a:ext cx="136625" cy="83950"/>
            </a:xfrm>
            <a:custGeom>
              <a:avLst/>
              <a:gdLst/>
              <a:ahLst/>
              <a:cxnLst/>
              <a:rect l="l" t="t" r="r" b="b"/>
              <a:pathLst>
                <a:path w="5465" h="3358" extrusionOk="0">
                  <a:moveTo>
                    <a:pt x="2400" y="1"/>
                  </a:moveTo>
                  <a:cubicBezTo>
                    <a:pt x="1575" y="1"/>
                    <a:pt x="468" y="593"/>
                    <a:pt x="468" y="593"/>
                  </a:cubicBezTo>
                  <a:cubicBezTo>
                    <a:pt x="468" y="593"/>
                    <a:pt x="623" y="561"/>
                    <a:pt x="770" y="561"/>
                  </a:cubicBezTo>
                  <a:cubicBezTo>
                    <a:pt x="902" y="561"/>
                    <a:pt x="1028" y="587"/>
                    <a:pt x="1028" y="687"/>
                  </a:cubicBezTo>
                  <a:cubicBezTo>
                    <a:pt x="1028" y="873"/>
                    <a:pt x="1" y="1667"/>
                    <a:pt x="164" y="3068"/>
                  </a:cubicBezTo>
                  <a:cubicBezTo>
                    <a:pt x="152" y="3258"/>
                    <a:pt x="297" y="3357"/>
                    <a:pt x="445" y="3357"/>
                  </a:cubicBezTo>
                  <a:cubicBezTo>
                    <a:pt x="589" y="3357"/>
                    <a:pt x="736" y="3264"/>
                    <a:pt x="748" y="3068"/>
                  </a:cubicBezTo>
                  <a:cubicBezTo>
                    <a:pt x="841" y="2578"/>
                    <a:pt x="1075" y="2111"/>
                    <a:pt x="1425" y="1714"/>
                  </a:cubicBezTo>
                  <a:cubicBezTo>
                    <a:pt x="1588" y="1527"/>
                    <a:pt x="1798" y="1364"/>
                    <a:pt x="2032" y="1224"/>
                  </a:cubicBezTo>
                  <a:cubicBezTo>
                    <a:pt x="2079" y="1200"/>
                    <a:pt x="2125" y="1189"/>
                    <a:pt x="2172" y="1189"/>
                  </a:cubicBezTo>
                  <a:cubicBezTo>
                    <a:pt x="2219" y="1189"/>
                    <a:pt x="2265" y="1200"/>
                    <a:pt x="2312" y="1224"/>
                  </a:cubicBezTo>
                  <a:cubicBezTo>
                    <a:pt x="2569" y="1364"/>
                    <a:pt x="2849" y="1410"/>
                    <a:pt x="3129" y="1410"/>
                  </a:cubicBezTo>
                  <a:cubicBezTo>
                    <a:pt x="3199" y="1387"/>
                    <a:pt x="3269" y="1364"/>
                    <a:pt x="3363" y="1364"/>
                  </a:cubicBezTo>
                  <a:cubicBezTo>
                    <a:pt x="3394" y="1348"/>
                    <a:pt x="3430" y="1340"/>
                    <a:pt x="3467" y="1340"/>
                  </a:cubicBezTo>
                  <a:cubicBezTo>
                    <a:pt x="3542" y="1340"/>
                    <a:pt x="3620" y="1371"/>
                    <a:pt x="3666" y="1434"/>
                  </a:cubicBezTo>
                  <a:cubicBezTo>
                    <a:pt x="4017" y="1807"/>
                    <a:pt x="4437" y="2111"/>
                    <a:pt x="4927" y="2298"/>
                  </a:cubicBezTo>
                  <a:cubicBezTo>
                    <a:pt x="4971" y="2320"/>
                    <a:pt x="5016" y="2330"/>
                    <a:pt x="5058" y="2330"/>
                  </a:cubicBezTo>
                  <a:cubicBezTo>
                    <a:pt x="5284" y="2330"/>
                    <a:pt x="5454" y="2050"/>
                    <a:pt x="5277" y="1854"/>
                  </a:cubicBezTo>
                  <a:cubicBezTo>
                    <a:pt x="5091" y="1597"/>
                    <a:pt x="4904" y="1364"/>
                    <a:pt x="4717" y="1130"/>
                  </a:cubicBezTo>
                  <a:cubicBezTo>
                    <a:pt x="4577" y="990"/>
                    <a:pt x="4624" y="733"/>
                    <a:pt x="4810" y="663"/>
                  </a:cubicBezTo>
                  <a:cubicBezTo>
                    <a:pt x="5044" y="546"/>
                    <a:pt x="5277" y="383"/>
                    <a:pt x="5464" y="173"/>
                  </a:cubicBezTo>
                  <a:lnTo>
                    <a:pt x="5464" y="173"/>
                  </a:lnTo>
                  <a:cubicBezTo>
                    <a:pt x="5464" y="173"/>
                    <a:pt x="4768" y="299"/>
                    <a:pt x="4057" y="299"/>
                  </a:cubicBezTo>
                  <a:cubicBezTo>
                    <a:pt x="3625" y="299"/>
                    <a:pt x="3187" y="253"/>
                    <a:pt x="2896" y="103"/>
                  </a:cubicBezTo>
                  <a:cubicBezTo>
                    <a:pt x="2755" y="30"/>
                    <a:pt x="2584" y="1"/>
                    <a:pt x="2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5"/>
            <p:cNvSpPr/>
            <p:nvPr/>
          </p:nvSpPr>
          <p:spPr>
            <a:xfrm>
              <a:off x="3145450" y="1012525"/>
              <a:ext cx="136600" cy="83300"/>
            </a:xfrm>
            <a:custGeom>
              <a:avLst/>
              <a:gdLst/>
              <a:ahLst/>
              <a:cxnLst/>
              <a:rect l="l" t="t" r="r" b="b"/>
              <a:pathLst>
                <a:path w="5464" h="3332" extrusionOk="0">
                  <a:moveTo>
                    <a:pt x="2411" y="0"/>
                  </a:moveTo>
                  <a:cubicBezTo>
                    <a:pt x="1585" y="0"/>
                    <a:pt x="467" y="614"/>
                    <a:pt x="467" y="614"/>
                  </a:cubicBezTo>
                  <a:cubicBezTo>
                    <a:pt x="467" y="614"/>
                    <a:pt x="634" y="572"/>
                    <a:pt x="785" y="572"/>
                  </a:cubicBezTo>
                  <a:cubicBezTo>
                    <a:pt x="912" y="572"/>
                    <a:pt x="1027" y="601"/>
                    <a:pt x="1027" y="707"/>
                  </a:cubicBezTo>
                  <a:cubicBezTo>
                    <a:pt x="1027" y="871"/>
                    <a:pt x="0" y="1665"/>
                    <a:pt x="187" y="3042"/>
                  </a:cubicBezTo>
                  <a:cubicBezTo>
                    <a:pt x="175" y="3232"/>
                    <a:pt x="320" y="3331"/>
                    <a:pt x="468" y="3331"/>
                  </a:cubicBezTo>
                  <a:cubicBezTo>
                    <a:pt x="612" y="3331"/>
                    <a:pt x="759" y="3238"/>
                    <a:pt x="771" y="3042"/>
                  </a:cubicBezTo>
                  <a:cubicBezTo>
                    <a:pt x="864" y="2552"/>
                    <a:pt x="1097" y="2108"/>
                    <a:pt x="1424" y="1735"/>
                  </a:cubicBezTo>
                  <a:cubicBezTo>
                    <a:pt x="1611" y="1525"/>
                    <a:pt x="1821" y="1361"/>
                    <a:pt x="2055" y="1221"/>
                  </a:cubicBezTo>
                  <a:cubicBezTo>
                    <a:pt x="2090" y="1198"/>
                    <a:pt x="2136" y="1186"/>
                    <a:pt x="2183" y="1186"/>
                  </a:cubicBezTo>
                  <a:cubicBezTo>
                    <a:pt x="2230" y="1186"/>
                    <a:pt x="2277" y="1198"/>
                    <a:pt x="2312" y="1221"/>
                  </a:cubicBezTo>
                  <a:cubicBezTo>
                    <a:pt x="2568" y="1361"/>
                    <a:pt x="2849" y="1408"/>
                    <a:pt x="3129" y="1408"/>
                  </a:cubicBezTo>
                  <a:cubicBezTo>
                    <a:pt x="3199" y="1385"/>
                    <a:pt x="3292" y="1385"/>
                    <a:pt x="3362" y="1361"/>
                  </a:cubicBezTo>
                  <a:cubicBezTo>
                    <a:pt x="3393" y="1346"/>
                    <a:pt x="3430" y="1338"/>
                    <a:pt x="3467" y="1338"/>
                  </a:cubicBezTo>
                  <a:cubicBezTo>
                    <a:pt x="3541" y="1338"/>
                    <a:pt x="3619" y="1369"/>
                    <a:pt x="3666" y="1431"/>
                  </a:cubicBezTo>
                  <a:cubicBezTo>
                    <a:pt x="4016" y="1805"/>
                    <a:pt x="4436" y="2108"/>
                    <a:pt x="4927" y="2295"/>
                  </a:cubicBezTo>
                  <a:cubicBezTo>
                    <a:pt x="4971" y="2317"/>
                    <a:pt x="5015" y="2327"/>
                    <a:pt x="5056" y="2327"/>
                  </a:cubicBezTo>
                  <a:cubicBezTo>
                    <a:pt x="5277" y="2327"/>
                    <a:pt x="5434" y="2048"/>
                    <a:pt x="5277" y="1852"/>
                  </a:cubicBezTo>
                  <a:cubicBezTo>
                    <a:pt x="5090" y="1595"/>
                    <a:pt x="4903" y="1361"/>
                    <a:pt x="4716" y="1128"/>
                  </a:cubicBezTo>
                  <a:cubicBezTo>
                    <a:pt x="4576" y="988"/>
                    <a:pt x="4623" y="754"/>
                    <a:pt x="4810" y="661"/>
                  </a:cubicBezTo>
                  <a:cubicBezTo>
                    <a:pt x="5043" y="544"/>
                    <a:pt x="5277" y="381"/>
                    <a:pt x="5464" y="194"/>
                  </a:cubicBezTo>
                  <a:lnTo>
                    <a:pt x="5464" y="194"/>
                  </a:lnTo>
                  <a:cubicBezTo>
                    <a:pt x="5463" y="194"/>
                    <a:pt x="4806" y="305"/>
                    <a:pt x="4116" y="305"/>
                  </a:cubicBezTo>
                  <a:cubicBezTo>
                    <a:pt x="3665" y="305"/>
                    <a:pt x="3200" y="257"/>
                    <a:pt x="2895" y="100"/>
                  </a:cubicBezTo>
                  <a:cubicBezTo>
                    <a:pt x="2757" y="29"/>
                    <a:pt x="2591" y="0"/>
                    <a:pt x="2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5"/>
            <p:cNvSpPr/>
            <p:nvPr/>
          </p:nvSpPr>
          <p:spPr>
            <a:xfrm>
              <a:off x="3752500" y="727675"/>
              <a:ext cx="136600" cy="83875"/>
            </a:xfrm>
            <a:custGeom>
              <a:avLst/>
              <a:gdLst/>
              <a:ahLst/>
              <a:cxnLst/>
              <a:rect l="l" t="t" r="r" b="b"/>
              <a:pathLst>
                <a:path w="5464" h="3355" extrusionOk="0">
                  <a:moveTo>
                    <a:pt x="2411" y="0"/>
                  </a:moveTo>
                  <a:cubicBezTo>
                    <a:pt x="1585" y="0"/>
                    <a:pt x="467" y="614"/>
                    <a:pt x="467" y="614"/>
                  </a:cubicBezTo>
                  <a:cubicBezTo>
                    <a:pt x="467" y="614"/>
                    <a:pt x="622" y="582"/>
                    <a:pt x="769" y="582"/>
                  </a:cubicBezTo>
                  <a:cubicBezTo>
                    <a:pt x="902" y="582"/>
                    <a:pt x="1028" y="608"/>
                    <a:pt x="1028" y="708"/>
                  </a:cubicBezTo>
                  <a:cubicBezTo>
                    <a:pt x="1028" y="871"/>
                    <a:pt x="0" y="1665"/>
                    <a:pt x="187" y="3066"/>
                  </a:cubicBezTo>
                  <a:cubicBezTo>
                    <a:pt x="175" y="3255"/>
                    <a:pt x="320" y="3355"/>
                    <a:pt x="468" y="3355"/>
                  </a:cubicBezTo>
                  <a:cubicBezTo>
                    <a:pt x="612" y="3355"/>
                    <a:pt x="759" y="3261"/>
                    <a:pt x="771" y="3066"/>
                  </a:cubicBezTo>
                  <a:cubicBezTo>
                    <a:pt x="864" y="2575"/>
                    <a:pt x="1098" y="2132"/>
                    <a:pt x="1424" y="1758"/>
                  </a:cubicBezTo>
                  <a:cubicBezTo>
                    <a:pt x="1588" y="1548"/>
                    <a:pt x="1821" y="1385"/>
                    <a:pt x="2055" y="1245"/>
                  </a:cubicBezTo>
                  <a:cubicBezTo>
                    <a:pt x="2096" y="1217"/>
                    <a:pt x="2145" y="1206"/>
                    <a:pt x="2197" y="1206"/>
                  </a:cubicBezTo>
                  <a:cubicBezTo>
                    <a:pt x="2234" y="1206"/>
                    <a:pt x="2273" y="1212"/>
                    <a:pt x="2312" y="1221"/>
                  </a:cubicBezTo>
                  <a:cubicBezTo>
                    <a:pt x="2536" y="1344"/>
                    <a:pt x="2778" y="1412"/>
                    <a:pt x="3022" y="1412"/>
                  </a:cubicBezTo>
                  <a:cubicBezTo>
                    <a:pt x="3058" y="1412"/>
                    <a:pt x="3093" y="1411"/>
                    <a:pt x="3129" y="1408"/>
                  </a:cubicBezTo>
                  <a:cubicBezTo>
                    <a:pt x="3199" y="1408"/>
                    <a:pt x="3292" y="1385"/>
                    <a:pt x="3362" y="1361"/>
                  </a:cubicBezTo>
                  <a:cubicBezTo>
                    <a:pt x="3393" y="1346"/>
                    <a:pt x="3430" y="1338"/>
                    <a:pt x="3467" y="1338"/>
                  </a:cubicBezTo>
                  <a:cubicBezTo>
                    <a:pt x="3541" y="1338"/>
                    <a:pt x="3619" y="1369"/>
                    <a:pt x="3666" y="1431"/>
                  </a:cubicBezTo>
                  <a:cubicBezTo>
                    <a:pt x="4016" y="1805"/>
                    <a:pt x="4436" y="2108"/>
                    <a:pt x="4927" y="2295"/>
                  </a:cubicBezTo>
                  <a:cubicBezTo>
                    <a:pt x="4971" y="2317"/>
                    <a:pt x="5015" y="2327"/>
                    <a:pt x="5058" y="2327"/>
                  </a:cubicBezTo>
                  <a:cubicBezTo>
                    <a:pt x="5283" y="2327"/>
                    <a:pt x="5454" y="2048"/>
                    <a:pt x="5277" y="1852"/>
                  </a:cubicBezTo>
                  <a:cubicBezTo>
                    <a:pt x="5090" y="1595"/>
                    <a:pt x="4903" y="1361"/>
                    <a:pt x="4717" y="1151"/>
                  </a:cubicBezTo>
                  <a:cubicBezTo>
                    <a:pt x="4576" y="988"/>
                    <a:pt x="4623" y="754"/>
                    <a:pt x="4810" y="661"/>
                  </a:cubicBezTo>
                  <a:cubicBezTo>
                    <a:pt x="5043" y="544"/>
                    <a:pt x="5277" y="381"/>
                    <a:pt x="5464" y="194"/>
                  </a:cubicBezTo>
                  <a:lnTo>
                    <a:pt x="5464" y="194"/>
                  </a:lnTo>
                  <a:cubicBezTo>
                    <a:pt x="5464" y="194"/>
                    <a:pt x="4806" y="305"/>
                    <a:pt x="4116" y="305"/>
                  </a:cubicBezTo>
                  <a:cubicBezTo>
                    <a:pt x="3665" y="305"/>
                    <a:pt x="3200" y="257"/>
                    <a:pt x="2895" y="101"/>
                  </a:cubicBezTo>
                  <a:cubicBezTo>
                    <a:pt x="2758" y="29"/>
                    <a:pt x="2591" y="0"/>
                    <a:pt x="2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 name="Google Shape;692;p35"/>
          <p:cNvSpPr/>
          <p:nvPr/>
        </p:nvSpPr>
        <p:spPr>
          <a:xfrm>
            <a:off x="722575" y="4456325"/>
            <a:ext cx="8238600" cy="492600"/>
          </a:xfrm>
          <a:prstGeom prst="rect">
            <a:avLst/>
          </a:prstGeom>
          <a:gradFill>
            <a:gsLst>
              <a:gs pos="0">
                <a:srgbClr val="FFFFFF">
                  <a:alpha val="0"/>
                </a:srgbClr>
              </a:gs>
              <a:gs pos="34000">
                <a:schemeClr val="accent1"/>
              </a:gs>
              <a:gs pos="100000">
                <a:schemeClr val="accent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 name="Google Shape;693;p35"/>
          <p:cNvGrpSpPr/>
          <p:nvPr/>
        </p:nvGrpSpPr>
        <p:grpSpPr>
          <a:xfrm>
            <a:off x="1746612" y="4533732"/>
            <a:ext cx="5641024" cy="337786"/>
            <a:chOff x="1305157" y="3764928"/>
            <a:chExt cx="3272435" cy="195943"/>
          </a:xfrm>
        </p:grpSpPr>
        <p:sp>
          <p:nvSpPr>
            <p:cNvPr id="694" name="Google Shape;694;p35"/>
            <p:cNvSpPr/>
            <p:nvPr/>
          </p:nvSpPr>
          <p:spPr>
            <a:xfrm flipH="1">
              <a:off x="2626894" y="3764928"/>
              <a:ext cx="870645" cy="93920"/>
            </a:xfrm>
            <a:custGeom>
              <a:avLst/>
              <a:gdLst/>
              <a:ahLst/>
              <a:cxnLst/>
              <a:rect l="l" t="t" r="r" b="b"/>
              <a:pathLst>
                <a:path w="13970" h="1507" extrusionOk="0">
                  <a:moveTo>
                    <a:pt x="12890" y="1"/>
                  </a:moveTo>
                  <a:cubicBezTo>
                    <a:pt x="12764" y="1"/>
                    <a:pt x="12639" y="51"/>
                    <a:pt x="12513" y="76"/>
                  </a:cubicBezTo>
                  <a:lnTo>
                    <a:pt x="12212" y="76"/>
                  </a:lnTo>
                  <a:cubicBezTo>
                    <a:pt x="12011" y="76"/>
                    <a:pt x="11786" y="126"/>
                    <a:pt x="11585" y="176"/>
                  </a:cubicBezTo>
                  <a:cubicBezTo>
                    <a:pt x="11409" y="252"/>
                    <a:pt x="11233" y="277"/>
                    <a:pt x="11058" y="277"/>
                  </a:cubicBezTo>
                  <a:cubicBezTo>
                    <a:pt x="10882" y="277"/>
                    <a:pt x="10737" y="170"/>
                    <a:pt x="10574" y="170"/>
                  </a:cubicBezTo>
                  <a:cubicBezTo>
                    <a:pt x="10528" y="170"/>
                    <a:pt x="10480" y="179"/>
                    <a:pt x="10430" y="201"/>
                  </a:cubicBezTo>
                  <a:cubicBezTo>
                    <a:pt x="10204" y="277"/>
                    <a:pt x="10079" y="402"/>
                    <a:pt x="9878" y="452"/>
                  </a:cubicBezTo>
                  <a:cubicBezTo>
                    <a:pt x="9543" y="557"/>
                    <a:pt x="9191" y="609"/>
                    <a:pt x="8836" y="609"/>
                  </a:cubicBezTo>
                  <a:cubicBezTo>
                    <a:pt x="8765" y="609"/>
                    <a:pt x="8694" y="607"/>
                    <a:pt x="8623" y="603"/>
                  </a:cubicBezTo>
                  <a:cubicBezTo>
                    <a:pt x="8171" y="603"/>
                    <a:pt x="7694" y="603"/>
                    <a:pt x="7243" y="578"/>
                  </a:cubicBezTo>
                  <a:cubicBezTo>
                    <a:pt x="7142" y="553"/>
                    <a:pt x="7042" y="540"/>
                    <a:pt x="6945" y="540"/>
                  </a:cubicBezTo>
                  <a:cubicBezTo>
                    <a:pt x="6847" y="540"/>
                    <a:pt x="6753" y="553"/>
                    <a:pt x="6665" y="578"/>
                  </a:cubicBezTo>
                  <a:cubicBezTo>
                    <a:pt x="6414" y="678"/>
                    <a:pt x="6138" y="728"/>
                    <a:pt x="5887" y="754"/>
                  </a:cubicBezTo>
                  <a:cubicBezTo>
                    <a:pt x="5781" y="736"/>
                    <a:pt x="5687" y="718"/>
                    <a:pt x="5597" y="718"/>
                  </a:cubicBezTo>
                  <a:cubicBezTo>
                    <a:pt x="5559" y="718"/>
                    <a:pt x="5523" y="721"/>
                    <a:pt x="5486" y="728"/>
                  </a:cubicBezTo>
                  <a:cubicBezTo>
                    <a:pt x="5310" y="754"/>
                    <a:pt x="5134" y="779"/>
                    <a:pt x="4984" y="804"/>
                  </a:cubicBezTo>
                  <a:cubicBezTo>
                    <a:pt x="4356" y="904"/>
                    <a:pt x="3729" y="854"/>
                    <a:pt x="3101" y="904"/>
                  </a:cubicBezTo>
                  <a:cubicBezTo>
                    <a:pt x="2775" y="929"/>
                    <a:pt x="2424" y="904"/>
                    <a:pt x="2097" y="979"/>
                  </a:cubicBezTo>
                  <a:cubicBezTo>
                    <a:pt x="1872" y="1005"/>
                    <a:pt x="1671" y="1030"/>
                    <a:pt x="1445" y="1055"/>
                  </a:cubicBezTo>
                  <a:cubicBezTo>
                    <a:pt x="1194" y="1055"/>
                    <a:pt x="968" y="1105"/>
                    <a:pt x="717" y="1105"/>
                  </a:cubicBezTo>
                  <a:cubicBezTo>
                    <a:pt x="700" y="1105"/>
                    <a:pt x="655" y="1104"/>
                    <a:pt x="595" y="1104"/>
                  </a:cubicBezTo>
                  <a:cubicBezTo>
                    <a:pt x="386" y="1104"/>
                    <a:pt x="0" y="1119"/>
                    <a:pt x="39" y="1256"/>
                  </a:cubicBezTo>
                  <a:cubicBezTo>
                    <a:pt x="322" y="1283"/>
                    <a:pt x="609" y="1291"/>
                    <a:pt x="897" y="1291"/>
                  </a:cubicBezTo>
                  <a:cubicBezTo>
                    <a:pt x="1451" y="1291"/>
                    <a:pt x="2011" y="1259"/>
                    <a:pt x="2563" y="1259"/>
                  </a:cubicBezTo>
                  <a:cubicBezTo>
                    <a:pt x="2795" y="1259"/>
                    <a:pt x="3024" y="1264"/>
                    <a:pt x="3252" y="1281"/>
                  </a:cubicBezTo>
                  <a:cubicBezTo>
                    <a:pt x="3980" y="1356"/>
                    <a:pt x="4683" y="1507"/>
                    <a:pt x="5410" y="1507"/>
                  </a:cubicBezTo>
                  <a:cubicBezTo>
                    <a:pt x="6113" y="1507"/>
                    <a:pt x="6816" y="1356"/>
                    <a:pt x="7519" y="1356"/>
                  </a:cubicBezTo>
                  <a:cubicBezTo>
                    <a:pt x="8648" y="1356"/>
                    <a:pt x="9803" y="1306"/>
                    <a:pt x="10932" y="1306"/>
                  </a:cubicBezTo>
                  <a:cubicBezTo>
                    <a:pt x="11284" y="1306"/>
                    <a:pt x="11635" y="1281"/>
                    <a:pt x="11986" y="1281"/>
                  </a:cubicBezTo>
                  <a:cubicBezTo>
                    <a:pt x="12187" y="1293"/>
                    <a:pt x="12382" y="1299"/>
                    <a:pt x="12573" y="1299"/>
                  </a:cubicBezTo>
                  <a:cubicBezTo>
                    <a:pt x="12764" y="1299"/>
                    <a:pt x="12953" y="1293"/>
                    <a:pt x="13141" y="1281"/>
                  </a:cubicBezTo>
                  <a:cubicBezTo>
                    <a:pt x="13283" y="1263"/>
                    <a:pt x="13412" y="1245"/>
                    <a:pt x="13547" y="1245"/>
                  </a:cubicBezTo>
                  <a:cubicBezTo>
                    <a:pt x="13603" y="1245"/>
                    <a:pt x="13659" y="1248"/>
                    <a:pt x="13718" y="1256"/>
                  </a:cubicBezTo>
                  <a:cubicBezTo>
                    <a:pt x="13969" y="1256"/>
                    <a:pt x="13919" y="1055"/>
                    <a:pt x="13869" y="854"/>
                  </a:cubicBezTo>
                  <a:lnTo>
                    <a:pt x="13894" y="804"/>
                  </a:lnTo>
                  <a:lnTo>
                    <a:pt x="13417" y="352"/>
                  </a:lnTo>
                  <a:cubicBezTo>
                    <a:pt x="13317" y="252"/>
                    <a:pt x="13040" y="1"/>
                    <a:pt x="12890" y="1"/>
                  </a:cubicBezTo>
                  <a:close/>
                </a:path>
              </a:pathLst>
            </a:custGeom>
            <a:solidFill>
              <a:srgbClr val="FFFFFF">
                <a:alpha val="6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5"/>
            <p:cNvSpPr/>
            <p:nvPr/>
          </p:nvSpPr>
          <p:spPr>
            <a:xfrm flipH="1">
              <a:off x="1305157" y="3858786"/>
              <a:ext cx="1490754" cy="75348"/>
            </a:xfrm>
            <a:custGeom>
              <a:avLst/>
              <a:gdLst/>
              <a:ahLst/>
              <a:cxnLst/>
              <a:rect l="l" t="t" r="r" b="b"/>
              <a:pathLst>
                <a:path w="23920" h="1209" extrusionOk="0">
                  <a:moveTo>
                    <a:pt x="3665" y="1"/>
                  </a:moveTo>
                  <a:cubicBezTo>
                    <a:pt x="3665" y="1"/>
                    <a:pt x="0" y="402"/>
                    <a:pt x="1632" y="603"/>
                  </a:cubicBezTo>
                  <a:cubicBezTo>
                    <a:pt x="3288" y="829"/>
                    <a:pt x="7179" y="954"/>
                    <a:pt x="5121" y="1130"/>
                  </a:cubicBezTo>
                  <a:cubicBezTo>
                    <a:pt x="4443" y="1189"/>
                    <a:pt x="5486" y="1208"/>
                    <a:pt x="7256" y="1208"/>
                  </a:cubicBezTo>
                  <a:cubicBezTo>
                    <a:pt x="10796" y="1208"/>
                    <a:pt x="17243" y="1130"/>
                    <a:pt x="18649" y="1130"/>
                  </a:cubicBezTo>
                  <a:cubicBezTo>
                    <a:pt x="20732" y="1130"/>
                    <a:pt x="15060" y="829"/>
                    <a:pt x="17118" y="603"/>
                  </a:cubicBezTo>
                  <a:cubicBezTo>
                    <a:pt x="19151" y="402"/>
                    <a:pt x="23920" y="1"/>
                    <a:pt x="23920" y="1"/>
                  </a:cubicBezTo>
                  <a:close/>
                </a:path>
              </a:pathLst>
            </a:custGeom>
            <a:solidFill>
              <a:srgbClr val="FFFFFF">
                <a:alpha val="6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5"/>
            <p:cNvSpPr/>
            <p:nvPr/>
          </p:nvSpPr>
          <p:spPr>
            <a:xfrm flipH="1">
              <a:off x="2961694" y="3907273"/>
              <a:ext cx="1615898" cy="53597"/>
            </a:xfrm>
            <a:custGeom>
              <a:avLst/>
              <a:gdLst/>
              <a:ahLst/>
              <a:cxnLst/>
              <a:rect l="l" t="t" r="r" b="b"/>
              <a:pathLst>
                <a:path w="25928" h="860" extrusionOk="0">
                  <a:moveTo>
                    <a:pt x="3967" y="1"/>
                  </a:moveTo>
                  <a:cubicBezTo>
                    <a:pt x="3967" y="1"/>
                    <a:pt x="1" y="277"/>
                    <a:pt x="1783" y="427"/>
                  </a:cubicBezTo>
                  <a:cubicBezTo>
                    <a:pt x="3565" y="603"/>
                    <a:pt x="7782" y="678"/>
                    <a:pt x="5548" y="804"/>
                  </a:cubicBezTo>
                  <a:cubicBezTo>
                    <a:pt x="4803" y="846"/>
                    <a:pt x="5930" y="860"/>
                    <a:pt x="7848" y="860"/>
                  </a:cubicBezTo>
                  <a:cubicBezTo>
                    <a:pt x="11683" y="860"/>
                    <a:pt x="18683" y="804"/>
                    <a:pt x="20205" y="804"/>
                  </a:cubicBezTo>
                  <a:cubicBezTo>
                    <a:pt x="22464" y="804"/>
                    <a:pt x="16340" y="578"/>
                    <a:pt x="18549" y="427"/>
                  </a:cubicBezTo>
                  <a:cubicBezTo>
                    <a:pt x="20733" y="302"/>
                    <a:pt x="25928" y="1"/>
                    <a:pt x="25928" y="1"/>
                  </a:cubicBezTo>
                  <a:close/>
                </a:path>
              </a:pathLst>
            </a:custGeom>
            <a:solidFill>
              <a:srgbClr val="FFFFFF">
                <a:alpha val="6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7" name="Google Shape;697;p35"/>
          <p:cNvSpPr/>
          <p:nvPr/>
        </p:nvSpPr>
        <p:spPr>
          <a:xfrm rot="1799290">
            <a:off x="7794985" y="407242"/>
            <a:ext cx="1051576" cy="5897315"/>
          </a:xfrm>
          <a:prstGeom prst="rect">
            <a:avLst/>
          </a:prstGeom>
          <a:gradFill>
            <a:gsLst>
              <a:gs pos="0">
                <a:srgbClr val="F8D39F">
                  <a:alpha val="27058"/>
                </a:srgbClr>
              </a:gs>
              <a:gs pos="100000">
                <a:srgbClr val="FFFFFF">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892" indent="0">
              <a:buNone/>
              <a:defRPr sz="1500" b="1"/>
            </a:lvl2pPr>
            <a:lvl3pPr marL="685783" indent="0">
              <a:buNone/>
              <a:defRPr sz="140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1" y="1260872"/>
            <a:ext cx="3887391" cy="617934"/>
          </a:xfrm>
        </p:spPr>
        <p:txBody>
          <a:bodyPr anchor="b"/>
          <a:lstStyle>
            <a:lvl1pPr marL="0" indent="0">
              <a:buNone/>
              <a:defRPr sz="1800" b="1"/>
            </a:lvl1pPr>
            <a:lvl2pPr marL="342892" indent="0">
              <a:buNone/>
              <a:defRPr sz="1500" b="1"/>
            </a:lvl2pPr>
            <a:lvl3pPr marL="685783" indent="0">
              <a:buNone/>
              <a:defRPr sz="140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Edit Master text styles</a:t>
            </a:r>
          </a:p>
        </p:txBody>
      </p:sp>
      <p:sp>
        <p:nvSpPr>
          <p:cNvPr id="6" name="Content Placeholder 5"/>
          <p:cNvSpPr>
            <a:spLocks noGrp="1"/>
          </p:cNvSpPr>
          <p:nvPr>
            <p:ph sz="quarter" idx="4"/>
          </p:nvPr>
        </p:nvSpPr>
        <p:spPr>
          <a:xfrm>
            <a:off x="4629151"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0725208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1146656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7749350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70"/>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100"/>
            </a:lvl2pPr>
            <a:lvl3pPr marL="685783" indent="0">
              <a:buNone/>
              <a:defRPr sz="900"/>
            </a:lvl3pPr>
            <a:lvl4pPr marL="1028675" indent="0">
              <a:buNone/>
              <a:defRPr sz="800"/>
            </a:lvl4pPr>
            <a:lvl5pPr marL="1371566" indent="0">
              <a:buNone/>
              <a:defRPr sz="800"/>
            </a:lvl5pPr>
            <a:lvl6pPr marL="1714457" indent="0">
              <a:buNone/>
              <a:defRPr sz="800"/>
            </a:lvl6pPr>
            <a:lvl7pPr marL="2057348" indent="0">
              <a:buNone/>
              <a:defRPr sz="800"/>
            </a:lvl7pPr>
            <a:lvl8pPr marL="2400240" indent="0">
              <a:buNone/>
              <a:defRPr sz="800"/>
            </a:lvl8pPr>
            <a:lvl9pPr marL="2743132" indent="0">
              <a:buNone/>
              <a:defRPr sz="800"/>
            </a:lvl9pPr>
          </a:lstStyle>
          <a:p>
            <a:pPr lvl="0"/>
            <a:r>
              <a:rPr lang="en-US"/>
              <a:t>Edit Master text styles</a:t>
            </a:r>
          </a:p>
        </p:txBody>
      </p:sp>
      <p:sp>
        <p:nvSpPr>
          <p:cNvPr id="5" name="Date Placeholder 4"/>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022083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70"/>
            <a:ext cx="4629150" cy="3655219"/>
          </a:xfrm>
        </p:spPr>
        <p:txBody>
          <a:bodyPr/>
          <a:lstStyle>
            <a:lvl1pPr marL="0" indent="0">
              <a:buNone/>
              <a:defRPr sz="24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endParaRPr lang="en-US"/>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100"/>
            </a:lvl2pPr>
            <a:lvl3pPr marL="685783" indent="0">
              <a:buNone/>
              <a:defRPr sz="900"/>
            </a:lvl3pPr>
            <a:lvl4pPr marL="1028675" indent="0">
              <a:buNone/>
              <a:defRPr sz="800"/>
            </a:lvl4pPr>
            <a:lvl5pPr marL="1371566" indent="0">
              <a:buNone/>
              <a:defRPr sz="800"/>
            </a:lvl5pPr>
            <a:lvl6pPr marL="1714457" indent="0">
              <a:buNone/>
              <a:defRPr sz="800"/>
            </a:lvl6pPr>
            <a:lvl7pPr marL="2057348" indent="0">
              <a:buNone/>
              <a:defRPr sz="800"/>
            </a:lvl7pPr>
            <a:lvl8pPr marL="2400240" indent="0">
              <a:buNone/>
              <a:defRPr sz="800"/>
            </a:lvl8pPr>
            <a:lvl9pPr marL="2743132" indent="0">
              <a:buNone/>
              <a:defRPr sz="800"/>
            </a:lvl9pPr>
          </a:lstStyle>
          <a:p>
            <a:pPr lvl="0"/>
            <a:r>
              <a:rPr lang="en-US"/>
              <a:t>Edit Master text styles</a:t>
            </a:r>
          </a:p>
        </p:txBody>
      </p:sp>
      <p:sp>
        <p:nvSpPr>
          <p:cNvPr id="5" name="Date Placeholder 4"/>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7468692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630546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5"/>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1" y="273845"/>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1223994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892" indent="0" algn="ctr">
              <a:buNone/>
              <a:defRPr sz="1500"/>
            </a:lvl2pPr>
            <a:lvl3pPr marL="685783" indent="0" algn="ctr">
              <a:buNone/>
              <a:defRPr sz="140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4152760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3989543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9"/>
            <a:ext cx="7886700" cy="1125140"/>
          </a:xfrm>
        </p:spPr>
        <p:txBody>
          <a:bodyPr/>
          <a:lstStyle>
            <a:lvl1pPr marL="0" indent="0">
              <a:buNone/>
              <a:defRPr sz="1800">
                <a:solidFill>
                  <a:schemeClr val="tx1">
                    <a:tint val="75000"/>
                  </a:schemeClr>
                </a:solidFill>
              </a:defRPr>
            </a:lvl1pPr>
            <a:lvl2pPr marL="342892" indent="0">
              <a:buNone/>
              <a:defRPr sz="1500">
                <a:solidFill>
                  <a:schemeClr val="tx1">
                    <a:tint val="75000"/>
                  </a:schemeClr>
                </a:solidFill>
              </a:defRPr>
            </a:lvl2pPr>
            <a:lvl3pPr marL="685783" indent="0">
              <a:buNone/>
              <a:defRPr sz="1400">
                <a:solidFill>
                  <a:schemeClr val="tx1">
                    <a:tint val="75000"/>
                  </a:schemeClr>
                </a:solidFill>
              </a:defRPr>
            </a:lvl3pPr>
            <a:lvl4pPr marL="1028675" indent="0">
              <a:buNone/>
              <a:defRPr sz="1200">
                <a:solidFill>
                  <a:schemeClr val="tx1">
                    <a:tint val="75000"/>
                  </a:schemeClr>
                </a:solidFill>
              </a:defRPr>
            </a:lvl4pPr>
            <a:lvl5pPr marL="1371566" indent="0">
              <a:buNone/>
              <a:defRPr sz="1200">
                <a:solidFill>
                  <a:schemeClr val="tx1">
                    <a:tint val="75000"/>
                  </a:schemeClr>
                </a:solidFill>
              </a:defRPr>
            </a:lvl5pPr>
            <a:lvl6pPr marL="1714457" indent="0">
              <a:buNone/>
              <a:defRPr sz="1200">
                <a:solidFill>
                  <a:schemeClr val="tx1">
                    <a:tint val="75000"/>
                  </a:schemeClr>
                </a:solidFill>
              </a:defRPr>
            </a:lvl6pPr>
            <a:lvl7pPr marL="2057348" indent="0">
              <a:buNone/>
              <a:defRPr sz="1200">
                <a:solidFill>
                  <a:schemeClr val="tx1">
                    <a:tint val="75000"/>
                  </a:schemeClr>
                </a:solidFill>
              </a:defRPr>
            </a:lvl7pPr>
            <a:lvl8pPr marL="2400240" indent="0">
              <a:buNone/>
              <a:defRPr sz="1200">
                <a:solidFill>
                  <a:schemeClr val="tx1">
                    <a:tint val="75000"/>
                  </a:schemeClr>
                </a:solidFill>
              </a:defRPr>
            </a:lvl8pPr>
            <a:lvl9pPr marL="2743132"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1333950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0" y="1540612"/>
            <a:ext cx="9144081" cy="5105384"/>
            <a:chOff x="0" y="3540000"/>
            <a:chExt cx="2871975" cy="1603500"/>
          </a:xfrm>
        </p:grpSpPr>
        <p:sp>
          <p:nvSpPr>
            <p:cNvPr id="10" name="Google Shape;10;p2"/>
            <p:cNvSpPr/>
            <p:nvPr/>
          </p:nvSpPr>
          <p:spPr>
            <a:xfrm>
              <a:off x="0" y="4078550"/>
              <a:ext cx="2871975" cy="1064950"/>
            </a:xfrm>
            <a:custGeom>
              <a:avLst/>
              <a:gdLst/>
              <a:ahLst/>
              <a:cxnLst/>
              <a:rect l="l" t="t" r="r" b="b"/>
              <a:pathLst>
                <a:path w="114879" h="42598" extrusionOk="0">
                  <a:moveTo>
                    <a:pt x="61209" y="12852"/>
                  </a:moveTo>
                  <a:cubicBezTo>
                    <a:pt x="61220" y="12863"/>
                    <a:pt x="61220" y="12870"/>
                    <a:pt x="61218" y="12870"/>
                  </a:cubicBezTo>
                  <a:cubicBezTo>
                    <a:pt x="61215" y="12870"/>
                    <a:pt x="61211" y="12865"/>
                    <a:pt x="61209" y="12852"/>
                  </a:cubicBezTo>
                  <a:close/>
                  <a:moveTo>
                    <a:pt x="45649" y="0"/>
                  </a:moveTo>
                  <a:cubicBezTo>
                    <a:pt x="45299" y="0"/>
                    <a:pt x="45128" y="308"/>
                    <a:pt x="45128" y="308"/>
                  </a:cubicBezTo>
                  <a:cubicBezTo>
                    <a:pt x="45128" y="308"/>
                    <a:pt x="44551" y="87"/>
                    <a:pt x="44093" y="87"/>
                  </a:cubicBezTo>
                  <a:cubicBezTo>
                    <a:pt x="43677" y="87"/>
                    <a:pt x="43359" y="269"/>
                    <a:pt x="43656" y="963"/>
                  </a:cubicBezTo>
                  <a:cubicBezTo>
                    <a:pt x="43508" y="938"/>
                    <a:pt x="43382" y="926"/>
                    <a:pt x="43275" y="926"/>
                  </a:cubicBezTo>
                  <a:cubicBezTo>
                    <a:pt x="42262" y="926"/>
                    <a:pt x="42996" y="1983"/>
                    <a:pt x="43273" y="2489"/>
                  </a:cubicBezTo>
                  <a:cubicBezTo>
                    <a:pt x="42634" y="2588"/>
                    <a:pt x="41209" y="2739"/>
                    <a:pt x="42203" y="3627"/>
                  </a:cubicBezTo>
                  <a:cubicBezTo>
                    <a:pt x="42150" y="3657"/>
                    <a:pt x="42099" y="3669"/>
                    <a:pt x="42048" y="3669"/>
                  </a:cubicBezTo>
                  <a:cubicBezTo>
                    <a:pt x="41824" y="3669"/>
                    <a:pt x="41588" y="3437"/>
                    <a:pt x="41076" y="3437"/>
                  </a:cubicBezTo>
                  <a:cubicBezTo>
                    <a:pt x="40983" y="3437"/>
                    <a:pt x="40881" y="3444"/>
                    <a:pt x="40768" y="3463"/>
                  </a:cubicBezTo>
                  <a:cubicBezTo>
                    <a:pt x="41165" y="2902"/>
                    <a:pt x="40812" y="2756"/>
                    <a:pt x="40338" y="2756"/>
                  </a:cubicBezTo>
                  <a:cubicBezTo>
                    <a:pt x="39826" y="2756"/>
                    <a:pt x="39172" y="2927"/>
                    <a:pt x="39172" y="2927"/>
                  </a:cubicBezTo>
                  <a:cubicBezTo>
                    <a:pt x="39172" y="2927"/>
                    <a:pt x="38480" y="1848"/>
                    <a:pt x="37749" y="1848"/>
                  </a:cubicBezTo>
                  <a:cubicBezTo>
                    <a:pt x="37447" y="1848"/>
                    <a:pt x="37139" y="2031"/>
                    <a:pt x="36869" y="2551"/>
                  </a:cubicBezTo>
                  <a:cubicBezTo>
                    <a:pt x="36683" y="2416"/>
                    <a:pt x="36479" y="2358"/>
                    <a:pt x="36287" y="2358"/>
                  </a:cubicBezTo>
                  <a:cubicBezTo>
                    <a:pt x="35648" y="2358"/>
                    <a:pt x="35132" y="2994"/>
                    <a:pt x="35790" y="3556"/>
                  </a:cubicBezTo>
                  <a:cubicBezTo>
                    <a:pt x="35297" y="3570"/>
                    <a:pt x="33318" y="3977"/>
                    <a:pt x="34785" y="4417"/>
                  </a:cubicBezTo>
                  <a:cubicBezTo>
                    <a:pt x="34748" y="4415"/>
                    <a:pt x="34711" y="4414"/>
                    <a:pt x="34676" y="4414"/>
                  </a:cubicBezTo>
                  <a:cubicBezTo>
                    <a:pt x="33447" y="4414"/>
                    <a:pt x="33958" y="5625"/>
                    <a:pt x="34723" y="6003"/>
                  </a:cubicBezTo>
                  <a:cubicBezTo>
                    <a:pt x="34718" y="6003"/>
                    <a:pt x="34712" y="6003"/>
                    <a:pt x="34707" y="6003"/>
                  </a:cubicBezTo>
                  <a:cubicBezTo>
                    <a:pt x="34092" y="6003"/>
                    <a:pt x="32188" y="6241"/>
                    <a:pt x="32817" y="7166"/>
                  </a:cubicBezTo>
                  <a:cubicBezTo>
                    <a:pt x="32450" y="7252"/>
                    <a:pt x="30143" y="7619"/>
                    <a:pt x="31428" y="8236"/>
                  </a:cubicBezTo>
                  <a:cubicBezTo>
                    <a:pt x="31396" y="8232"/>
                    <a:pt x="31362" y="8230"/>
                    <a:pt x="31327" y="8230"/>
                  </a:cubicBezTo>
                  <a:cubicBezTo>
                    <a:pt x="30669" y="8230"/>
                    <a:pt x="29554" y="8979"/>
                    <a:pt x="30526" y="9321"/>
                  </a:cubicBezTo>
                  <a:cubicBezTo>
                    <a:pt x="30119" y="9421"/>
                    <a:pt x="30111" y="9640"/>
                    <a:pt x="29946" y="9922"/>
                  </a:cubicBezTo>
                  <a:cubicBezTo>
                    <a:pt x="30223" y="9946"/>
                    <a:pt x="30496" y="10087"/>
                    <a:pt x="30787" y="10087"/>
                  </a:cubicBezTo>
                  <a:cubicBezTo>
                    <a:pt x="30821" y="10087"/>
                    <a:pt x="30856" y="10085"/>
                    <a:pt x="30891" y="10081"/>
                  </a:cubicBezTo>
                  <a:lnTo>
                    <a:pt x="30891" y="10081"/>
                  </a:lnTo>
                  <a:cubicBezTo>
                    <a:pt x="30390" y="10475"/>
                    <a:pt x="30421" y="11096"/>
                    <a:pt x="30984" y="11351"/>
                  </a:cubicBezTo>
                  <a:cubicBezTo>
                    <a:pt x="30597" y="11501"/>
                    <a:pt x="30642" y="12068"/>
                    <a:pt x="30678" y="12098"/>
                  </a:cubicBezTo>
                  <a:cubicBezTo>
                    <a:pt x="30547" y="12062"/>
                    <a:pt x="30412" y="12042"/>
                    <a:pt x="30279" y="12042"/>
                  </a:cubicBezTo>
                  <a:cubicBezTo>
                    <a:pt x="29924" y="12042"/>
                    <a:pt x="29586" y="12181"/>
                    <a:pt x="29395" y="12499"/>
                  </a:cubicBezTo>
                  <a:cubicBezTo>
                    <a:pt x="29247" y="12368"/>
                    <a:pt x="29104" y="12308"/>
                    <a:pt x="28971" y="12308"/>
                  </a:cubicBezTo>
                  <a:cubicBezTo>
                    <a:pt x="28716" y="12308"/>
                    <a:pt x="28495" y="12527"/>
                    <a:pt x="28330" y="12889"/>
                  </a:cubicBezTo>
                  <a:cubicBezTo>
                    <a:pt x="28387" y="12399"/>
                    <a:pt x="28198" y="11977"/>
                    <a:pt x="27800" y="11977"/>
                  </a:cubicBezTo>
                  <a:cubicBezTo>
                    <a:pt x="27709" y="11977"/>
                    <a:pt x="27607" y="11999"/>
                    <a:pt x="27494" y="12049"/>
                  </a:cubicBezTo>
                  <a:cubicBezTo>
                    <a:pt x="27434" y="11712"/>
                    <a:pt x="27093" y="11440"/>
                    <a:pt x="26833" y="11440"/>
                  </a:cubicBezTo>
                  <a:cubicBezTo>
                    <a:pt x="26682" y="11440"/>
                    <a:pt x="26559" y="11531"/>
                    <a:pt x="26534" y="11755"/>
                  </a:cubicBezTo>
                  <a:cubicBezTo>
                    <a:pt x="26502" y="11751"/>
                    <a:pt x="26470" y="11749"/>
                    <a:pt x="26438" y="11749"/>
                  </a:cubicBezTo>
                  <a:cubicBezTo>
                    <a:pt x="25756" y="11749"/>
                    <a:pt x="25212" y="12646"/>
                    <a:pt x="26086" y="12912"/>
                  </a:cubicBezTo>
                  <a:cubicBezTo>
                    <a:pt x="25507" y="13286"/>
                    <a:pt x="24991" y="13880"/>
                    <a:pt x="24872" y="14565"/>
                  </a:cubicBezTo>
                  <a:cubicBezTo>
                    <a:pt x="24553" y="14731"/>
                    <a:pt x="24228" y="14952"/>
                    <a:pt x="23897" y="15105"/>
                  </a:cubicBezTo>
                  <a:cubicBezTo>
                    <a:pt x="24219" y="14636"/>
                    <a:pt x="23985" y="14188"/>
                    <a:pt x="23541" y="14188"/>
                  </a:cubicBezTo>
                  <a:cubicBezTo>
                    <a:pt x="23438" y="14188"/>
                    <a:pt x="23325" y="14212"/>
                    <a:pt x="23205" y="14265"/>
                  </a:cubicBezTo>
                  <a:cubicBezTo>
                    <a:pt x="22978" y="13868"/>
                    <a:pt x="22570" y="13648"/>
                    <a:pt x="22120" y="13648"/>
                  </a:cubicBezTo>
                  <a:cubicBezTo>
                    <a:pt x="22103" y="13648"/>
                    <a:pt x="22086" y="13649"/>
                    <a:pt x="22069" y="13649"/>
                  </a:cubicBezTo>
                  <a:cubicBezTo>
                    <a:pt x="22429" y="13041"/>
                    <a:pt x="22343" y="12496"/>
                    <a:pt x="21727" y="12496"/>
                  </a:cubicBezTo>
                  <a:cubicBezTo>
                    <a:pt x="21606" y="12496"/>
                    <a:pt x="21465" y="12517"/>
                    <a:pt x="21304" y="12562"/>
                  </a:cubicBezTo>
                  <a:cubicBezTo>
                    <a:pt x="21406" y="12094"/>
                    <a:pt x="21500" y="11366"/>
                    <a:pt x="21024" y="11366"/>
                  </a:cubicBezTo>
                  <a:cubicBezTo>
                    <a:pt x="20940" y="11366"/>
                    <a:pt x="20839" y="11388"/>
                    <a:pt x="20717" y="11439"/>
                  </a:cubicBezTo>
                  <a:cubicBezTo>
                    <a:pt x="21052" y="10881"/>
                    <a:pt x="21230" y="9814"/>
                    <a:pt x="20411" y="9814"/>
                  </a:cubicBezTo>
                  <a:cubicBezTo>
                    <a:pt x="20358" y="9814"/>
                    <a:pt x="20301" y="9819"/>
                    <a:pt x="20239" y="9828"/>
                  </a:cubicBezTo>
                  <a:cubicBezTo>
                    <a:pt x="20364" y="9189"/>
                    <a:pt x="20101" y="8676"/>
                    <a:pt x="19458" y="8676"/>
                  </a:cubicBezTo>
                  <a:cubicBezTo>
                    <a:pt x="19414" y="8676"/>
                    <a:pt x="19369" y="8678"/>
                    <a:pt x="19321" y="8683"/>
                  </a:cubicBezTo>
                  <a:cubicBezTo>
                    <a:pt x="19488" y="8164"/>
                    <a:pt x="19213" y="7414"/>
                    <a:pt x="18657" y="7414"/>
                  </a:cubicBezTo>
                  <a:cubicBezTo>
                    <a:pt x="18597" y="7414"/>
                    <a:pt x="18534" y="7422"/>
                    <a:pt x="18468" y="7441"/>
                  </a:cubicBezTo>
                  <a:cubicBezTo>
                    <a:pt x="18361" y="7209"/>
                    <a:pt x="18208" y="7114"/>
                    <a:pt x="18051" y="7114"/>
                  </a:cubicBezTo>
                  <a:cubicBezTo>
                    <a:pt x="17735" y="7114"/>
                    <a:pt x="17402" y="7498"/>
                    <a:pt x="17393" y="7917"/>
                  </a:cubicBezTo>
                  <a:cubicBezTo>
                    <a:pt x="17302" y="7904"/>
                    <a:pt x="17213" y="7898"/>
                    <a:pt x="17127" y="7898"/>
                  </a:cubicBezTo>
                  <a:cubicBezTo>
                    <a:pt x="16467" y="7898"/>
                    <a:pt x="15983" y="8275"/>
                    <a:pt x="15939" y="8989"/>
                  </a:cubicBezTo>
                  <a:cubicBezTo>
                    <a:pt x="15737" y="8914"/>
                    <a:pt x="15498" y="8871"/>
                    <a:pt x="15258" y="8871"/>
                  </a:cubicBezTo>
                  <a:cubicBezTo>
                    <a:pt x="14708" y="8871"/>
                    <a:pt x="14156" y="9097"/>
                    <a:pt x="14060" y="9679"/>
                  </a:cubicBezTo>
                  <a:lnTo>
                    <a:pt x="14060" y="9679"/>
                  </a:lnTo>
                  <a:cubicBezTo>
                    <a:pt x="14065" y="9647"/>
                    <a:pt x="14092" y="9381"/>
                    <a:pt x="14114" y="9319"/>
                  </a:cubicBezTo>
                  <a:cubicBezTo>
                    <a:pt x="13963" y="9246"/>
                    <a:pt x="13838" y="9215"/>
                    <a:pt x="13732" y="9215"/>
                  </a:cubicBezTo>
                  <a:cubicBezTo>
                    <a:pt x="13217" y="9215"/>
                    <a:pt x="13152" y="9949"/>
                    <a:pt x="12675" y="10149"/>
                  </a:cubicBezTo>
                  <a:cubicBezTo>
                    <a:pt x="12506" y="10220"/>
                    <a:pt x="12304" y="10242"/>
                    <a:pt x="12081" y="10242"/>
                  </a:cubicBezTo>
                  <a:cubicBezTo>
                    <a:pt x="11712" y="10242"/>
                    <a:pt x="11287" y="10181"/>
                    <a:pt x="10868" y="10181"/>
                  </a:cubicBezTo>
                  <a:cubicBezTo>
                    <a:pt x="10543" y="10181"/>
                    <a:pt x="10222" y="10217"/>
                    <a:pt x="9933" y="10347"/>
                  </a:cubicBezTo>
                  <a:cubicBezTo>
                    <a:pt x="9874" y="9843"/>
                    <a:pt x="9501" y="9269"/>
                    <a:pt x="9003" y="9269"/>
                  </a:cubicBezTo>
                  <a:cubicBezTo>
                    <a:pt x="8937" y="9269"/>
                    <a:pt x="8869" y="9279"/>
                    <a:pt x="8799" y="9301"/>
                  </a:cubicBezTo>
                  <a:cubicBezTo>
                    <a:pt x="8553" y="8823"/>
                    <a:pt x="8098" y="8307"/>
                    <a:pt x="7568" y="8246"/>
                  </a:cubicBezTo>
                  <a:lnTo>
                    <a:pt x="7568" y="8246"/>
                  </a:lnTo>
                  <a:cubicBezTo>
                    <a:pt x="7574" y="8351"/>
                    <a:pt x="7564" y="8481"/>
                    <a:pt x="7561" y="8591"/>
                  </a:cubicBezTo>
                  <a:cubicBezTo>
                    <a:pt x="7364" y="8190"/>
                    <a:pt x="6747" y="7803"/>
                    <a:pt x="6309" y="7803"/>
                  </a:cubicBezTo>
                  <a:cubicBezTo>
                    <a:pt x="6000" y="7803"/>
                    <a:pt x="5781" y="7997"/>
                    <a:pt x="5864" y="8517"/>
                  </a:cubicBezTo>
                  <a:cubicBezTo>
                    <a:pt x="5787" y="8486"/>
                    <a:pt x="5728" y="8386"/>
                    <a:pt x="5648" y="8378"/>
                  </a:cubicBezTo>
                  <a:cubicBezTo>
                    <a:pt x="5348" y="8646"/>
                    <a:pt x="5273" y="8990"/>
                    <a:pt x="5491" y="9287"/>
                  </a:cubicBezTo>
                  <a:cubicBezTo>
                    <a:pt x="4775" y="9440"/>
                    <a:pt x="4277" y="10074"/>
                    <a:pt x="4955" y="10593"/>
                  </a:cubicBezTo>
                  <a:cubicBezTo>
                    <a:pt x="4858" y="10570"/>
                    <a:pt x="4767" y="10559"/>
                    <a:pt x="4683" y="10559"/>
                  </a:cubicBezTo>
                  <a:cubicBezTo>
                    <a:pt x="4212" y="10559"/>
                    <a:pt x="3969" y="10903"/>
                    <a:pt x="4192" y="11429"/>
                  </a:cubicBezTo>
                  <a:cubicBezTo>
                    <a:pt x="3452" y="11639"/>
                    <a:pt x="2348" y="11318"/>
                    <a:pt x="2509" y="12504"/>
                  </a:cubicBezTo>
                  <a:cubicBezTo>
                    <a:pt x="2277" y="12428"/>
                    <a:pt x="1863" y="12325"/>
                    <a:pt x="1512" y="12325"/>
                  </a:cubicBezTo>
                  <a:cubicBezTo>
                    <a:pt x="1137" y="12325"/>
                    <a:pt x="833" y="12443"/>
                    <a:pt x="899" y="12840"/>
                  </a:cubicBezTo>
                  <a:lnTo>
                    <a:pt x="899" y="12840"/>
                  </a:lnTo>
                  <a:cubicBezTo>
                    <a:pt x="739" y="12676"/>
                    <a:pt x="568" y="12592"/>
                    <a:pt x="395" y="12592"/>
                  </a:cubicBezTo>
                  <a:cubicBezTo>
                    <a:pt x="263" y="12592"/>
                    <a:pt x="130" y="12641"/>
                    <a:pt x="0" y="12743"/>
                  </a:cubicBezTo>
                  <a:lnTo>
                    <a:pt x="0" y="42597"/>
                  </a:lnTo>
                  <a:lnTo>
                    <a:pt x="114878" y="42597"/>
                  </a:lnTo>
                  <a:lnTo>
                    <a:pt x="114878" y="3572"/>
                  </a:lnTo>
                  <a:cubicBezTo>
                    <a:pt x="114313" y="3138"/>
                    <a:pt x="113920" y="2548"/>
                    <a:pt x="113197" y="2362"/>
                  </a:cubicBezTo>
                  <a:cubicBezTo>
                    <a:pt x="113106" y="2339"/>
                    <a:pt x="113021" y="2329"/>
                    <a:pt x="112941" y="2329"/>
                  </a:cubicBezTo>
                  <a:cubicBezTo>
                    <a:pt x="112443" y="2329"/>
                    <a:pt x="112143" y="2722"/>
                    <a:pt x="111852" y="2722"/>
                  </a:cubicBezTo>
                  <a:cubicBezTo>
                    <a:pt x="111843" y="2722"/>
                    <a:pt x="111835" y="2722"/>
                    <a:pt x="111827" y="2721"/>
                  </a:cubicBezTo>
                  <a:cubicBezTo>
                    <a:pt x="111287" y="2680"/>
                    <a:pt x="110610" y="1789"/>
                    <a:pt x="109996" y="1789"/>
                  </a:cubicBezTo>
                  <a:cubicBezTo>
                    <a:pt x="109782" y="1789"/>
                    <a:pt x="109576" y="1897"/>
                    <a:pt x="109386" y="2188"/>
                  </a:cubicBezTo>
                  <a:cubicBezTo>
                    <a:pt x="109022" y="1790"/>
                    <a:pt x="108487" y="1418"/>
                    <a:pt x="107964" y="1418"/>
                  </a:cubicBezTo>
                  <a:cubicBezTo>
                    <a:pt x="107777" y="1418"/>
                    <a:pt x="107592" y="1466"/>
                    <a:pt x="107416" y="1577"/>
                  </a:cubicBezTo>
                  <a:cubicBezTo>
                    <a:pt x="107229" y="1166"/>
                    <a:pt x="106977" y="492"/>
                    <a:pt x="106557" y="263"/>
                  </a:cubicBezTo>
                  <a:cubicBezTo>
                    <a:pt x="106389" y="170"/>
                    <a:pt x="106264" y="137"/>
                    <a:pt x="106160" y="137"/>
                  </a:cubicBezTo>
                  <a:cubicBezTo>
                    <a:pt x="105920" y="137"/>
                    <a:pt x="105793" y="311"/>
                    <a:pt x="105501" y="311"/>
                  </a:cubicBezTo>
                  <a:cubicBezTo>
                    <a:pt x="105479" y="311"/>
                    <a:pt x="105455" y="310"/>
                    <a:pt x="105430" y="308"/>
                  </a:cubicBezTo>
                  <a:cubicBezTo>
                    <a:pt x="105149" y="282"/>
                    <a:pt x="104600" y="69"/>
                    <a:pt x="104220" y="69"/>
                  </a:cubicBezTo>
                  <a:cubicBezTo>
                    <a:pt x="103863" y="69"/>
                    <a:pt x="103656" y="256"/>
                    <a:pt x="103958" y="963"/>
                  </a:cubicBezTo>
                  <a:cubicBezTo>
                    <a:pt x="103810" y="938"/>
                    <a:pt x="103684" y="926"/>
                    <a:pt x="103577" y="926"/>
                  </a:cubicBezTo>
                  <a:cubicBezTo>
                    <a:pt x="102563" y="926"/>
                    <a:pt x="103297" y="1983"/>
                    <a:pt x="103574" y="2489"/>
                  </a:cubicBezTo>
                  <a:cubicBezTo>
                    <a:pt x="102936" y="2588"/>
                    <a:pt x="101510" y="2739"/>
                    <a:pt x="102504" y="3627"/>
                  </a:cubicBezTo>
                  <a:cubicBezTo>
                    <a:pt x="102451" y="3657"/>
                    <a:pt x="102400" y="3669"/>
                    <a:pt x="102349" y="3669"/>
                  </a:cubicBezTo>
                  <a:cubicBezTo>
                    <a:pt x="102126" y="3669"/>
                    <a:pt x="101890" y="3437"/>
                    <a:pt x="101378" y="3437"/>
                  </a:cubicBezTo>
                  <a:cubicBezTo>
                    <a:pt x="101285" y="3437"/>
                    <a:pt x="101183" y="3444"/>
                    <a:pt x="101070" y="3463"/>
                  </a:cubicBezTo>
                  <a:cubicBezTo>
                    <a:pt x="101896" y="2296"/>
                    <a:pt x="100126" y="2615"/>
                    <a:pt x="99687" y="2506"/>
                  </a:cubicBezTo>
                  <a:cubicBezTo>
                    <a:pt x="99287" y="2406"/>
                    <a:pt x="98437" y="1776"/>
                    <a:pt x="97832" y="1776"/>
                  </a:cubicBezTo>
                  <a:cubicBezTo>
                    <a:pt x="97498" y="1776"/>
                    <a:pt x="97238" y="1969"/>
                    <a:pt x="97172" y="2551"/>
                  </a:cubicBezTo>
                  <a:cubicBezTo>
                    <a:pt x="96985" y="2416"/>
                    <a:pt x="96781" y="2358"/>
                    <a:pt x="96589" y="2358"/>
                  </a:cubicBezTo>
                  <a:cubicBezTo>
                    <a:pt x="95950" y="2358"/>
                    <a:pt x="95435" y="2994"/>
                    <a:pt x="96093" y="3556"/>
                  </a:cubicBezTo>
                  <a:cubicBezTo>
                    <a:pt x="95599" y="3570"/>
                    <a:pt x="93620" y="3976"/>
                    <a:pt x="95087" y="4417"/>
                  </a:cubicBezTo>
                  <a:cubicBezTo>
                    <a:pt x="95050" y="4415"/>
                    <a:pt x="95014" y="4414"/>
                    <a:pt x="94979" y="4414"/>
                  </a:cubicBezTo>
                  <a:cubicBezTo>
                    <a:pt x="93749" y="4414"/>
                    <a:pt x="94260" y="5625"/>
                    <a:pt x="95025" y="6003"/>
                  </a:cubicBezTo>
                  <a:cubicBezTo>
                    <a:pt x="95020" y="6003"/>
                    <a:pt x="95014" y="6003"/>
                    <a:pt x="95009" y="6003"/>
                  </a:cubicBezTo>
                  <a:cubicBezTo>
                    <a:pt x="94393" y="6003"/>
                    <a:pt x="92490" y="6241"/>
                    <a:pt x="93120" y="7166"/>
                  </a:cubicBezTo>
                  <a:cubicBezTo>
                    <a:pt x="92751" y="7252"/>
                    <a:pt x="90446" y="7619"/>
                    <a:pt x="91729" y="8236"/>
                  </a:cubicBezTo>
                  <a:cubicBezTo>
                    <a:pt x="91697" y="8232"/>
                    <a:pt x="91663" y="8230"/>
                    <a:pt x="91628" y="8230"/>
                  </a:cubicBezTo>
                  <a:cubicBezTo>
                    <a:pt x="90970" y="8230"/>
                    <a:pt x="89857" y="8979"/>
                    <a:pt x="90827" y="9321"/>
                  </a:cubicBezTo>
                  <a:cubicBezTo>
                    <a:pt x="90422" y="9421"/>
                    <a:pt x="90413" y="9640"/>
                    <a:pt x="90249" y="9922"/>
                  </a:cubicBezTo>
                  <a:cubicBezTo>
                    <a:pt x="90524" y="9946"/>
                    <a:pt x="90798" y="10087"/>
                    <a:pt x="91089" y="10087"/>
                  </a:cubicBezTo>
                  <a:cubicBezTo>
                    <a:pt x="91123" y="10087"/>
                    <a:pt x="91158" y="10085"/>
                    <a:pt x="91193" y="10081"/>
                  </a:cubicBezTo>
                  <a:lnTo>
                    <a:pt x="91193" y="10081"/>
                  </a:lnTo>
                  <a:cubicBezTo>
                    <a:pt x="90691" y="10475"/>
                    <a:pt x="90722" y="11096"/>
                    <a:pt x="91286" y="11351"/>
                  </a:cubicBezTo>
                  <a:cubicBezTo>
                    <a:pt x="90898" y="11501"/>
                    <a:pt x="90939" y="11705"/>
                    <a:pt x="90767" y="11985"/>
                  </a:cubicBezTo>
                  <a:cubicBezTo>
                    <a:pt x="90823" y="12009"/>
                    <a:pt x="90945" y="12068"/>
                    <a:pt x="90980" y="12098"/>
                  </a:cubicBezTo>
                  <a:cubicBezTo>
                    <a:pt x="90849" y="12062"/>
                    <a:pt x="90714" y="12042"/>
                    <a:pt x="90582" y="12042"/>
                  </a:cubicBezTo>
                  <a:cubicBezTo>
                    <a:pt x="90356" y="12042"/>
                    <a:pt x="90139" y="12098"/>
                    <a:pt x="89960" y="12220"/>
                  </a:cubicBezTo>
                  <a:lnTo>
                    <a:pt x="89960" y="12220"/>
                  </a:lnTo>
                  <a:cubicBezTo>
                    <a:pt x="89957" y="12219"/>
                    <a:pt x="89953" y="12219"/>
                    <a:pt x="89949" y="12219"/>
                  </a:cubicBezTo>
                  <a:cubicBezTo>
                    <a:pt x="89422" y="12219"/>
                    <a:pt x="89052" y="12632"/>
                    <a:pt x="88632" y="12889"/>
                  </a:cubicBezTo>
                  <a:cubicBezTo>
                    <a:pt x="88689" y="12399"/>
                    <a:pt x="88500" y="11977"/>
                    <a:pt x="88103" y="11977"/>
                  </a:cubicBezTo>
                  <a:cubicBezTo>
                    <a:pt x="88011" y="11977"/>
                    <a:pt x="87909" y="11999"/>
                    <a:pt x="87796" y="12049"/>
                  </a:cubicBezTo>
                  <a:cubicBezTo>
                    <a:pt x="87737" y="11712"/>
                    <a:pt x="87395" y="11440"/>
                    <a:pt x="87135" y="11440"/>
                  </a:cubicBezTo>
                  <a:cubicBezTo>
                    <a:pt x="86984" y="11440"/>
                    <a:pt x="86861" y="11531"/>
                    <a:pt x="86836" y="11755"/>
                  </a:cubicBezTo>
                  <a:cubicBezTo>
                    <a:pt x="86804" y="11751"/>
                    <a:pt x="86772" y="11749"/>
                    <a:pt x="86740" y="11749"/>
                  </a:cubicBezTo>
                  <a:cubicBezTo>
                    <a:pt x="86058" y="11749"/>
                    <a:pt x="85514" y="12646"/>
                    <a:pt x="86388" y="12912"/>
                  </a:cubicBezTo>
                  <a:cubicBezTo>
                    <a:pt x="85810" y="13286"/>
                    <a:pt x="85293" y="13880"/>
                    <a:pt x="85174" y="14565"/>
                  </a:cubicBezTo>
                  <a:cubicBezTo>
                    <a:pt x="84855" y="14731"/>
                    <a:pt x="84531" y="14952"/>
                    <a:pt x="84199" y="15105"/>
                  </a:cubicBezTo>
                  <a:lnTo>
                    <a:pt x="84199" y="15105"/>
                  </a:lnTo>
                  <a:cubicBezTo>
                    <a:pt x="84522" y="14636"/>
                    <a:pt x="84287" y="14188"/>
                    <a:pt x="83842" y="14188"/>
                  </a:cubicBezTo>
                  <a:cubicBezTo>
                    <a:pt x="83740" y="14188"/>
                    <a:pt x="83626" y="14212"/>
                    <a:pt x="83506" y="14265"/>
                  </a:cubicBezTo>
                  <a:cubicBezTo>
                    <a:pt x="83280" y="13868"/>
                    <a:pt x="82873" y="13648"/>
                    <a:pt x="82422" y="13648"/>
                  </a:cubicBezTo>
                  <a:cubicBezTo>
                    <a:pt x="82405" y="13648"/>
                    <a:pt x="82388" y="13649"/>
                    <a:pt x="82371" y="13649"/>
                  </a:cubicBezTo>
                  <a:cubicBezTo>
                    <a:pt x="82730" y="13041"/>
                    <a:pt x="82645" y="12496"/>
                    <a:pt x="82029" y="12496"/>
                  </a:cubicBezTo>
                  <a:cubicBezTo>
                    <a:pt x="81908" y="12496"/>
                    <a:pt x="81768" y="12517"/>
                    <a:pt x="81606" y="12562"/>
                  </a:cubicBezTo>
                  <a:cubicBezTo>
                    <a:pt x="81708" y="12094"/>
                    <a:pt x="81802" y="11366"/>
                    <a:pt x="81326" y="11366"/>
                  </a:cubicBezTo>
                  <a:cubicBezTo>
                    <a:pt x="81242" y="11366"/>
                    <a:pt x="81141" y="11388"/>
                    <a:pt x="81019" y="11439"/>
                  </a:cubicBezTo>
                  <a:cubicBezTo>
                    <a:pt x="81354" y="10881"/>
                    <a:pt x="81532" y="9814"/>
                    <a:pt x="80713" y="9814"/>
                  </a:cubicBezTo>
                  <a:cubicBezTo>
                    <a:pt x="80660" y="9814"/>
                    <a:pt x="80603" y="9819"/>
                    <a:pt x="80541" y="9828"/>
                  </a:cubicBezTo>
                  <a:cubicBezTo>
                    <a:pt x="80666" y="9189"/>
                    <a:pt x="80403" y="8676"/>
                    <a:pt x="79760" y="8676"/>
                  </a:cubicBezTo>
                  <a:cubicBezTo>
                    <a:pt x="79717" y="8676"/>
                    <a:pt x="79671" y="8678"/>
                    <a:pt x="79624" y="8683"/>
                  </a:cubicBezTo>
                  <a:cubicBezTo>
                    <a:pt x="79789" y="8163"/>
                    <a:pt x="79515" y="7414"/>
                    <a:pt x="78959" y="7414"/>
                  </a:cubicBezTo>
                  <a:cubicBezTo>
                    <a:pt x="78900" y="7414"/>
                    <a:pt x="78836" y="7422"/>
                    <a:pt x="78770" y="7441"/>
                  </a:cubicBezTo>
                  <a:cubicBezTo>
                    <a:pt x="78663" y="7209"/>
                    <a:pt x="78510" y="7114"/>
                    <a:pt x="78353" y="7114"/>
                  </a:cubicBezTo>
                  <a:cubicBezTo>
                    <a:pt x="78037" y="7114"/>
                    <a:pt x="77704" y="7498"/>
                    <a:pt x="77696" y="7917"/>
                  </a:cubicBezTo>
                  <a:cubicBezTo>
                    <a:pt x="77604" y="7904"/>
                    <a:pt x="77515" y="7898"/>
                    <a:pt x="77429" y="7898"/>
                  </a:cubicBezTo>
                  <a:cubicBezTo>
                    <a:pt x="76769" y="7898"/>
                    <a:pt x="76285" y="8275"/>
                    <a:pt x="76241" y="8989"/>
                  </a:cubicBezTo>
                  <a:cubicBezTo>
                    <a:pt x="76039" y="8914"/>
                    <a:pt x="75799" y="8871"/>
                    <a:pt x="75559" y="8871"/>
                  </a:cubicBezTo>
                  <a:cubicBezTo>
                    <a:pt x="75009" y="8871"/>
                    <a:pt x="74458" y="9097"/>
                    <a:pt x="74363" y="9679"/>
                  </a:cubicBezTo>
                  <a:lnTo>
                    <a:pt x="74363" y="9679"/>
                  </a:lnTo>
                  <a:cubicBezTo>
                    <a:pt x="74367" y="9648"/>
                    <a:pt x="74393" y="9381"/>
                    <a:pt x="74416" y="9319"/>
                  </a:cubicBezTo>
                  <a:cubicBezTo>
                    <a:pt x="74265" y="9246"/>
                    <a:pt x="74140" y="9215"/>
                    <a:pt x="74034" y="9215"/>
                  </a:cubicBezTo>
                  <a:cubicBezTo>
                    <a:pt x="73519" y="9215"/>
                    <a:pt x="73454" y="9949"/>
                    <a:pt x="72976" y="10149"/>
                  </a:cubicBezTo>
                  <a:cubicBezTo>
                    <a:pt x="72808" y="10219"/>
                    <a:pt x="72606" y="10241"/>
                    <a:pt x="72384" y="10241"/>
                  </a:cubicBezTo>
                  <a:cubicBezTo>
                    <a:pt x="72015" y="10241"/>
                    <a:pt x="71591" y="10180"/>
                    <a:pt x="71172" y="10180"/>
                  </a:cubicBezTo>
                  <a:cubicBezTo>
                    <a:pt x="70847" y="10180"/>
                    <a:pt x="70525" y="10217"/>
                    <a:pt x="70235" y="10347"/>
                  </a:cubicBezTo>
                  <a:cubicBezTo>
                    <a:pt x="70176" y="9843"/>
                    <a:pt x="69803" y="9269"/>
                    <a:pt x="69305" y="9269"/>
                  </a:cubicBezTo>
                  <a:cubicBezTo>
                    <a:pt x="69239" y="9269"/>
                    <a:pt x="69171" y="9279"/>
                    <a:pt x="69101" y="9301"/>
                  </a:cubicBezTo>
                  <a:cubicBezTo>
                    <a:pt x="68856" y="8823"/>
                    <a:pt x="68399" y="8307"/>
                    <a:pt x="67870" y="8246"/>
                  </a:cubicBezTo>
                  <a:lnTo>
                    <a:pt x="67870" y="8246"/>
                  </a:lnTo>
                  <a:cubicBezTo>
                    <a:pt x="67876" y="8351"/>
                    <a:pt x="67865" y="8481"/>
                    <a:pt x="67862" y="8591"/>
                  </a:cubicBezTo>
                  <a:cubicBezTo>
                    <a:pt x="67666" y="8190"/>
                    <a:pt x="67049" y="7803"/>
                    <a:pt x="66612" y="7803"/>
                  </a:cubicBezTo>
                  <a:cubicBezTo>
                    <a:pt x="66302" y="7803"/>
                    <a:pt x="66083" y="7997"/>
                    <a:pt x="66166" y="8517"/>
                  </a:cubicBezTo>
                  <a:cubicBezTo>
                    <a:pt x="66090" y="8486"/>
                    <a:pt x="66029" y="8386"/>
                    <a:pt x="65951" y="8378"/>
                  </a:cubicBezTo>
                  <a:cubicBezTo>
                    <a:pt x="65650" y="8646"/>
                    <a:pt x="65574" y="8990"/>
                    <a:pt x="65793" y="9287"/>
                  </a:cubicBezTo>
                  <a:cubicBezTo>
                    <a:pt x="65076" y="9440"/>
                    <a:pt x="64578" y="10074"/>
                    <a:pt x="65257" y="10593"/>
                  </a:cubicBezTo>
                  <a:cubicBezTo>
                    <a:pt x="65160" y="10570"/>
                    <a:pt x="65069" y="10559"/>
                    <a:pt x="64985" y="10559"/>
                  </a:cubicBezTo>
                  <a:cubicBezTo>
                    <a:pt x="64514" y="10559"/>
                    <a:pt x="64271" y="10903"/>
                    <a:pt x="64493" y="11429"/>
                  </a:cubicBezTo>
                  <a:cubicBezTo>
                    <a:pt x="63755" y="11639"/>
                    <a:pt x="62650" y="11318"/>
                    <a:pt x="62810" y="12504"/>
                  </a:cubicBezTo>
                  <a:cubicBezTo>
                    <a:pt x="62579" y="12428"/>
                    <a:pt x="62165" y="12325"/>
                    <a:pt x="61814" y="12325"/>
                  </a:cubicBezTo>
                  <a:cubicBezTo>
                    <a:pt x="61485" y="12325"/>
                    <a:pt x="61211" y="12416"/>
                    <a:pt x="61193" y="12706"/>
                  </a:cubicBezTo>
                  <a:lnTo>
                    <a:pt x="61193" y="12706"/>
                  </a:lnTo>
                  <a:cubicBezTo>
                    <a:pt x="61097" y="11939"/>
                    <a:pt x="60792" y="11467"/>
                    <a:pt x="60527" y="11467"/>
                  </a:cubicBezTo>
                  <a:cubicBezTo>
                    <a:pt x="60475" y="11467"/>
                    <a:pt x="60425" y="11485"/>
                    <a:pt x="60379" y="11521"/>
                  </a:cubicBezTo>
                  <a:cubicBezTo>
                    <a:pt x="61117" y="10788"/>
                    <a:pt x="60647" y="10275"/>
                    <a:pt x="60132" y="10275"/>
                  </a:cubicBezTo>
                  <a:cubicBezTo>
                    <a:pt x="59878" y="10275"/>
                    <a:pt x="59613" y="10399"/>
                    <a:pt x="59475" y="10682"/>
                  </a:cubicBezTo>
                  <a:lnTo>
                    <a:pt x="59475" y="10682"/>
                  </a:lnTo>
                  <a:cubicBezTo>
                    <a:pt x="59556" y="10068"/>
                    <a:pt x="59161" y="9727"/>
                    <a:pt x="58749" y="9727"/>
                  </a:cubicBezTo>
                  <a:cubicBezTo>
                    <a:pt x="58556" y="9727"/>
                    <a:pt x="58358" y="9803"/>
                    <a:pt x="58206" y="9961"/>
                  </a:cubicBezTo>
                  <a:lnTo>
                    <a:pt x="58206" y="9961"/>
                  </a:lnTo>
                  <a:cubicBezTo>
                    <a:pt x="58264" y="9482"/>
                    <a:pt x="57972" y="9213"/>
                    <a:pt x="57653" y="9213"/>
                  </a:cubicBezTo>
                  <a:cubicBezTo>
                    <a:pt x="57464" y="9213"/>
                    <a:pt x="57265" y="9309"/>
                    <a:pt x="57125" y="9513"/>
                  </a:cubicBezTo>
                  <a:lnTo>
                    <a:pt x="57125" y="9513"/>
                  </a:lnTo>
                  <a:cubicBezTo>
                    <a:pt x="57068" y="9318"/>
                    <a:pt x="56907" y="9201"/>
                    <a:pt x="56731" y="9158"/>
                  </a:cubicBezTo>
                  <a:lnTo>
                    <a:pt x="56731" y="9158"/>
                  </a:lnTo>
                  <a:cubicBezTo>
                    <a:pt x="57329" y="8347"/>
                    <a:pt x="57479" y="7347"/>
                    <a:pt x="56476" y="6923"/>
                  </a:cubicBezTo>
                  <a:cubicBezTo>
                    <a:pt x="57178" y="6681"/>
                    <a:pt x="57416" y="5328"/>
                    <a:pt x="56849" y="5328"/>
                  </a:cubicBezTo>
                  <a:cubicBezTo>
                    <a:pt x="56754" y="5328"/>
                    <a:pt x="56635" y="5367"/>
                    <a:pt x="56491" y="5456"/>
                  </a:cubicBezTo>
                  <a:cubicBezTo>
                    <a:pt x="57478" y="4689"/>
                    <a:pt x="57044" y="3976"/>
                    <a:pt x="56447" y="3976"/>
                  </a:cubicBezTo>
                  <a:cubicBezTo>
                    <a:pt x="56226" y="3976"/>
                    <a:pt x="55984" y="4073"/>
                    <a:pt x="55781" y="4300"/>
                  </a:cubicBezTo>
                  <a:lnTo>
                    <a:pt x="55781" y="4300"/>
                  </a:lnTo>
                  <a:cubicBezTo>
                    <a:pt x="56284" y="3553"/>
                    <a:pt x="55853" y="3016"/>
                    <a:pt x="55346" y="3016"/>
                  </a:cubicBezTo>
                  <a:cubicBezTo>
                    <a:pt x="55063" y="3016"/>
                    <a:pt x="54757" y="3183"/>
                    <a:pt x="54576" y="3572"/>
                  </a:cubicBezTo>
                  <a:cubicBezTo>
                    <a:pt x="54353" y="2830"/>
                    <a:pt x="53617" y="2549"/>
                    <a:pt x="52894" y="2362"/>
                  </a:cubicBezTo>
                  <a:cubicBezTo>
                    <a:pt x="52800" y="2338"/>
                    <a:pt x="52705" y="2327"/>
                    <a:pt x="52611" y="2327"/>
                  </a:cubicBezTo>
                  <a:cubicBezTo>
                    <a:pt x="52039" y="2327"/>
                    <a:pt x="51525" y="2721"/>
                    <a:pt x="51525" y="2721"/>
                  </a:cubicBezTo>
                  <a:cubicBezTo>
                    <a:pt x="51525" y="2721"/>
                    <a:pt x="51019" y="1727"/>
                    <a:pt x="50144" y="1727"/>
                  </a:cubicBezTo>
                  <a:cubicBezTo>
                    <a:pt x="49834" y="1727"/>
                    <a:pt x="49479" y="1852"/>
                    <a:pt x="49083" y="2188"/>
                  </a:cubicBezTo>
                  <a:cubicBezTo>
                    <a:pt x="48720" y="1790"/>
                    <a:pt x="48185" y="1418"/>
                    <a:pt x="47662" y="1418"/>
                  </a:cubicBezTo>
                  <a:cubicBezTo>
                    <a:pt x="47475" y="1418"/>
                    <a:pt x="47289" y="1466"/>
                    <a:pt x="47114" y="1577"/>
                  </a:cubicBezTo>
                  <a:cubicBezTo>
                    <a:pt x="46927" y="1166"/>
                    <a:pt x="46628" y="563"/>
                    <a:pt x="46256" y="263"/>
                  </a:cubicBezTo>
                  <a:cubicBezTo>
                    <a:pt x="46015" y="67"/>
                    <a:pt x="45812" y="0"/>
                    <a:pt x="45649"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905000" y="3540000"/>
              <a:ext cx="458350" cy="757900"/>
            </a:xfrm>
            <a:custGeom>
              <a:avLst/>
              <a:gdLst/>
              <a:ahLst/>
              <a:cxnLst/>
              <a:rect l="l" t="t" r="r" b="b"/>
              <a:pathLst>
                <a:path w="18334" h="30316" extrusionOk="0">
                  <a:moveTo>
                    <a:pt x="9010" y="1"/>
                  </a:moveTo>
                  <a:cubicBezTo>
                    <a:pt x="9010" y="1"/>
                    <a:pt x="6549" y="897"/>
                    <a:pt x="7313" y="4986"/>
                  </a:cubicBezTo>
                  <a:cubicBezTo>
                    <a:pt x="7313" y="4986"/>
                    <a:pt x="6625" y="4062"/>
                    <a:pt x="4489" y="4062"/>
                  </a:cubicBezTo>
                  <a:cubicBezTo>
                    <a:pt x="3401" y="4062"/>
                    <a:pt x="1939" y="4302"/>
                    <a:pt x="0" y="5024"/>
                  </a:cubicBezTo>
                  <a:cubicBezTo>
                    <a:pt x="0" y="5024"/>
                    <a:pt x="782" y="6000"/>
                    <a:pt x="3028" y="6000"/>
                  </a:cubicBezTo>
                  <a:cubicBezTo>
                    <a:pt x="3820" y="6000"/>
                    <a:pt x="4795" y="5879"/>
                    <a:pt x="5982" y="5550"/>
                  </a:cubicBezTo>
                  <a:lnTo>
                    <a:pt x="5982" y="5550"/>
                  </a:lnTo>
                  <a:cubicBezTo>
                    <a:pt x="5981" y="5550"/>
                    <a:pt x="2728" y="8278"/>
                    <a:pt x="4170" y="12378"/>
                  </a:cubicBezTo>
                  <a:cubicBezTo>
                    <a:pt x="4170" y="12378"/>
                    <a:pt x="4971" y="12036"/>
                    <a:pt x="5830" y="10813"/>
                  </a:cubicBezTo>
                  <a:cubicBezTo>
                    <a:pt x="5840" y="10078"/>
                    <a:pt x="5943" y="9334"/>
                    <a:pt x="6011" y="8721"/>
                  </a:cubicBezTo>
                  <a:cubicBezTo>
                    <a:pt x="6017" y="8675"/>
                    <a:pt x="6048" y="8654"/>
                    <a:pt x="6082" y="8654"/>
                  </a:cubicBezTo>
                  <a:cubicBezTo>
                    <a:pt x="6124" y="8654"/>
                    <a:pt x="6169" y="8686"/>
                    <a:pt x="6169" y="8741"/>
                  </a:cubicBezTo>
                  <a:cubicBezTo>
                    <a:pt x="6167" y="9230"/>
                    <a:pt x="6183" y="9715"/>
                    <a:pt x="6217" y="10202"/>
                  </a:cubicBezTo>
                  <a:cubicBezTo>
                    <a:pt x="6438" y="9815"/>
                    <a:pt x="6655" y="9367"/>
                    <a:pt x="6856" y="8843"/>
                  </a:cubicBezTo>
                  <a:lnTo>
                    <a:pt x="6856" y="8843"/>
                  </a:lnTo>
                  <a:cubicBezTo>
                    <a:pt x="6856" y="8844"/>
                    <a:pt x="6396" y="14274"/>
                    <a:pt x="7382" y="16772"/>
                  </a:cubicBezTo>
                  <a:cubicBezTo>
                    <a:pt x="7382" y="16772"/>
                    <a:pt x="8539" y="15487"/>
                    <a:pt x="9081" y="13170"/>
                  </a:cubicBezTo>
                  <a:cubicBezTo>
                    <a:pt x="8983" y="12384"/>
                    <a:pt x="8865" y="11601"/>
                    <a:pt x="8609" y="10840"/>
                  </a:cubicBezTo>
                  <a:cubicBezTo>
                    <a:pt x="8594" y="10798"/>
                    <a:pt x="8626" y="10768"/>
                    <a:pt x="8659" y="10768"/>
                  </a:cubicBezTo>
                  <a:cubicBezTo>
                    <a:pt x="8677" y="10768"/>
                    <a:pt x="8695" y="10777"/>
                    <a:pt x="8705" y="10798"/>
                  </a:cubicBezTo>
                  <a:cubicBezTo>
                    <a:pt x="8931" y="11252"/>
                    <a:pt x="9111" y="11723"/>
                    <a:pt x="9260" y="12205"/>
                  </a:cubicBezTo>
                  <a:cubicBezTo>
                    <a:pt x="9411" y="11076"/>
                    <a:pt x="9403" y="9759"/>
                    <a:pt x="9082" y="8272"/>
                  </a:cubicBezTo>
                  <a:lnTo>
                    <a:pt x="9082" y="8272"/>
                  </a:lnTo>
                  <a:cubicBezTo>
                    <a:pt x="9082" y="8272"/>
                    <a:pt x="9238" y="8651"/>
                    <a:pt x="9543" y="9235"/>
                  </a:cubicBezTo>
                  <a:cubicBezTo>
                    <a:pt x="10666" y="13759"/>
                    <a:pt x="12428" y="22861"/>
                    <a:pt x="10730" y="30316"/>
                  </a:cubicBezTo>
                  <a:lnTo>
                    <a:pt x="13591" y="30316"/>
                  </a:lnTo>
                  <a:cubicBezTo>
                    <a:pt x="13591" y="30316"/>
                    <a:pt x="13608" y="20241"/>
                    <a:pt x="11279" y="11928"/>
                  </a:cubicBezTo>
                  <a:lnTo>
                    <a:pt x="11279" y="11928"/>
                  </a:lnTo>
                  <a:cubicBezTo>
                    <a:pt x="12247" y="13155"/>
                    <a:pt x="13529" y="14383"/>
                    <a:pt x="15108" y="15062"/>
                  </a:cubicBezTo>
                  <a:cubicBezTo>
                    <a:pt x="15108" y="15062"/>
                    <a:pt x="14915" y="10207"/>
                    <a:pt x="11447" y="6444"/>
                  </a:cubicBezTo>
                  <a:lnTo>
                    <a:pt x="11447" y="6444"/>
                  </a:lnTo>
                  <a:cubicBezTo>
                    <a:pt x="11448" y="6445"/>
                    <a:pt x="12200" y="7161"/>
                    <a:pt x="13285" y="7935"/>
                  </a:cubicBezTo>
                  <a:cubicBezTo>
                    <a:pt x="13177" y="7574"/>
                    <a:pt x="13082" y="7214"/>
                    <a:pt x="12987" y="6873"/>
                  </a:cubicBezTo>
                  <a:cubicBezTo>
                    <a:pt x="12979" y="6841"/>
                    <a:pt x="13004" y="6817"/>
                    <a:pt x="13027" y="6817"/>
                  </a:cubicBezTo>
                  <a:cubicBezTo>
                    <a:pt x="13040" y="6817"/>
                    <a:pt x="13053" y="6824"/>
                    <a:pt x="13059" y="6841"/>
                  </a:cubicBezTo>
                  <a:cubicBezTo>
                    <a:pt x="13241" y="7314"/>
                    <a:pt x="13445" y="7760"/>
                    <a:pt x="13663" y="8198"/>
                  </a:cubicBezTo>
                  <a:cubicBezTo>
                    <a:pt x="13805" y="8293"/>
                    <a:pt x="13950" y="8388"/>
                    <a:pt x="14100" y="8482"/>
                  </a:cubicBezTo>
                  <a:cubicBezTo>
                    <a:pt x="13901" y="7974"/>
                    <a:pt x="13723" y="7462"/>
                    <a:pt x="13530" y="6978"/>
                  </a:cubicBezTo>
                  <a:cubicBezTo>
                    <a:pt x="13512" y="6932"/>
                    <a:pt x="13549" y="6897"/>
                    <a:pt x="13586" y="6897"/>
                  </a:cubicBezTo>
                  <a:cubicBezTo>
                    <a:pt x="13607" y="6897"/>
                    <a:pt x="13627" y="6907"/>
                    <a:pt x="13639" y="6931"/>
                  </a:cubicBezTo>
                  <a:cubicBezTo>
                    <a:pt x="13950" y="7565"/>
                    <a:pt x="14279" y="8180"/>
                    <a:pt x="14615" y="8791"/>
                  </a:cubicBezTo>
                  <a:cubicBezTo>
                    <a:pt x="15643" y="9377"/>
                    <a:pt x="16787" y="9843"/>
                    <a:pt x="17827" y="9843"/>
                  </a:cubicBezTo>
                  <a:cubicBezTo>
                    <a:pt x="17999" y="9843"/>
                    <a:pt x="18168" y="9830"/>
                    <a:pt x="18333" y="9803"/>
                  </a:cubicBezTo>
                  <a:cubicBezTo>
                    <a:pt x="18333" y="9803"/>
                    <a:pt x="17749" y="5787"/>
                    <a:pt x="10694" y="4671"/>
                  </a:cubicBezTo>
                  <a:cubicBezTo>
                    <a:pt x="10694" y="4671"/>
                    <a:pt x="11751" y="4058"/>
                    <a:pt x="13249" y="3395"/>
                  </a:cubicBezTo>
                  <a:cubicBezTo>
                    <a:pt x="12745" y="3266"/>
                    <a:pt x="12230" y="3162"/>
                    <a:pt x="11732" y="3038"/>
                  </a:cubicBezTo>
                  <a:cubicBezTo>
                    <a:pt x="11649" y="3016"/>
                    <a:pt x="11663" y="2906"/>
                    <a:pt x="11749" y="2906"/>
                  </a:cubicBezTo>
                  <a:cubicBezTo>
                    <a:pt x="12452" y="2909"/>
                    <a:pt x="13200" y="2954"/>
                    <a:pt x="13914" y="3110"/>
                  </a:cubicBezTo>
                  <a:cubicBezTo>
                    <a:pt x="15146" y="2599"/>
                    <a:pt x="16587" y="2108"/>
                    <a:pt x="17962" y="1883"/>
                  </a:cubicBezTo>
                  <a:cubicBezTo>
                    <a:pt x="17962" y="1883"/>
                    <a:pt x="16925" y="960"/>
                    <a:pt x="15007" y="960"/>
                  </a:cubicBezTo>
                  <a:cubicBezTo>
                    <a:pt x="13594" y="960"/>
                    <a:pt x="11703" y="1461"/>
                    <a:pt x="9397" y="3202"/>
                  </a:cubicBezTo>
                  <a:cubicBezTo>
                    <a:pt x="9397" y="3202"/>
                    <a:pt x="9241" y="1250"/>
                    <a:pt x="9010" y="1"/>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400075" y="3778350"/>
              <a:ext cx="416825" cy="769325"/>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411225" y="3795300"/>
              <a:ext cx="292100" cy="539150"/>
            </a:xfrm>
            <a:custGeom>
              <a:avLst/>
              <a:gdLst/>
              <a:ahLst/>
              <a:cxnLst/>
              <a:rect l="l" t="t" r="r" b="b"/>
              <a:pathLst>
                <a:path w="11684" h="21566" extrusionOk="0">
                  <a:moveTo>
                    <a:pt x="6850" y="0"/>
                  </a:moveTo>
                  <a:cubicBezTo>
                    <a:pt x="6420" y="0"/>
                    <a:pt x="5085" y="188"/>
                    <a:pt x="4354" y="2411"/>
                  </a:cubicBezTo>
                  <a:cubicBezTo>
                    <a:pt x="4354" y="2411"/>
                    <a:pt x="4111" y="653"/>
                    <a:pt x="1" y="48"/>
                  </a:cubicBezTo>
                  <a:lnTo>
                    <a:pt x="1" y="48"/>
                  </a:lnTo>
                  <a:cubicBezTo>
                    <a:pt x="1" y="48"/>
                    <a:pt x="124" y="741"/>
                    <a:pt x="1158" y="1420"/>
                  </a:cubicBezTo>
                  <a:cubicBezTo>
                    <a:pt x="1314" y="1322"/>
                    <a:pt x="1477" y="1234"/>
                    <a:pt x="1647" y="1159"/>
                  </a:cubicBezTo>
                  <a:cubicBezTo>
                    <a:pt x="1654" y="1156"/>
                    <a:pt x="1661" y="1155"/>
                    <a:pt x="1668" y="1155"/>
                  </a:cubicBezTo>
                  <a:cubicBezTo>
                    <a:pt x="1713" y="1155"/>
                    <a:pt x="1738" y="1225"/>
                    <a:pt x="1688" y="1250"/>
                  </a:cubicBezTo>
                  <a:cubicBezTo>
                    <a:pt x="1543" y="1321"/>
                    <a:pt x="1405" y="1403"/>
                    <a:pt x="1273" y="1494"/>
                  </a:cubicBezTo>
                  <a:cubicBezTo>
                    <a:pt x="1395" y="1569"/>
                    <a:pt x="1528" y="1643"/>
                    <a:pt x="1675" y="1716"/>
                  </a:cubicBezTo>
                  <a:cubicBezTo>
                    <a:pt x="1830" y="1577"/>
                    <a:pt x="1993" y="1446"/>
                    <a:pt x="2166" y="1324"/>
                  </a:cubicBezTo>
                  <a:cubicBezTo>
                    <a:pt x="2173" y="1319"/>
                    <a:pt x="2180" y="1317"/>
                    <a:pt x="2187" y="1317"/>
                  </a:cubicBezTo>
                  <a:cubicBezTo>
                    <a:pt x="2216" y="1317"/>
                    <a:pt x="2239" y="1354"/>
                    <a:pt x="2211" y="1380"/>
                  </a:cubicBezTo>
                  <a:cubicBezTo>
                    <a:pt x="2071" y="1508"/>
                    <a:pt x="1943" y="1644"/>
                    <a:pt x="1820" y="1786"/>
                  </a:cubicBezTo>
                  <a:cubicBezTo>
                    <a:pt x="2238" y="1982"/>
                    <a:pt x="2750" y="2163"/>
                    <a:pt x="3380" y="2312"/>
                  </a:cubicBezTo>
                  <a:cubicBezTo>
                    <a:pt x="3380" y="2312"/>
                    <a:pt x="558" y="2868"/>
                    <a:pt x="75" y="5771"/>
                  </a:cubicBezTo>
                  <a:cubicBezTo>
                    <a:pt x="75" y="5771"/>
                    <a:pt x="101" y="5774"/>
                    <a:pt x="151" y="5774"/>
                  </a:cubicBezTo>
                  <a:cubicBezTo>
                    <a:pt x="306" y="5774"/>
                    <a:pt x="693" y="5748"/>
                    <a:pt x="1234" y="5533"/>
                  </a:cubicBezTo>
                  <a:cubicBezTo>
                    <a:pt x="1215" y="5367"/>
                    <a:pt x="1183" y="5194"/>
                    <a:pt x="1233" y="5033"/>
                  </a:cubicBezTo>
                  <a:cubicBezTo>
                    <a:pt x="1235" y="5027"/>
                    <a:pt x="1240" y="5025"/>
                    <a:pt x="1245" y="5025"/>
                  </a:cubicBezTo>
                  <a:cubicBezTo>
                    <a:pt x="1250" y="5025"/>
                    <a:pt x="1256" y="5027"/>
                    <a:pt x="1259" y="5033"/>
                  </a:cubicBezTo>
                  <a:cubicBezTo>
                    <a:pt x="1324" y="5167"/>
                    <a:pt x="1349" y="5322"/>
                    <a:pt x="1380" y="5474"/>
                  </a:cubicBezTo>
                  <a:cubicBezTo>
                    <a:pt x="1521" y="5411"/>
                    <a:pt x="1670" y="5337"/>
                    <a:pt x="1827" y="5250"/>
                  </a:cubicBezTo>
                  <a:cubicBezTo>
                    <a:pt x="1766" y="5139"/>
                    <a:pt x="1714" y="5025"/>
                    <a:pt x="1678" y="4904"/>
                  </a:cubicBezTo>
                  <a:cubicBezTo>
                    <a:pt x="1669" y="4875"/>
                    <a:pt x="1694" y="4858"/>
                    <a:pt x="1718" y="4858"/>
                  </a:cubicBezTo>
                  <a:cubicBezTo>
                    <a:pt x="1732" y="4858"/>
                    <a:pt x="1747" y="4864"/>
                    <a:pt x="1753" y="4879"/>
                  </a:cubicBezTo>
                  <a:cubicBezTo>
                    <a:pt x="1803" y="4990"/>
                    <a:pt x="1871" y="5088"/>
                    <a:pt x="1939" y="5184"/>
                  </a:cubicBezTo>
                  <a:cubicBezTo>
                    <a:pt x="2213" y="5023"/>
                    <a:pt x="2509" y="4816"/>
                    <a:pt x="2822" y="4552"/>
                  </a:cubicBezTo>
                  <a:lnTo>
                    <a:pt x="2822" y="4552"/>
                  </a:lnTo>
                  <a:cubicBezTo>
                    <a:pt x="2822" y="4552"/>
                    <a:pt x="776" y="7623"/>
                    <a:pt x="545" y="9428"/>
                  </a:cubicBezTo>
                  <a:cubicBezTo>
                    <a:pt x="545" y="9428"/>
                    <a:pt x="2869" y="8621"/>
                    <a:pt x="4061" y="5698"/>
                  </a:cubicBezTo>
                  <a:lnTo>
                    <a:pt x="4061" y="5698"/>
                  </a:lnTo>
                  <a:cubicBezTo>
                    <a:pt x="3348" y="8903"/>
                    <a:pt x="2027" y="15323"/>
                    <a:pt x="1410" y="21384"/>
                  </a:cubicBezTo>
                  <a:lnTo>
                    <a:pt x="3182" y="21565"/>
                  </a:lnTo>
                  <a:cubicBezTo>
                    <a:pt x="3182" y="21565"/>
                    <a:pt x="3276" y="14186"/>
                    <a:pt x="4369" y="7138"/>
                  </a:cubicBezTo>
                  <a:cubicBezTo>
                    <a:pt x="4480" y="7195"/>
                    <a:pt x="4592" y="7249"/>
                    <a:pt x="4711" y="7287"/>
                  </a:cubicBezTo>
                  <a:cubicBezTo>
                    <a:pt x="4739" y="7296"/>
                    <a:pt x="4730" y="7340"/>
                    <a:pt x="4703" y="7340"/>
                  </a:cubicBezTo>
                  <a:cubicBezTo>
                    <a:pt x="4702" y="7340"/>
                    <a:pt x="4701" y="7339"/>
                    <a:pt x="4699" y="7339"/>
                  </a:cubicBezTo>
                  <a:cubicBezTo>
                    <a:pt x="4583" y="7322"/>
                    <a:pt x="4471" y="7293"/>
                    <a:pt x="4359" y="7258"/>
                  </a:cubicBezTo>
                  <a:lnTo>
                    <a:pt x="4359" y="7258"/>
                  </a:lnTo>
                  <a:cubicBezTo>
                    <a:pt x="4389" y="7519"/>
                    <a:pt x="4429" y="7790"/>
                    <a:pt x="4483" y="8068"/>
                  </a:cubicBezTo>
                  <a:cubicBezTo>
                    <a:pt x="4687" y="8014"/>
                    <a:pt x="4888" y="7955"/>
                    <a:pt x="5087" y="7884"/>
                  </a:cubicBezTo>
                  <a:cubicBezTo>
                    <a:pt x="5094" y="7881"/>
                    <a:pt x="5102" y="7880"/>
                    <a:pt x="5109" y="7880"/>
                  </a:cubicBezTo>
                  <a:cubicBezTo>
                    <a:pt x="5165" y="7880"/>
                    <a:pt x="5195" y="7960"/>
                    <a:pt x="5135" y="7990"/>
                  </a:cubicBezTo>
                  <a:cubicBezTo>
                    <a:pt x="4932" y="8092"/>
                    <a:pt x="4728" y="8179"/>
                    <a:pt x="4521" y="8255"/>
                  </a:cubicBezTo>
                  <a:cubicBezTo>
                    <a:pt x="4716" y="9175"/>
                    <a:pt x="5069" y="10141"/>
                    <a:pt x="5688" y="10935"/>
                  </a:cubicBezTo>
                  <a:cubicBezTo>
                    <a:pt x="5688" y="10935"/>
                    <a:pt x="7159" y="7991"/>
                    <a:pt x="6330" y="4627"/>
                  </a:cubicBezTo>
                  <a:lnTo>
                    <a:pt x="6330" y="4627"/>
                  </a:lnTo>
                  <a:cubicBezTo>
                    <a:pt x="6330" y="4628"/>
                    <a:pt x="6670" y="5699"/>
                    <a:pt x="7281" y="6778"/>
                  </a:cubicBezTo>
                  <a:cubicBezTo>
                    <a:pt x="7337" y="6676"/>
                    <a:pt x="7392" y="6572"/>
                    <a:pt x="7450" y="6470"/>
                  </a:cubicBezTo>
                  <a:cubicBezTo>
                    <a:pt x="7456" y="6460"/>
                    <a:pt x="7466" y="6456"/>
                    <a:pt x="7476" y="6456"/>
                  </a:cubicBezTo>
                  <a:cubicBezTo>
                    <a:pt x="7500" y="6456"/>
                    <a:pt x="7526" y="6479"/>
                    <a:pt x="7512" y="6504"/>
                  </a:cubicBezTo>
                  <a:cubicBezTo>
                    <a:pt x="7449" y="6623"/>
                    <a:pt x="7389" y="6744"/>
                    <a:pt x="7329" y="6864"/>
                  </a:cubicBezTo>
                  <a:cubicBezTo>
                    <a:pt x="7395" y="6978"/>
                    <a:pt x="7464" y="7090"/>
                    <a:pt x="7535" y="7200"/>
                  </a:cubicBezTo>
                  <a:cubicBezTo>
                    <a:pt x="7609" y="7009"/>
                    <a:pt x="7688" y="6820"/>
                    <a:pt x="7772" y="6638"/>
                  </a:cubicBezTo>
                  <a:cubicBezTo>
                    <a:pt x="7780" y="6620"/>
                    <a:pt x="7795" y="6613"/>
                    <a:pt x="7810" y="6613"/>
                  </a:cubicBezTo>
                  <a:cubicBezTo>
                    <a:pt x="7835" y="6613"/>
                    <a:pt x="7860" y="6635"/>
                    <a:pt x="7847" y="6666"/>
                  </a:cubicBezTo>
                  <a:cubicBezTo>
                    <a:pt x="7762" y="6890"/>
                    <a:pt x="7692" y="7118"/>
                    <a:pt x="7633" y="7348"/>
                  </a:cubicBezTo>
                  <a:cubicBezTo>
                    <a:pt x="8091" y="8030"/>
                    <a:pt x="8659" y="8634"/>
                    <a:pt x="9319" y="8868"/>
                  </a:cubicBezTo>
                  <a:cubicBezTo>
                    <a:pt x="9319" y="8868"/>
                    <a:pt x="10284" y="6296"/>
                    <a:pt x="6462" y="3328"/>
                  </a:cubicBezTo>
                  <a:cubicBezTo>
                    <a:pt x="6462" y="3328"/>
                    <a:pt x="6523" y="3327"/>
                    <a:pt x="6633" y="3327"/>
                  </a:cubicBezTo>
                  <a:cubicBezTo>
                    <a:pt x="6940" y="3327"/>
                    <a:pt x="7628" y="3337"/>
                    <a:pt x="8468" y="3412"/>
                  </a:cubicBezTo>
                  <a:cubicBezTo>
                    <a:pt x="8415" y="3243"/>
                    <a:pt x="8354" y="3076"/>
                    <a:pt x="8278" y="2916"/>
                  </a:cubicBezTo>
                  <a:cubicBezTo>
                    <a:pt x="8268" y="2897"/>
                    <a:pt x="8287" y="2877"/>
                    <a:pt x="8304" y="2877"/>
                  </a:cubicBezTo>
                  <a:cubicBezTo>
                    <a:pt x="8312" y="2877"/>
                    <a:pt x="8318" y="2880"/>
                    <a:pt x="8323" y="2887"/>
                  </a:cubicBezTo>
                  <a:cubicBezTo>
                    <a:pt x="8432" y="3059"/>
                    <a:pt x="8522" y="3241"/>
                    <a:pt x="8603" y="3425"/>
                  </a:cubicBezTo>
                  <a:cubicBezTo>
                    <a:pt x="8832" y="3448"/>
                    <a:pt x="9072" y="3474"/>
                    <a:pt x="9316" y="3507"/>
                  </a:cubicBezTo>
                  <a:cubicBezTo>
                    <a:pt x="9209" y="3338"/>
                    <a:pt x="9102" y="3168"/>
                    <a:pt x="9007" y="2992"/>
                  </a:cubicBezTo>
                  <a:cubicBezTo>
                    <a:pt x="8994" y="2970"/>
                    <a:pt x="9017" y="2947"/>
                    <a:pt x="9038" y="2947"/>
                  </a:cubicBezTo>
                  <a:cubicBezTo>
                    <a:pt x="9046" y="2947"/>
                    <a:pt x="9054" y="2950"/>
                    <a:pt x="9059" y="2958"/>
                  </a:cubicBezTo>
                  <a:cubicBezTo>
                    <a:pt x="9185" y="3154"/>
                    <a:pt x="9321" y="3340"/>
                    <a:pt x="9455" y="3527"/>
                  </a:cubicBezTo>
                  <a:cubicBezTo>
                    <a:pt x="10196" y="3635"/>
                    <a:pt x="10980" y="3798"/>
                    <a:pt x="11683" y="4049"/>
                  </a:cubicBezTo>
                  <a:cubicBezTo>
                    <a:pt x="11683" y="4049"/>
                    <a:pt x="10934" y="1929"/>
                    <a:pt x="7547" y="1929"/>
                  </a:cubicBezTo>
                  <a:cubicBezTo>
                    <a:pt x="7130" y="1929"/>
                    <a:pt x="6672" y="1962"/>
                    <a:pt x="6171" y="2034"/>
                  </a:cubicBezTo>
                  <a:cubicBezTo>
                    <a:pt x="6171" y="2034"/>
                    <a:pt x="6717" y="825"/>
                    <a:pt x="6988" y="8"/>
                  </a:cubicBezTo>
                  <a:cubicBezTo>
                    <a:pt x="6988" y="8"/>
                    <a:pt x="6938" y="0"/>
                    <a:pt x="6850"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768375" y="4024850"/>
              <a:ext cx="277275" cy="511775"/>
            </a:xfrm>
            <a:custGeom>
              <a:avLst/>
              <a:gdLst/>
              <a:ahLst/>
              <a:cxnLst/>
              <a:rect l="l" t="t" r="r" b="b"/>
              <a:pathLst>
                <a:path w="11091" h="20471" extrusionOk="0">
                  <a:moveTo>
                    <a:pt x="4590" y="0"/>
                  </a:moveTo>
                  <a:cubicBezTo>
                    <a:pt x="4506" y="0"/>
                    <a:pt x="4458" y="7"/>
                    <a:pt x="4458" y="7"/>
                  </a:cubicBezTo>
                  <a:cubicBezTo>
                    <a:pt x="4716" y="782"/>
                    <a:pt x="5232" y="1930"/>
                    <a:pt x="5232" y="1930"/>
                  </a:cubicBezTo>
                  <a:cubicBezTo>
                    <a:pt x="4756" y="1861"/>
                    <a:pt x="4321" y="1830"/>
                    <a:pt x="3925" y="1830"/>
                  </a:cubicBezTo>
                  <a:cubicBezTo>
                    <a:pt x="712" y="1830"/>
                    <a:pt x="1" y="3841"/>
                    <a:pt x="1" y="3841"/>
                  </a:cubicBezTo>
                  <a:cubicBezTo>
                    <a:pt x="668" y="3604"/>
                    <a:pt x="1413" y="3448"/>
                    <a:pt x="2117" y="3346"/>
                  </a:cubicBezTo>
                  <a:cubicBezTo>
                    <a:pt x="2244" y="3169"/>
                    <a:pt x="2371" y="2992"/>
                    <a:pt x="2492" y="2808"/>
                  </a:cubicBezTo>
                  <a:cubicBezTo>
                    <a:pt x="2497" y="2800"/>
                    <a:pt x="2505" y="2796"/>
                    <a:pt x="2513" y="2796"/>
                  </a:cubicBezTo>
                  <a:cubicBezTo>
                    <a:pt x="2532" y="2796"/>
                    <a:pt x="2554" y="2817"/>
                    <a:pt x="2543" y="2839"/>
                  </a:cubicBezTo>
                  <a:cubicBezTo>
                    <a:pt x="2452" y="3008"/>
                    <a:pt x="2350" y="3168"/>
                    <a:pt x="2248" y="3328"/>
                  </a:cubicBezTo>
                  <a:cubicBezTo>
                    <a:pt x="2480" y="3297"/>
                    <a:pt x="2709" y="3271"/>
                    <a:pt x="2926" y="3250"/>
                  </a:cubicBezTo>
                  <a:cubicBezTo>
                    <a:pt x="3002" y="3074"/>
                    <a:pt x="3087" y="2903"/>
                    <a:pt x="3191" y="2740"/>
                  </a:cubicBezTo>
                  <a:cubicBezTo>
                    <a:pt x="3196" y="2733"/>
                    <a:pt x="3202" y="2730"/>
                    <a:pt x="3209" y="2730"/>
                  </a:cubicBezTo>
                  <a:cubicBezTo>
                    <a:pt x="3225" y="2730"/>
                    <a:pt x="3243" y="2748"/>
                    <a:pt x="3235" y="2766"/>
                  </a:cubicBezTo>
                  <a:cubicBezTo>
                    <a:pt x="3161" y="2920"/>
                    <a:pt x="3104" y="3077"/>
                    <a:pt x="3055" y="3239"/>
                  </a:cubicBezTo>
                  <a:cubicBezTo>
                    <a:pt x="3841" y="3168"/>
                    <a:pt x="4489" y="3158"/>
                    <a:pt x="4785" y="3158"/>
                  </a:cubicBezTo>
                  <a:cubicBezTo>
                    <a:pt x="4896" y="3158"/>
                    <a:pt x="4957" y="3159"/>
                    <a:pt x="4957" y="3159"/>
                  </a:cubicBezTo>
                  <a:cubicBezTo>
                    <a:pt x="1329" y="5975"/>
                    <a:pt x="2246" y="8418"/>
                    <a:pt x="2246" y="8418"/>
                  </a:cubicBezTo>
                  <a:cubicBezTo>
                    <a:pt x="2872" y="8195"/>
                    <a:pt x="3410" y="7621"/>
                    <a:pt x="3847" y="6974"/>
                  </a:cubicBezTo>
                  <a:cubicBezTo>
                    <a:pt x="3789" y="6756"/>
                    <a:pt x="3724" y="6539"/>
                    <a:pt x="3643" y="6327"/>
                  </a:cubicBezTo>
                  <a:cubicBezTo>
                    <a:pt x="3631" y="6298"/>
                    <a:pt x="3655" y="6276"/>
                    <a:pt x="3679" y="6276"/>
                  </a:cubicBezTo>
                  <a:cubicBezTo>
                    <a:pt x="3692" y="6276"/>
                    <a:pt x="3706" y="6283"/>
                    <a:pt x="3714" y="6300"/>
                  </a:cubicBezTo>
                  <a:cubicBezTo>
                    <a:pt x="3793" y="6473"/>
                    <a:pt x="3868" y="6653"/>
                    <a:pt x="3939" y="6834"/>
                  </a:cubicBezTo>
                  <a:cubicBezTo>
                    <a:pt x="4006" y="6729"/>
                    <a:pt x="4071" y="6623"/>
                    <a:pt x="4134" y="6515"/>
                  </a:cubicBezTo>
                  <a:cubicBezTo>
                    <a:pt x="4078" y="6400"/>
                    <a:pt x="4022" y="6287"/>
                    <a:pt x="3961" y="6173"/>
                  </a:cubicBezTo>
                  <a:cubicBezTo>
                    <a:pt x="3948" y="6151"/>
                    <a:pt x="3972" y="6128"/>
                    <a:pt x="3994" y="6128"/>
                  </a:cubicBezTo>
                  <a:cubicBezTo>
                    <a:pt x="4004" y="6128"/>
                    <a:pt x="4013" y="6132"/>
                    <a:pt x="4019" y="6142"/>
                  </a:cubicBezTo>
                  <a:cubicBezTo>
                    <a:pt x="4074" y="6239"/>
                    <a:pt x="4128" y="6335"/>
                    <a:pt x="4180" y="6433"/>
                  </a:cubicBezTo>
                  <a:cubicBezTo>
                    <a:pt x="4760" y="5410"/>
                    <a:pt x="5083" y="4392"/>
                    <a:pt x="5083" y="4391"/>
                  </a:cubicBezTo>
                  <a:lnTo>
                    <a:pt x="5083" y="4391"/>
                  </a:lnTo>
                  <a:cubicBezTo>
                    <a:pt x="4297" y="7585"/>
                    <a:pt x="5693" y="10379"/>
                    <a:pt x="5693" y="10379"/>
                  </a:cubicBezTo>
                  <a:cubicBezTo>
                    <a:pt x="6280" y="9626"/>
                    <a:pt x="6615" y="8710"/>
                    <a:pt x="6800" y="7835"/>
                  </a:cubicBezTo>
                  <a:cubicBezTo>
                    <a:pt x="6605" y="7763"/>
                    <a:pt x="6410" y="7680"/>
                    <a:pt x="6218" y="7583"/>
                  </a:cubicBezTo>
                  <a:cubicBezTo>
                    <a:pt x="6161" y="7555"/>
                    <a:pt x="6188" y="7479"/>
                    <a:pt x="6241" y="7479"/>
                  </a:cubicBezTo>
                  <a:cubicBezTo>
                    <a:pt x="6248" y="7479"/>
                    <a:pt x="6255" y="7481"/>
                    <a:pt x="6263" y="7483"/>
                  </a:cubicBezTo>
                  <a:cubicBezTo>
                    <a:pt x="6452" y="7550"/>
                    <a:pt x="6643" y="7607"/>
                    <a:pt x="6837" y="7658"/>
                  </a:cubicBezTo>
                  <a:cubicBezTo>
                    <a:pt x="6888" y="7394"/>
                    <a:pt x="6925" y="7136"/>
                    <a:pt x="6953" y="6889"/>
                  </a:cubicBezTo>
                  <a:lnTo>
                    <a:pt x="6953" y="6889"/>
                  </a:lnTo>
                  <a:cubicBezTo>
                    <a:pt x="6849" y="6922"/>
                    <a:pt x="6742" y="6950"/>
                    <a:pt x="6632" y="6966"/>
                  </a:cubicBezTo>
                  <a:cubicBezTo>
                    <a:pt x="6630" y="6966"/>
                    <a:pt x="6629" y="6966"/>
                    <a:pt x="6628" y="6966"/>
                  </a:cubicBezTo>
                  <a:cubicBezTo>
                    <a:pt x="6602" y="6966"/>
                    <a:pt x="6593" y="6924"/>
                    <a:pt x="6620" y="6916"/>
                  </a:cubicBezTo>
                  <a:cubicBezTo>
                    <a:pt x="6734" y="6879"/>
                    <a:pt x="6840" y="6830"/>
                    <a:pt x="6944" y="6775"/>
                  </a:cubicBezTo>
                  <a:cubicBezTo>
                    <a:pt x="7981" y="13465"/>
                    <a:pt x="8071" y="20470"/>
                    <a:pt x="8071" y="20470"/>
                  </a:cubicBezTo>
                  <a:lnTo>
                    <a:pt x="9754" y="20299"/>
                  </a:lnTo>
                  <a:cubicBezTo>
                    <a:pt x="9168" y="14545"/>
                    <a:pt x="7913" y="8450"/>
                    <a:pt x="7237" y="5408"/>
                  </a:cubicBezTo>
                  <a:lnTo>
                    <a:pt x="7237" y="5408"/>
                  </a:lnTo>
                  <a:cubicBezTo>
                    <a:pt x="8368" y="8182"/>
                    <a:pt x="10575" y="8948"/>
                    <a:pt x="10575" y="8948"/>
                  </a:cubicBezTo>
                  <a:cubicBezTo>
                    <a:pt x="10355" y="7235"/>
                    <a:pt x="8413" y="4319"/>
                    <a:pt x="8412" y="4319"/>
                  </a:cubicBezTo>
                  <a:lnTo>
                    <a:pt x="8412" y="4319"/>
                  </a:lnTo>
                  <a:cubicBezTo>
                    <a:pt x="8710" y="4570"/>
                    <a:pt x="8991" y="4766"/>
                    <a:pt x="9252" y="4920"/>
                  </a:cubicBezTo>
                  <a:cubicBezTo>
                    <a:pt x="9317" y="4828"/>
                    <a:pt x="9381" y="4736"/>
                    <a:pt x="9428" y="4631"/>
                  </a:cubicBezTo>
                  <a:cubicBezTo>
                    <a:pt x="9434" y="4616"/>
                    <a:pt x="9448" y="4610"/>
                    <a:pt x="9462" y="4610"/>
                  </a:cubicBezTo>
                  <a:cubicBezTo>
                    <a:pt x="9484" y="4610"/>
                    <a:pt x="9508" y="4627"/>
                    <a:pt x="9500" y="4654"/>
                  </a:cubicBezTo>
                  <a:cubicBezTo>
                    <a:pt x="9464" y="4770"/>
                    <a:pt x="9415" y="4878"/>
                    <a:pt x="9358" y="4982"/>
                  </a:cubicBezTo>
                  <a:cubicBezTo>
                    <a:pt x="9507" y="5066"/>
                    <a:pt x="9649" y="5136"/>
                    <a:pt x="9782" y="5194"/>
                  </a:cubicBezTo>
                  <a:cubicBezTo>
                    <a:pt x="9812" y="5052"/>
                    <a:pt x="9836" y="4904"/>
                    <a:pt x="9898" y="4775"/>
                  </a:cubicBezTo>
                  <a:cubicBezTo>
                    <a:pt x="9900" y="4771"/>
                    <a:pt x="9905" y="4769"/>
                    <a:pt x="9910" y="4769"/>
                  </a:cubicBezTo>
                  <a:cubicBezTo>
                    <a:pt x="9915" y="4769"/>
                    <a:pt x="9919" y="4771"/>
                    <a:pt x="9921" y="4777"/>
                  </a:cubicBezTo>
                  <a:cubicBezTo>
                    <a:pt x="9969" y="4930"/>
                    <a:pt x="9939" y="5094"/>
                    <a:pt x="9919" y="5252"/>
                  </a:cubicBezTo>
                  <a:cubicBezTo>
                    <a:pt x="10435" y="5455"/>
                    <a:pt x="10803" y="5480"/>
                    <a:pt x="10950" y="5480"/>
                  </a:cubicBezTo>
                  <a:cubicBezTo>
                    <a:pt x="10997" y="5480"/>
                    <a:pt x="11021" y="5477"/>
                    <a:pt x="11021" y="5477"/>
                  </a:cubicBezTo>
                  <a:cubicBezTo>
                    <a:pt x="10563" y="2721"/>
                    <a:pt x="7885" y="2194"/>
                    <a:pt x="7885" y="2194"/>
                  </a:cubicBezTo>
                  <a:cubicBezTo>
                    <a:pt x="8482" y="2052"/>
                    <a:pt x="8967" y="1879"/>
                    <a:pt x="9364" y="1695"/>
                  </a:cubicBezTo>
                  <a:cubicBezTo>
                    <a:pt x="9247" y="1560"/>
                    <a:pt x="9126" y="1430"/>
                    <a:pt x="8994" y="1309"/>
                  </a:cubicBezTo>
                  <a:cubicBezTo>
                    <a:pt x="8968" y="1285"/>
                    <a:pt x="8988" y="1249"/>
                    <a:pt x="9015" y="1249"/>
                  </a:cubicBezTo>
                  <a:cubicBezTo>
                    <a:pt x="9022" y="1249"/>
                    <a:pt x="9029" y="1252"/>
                    <a:pt x="9036" y="1257"/>
                  </a:cubicBezTo>
                  <a:cubicBezTo>
                    <a:pt x="9199" y="1371"/>
                    <a:pt x="9355" y="1496"/>
                    <a:pt x="9501" y="1628"/>
                  </a:cubicBezTo>
                  <a:cubicBezTo>
                    <a:pt x="9642" y="1559"/>
                    <a:pt x="9768" y="1488"/>
                    <a:pt x="9884" y="1417"/>
                  </a:cubicBezTo>
                  <a:cubicBezTo>
                    <a:pt x="9758" y="1332"/>
                    <a:pt x="9627" y="1252"/>
                    <a:pt x="9490" y="1184"/>
                  </a:cubicBezTo>
                  <a:cubicBezTo>
                    <a:pt x="9443" y="1162"/>
                    <a:pt x="9465" y="1095"/>
                    <a:pt x="9509" y="1095"/>
                  </a:cubicBezTo>
                  <a:cubicBezTo>
                    <a:pt x="9515" y="1095"/>
                    <a:pt x="9521" y="1096"/>
                    <a:pt x="9528" y="1099"/>
                  </a:cubicBezTo>
                  <a:cubicBezTo>
                    <a:pt x="9691" y="1170"/>
                    <a:pt x="9844" y="1255"/>
                    <a:pt x="9993" y="1347"/>
                  </a:cubicBezTo>
                  <a:cubicBezTo>
                    <a:pt x="10974" y="702"/>
                    <a:pt x="11091" y="43"/>
                    <a:pt x="11091" y="43"/>
                  </a:cubicBezTo>
                  <a:lnTo>
                    <a:pt x="11091" y="43"/>
                  </a:lnTo>
                  <a:cubicBezTo>
                    <a:pt x="7190" y="619"/>
                    <a:pt x="6959" y="2287"/>
                    <a:pt x="6959" y="2287"/>
                  </a:cubicBezTo>
                  <a:cubicBezTo>
                    <a:pt x="6265" y="179"/>
                    <a:pt x="4999" y="0"/>
                    <a:pt x="4590"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 name="Google Shape;15;p2"/>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177900" y="3203587"/>
            <a:ext cx="1609860" cy="1975047"/>
          </a:xfrm>
          <a:custGeom>
            <a:avLst/>
            <a:gdLst/>
            <a:ahLst/>
            <a:cxnLst/>
            <a:rect l="l" t="t" r="r" b="b"/>
            <a:pathLst>
              <a:path w="39816" h="48848" extrusionOk="0">
                <a:moveTo>
                  <a:pt x="32957" y="1"/>
                </a:moveTo>
                <a:cubicBezTo>
                  <a:pt x="32927" y="1"/>
                  <a:pt x="32910" y="1"/>
                  <a:pt x="32909" y="2"/>
                </a:cubicBezTo>
                <a:cubicBezTo>
                  <a:pt x="32419" y="250"/>
                  <a:pt x="31458" y="848"/>
                  <a:pt x="31383" y="864"/>
                </a:cubicBezTo>
                <a:cubicBezTo>
                  <a:pt x="31309" y="968"/>
                  <a:pt x="31227" y="1067"/>
                  <a:pt x="31139" y="1161"/>
                </a:cubicBezTo>
                <a:cubicBezTo>
                  <a:pt x="31139" y="1161"/>
                  <a:pt x="31139" y="1161"/>
                  <a:pt x="31139" y="1161"/>
                </a:cubicBezTo>
                <a:lnTo>
                  <a:pt x="31139" y="1161"/>
                </a:lnTo>
                <a:cubicBezTo>
                  <a:pt x="31143" y="1161"/>
                  <a:pt x="30459" y="1973"/>
                  <a:pt x="29927" y="2542"/>
                </a:cubicBezTo>
                <a:cubicBezTo>
                  <a:pt x="28947" y="3592"/>
                  <a:pt x="27211" y="3704"/>
                  <a:pt x="25883" y="3858"/>
                </a:cubicBezTo>
                <a:cubicBezTo>
                  <a:pt x="23233" y="4168"/>
                  <a:pt x="21022" y="5760"/>
                  <a:pt x="19484" y="7873"/>
                </a:cubicBezTo>
                <a:cubicBezTo>
                  <a:pt x="18198" y="8939"/>
                  <a:pt x="17036" y="10207"/>
                  <a:pt x="16007" y="11179"/>
                </a:cubicBezTo>
                <a:cubicBezTo>
                  <a:pt x="14498" y="12602"/>
                  <a:pt x="12828" y="13832"/>
                  <a:pt x="11363" y="15325"/>
                </a:cubicBezTo>
                <a:cubicBezTo>
                  <a:pt x="9800" y="16918"/>
                  <a:pt x="7884" y="18319"/>
                  <a:pt x="6565" y="20130"/>
                </a:cubicBezTo>
                <a:cubicBezTo>
                  <a:pt x="5462" y="21648"/>
                  <a:pt x="4590" y="22856"/>
                  <a:pt x="4216" y="24738"/>
                </a:cubicBezTo>
                <a:cubicBezTo>
                  <a:pt x="4011" y="25761"/>
                  <a:pt x="3569" y="26579"/>
                  <a:pt x="4515" y="27277"/>
                </a:cubicBezTo>
                <a:cubicBezTo>
                  <a:pt x="6028" y="28393"/>
                  <a:pt x="7428" y="29628"/>
                  <a:pt x="9038" y="30620"/>
                </a:cubicBezTo>
                <a:cubicBezTo>
                  <a:pt x="9275" y="30767"/>
                  <a:pt x="9558" y="30909"/>
                  <a:pt x="9867" y="31042"/>
                </a:cubicBezTo>
                <a:cubicBezTo>
                  <a:pt x="9069" y="31457"/>
                  <a:pt x="8321" y="31991"/>
                  <a:pt x="7667" y="32530"/>
                </a:cubicBezTo>
                <a:cubicBezTo>
                  <a:pt x="5767" y="34101"/>
                  <a:pt x="4915" y="36473"/>
                  <a:pt x="2893" y="37857"/>
                </a:cubicBezTo>
                <a:cubicBezTo>
                  <a:pt x="1916" y="38527"/>
                  <a:pt x="49" y="38926"/>
                  <a:pt x="88" y="40484"/>
                </a:cubicBezTo>
                <a:cubicBezTo>
                  <a:pt x="98" y="40912"/>
                  <a:pt x="0" y="41543"/>
                  <a:pt x="358" y="41882"/>
                </a:cubicBezTo>
                <a:cubicBezTo>
                  <a:pt x="759" y="42261"/>
                  <a:pt x="1344" y="42575"/>
                  <a:pt x="1664" y="43002"/>
                </a:cubicBezTo>
                <a:cubicBezTo>
                  <a:pt x="1903" y="43320"/>
                  <a:pt x="2035" y="43745"/>
                  <a:pt x="2237" y="44088"/>
                </a:cubicBezTo>
                <a:cubicBezTo>
                  <a:pt x="2633" y="44761"/>
                  <a:pt x="3369" y="45257"/>
                  <a:pt x="3911" y="45800"/>
                </a:cubicBezTo>
                <a:cubicBezTo>
                  <a:pt x="4390" y="46279"/>
                  <a:pt x="4862" y="47033"/>
                  <a:pt x="5565" y="47219"/>
                </a:cubicBezTo>
                <a:cubicBezTo>
                  <a:pt x="6027" y="47342"/>
                  <a:pt x="6539" y="47419"/>
                  <a:pt x="7053" y="47419"/>
                </a:cubicBezTo>
                <a:cubicBezTo>
                  <a:pt x="7847" y="47419"/>
                  <a:pt x="8645" y="47236"/>
                  <a:pt x="9272" y="46760"/>
                </a:cubicBezTo>
                <a:cubicBezTo>
                  <a:pt x="10078" y="46149"/>
                  <a:pt x="8494" y="44810"/>
                  <a:pt x="8123" y="44476"/>
                </a:cubicBezTo>
                <a:cubicBezTo>
                  <a:pt x="7379" y="43804"/>
                  <a:pt x="6386" y="43356"/>
                  <a:pt x="5602" y="42723"/>
                </a:cubicBezTo>
                <a:cubicBezTo>
                  <a:pt x="4766" y="42049"/>
                  <a:pt x="5048" y="40828"/>
                  <a:pt x="5425" y="39694"/>
                </a:cubicBezTo>
                <a:lnTo>
                  <a:pt x="5425" y="39694"/>
                </a:lnTo>
                <a:cubicBezTo>
                  <a:pt x="5440" y="39694"/>
                  <a:pt x="5456" y="39695"/>
                  <a:pt x="5471" y="39695"/>
                </a:cubicBezTo>
                <a:cubicBezTo>
                  <a:pt x="5587" y="39695"/>
                  <a:pt x="5701" y="39690"/>
                  <a:pt x="5810" y="39676"/>
                </a:cubicBezTo>
                <a:cubicBezTo>
                  <a:pt x="6479" y="39591"/>
                  <a:pt x="7235" y="39128"/>
                  <a:pt x="7834" y="38877"/>
                </a:cubicBezTo>
                <a:cubicBezTo>
                  <a:pt x="9085" y="38354"/>
                  <a:pt x="10378" y="37940"/>
                  <a:pt x="11576" y="37295"/>
                </a:cubicBezTo>
                <a:cubicBezTo>
                  <a:pt x="13277" y="36378"/>
                  <a:pt x="15063" y="35572"/>
                  <a:pt x="16786" y="34663"/>
                </a:cubicBezTo>
                <a:lnTo>
                  <a:pt x="16786" y="34663"/>
                </a:lnTo>
                <a:cubicBezTo>
                  <a:pt x="16634" y="35459"/>
                  <a:pt x="16527" y="36243"/>
                  <a:pt x="16395" y="36897"/>
                </a:cubicBezTo>
                <a:cubicBezTo>
                  <a:pt x="16026" y="38728"/>
                  <a:pt x="17501" y="40029"/>
                  <a:pt x="17493" y="41802"/>
                </a:cubicBezTo>
                <a:cubicBezTo>
                  <a:pt x="17487" y="42967"/>
                  <a:pt x="16690" y="45282"/>
                  <a:pt x="17571" y="46256"/>
                </a:cubicBezTo>
                <a:cubicBezTo>
                  <a:pt x="18072" y="46810"/>
                  <a:pt x="18571" y="46810"/>
                  <a:pt x="19293" y="46942"/>
                </a:cubicBezTo>
                <a:cubicBezTo>
                  <a:pt x="20098" y="47089"/>
                  <a:pt x="20848" y="47447"/>
                  <a:pt x="21643" y="47620"/>
                </a:cubicBezTo>
                <a:cubicBezTo>
                  <a:pt x="23078" y="47934"/>
                  <a:pt x="24425" y="48848"/>
                  <a:pt x="25909" y="48848"/>
                </a:cubicBezTo>
                <a:cubicBezTo>
                  <a:pt x="26068" y="48848"/>
                  <a:pt x="26229" y="48837"/>
                  <a:pt x="26391" y="48815"/>
                </a:cubicBezTo>
                <a:cubicBezTo>
                  <a:pt x="26809" y="48756"/>
                  <a:pt x="27388" y="48191"/>
                  <a:pt x="27809" y="48022"/>
                </a:cubicBezTo>
                <a:cubicBezTo>
                  <a:pt x="28068" y="47919"/>
                  <a:pt x="28928" y="47520"/>
                  <a:pt x="28981" y="47139"/>
                </a:cubicBezTo>
                <a:cubicBezTo>
                  <a:pt x="29123" y="46135"/>
                  <a:pt x="26875" y="46009"/>
                  <a:pt x="26184" y="45784"/>
                </a:cubicBezTo>
                <a:cubicBezTo>
                  <a:pt x="24904" y="45368"/>
                  <a:pt x="23790" y="44767"/>
                  <a:pt x="22717" y="43958"/>
                </a:cubicBezTo>
                <a:cubicBezTo>
                  <a:pt x="22426" y="43739"/>
                  <a:pt x="22169" y="43490"/>
                  <a:pt x="21924" y="43227"/>
                </a:cubicBezTo>
                <a:cubicBezTo>
                  <a:pt x="21964" y="42480"/>
                  <a:pt x="22134" y="41702"/>
                  <a:pt x="22224" y="41258"/>
                </a:cubicBezTo>
                <a:cubicBezTo>
                  <a:pt x="22449" y="40154"/>
                  <a:pt x="22531" y="39030"/>
                  <a:pt x="22732" y="37923"/>
                </a:cubicBezTo>
                <a:cubicBezTo>
                  <a:pt x="22860" y="37223"/>
                  <a:pt x="22874" y="36545"/>
                  <a:pt x="22875" y="35838"/>
                </a:cubicBezTo>
                <a:cubicBezTo>
                  <a:pt x="22880" y="34447"/>
                  <a:pt x="23031" y="33188"/>
                  <a:pt x="23259" y="31817"/>
                </a:cubicBezTo>
                <a:cubicBezTo>
                  <a:pt x="23495" y="30399"/>
                  <a:pt x="23336" y="28933"/>
                  <a:pt x="22393" y="27817"/>
                </a:cubicBezTo>
                <a:cubicBezTo>
                  <a:pt x="21799" y="27116"/>
                  <a:pt x="21064" y="26459"/>
                  <a:pt x="20320" y="25919"/>
                </a:cubicBezTo>
                <a:cubicBezTo>
                  <a:pt x="20284" y="25894"/>
                  <a:pt x="20247" y="25866"/>
                  <a:pt x="20210" y="25841"/>
                </a:cubicBezTo>
                <a:cubicBezTo>
                  <a:pt x="20961" y="25492"/>
                  <a:pt x="21672" y="25032"/>
                  <a:pt x="22406" y="24394"/>
                </a:cubicBezTo>
                <a:cubicBezTo>
                  <a:pt x="22615" y="24211"/>
                  <a:pt x="22820" y="24012"/>
                  <a:pt x="23014" y="23802"/>
                </a:cubicBezTo>
                <a:cubicBezTo>
                  <a:pt x="23559" y="25061"/>
                  <a:pt x="24339" y="26261"/>
                  <a:pt x="24767" y="27528"/>
                </a:cubicBezTo>
                <a:cubicBezTo>
                  <a:pt x="24982" y="28163"/>
                  <a:pt x="25203" y="28767"/>
                  <a:pt x="25455" y="29343"/>
                </a:cubicBezTo>
                <a:cubicBezTo>
                  <a:pt x="25357" y="30584"/>
                  <a:pt x="25236" y="31817"/>
                  <a:pt x="25202" y="33067"/>
                </a:cubicBezTo>
                <a:cubicBezTo>
                  <a:pt x="25168" y="34339"/>
                  <a:pt x="25553" y="35619"/>
                  <a:pt x="25638" y="36888"/>
                </a:cubicBezTo>
                <a:cubicBezTo>
                  <a:pt x="25677" y="37474"/>
                  <a:pt x="25661" y="38029"/>
                  <a:pt x="25710" y="38565"/>
                </a:cubicBezTo>
                <a:cubicBezTo>
                  <a:pt x="25215" y="39404"/>
                  <a:pt x="24803" y="40085"/>
                  <a:pt x="24799" y="41214"/>
                </a:cubicBezTo>
                <a:cubicBezTo>
                  <a:pt x="24796" y="41896"/>
                  <a:pt x="24789" y="42954"/>
                  <a:pt x="25571" y="43188"/>
                </a:cubicBezTo>
                <a:cubicBezTo>
                  <a:pt x="25581" y="43191"/>
                  <a:pt x="25591" y="43193"/>
                  <a:pt x="25601" y="43193"/>
                </a:cubicBezTo>
                <a:cubicBezTo>
                  <a:pt x="25628" y="43193"/>
                  <a:pt x="25655" y="43182"/>
                  <a:pt x="25674" y="43163"/>
                </a:cubicBezTo>
                <a:cubicBezTo>
                  <a:pt x="25894" y="42946"/>
                  <a:pt x="26200" y="42466"/>
                  <a:pt x="26537" y="42466"/>
                </a:cubicBezTo>
                <a:cubicBezTo>
                  <a:pt x="26771" y="42466"/>
                  <a:pt x="27019" y="42695"/>
                  <a:pt x="27265" y="43399"/>
                </a:cubicBezTo>
                <a:cubicBezTo>
                  <a:pt x="27359" y="43667"/>
                  <a:pt x="27415" y="43964"/>
                  <a:pt x="27183" y="43964"/>
                </a:cubicBezTo>
                <a:cubicBezTo>
                  <a:pt x="27153" y="43964"/>
                  <a:pt x="27120" y="43960"/>
                  <a:pt x="27081" y="43950"/>
                </a:cubicBezTo>
                <a:cubicBezTo>
                  <a:pt x="26994" y="43927"/>
                  <a:pt x="26888" y="43917"/>
                  <a:pt x="26775" y="43917"/>
                </a:cubicBezTo>
                <a:cubicBezTo>
                  <a:pt x="26545" y="43917"/>
                  <a:pt x="26287" y="43959"/>
                  <a:pt x="26112" y="44024"/>
                </a:cubicBezTo>
                <a:cubicBezTo>
                  <a:pt x="26071" y="44040"/>
                  <a:pt x="26051" y="44068"/>
                  <a:pt x="26046" y="44111"/>
                </a:cubicBezTo>
                <a:cubicBezTo>
                  <a:pt x="25967" y="44855"/>
                  <a:pt x="26512" y="45019"/>
                  <a:pt x="27082" y="45019"/>
                </a:cubicBezTo>
                <a:cubicBezTo>
                  <a:pt x="27230" y="45019"/>
                  <a:pt x="27380" y="45007"/>
                  <a:pt x="27521" y="44993"/>
                </a:cubicBezTo>
                <a:cubicBezTo>
                  <a:pt x="27899" y="44954"/>
                  <a:pt x="28281" y="44914"/>
                  <a:pt x="28660" y="44828"/>
                </a:cubicBezTo>
                <a:cubicBezTo>
                  <a:pt x="29045" y="44742"/>
                  <a:pt x="29115" y="44197"/>
                  <a:pt x="29449" y="44124"/>
                </a:cubicBezTo>
                <a:cubicBezTo>
                  <a:pt x="31496" y="43672"/>
                  <a:pt x="31448" y="41361"/>
                  <a:pt x="30367" y="39975"/>
                </a:cubicBezTo>
                <a:cubicBezTo>
                  <a:pt x="30549" y="39422"/>
                  <a:pt x="30609" y="38846"/>
                  <a:pt x="30606" y="38127"/>
                </a:cubicBezTo>
                <a:cubicBezTo>
                  <a:pt x="30604" y="37568"/>
                  <a:pt x="30522" y="37017"/>
                  <a:pt x="30516" y="36456"/>
                </a:cubicBezTo>
                <a:lnTo>
                  <a:pt x="30516" y="36456"/>
                </a:lnTo>
                <a:cubicBezTo>
                  <a:pt x="31033" y="37617"/>
                  <a:pt x="31695" y="38724"/>
                  <a:pt x="32452" y="39706"/>
                </a:cubicBezTo>
                <a:cubicBezTo>
                  <a:pt x="32389" y="40002"/>
                  <a:pt x="32341" y="40302"/>
                  <a:pt x="32312" y="40611"/>
                </a:cubicBezTo>
                <a:cubicBezTo>
                  <a:pt x="32196" y="41881"/>
                  <a:pt x="32680" y="43178"/>
                  <a:pt x="32677" y="44458"/>
                </a:cubicBezTo>
                <a:cubicBezTo>
                  <a:pt x="32675" y="44894"/>
                  <a:pt x="32601" y="45486"/>
                  <a:pt x="33152" y="45638"/>
                </a:cubicBezTo>
                <a:cubicBezTo>
                  <a:pt x="33173" y="45644"/>
                  <a:pt x="33200" y="45647"/>
                  <a:pt x="33230" y="45647"/>
                </a:cubicBezTo>
                <a:cubicBezTo>
                  <a:pt x="33379" y="45647"/>
                  <a:pt x="33612" y="45582"/>
                  <a:pt x="33734" y="45558"/>
                </a:cubicBezTo>
                <a:cubicBezTo>
                  <a:pt x="33786" y="45548"/>
                  <a:pt x="33839" y="45544"/>
                  <a:pt x="33893" y="45544"/>
                </a:cubicBezTo>
                <a:cubicBezTo>
                  <a:pt x="34251" y="45544"/>
                  <a:pt x="34638" y="45734"/>
                  <a:pt x="35003" y="45734"/>
                </a:cubicBezTo>
                <a:cubicBezTo>
                  <a:pt x="35087" y="45734"/>
                  <a:pt x="35170" y="45724"/>
                  <a:pt x="35251" y="45700"/>
                </a:cubicBezTo>
                <a:cubicBezTo>
                  <a:pt x="35737" y="45549"/>
                  <a:pt x="35610" y="45631"/>
                  <a:pt x="35959" y="45243"/>
                </a:cubicBezTo>
                <a:cubicBezTo>
                  <a:pt x="36670" y="44450"/>
                  <a:pt x="36454" y="44900"/>
                  <a:pt x="37187" y="44622"/>
                </a:cubicBezTo>
                <a:cubicBezTo>
                  <a:pt x="37864" y="44367"/>
                  <a:pt x="38031" y="44030"/>
                  <a:pt x="38077" y="43311"/>
                </a:cubicBezTo>
                <a:cubicBezTo>
                  <a:pt x="38164" y="41945"/>
                  <a:pt x="37102" y="40581"/>
                  <a:pt x="36021" y="39578"/>
                </a:cubicBezTo>
                <a:cubicBezTo>
                  <a:pt x="36004" y="37751"/>
                  <a:pt x="36101" y="35748"/>
                  <a:pt x="35310" y="34283"/>
                </a:cubicBezTo>
                <a:cubicBezTo>
                  <a:pt x="34885" y="33497"/>
                  <a:pt x="34478" y="32773"/>
                  <a:pt x="33913" y="32116"/>
                </a:cubicBezTo>
                <a:cubicBezTo>
                  <a:pt x="34176" y="29854"/>
                  <a:pt x="33960" y="27493"/>
                  <a:pt x="32954" y="25543"/>
                </a:cubicBezTo>
                <a:cubicBezTo>
                  <a:pt x="32090" y="23869"/>
                  <a:pt x="31651" y="21860"/>
                  <a:pt x="31159" y="20049"/>
                </a:cubicBezTo>
                <a:cubicBezTo>
                  <a:pt x="30974" y="19365"/>
                  <a:pt x="30704" y="18632"/>
                  <a:pt x="30415" y="17985"/>
                </a:cubicBezTo>
                <a:cubicBezTo>
                  <a:pt x="30641" y="17550"/>
                  <a:pt x="30893" y="17131"/>
                  <a:pt x="31192" y="16746"/>
                </a:cubicBezTo>
                <a:cubicBezTo>
                  <a:pt x="31860" y="15883"/>
                  <a:pt x="32720" y="15192"/>
                  <a:pt x="33462" y="14398"/>
                </a:cubicBezTo>
                <a:cubicBezTo>
                  <a:pt x="33986" y="13839"/>
                  <a:pt x="34729" y="13275"/>
                  <a:pt x="35351" y="12642"/>
                </a:cubicBezTo>
                <a:cubicBezTo>
                  <a:pt x="35540" y="12666"/>
                  <a:pt x="35728" y="12676"/>
                  <a:pt x="35921" y="12676"/>
                </a:cubicBezTo>
                <a:cubicBezTo>
                  <a:pt x="36141" y="12676"/>
                  <a:pt x="36367" y="12663"/>
                  <a:pt x="36603" y="12644"/>
                </a:cubicBezTo>
                <a:cubicBezTo>
                  <a:pt x="37175" y="12597"/>
                  <a:pt x="37588" y="12106"/>
                  <a:pt x="37742" y="11569"/>
                </a:cubicBezTo>
                <a:cubicBezTo>
                  <a:pt x="37751" y="11569"/>
                  <a:pt x="37760" y="11570"/>
                  <a:pt x="37769" y="11570"/>
                </a:cubicBezTo>
                <a:cubicBezTo>
                  <a:pt x="38501" y="11570"/>
                  <a:pt x="39283" y="11116"/>
                  <a:pt x="39378" y="10317"/>
                </a:cubicBezTo>
                <a:cubicBezTo>
                  <a:pt x="39432" y="9871"/>
                  <a:pt x="39262" y="9168"/>
                  <a:pt x="38905" y="8729"/>
                </a:cubicBezTo>
                <a:cubicBezTo>
                  <a:pt x="38981" y="8566"/>
                  <a:pt x="39014" y="8389"/>
                  <a:pt x="38967" y="8230"/>
                </a:cubicBezTo>
                <a:cubicBezTo>
                  <a:pt x="38828" y="7770"/>
                  <a:pt x="38503" y="7407"/>
                  <a:pt x="38200" y="7029"/>
                </a:cubicBezTo>
                <a:cubicBezTo>
                  <a:pt x="38751" y="6617"/>
                  <a:pt x="38945" y="6279"/>
                  <a:pt x="39438" y="5787"/>
                </a:cubicBezTo>
                <a:cubicBezTo>
                  <a:pt x="39815" y="5410"/>
                  <a:pt x="39752" y="4766"/>
                  <a:pt x="39536" y="4334"/>
                </a:cubicBezTo>
                <a:cubicBezTo>
                  <a:pt x="39111" y="3482"/>
                  <a:pt x="38963" y="2898"/>
                  <a:pt x="38284" y="2250"/>
                </a:cubicBezTo>
                <a:cubicBezTo>
                  <a:pt x="37692" y="1684"/>
                  <a:pt x="36662" y="1455"/>
                  <a:pt x="35965" y="997"/>
                </a:cubicBezTo>
                <a:cubicBezTo>
                  <a:pt x="35994" y="995"/>
                  <a:pt x="35850" y="814"/>
                  <a:pt x="35746" y="765"/>
                </a:cubicBezTo>
                <a:cubicBezTo>
                  <a:pt x="35537" y="557"/>
                  <a:pt x="35312" y="386"/>
                  <a:pt x="35084" y="278"/>
                </a:cubicBezTo>
                <a:cubicBezTo>
                  <a:pt x="34597" y="50"/>
                  <a:pt x="33231" y="1"/>
                  <a:pt x="329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5114860" y="2473331"/>
            <a:ext cx="1485369" cy="2705339"/>
          </a:xfrm>
          <a:custGeom>
            <a:avLst/>
            <a:gdLst/>
            <a:ahLst/>
            <a:cxnLst/>
            <a:rect l="l" t="t" r="r" b="b"/>
            <a:pathLst>
              <a:path w="36737" h="66910" extrusionOk="0">
                <a:moveTo>
                  <a:pt x="24013" y="0"/>
                </a:moveTo>
                <a:cubicBezTo>
                  <a:pt x="23782" y="0"/>
                  <a:pt x="23552" y="16"/>
                  <a:pt x="23325" y="50"/>
                </a:cubicBezTo>
                <a:cubicBezTo>
                  <a:pt x="20214" y="505"/>
                  <a:pt x="17649" y="2744"/>
                  <a:pt x="16644" y="5730"/>
                </a:cubicBezTo>
                <a:cubicBezTo>
                  <a:pt x="15308" y="6905"/>
                  <a:pt x="14049" y="8133"/>
                  <a:pt x="12761" y="9466"/>
                </a:cubicBezTo>
                <a:cubicBezTo>
                  <a:pt x="11723" y="10541"/>
                  <a:pt x="10590" y="11428"/>
                  <a:pt x="9823" y="12733"/>
                </a:cubicBezTo>
                <a:cubicBezTo>
                  <a:pt x="9181" y="13825"/>
                  <a:pt x="8955" y="14958"/>
                  <a:pt x="8731" y="16184"/>
                </a:cubicBezTo>
                <a:cubicBezTo>
                  <a:pt x="8354" y="18256"/>
                  <a:pt x="7532" y="19922"/>
                  <a:pt x="6469" y="21727"/>
                </a:cubicBezTo>
                <a:cubicBezTo>
                  <a:pt x="5708" y="23019"/>
                  <a:pt x="5141" y="24417"/>
                  <a:pt x="4387" y="25714"/>
                </a:cubicBezTo>
                <a:cubicBezTo>
                  <a:pt x="3576" y="27106"/>
                  <a:pt x="4227" y="28594"/>
                  <a:pt x="5196" y="29822"/>
                </a:cubicBezTo>
                <a:cubicBezTo>
                  <a:pt x="4759" y="30496"/>
                  <a:pt x="4171" y="31444"/>
                  <a:pt x="3691" y="32157"/>
                </a:cubicBezTo>
                <a:cubicBezTo>
                  <a:pt x="1922" y="34770"/>
                  <a:pt x="0" y="36986"/>
                  <a:pt x="86" y="40290"/>
                </a:cubicBezTo>
                <a:cubicBezTo>
                  <a:pt x="115" y="41384"/>
                  <a:pt x="1209" y="42286"/>
                  <a:pt x="1922" y="42954"/>
                </a:cubicBezTo>
                <a:cubicBezTo>
                  <a:pt x="3060" y="44021"/>
                  <a:pt x="4108" y="45142"/>
                  <a:pt x="5212" y="46234"/>
                </a:cubicBezTo>
                <a:cubicBezTo>
                  <a:pt x="6537" y="47544"/>
                  <a:pt x="7799" y="48587"/>
                  <a:pt x="9255" y="49349"/>
                </a:cubicBezTo>
                <a:cubicBezTo>
                  <a:pt x="8362" y="49796"/>
                  <a:pt x="7547" y="50457"/>
                  <a:pt x="6690" y="51064"/>
                </a:cubicBezTo>
                <a:cubicBezTo>
                  <a:pt x="5907" y="51619"/>
                  <a:pt x="5582" y="52585"/>
                  <a:pt x="4805" y="53106"/>
                </a:cubicBezTo>
                <a:cubicBezTo>
                  <a:pt x="4136" y="53558"/>
                  <a:pt x="2825" y="53920"/>
                  <a:pt x="2015" y="54245"/>
                </a:cubicBezTo>
                <a:cubicBezTo>
                  <a:pt x="1001" y="54650"/>
                  <a:pt x="327" y="55949"/>
                  <a:pt x="504" y="56994"/>
                </a:cubicBezTo>
                <a:cubicBezTo>
                  <a:pt x="867" y="59121"/>
                  <a:pt x="3048" y="60113"/>
                  <a:pt x="3655" y="62075"/>
                </a:cubicBezTo>
                <a:cubicBezTo>
                  <a:pt x="4180" y="63777"/>
                  <a:pt x="4330" y="64928"/>
                  <a:pt x="5893" y="66045"/>
                </a:cubicBezTo>
                <a:cubicBezTo>
                  <a:pt x="6205" y="66270"/>
                  <a:pt x="6848" y="66910"/>
                  <a:pt x="7334" y="66910"/>
                </a:cubicBezTo>
                <a:cubicBezTo>
                  <a:pt x="7360" y="66910"/>
                  <a:pt x="7387" y="66908"/>
                  <a:pt x="7412" y="66904"/>
                </a:cubicBezTo>
                <a:cubicBezTo>
                  <a:pt x="7889" y="66829"/>
                  <a:pt x="8948" y="66618"/>
                  <a:pt x="9099" y="66025"/>
                </a:cubicBezTo>
                <a:cubicBezTo>
                  <a:pt x="9194" y="65655"/>
                  <a:pt x="9307" y="65187"/>
                  <a:pt x="9028" y="64852"/>
                </a:cubicBezTo>
                <a:cubicBezTo>
                  <a:pt x="8365" y="64059"/>
                  <a:pt x="7844" y="62943"/>
                  <a:pt x="7535" y="61959"/>
                </a:cubicBezTo>
                <a:cubicBezTo>
                  <a:pt x="7186" y="60848"/>
                  <a:pt x="7116" y="59666"/>
                  <a:pt x="6993" y="58516"/>
                </a:cubicBezTo>
                <a:cubicBezTo>
                  <a:pt x="6926" y="57881"/>
                  <a:pt x="6810" y="57164"/>
                  <a:pt x="6757" y="56454"/>
                </a:cubicBezTo>
                <a:cubicBezTo>
                  <a:pt x="8002" y="55922"/>
                  <a:pt x="9234" y="55358"/>
                  <a:pt x="10484" y="54834"/>
                </a:cubicBezTo>
                <a:cubicBezTo>
                  <a:pt x="11771" y="54296"/>
                  <a:pt x="13276" y="54178"/>
                  <a:pt x="14502" y="53508"/>
                </a:cubicBezTo>
                <a:cubicBezTo>
                  <a:pt x="15538" y="52943"/>
                  <a:pt x="16641" y="52485"/>
                  <a:pt x="17111" y="51283"/>
                </a:cubicBezTo>
                <a:cubicBezTo>
                  <a:pt x="17338" y="50699"/>
                  <a:pt x="17460" y="50071"/>
                  <a:pt x="17520" y="49430"/>
                </a:cubicBezTo>
                <a:cubicBezTo>
                  <a:pt x="17933" y="50010"/>
                  <a:pt x="18377" y="50559"/>
                  <a:pt x="18882" y="51041"/>
                </a:cubicBezTo>
                <a:cubicBezTo>
                  <a:pt x="18800" y="52245"/>
                  <a:pt x="18720" y="53451"/>
                  <a:pt x="18998" y="54637"/>
                </a:cubicBezTo>
                <a:cubicBezTo>
                  <a:pt x="19225" y="55620"/>
                  <a:pt x="19705" y="56500"/>
                  <a:pt x="20314" y="57297"/>
                </a:cubicBezTo>
                <a:cubicBezTo>
                  <a:pt x="21141" y="58377"/>
                  <a:pt x="21389" y="59516"/>
                  <a:pt x="21761" y="60783"/>
                </a:cubicBezTo>
                <a:cubicBezTo>
                  <a:pt x="22121" y="62009"/>
                  <a:pt x="22657" y="63068"/>
                  <a:pt x="22641" y="64383"/>
                </a:cubicBezTo>
                <a:cubicBezTo>
                  <a:pt x="22635" y="64943"/>
                  <a:pt x="22722" y="65799"/>
                  <a:pt x="23176" y="66200"/>
                </a:cubicBezTo>
                <a:cubicBezTo>
                  <a:pt x="23713" y="66675"/>
                  <a:pt x="24223" y="66874"/>
                  <a:pt x="24722" y="66874"/>
                </a:cubicBezTo>
                <a:cubicBezTo>
                  <a:pt x="25487" y="66874"/>
                  <a:pt x="26229" y="66408"/>
                  <a:pt x="27009" y="65758"/>
                </a:cubicBezTo>
                <a:cubicBezTo>
                  <a:pt x="28339" y="64650"/>
                  <a:pt x="29536" y="64428"/>
                  <a:pt x="31212" y="64408"/>
                </a:cubicBezTo>
                <a:cubicBezTo>
                  <a:pt x="32116" y="64398"/>
                  <a:pt x="32904" y="64059"/>
                  <a:pt x="33750" y="63779"/>
                </a:cubicBezTo>
                <a:cubicBezTo>
                  <a:pt x="34524" y="63520"/>
                  <a:pt x="36207" y="62727"/>
                  <a:pt x="36207" y="61750"/>
                </a:cubicBezTo>
                <a:cubicBezTo>
                  <a:pt x="36207" y="60827"/>
                  <a:pt x="33484" y="60577"/>
                  <a:pt x="32740" y="60577"/>
                </a:cubicBezTo>
                <a:cubicBezTo>
                  <a:pt x="32711" y="60577"/>
                  <a:pt x="32684" y="60577"/>
                  <a:pt x="32661" y="60578"/>
                </a:cubicBezTo>
                <a:cubicBezTo>
                  <a:pt x="32456" y="60585"/>
                  <a:pt x="32251" y="60586"/>
                  <a:pt x="32046" y="60586"/>
                </a:cubicBezTo>
                <a:cubicBezTo>
                  <a:pt x="31942" y="60586"/>
                  <a:pt x="31838" y="60586"/>
                  <a:pt x="31733" y="60586"/>
                </a:cubicBezTo>
                <a:cubicBezTo>
                  <a:pt x="30991" y="60586"/>
                  <a:pt x="30258" y="60601"/>
                  <a:pt x="29545" y="60854"/>
                </a:cubicBezTo>
                <a:cubicBezTo>
                  <a:pt x="28933" y="61070"/>
                  <a:pt x="28257" y="61181"/>
                  <a:pt x="27580" y="61181"/>
                </a:cubicBezTo>
                <a:cubicBezTo>
                  <a:pt x="27070" y="61181"/>
                  <a:pt x="26559" y="61118"/>
                  <a:pt x="26075" y="60991"/>
                </a:cubicBezTo>
                <a:cubicBezTo>
                  <a:pt x="26208" y="58719"/>
                  <a:pt x="25968" y="56091"/>
                  <a:pt x="25460" y="53982"/>
                </a:cubicBezTo>
                <a:cubicBezTo>
                  <a:pt x="25096" y="52478"/>
                  <a:pt x="24686" y="50984"/>
                  <a:pt x="24491" y="49444"/>
                </a:cubicBezTo>
                <a:cubicBezTo>
                  <a:pt x="24359" y="48407"/>
                  <a:pt x="24315" y="47115"/>
                  <a:pt x="23989" y="46129"/>
                </a:cubicBezTo>
                <a:cubicBezTo>
                  <a:pt x="23685" y="45212"/>
                  <a:pt x="24249" y="44229"/>
                  <a:pt x="23531" y="43389"/>
                </a:cubicBezTo>
                <a:cubicBezTo>
                  <a:pt x="22718" y="42438"/>
                  <a:pt x="21874" y="41546"/>
                  <a:pt x="21040" y="40615"/>
                </a:cubicBezTo>
                <a:cubicBezTo>
                  <a:pt x="20085" y="39546"/>
                  <a:pt x="18849" y="38576"/>
                  <a:pt x="17687" y="37750"/>
                </a:cubicBezTo>
                <a:cubicBezTo>
                  <a:pt x="18245" y="36766"/>
                  <a:pt x="18659" y="35754"/>
                  <a:pt x="19161" y="34732"/>
                </a:cubicBezTo>
                <a:cubicBezTo>
                  <a:pt x="19749" y="33532"/>
                  <a:pt x="20350" y="32124"/>
                  <a:pt x="20573" y="30713"/>
                </a:cubicBezTo>
                <a:cubicBezTo>
                  <a:pt x="21747" y="32313"/>
                  <a:pt x="22934" y="33954"/>
                  <a:pt x="24630" y="34993"/>
                </a:cubicBezTo>
                <a:cubicBezTo>
                  <a:pt x="25935" y="35793"/>
                  <a:pt x="27557" y="36093"/>
                  <a:pt x="29168" y="36209"/>
                </a:cubicBezTo>
                <a:cubicBezTo>
                  <a:pt x="29088" y="37136"/>
                  <a:pt x="28987" y="38056"/>
                  <a:pt x="28841" y="38985"/>
                </a:cubicBezTo>
                <a:cubicBezTo>
                  <a:pt x="28743" y="39604"/>
                  <a:pt x="28682" y="40821"/>
                  <a:pt x="29336" y="41204"/>
                </a:cubicBezTo>
                <a:cubicBezTo>
                  <a:pt x="29411" y="41248"/>
                  <a:pt x="29487" y="41267"/>
                  <a:pt x="29563" y="41267"/>
                </a:cubicBezTo>
                <a:cubicBezTo>
                  <a:pt x="30024" y="41267"/>
                  <a:pt x="30480" y="40557"/>
                  <a:pt x="30605" y="40253"/>
                </a:cubicBezTo>
                <a:cubicBezTo>
                  <a:pt x="30830" y="39702"/>
                  <a:pt x="31066" y="39210"/>
                  <a:pt x="31209" y="38709"/>
                </a:cubicBezTo>
                <a:cubicBezTo>
                  <a:pt x="31373" y="39089"/>
                  <a:pt x="31561" y="39463"/>
                  <a:pt x="31818" y="39806"/>
                </a:cubicBezTo>
                <a:cubicBezTo>
                  <a:pt x="31897" y="39913"/>
                  <a:pt x="31990" y="40031"/>
                  <a:pt x="32092" y="40145"/>
                </a:cubicBezTo>
                <a:cubicBezTo>
                  <a:pt x="32036" y="40723"/>
                  <a:pt x="32070" y="41297"/>
                  <a:pt x="32230" y="41904"/>
                </a:cubicBezTo>
                <a:cubicBezTo>
                  <a:pt x="32289" y="42121"/>
                  <a:pt x="32342" y="42402"/>
                  <a:pt x="32415" y="42686"/>
                </a:cubicBezTo>
                <a:cubicBezTo>
                  <a:pt x="31845" y="42528"/>
                  <a:pt x="31238" y="42338"/>
                  <a:pt x="30704" y="42338"/>
                </a:cubicBezTo>
                <a:cubicBezTo>
                  <a:pt x="30202" y="42338"/>
                  <a:pt x="29765" y="42506"/>
                  <a:pt x="29482" y="43024"/>
                </a:cubicBezTo>
                <a:cubicBezTo>
                  <a:pt x="29286" y="43385"/>
                  <a:pt x="29646" y="43674"/>
                  <a:pt x="29862" y="43861"/>
                </a:cubicBezTo>
                <a:cubicBezTo>
                  <a:pt x="30542" y="44448"/>
                  <a:pt x="31521" y="44714"/>
                  <a:pt x="32251" y="45285"/>
                </a:cubicBezTo>
                <a:cubicBezTo>
                  <a:pt x="32691" y="45631"/>
                  <a:pt x="33374" y="45813"/>
                  <a:pt x="34046" y="45813"/>
                </a:cubicBezTo>
                <a:cubicBezTo>
                  <a:pt x="34668" y="45813"/>
                  <a:pt x="35281" y="45657"/>
                  <a:pt x="35686" y="45331"/>
                </a:cubicBezTo>
                <a:cubicBezTo>
                  <a:pt x="36736" y="44485"/>
                  <a:pt x="36546" y="41686"/>
                  <a:pt x="36340" y="40585"/>
                </a:cubicBezTo>
                <a:cubicBezTo>
                  <a:pt x="35944" y="38460"/>
                  <a:pt x="34411" y="37179"/>
                  <a:pt x="33017" y="35694"/>
                </a:cubicBezTo>
                <a:cubicBezTo>
                  <a:pt x="31524" y="34103"/>
                  <a:pt x="30476" y="32128"/>
                  <a:pt x="28673" y="30796"/>
                </a:cubicBezTo>
                <a:cubicBezTo>
                  <a:pt x="27077" y="29616"/>
                  <a:pt x="25495" y="28182"/>
                  <a:pt x="24119" y="26754"/>
                </a:cubicBezTo>
                <a:cubicBezTo>
                  <a:pt x="23515" y="26127"/>
                  <a:pt x="23466" y="26094"/>
                  <a:pt x="23000" y="25352"/>
                </a:cubicBezTo>
                <a:cubicBezTo>
                  <a:pt x="23823" y="23982"/>
                  <a:pt x="24532" y="22569"/>
                  <a:pt x="24657" y="20985"/>
                </a:cubicBezTo>
                <a:cubicBezTo>
                  <a:pt x="24820" y="18920"/>
                  <a:pt x="24376" y="15795"/>
                  <a:pt x="23893" y="13654"/>
                </a:cubicBezTo>
                <a:lnTo>
                  <a:pt x="23893" y="13654"/>
                </a:lnTo>
                <a:cubicBezTo>
                  <a:pt x="24507" y="13926"/>
                  <a:pt x="25152" y="14098"/>
                  <a:pt x="25801" y="14098"/>
                </a:cubicBezTo>
                <a:cubicBezTo>
                  <a:pt x="25955" y="14098"/>
                  <a:pt x="26110" y="14088"/>
                  <a:pt x="26264" y="14068"/>
                </a:cubicBezTo>
                <a:cubicBezTo>
                  <a:pt x="27039" y="13963"/>
                  <a:pt x="28423" y="12637"/>
                  <a:pt x="28482" y="11542"/>
                </a:cubicBezTo>
                <a:cubicBezTo>
                  <a:pt x="28496" y="11268"/>
                  <a:pt x="28432" y="11407"/>
                  <a:pt x="28569" y="11132"/>
                </a:cubicBezTo>
                <a:cubicBezTo>
                  <a:pt x="28722" y="10827"/>
                  <a:pt x="29111" y="10959"/>
                  <a:pt x="29210" y="10662"/>
                </a:cubicBezTo>
                <a:cubicBezTo>
                  <a:pt x="29439" y="9969"/>
                  <a:pt x="29435" y="9887"/>
                  <a:pt x="29080" y="9243"/>
                </a:cubicBezTo>
                <a:cubicBezTo>
                  <a:pt x="28816" y="8765"/>
                  <a:pt x="28839" y="8722"/>
                  <a:pt x="28573" y="8169"/>
                </a:cubicBezTo>
                <a:cubicBezTo>
                  <a:pt x="28585" y="8113"/>
                  <a:pt x="28656" y="7313"/>
                  <a:pt x="28595" y="7053"/>
                </a:cubicBezTo>
                <a:lnTo>
                  <a:pt x="28595" y="7053"/>
                </a:lnTo>
                <a:cubicBezTo>
                  <a:pt x="28596" y="7059"/>
                  <a:pt x="28599" y="7062"/>
                  <a:pt x="28603" y="7062"/>
                </a:cubicBezTo>
                <a:cubicBezTo>
                  <a:pt x="28659" y="7062"/>
                  <a:pt x="28955" y="6364"/>
                  <a:pt x="28980" y="6316"/>
                </a:cubicBezTo>
                <a:cubicBezTo>
                  <a:pt x="29130" y="6024"/>
                  <a:pt x="29227" y="5705"/>
                  <a:pt x="29274" y="5378"/>
                </a:cubicBezTo>
                <a:cubicBezTo>
                  <a:pt x="29386" y="4587"/>
                  <a:pt x="29219" y="3779"/>
                  <a:pt x="28658" y="3222"/>
                </a:cubicBezTo>
                <a:cubicBezTo>
                  <a:pt x="28678" y="2595"/>
                  <a:pt x="28268" y="2096"/>
                  <a:pt x="27733" y="1541"/>
                </a:cubicBezTo>
                <a:cubicBezTo>
                  <a:pt x="26799" y="573"/>
                  <a:pt x="25387" y="0"/>
                  <a:pt x="24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6559625" y="1363757"/>
            <a:ext cx="1969184" cy="3814968"/>
          </a:xfrm>
          <a:custGeom>
            <a:avLst/>
            <a:gdLst/>
            <a:ahLst/>
            <a:cxnLst/>
            <a:rect l="l" t="t" r="r" b="b"/>
            <a:pathLst>
              <a:path w="48703" h="94354" extrusionOk="0">
                <a:moveTo>
                  <a:pt x="33074" y="44863"/>
                </a:moveTo>
                <a:cubicBezTo>
                  <a:pt x="33165" y="44882"/>
                  <a:pt x="33301" y="44950"/>
                  <a:pt x="33646" y="44967"/>
                </a:cubicBezTo>
                <a:lnTo>
                  <a:pt x="26695" y="67413"/>
                </a:lnTo>
                <a:cubicBezTo>
                  <a:pt x="26628" y="67160"/>
                  <a:pt x="26535" y="66914"/>
                  <a:pt x="26412" y="66668"/>
                </a:cubicBezTo>
                <a:cubicBezTo>
                  <a:pt x="25962" y="65771"/>
                  <a:pt x="25625" y="64853"/>
                  <a:pt x="25311" y="63925"/>
                </a:cubicBezTo>
                <a:cubicBezTo>
                  <a:pt x="25015" y="63033"/>
                  <a:pt x="24745" y="62129"/>
                  <a:pt x="24431" y="61219"/>
                </a:cubicBezTo>
                <a:cubicBezTo>
                  <a:pt x="24217" y="60580"/>
                  <a:pt x="24043" y="59853"/>
                  <a:pt x="23853" y="59121"/>
                </a:cubicBezTo>
                <a:cubicBezTo>
                  <a:pt x="23971" y="57922"/>
                  <a:pt x="23989" y="56716"/>
                  <a:pt x="23945" y="55418"/>
                </a:cubicBezTo>
                <a:cubicBezTo>
                  <a:pt x="23878" y="53401"/>
                  <a:pt x="23546" y="54428"/>
                  <a:pt x="23909" y="52454"/>
                </a:cubicBezTo>
                <a:lnTo>
                  <a:pt x="23909" y="52454"/>
                </a:lnTo>
                <a:cubicBezTo>
                  <a:pt x="23912" y="52456"/>
                  <a:pt x="23915" y="52457"/>
                  <a:pt x="23918" y="52457"/>
                </a:cubicBezTo>
                <a:cubicBezTo>
                  <a:pt x="24102" y="52457"/>
                  <a:pt x="24887" y="49102"/>
                  <a:pt x="25293" y="46936"/>
                </a:cubicBezTo>
                <a:cubicBezTo>
                  <a:pt x="27998" y="46345"/>
                  <a:pt x="30957" y="45398"/>
                  <a:pt x="30957" y="45392"/>
                </a:cubicBezTo>
                <a:cubicBezTo>
                  <a:pt x="30987" y="45381"/>
                  <a:pt x="31025" y="45374"/>
                  <a:pt x="31062" y="45362"/>
                </a:cubicBezTo>
                <a:cubicBezTo>
                  <a:pt x="31720" y="45189"/>
                  <a:pt x="33288" y="44913"/>
                  <a:pt x="33074" y="44863"/>
                </a:cubicBezTo>
                <a:close/>
                <a:moveTo>
                  <a:pt x="48012" y="1"/>
                </a:moveTo>
                <a:cubicBezTo>
                  <a:pt x="47750" y="1"/>
                  <a:pt x="47509" y="172"/>
                  <a:pt x="47429" y="436"/>
                </a:cubicBezTo>
                <a:lnTo>
                  <a:pt x="35022" y="40503"/>
                </a:lnTo>
                <a:cubicBezTo>
                  <a:pt x="34829" y="40469"/>
                  <a:pt x="34628" y="40444"/>
                  <a:pt x="34438" y="40444"/>
                </a:cubicBezTo>
                <a:cubicBezTo>
                  <a:pt x="34114" y="40444"/>
                  <a:pt x="33822" y="40515"/>
                  <a:pt x="33652" y="40724"/>
                </a:cubicBezTo>
                <a:cubicBezTo>
                  <a:pt x="33633" y="40749"/>
                  <a:pt x="32539" y="41186"/>
                  <a:pt x="31849" y="41697"/>
                </a:cubicBezTo>
                <a:cubicBezTo>
                  <a:pt x="31461" y="41978"/>
                  <a:pt x="30945" y="42317"/>
                  <a:pt x="30312" y="42428"/>
                </a:cubicBezTo>
                <a:lnTo>
                  <a:pt x="30305" y="42428"/>
                </a:lnTo>
                <a:cubicBezTo>
                  <a:pt x="27857" y="42483"/>
                  <a:pt x="27532" y="42741"/>
                  <a:pt x="25606" y="42741"/>
                </a:cubicBezTo>
                <a:cubicBezTo>
                  <a:pt x="25680" y="42034"/>
                  <a:pt x="25753" y="41333"/>
                  <a:pt x="25748" y="40638"/>
                </a:cubicBezTo>
                <a:cubicBezTo>
                  <a:pt x="25716" y="38903"/>
                  <a:pt x="25761" y="37218"/>
                  <a:pt x="25563" y="35495"/>
                </a:cubicBezTo>
                <a:cubicBezTo>
                  <a:pt x="25261" y="32881"/>
                  <a:pt x="24155" y="30459"/>
                  <a:pt x="22296" y="28717"/>
                </a:cubicBezTo>
                <a:cubicBezTo>
                  <a:pt x="22304" y="28669"/>
                  <a:pt x="22309" y="28618"/>
                  <a:pt x="22322" y="28570"/>
                </a:cubicBezTo>
                <a:cubicBezTo>
                  <a:pt x="22384" y="28201"/>
                  <a:pt x="22451" y="27832"/>
                  <a:pt x="22531" y="27469"/>
                </a:cubicBezTo>
                <a:cubicBezTo>
                  <a:pt x="22804" y="27521"/>
                  <a:pt x="23074" y="27550"/>
                  <a:pt x="23335" y="27550"/>
                </a:cubicBezTo>
                <a:cubicBezTo>
                  <a:pt x="24352" y="27550"/>
                  <a:pt x="25250" y="27110"/>
                  <a:pt x="25778" y="25833"/>
                </a:cubicBezTo>
                <a:cubicBezTo>
                  <a:pt x="26104" y="25046"/>
                  <a:pt x="26473" y="24430"/>
                  <a:pt x="26104" y="23612"/>
                </a:cubicBezTo>
                <a:cubicBezTo>
                  <a:pt x="25673" y="22659"/>
                  <a:pt x="25662" y="21656"/>
                  <a:pt x="25630" y="20641"/>
                </a:cubicBezTo>
                <a:cubicBezTo>
                  <a:pt x="26104" y="20556"/>
                  <a:pt x="26037" y="19799"/>
                  <a:pt x="26344" y="19374"/>
                </a:cubicBezTo>
                <a:cubicBezTo>
                  <a:pt x="26837" y="18691"/>
                  <a:pt x="26393" y="17990"/>
                  <a:pt x="26098" y="17369"/>
                </a:cubicBezTo>
                <a:cubicBezTo>
                  <a:pt x="25680" y="16465"/>
                  <a:pt x="25988" y="15684"/>
                  <a:pt x="24302" y="15025"/>
                </a:cubicBezTo>
                <a:cubicBezTo>
                  <a:pt x="23236" y="14607"/>
                  <a:pt x="21881" y="14285"/>
                  <a:pt x="20715" y="14285"/>
                </a:cubicBezTo>
                <a:cubicBezTo>
                  <a:pt x="20664" y="14285"/>
                  <a:pt x="20613" y="14286"/>
                  <a:pt x="20562" y="14287"/>
                </a:cubicBezTo>
                <a:cubicBezTo>
                  <a:pt x="18354" y="14343"/>
                  <a:pt x="16281" y="15523"/>
                  <a:pt x="15500" y="17695"/>
                </a:cubicBezTo>
                <a:cubicBezTo>
                  <a:pt x="15020" y="19017"/>
                  <a:pt x="15045" y="19959"/>
                  <a:pt x="15076" y="21355"/>
                </a:cubicBezTo>
                <a:cubicBezTo>
                  <a:pt x="15088" y="21891"/>
                  <a:pt x="15267" y="22351"/>
                  <a:pt x="15500" y="22819"/>
                </a:cubicBezTo>
                <a:cubicBezTo>
                  <a:pt x="15783" y="23384"/>
                  <a:pt x="15986" y="24671"/>
                  <a:pt x="15709" y="25592"/>
                </a:cubicBezTo>
                <a:cubicBezTo>
                  <a:pt x="15138" y="26276"/>
                  <a:pt x="14405" y="26811"/>
                  <a:pt x="13963" y="27604"/>
                </a:cubicBezTo>
                <a:cubicBezTo>
                  <a:pt x="13279" y="28816"/>
                  <a:pt x="12505" y="29948"/>
                  <a:pt x="12031" y="31264"/>
                </a:cubicBezTo>
                <a:cubicBezTo>
                  <a:pt x="11564" y="32549"/>
                  <a:pt x="11649" y="33780"/>
                  <a:pt x="11772" y="35115"/>
                </a:cubicBezTo>
                <a:cubicBezTo>
                  <a:pt x="12013" y="37753"/>
                  <a:pt x="12382" y="40410"/>
                  <a:pt x="12628" y="43062"/>
                </a:cubicBezTo>
                <a:cubicBezTo>
                  <a:pt x="12788" y="44809"/>
                  <a:pt x="12561" y="46623"/>
                  <a:pt x="12345" y="48357"/>
                </a:cubicBezTo>
                <a:cubicBezTo>
                  <a:pt x="12259" y="49015"/>
                  <a:pt x="12246" y="49711"/>
                  <a:pt x="12259" y="50399"/>
                </a:cubicBezTo>
                <a:cubicBezTo>
                  <a:pt x="11373" y="52293"/>
                  <a:pt x="10721" y="54490"/>
                  <a:pt x="11226" y="56384"/>
                </a:cubicBezTo>
                <a:cubicBezTo>
                  <a:pt x="11631" y="57922"/>
                  <a:pt x="12886" y="59595"/>
                  <a:pt x="14394" y="60880"/>
                </a:cubicBezTo>
                <a:cubicBezTo>
                  <a:pt x="14209" y="61471"/>
                  <a:pt x="14060" y="62080"/>
                  <a:pt x="13870" y="62646"/>
                </a:cubicBezTo>
                <a:cubicBezTo>
                  <a:pt x="13477" y="63858"/>
                  <a:pt x="12886" y="65236"/>
                  <a:pt x="12738" y="66496"/>
                </a:cubicBezTo>
                <a:cubicBezTo>
                  <a:pt x="12511" y="68514"/>
                  <a:pt x="11865" y="70593"/>
                  <a:pt x="11920" y="72623"/>
                </a:cubicBezTo>
                <a:cubicBezTo>
                  <a:pt x="11194" y="72929"/>
                  <a:pt x="10346" y="73041"/>
                  <a:pt x="9613" y="73287"/>
                </a:cubicBezTo>
                <a:cubicBezTo>
                  <a:pt x="8660" y="73606"/>
                  <a:pt x="7849" y="74973"/>
                  <a:pt x="7295" y="75717"/>
                </a:cubicBezTo>
                <a:cubicBezTo>
                  <a:pt x="5647" y="77937"/>
                  <a:pt x="4441" y="80360"/>
                  <a:pt x="3279" y="82832"/>
                </a:cubicBezTo>
                <a:cubicBezTo>
                  <a:pt x="2915" y="83011"/>
                  <a:pt x="2546" y="83177"/>
                  <a:pt x="2171" y="83319"/>
                </a:cubicBezTo>
                <a:cubicBezTo>
                  <a:pt x="1550" y="83546"/>
                  <a:pt x="676" y="83830"/>
                  <a:pt x="456" y="84549"/>
                </a:cubicBezTo>
                <a:cubicBezTo>
                  <a:pt x="191" y="85398"/>
                  <a:pt x="1" y="86369"/>
                  <a:pt x="579" y="87120"/>
                </a:cubicBezTo>
                <a:cubicBezTo>
                  <a:pt x="1323" y="88086"/>
                  <a:pt x="2571" y="88269"/>
                  <a:pt x="3242" y="89408"/>
                </a:cubicBezTo>
                <a:cubicBezTo>
                  <a:pt x="3913" y="90546"/>
                  <a:pt x="4828" y="91665"/>
                  <a:pt x="5912" y="92440"/>
                </a:cubicBezTo>
                <a:cubicBezTo>
                  <a:pt x="6357" y="92758"/>
                  <a:pt x="6985" y="92850"/>
                  <a:pt x="7629" y="92850"/>
                </a:cubicBezTo>
                <a:cubicBezTo>
                  <a:pt x="8283" y="92850"/>
                  <a:pt x="8952" y="92755"/>
                  <a:pt x="9460" y="92705"/>
                </a:cubicBezTo>
                <a:cubicBezTo>
                  <a:pt x="9792" y="92674"/>
                  <a:pt x="10383" y="92262"/>
                  <a:pt x="10333" y="91857"/>
                </a:cubicBezTo>
                <a:cubicBezTo>
                  <a:pt x="10217" y="90884"/>
                  <a:pt x="9484" y="90675"/>
                  <a:pt x="8685" y="90195"/>
                </a:cubicBezTo>
                <a:cubicBezTo>
                  <a:pt x="7215" y="89297"/>
                  <a:pt x="5813" y="87563"/>
                  <a:pt x="6236" y="85638"/>
                </a:cubicBezTo>
                <a:cubicBezTo>
                  <a:pt x="6508" y="84426"/>
                  <a:pt x="7812" y="83343"/>
                  <a:pt x="8660" y="82525"/>
                </a:cubicBezTo>
                <a:cubicBezTo>
                  <a:pt x="10395" y="80846"/>
                  <a:pt x="12185" y="79198"/>
                  <a:pt x="13993" y="77604"/>
                </a:cubicBezTo>
                <a:cubicBezTo>
                  <a:pt x="15008" y="76707"/>
                  <a:pt x="16011" y="75679"/>
                  <a:pt x="17001" y="74726"/>
                </a:cubicBezTo>
                <a:cubicBezTo>
                  <a:pt x="17579" y="74160"/>
                  <a:pt x="18349" y="73680"/>
                  <a:pt x="18729" y="72948"/>
                </a:cubicBezTo>
                <a:cubicBezTo>
                  <a:pt x="19173" y="72094"/>
                  <a:pt x="19197" y="70949"/>
                  <a:pt x="19376" y="69977"/>
                </a:cubicBezTo>
                <a:cubicBezTo>
                  <a:pt x="19505" y="70175"/>
                  <a:pt x="19628" y="70371"/>
                  <a:pt x="19751" y="70561"/>
                </a:cubicBezTo>
                <a:cubicBezTo>
                  <a:pt x="20027" y="70992"/>
                  <a:pt x="20316" y="71435"/>
                  <a:pt x="20618" y="71872"/>
                </a:cubicBezTo>
                <a:cubicBezTo>
                  <a:pt x="20445" y="72493"/>
                  <a:pt x="20305" y="73121"/>
                  <a:pt x="20225" y="73710"/>
                </a:cubicBezTo>
                <a:cubicBezTo>
                  <a:pt x="20107" y="74590"/>
                  <a:pt x="19997" y="75446"/>
                  <a:pt x="19960" y="76332"/>
                </a:cubicBezTo>
                <a:cubicBezTo>
                  <a:pt x="19910" y="77432"/>
                  <a:pt x="20396" y="78595"/>
                  <a:pt x="20562" y="79677"/>
                </a:cubicBezTo>
                <a:cubicBezTo>
                  <a:pt x="20894" y="81769"/>
                  <a:pt x="21479" y="83608"/>
                  <a:pt x="22229" y="85569"/>
                </a:cubicBezTo>
                <a:cubicBezTo>
                  <a:pt x="22334" y="85840"/>
                  <a:pt x="22462" y="86099"/>
                  <a:pt x="22598" y="86351"/>
                </a:cubicBezTo>
                <a:cubicBezTo>
                  <a:pt x="22445" y="88184"/>
                  <a:pt x="22936" y="90035"/>
                  <a:pt x="22419" y="91857"/>
                </a:cubicBezTo>
                <a:cubicBezTo>
                  <a:pt x="22200" y="92627"/>
                  <a:pt x="21663" y="94354"/>
                  <a:pt x="23020" y="94354"/>
                </a:cubicBezTo>
                <a:cubicBezTo>
                  <a:pt x="23027" y="94354"/>
                  <a:pt x="23035" y="94354"/>
                  <a:pt x="23042" y="94353"/>
                </a:cubicBezTo>
                <a:cubicBezTo>
                  <a:pt x="25544" y="94322"/>
                  <a:pt x="27765" y="94273"/>
                  <a:pt x="30158" y="93511"/>
                </a:cubicBezTo>
                <a:cubicBezTo>
                  <a:pt x="31252" y="93160"/>
                  <a:pt x="32058" y="92865"/>
                  <a:pt x="33031" y="92219"/>
                </a:cubicBezTo>
                <a:cubicBezTo>
                  <a:pt x="33288" y="92053"/>
                  <a:pt x="34347" y="91838"/>
                  <a:pt x="34304" y="91357"/>
                </a:cubicBezTo>
                <a:cubicBezTo>
                  <a:pt x="34232" y="90453"/>
                  <a:pt x="33631" y="90206"/>
                  <a:pt x="32922" y="90206"/>
                </a:cubicBezTo>
                <a:cubicBezTo>
                  <a:pt x="32532" y="90206"/>
                  <a:pt x="32110" y="90281"/>
                  <a:pt x="31726" y="90361"/>
                </a:cubicBezTo>
                <a:cubicBezTo>
                  <a:pt x="31329" y="90444"/>
                  <a:pt x="30956" y="90489"/>
                  <a:pt x="30604" y="90489"/>
                </a:cubicBezTo>
                <a:cubicBezTo>
                  <a:pt x="29469" y="90489"/>
                  <a:pt x="28558" y="90026"/>
                  <a:pt x="27784" y="88903"/>
                </a:cubicBezTo>
                <a:cubicBezTo>
                  <a:pt x="26909" y="87637"/>
                  <a:pt x="26419" y="86321"/>
                  <a:pt x="26092" y="84825"/>
                </a:cubicBezTo>
                <a:cubicBezTo>
                  <a:pt x="25582" y="82463"/>
                  <a:pt x="25926" y="79948"/>
                  <a:pt x="25919" y="77555"/>
                </a:cubicBezTo>
                <a:cubicBezTo>
                  <a:pt x="25919" y="75963"/>
                  <a:pt x="25969" y="74259"/>
                  <a:pt x="25858" y="72597"/>
                </a:cubicBezTo>
                <a:cubicBezTo>
                  <a:pt x="25901" y="72487"/>
                  <a:pt x="25938" y="72377"/>
                  <a:pt x="25975" y="72265"/>
                </a:cubicBezTo>
                <a:cubicBezTo>
                  <a:pt x="25994" y="72265"/>
                  <a:pt x="26012" y="72271"/>
                  <a:pt x="26024" y="72271"/>
                </a:cubicBezTo>
                <a:cubicBezTo>
                  <a:pt x="26289" y="72271"/>
                  <a:pt x="26529" y="72105"/>
                  <a:pt x="26615" y="71842"/>
                </a:cubicBezTo>
                <a:lnTo>
                  <a:pt x="34944" y="44932"/>
                </a:lnTo>
                <a:cubicBezTo>
                  <a:pt x="35373" y="44906"/>
                  <a:pt x="35576" y="44827"/>
                  <a:pt x="35681" y="44753"/>
                </a:cubicBezTo>
                <a:cubicBezTo>
                  <a:pt x="35800" y="44808"/>
                  <a:pt x="35946" y="44815"/>
                  <a:pt x="36013" y="44815"/>
                </a:cubicBezTo>
                <a:cubicBezTo>
                  <a:pt x="36036" y="44815"/>
                  <a:pt x="36050" y="44814"/>
                  <a:pt x="36050" y="44814"/>
                </a:cubicBezTo>
                <a:cubicBezTo>
                  <a:pt x="36365" y="44721"/>
                  <a:pt x="36443" y="44458"/>
                  <a:pt x="36370" y="44138"/>
                </a:cubicBezTo>
                <a:cubicBezTo>
                  <a:pt x="36290" y="43972"/>
                  <a:pt x="36242" y="43942"/>
                  <a:pt x="36057" y="43867"/>
                </a:cubicBezTo>
                <a:lnTo>
                  <a:pt x="36057" y="43867"/>
                </a:lnTo>
                <a:cubicBezTo>
                  <a:pt x="36140" y="43892"/>
                  <a:pt x="36199" y="43900"/>
                  <a:pt x="36247" y="43900"/>
                </a:cubicBezTo>
                <a:cubicBezTo>
                  <a:pt x="36304" y="43900"/>
                  <a:pt x="36347" y="43889"/>
                  <a:pt x="36400" y="43886"/>
                </a:cubicBezTo>
                <a:cubicBezTo>
                  <a:pt x="36592" y="43836"/>
                  <a:pt x="36697" y="43707"/>
                  <a:pt x="36764" y="43479"/>
                </a:cubicBezTo>
                <a:cubicBezTo>
                  <a:pt x="36801" y="43338"/>
                  <a:pt x="36764" y="43142"/>
                  <a:pt x="36745" y="43086"/>
                </a:cubicBezTo>
                <a:cubicBezTo>
                  <a:pt x="36734" y="43024"/>
                  <a:pt x="36702" y="42981"/>
                  <a:pt x="36408" y="42845"/>
                </a:cubicBezTo>
                <a:lnTo>
                  <a:pt x="36408" y="42845"/>
                </a:lnTo>
                <a:cubicBezTo>
                  <a:pt x="36542" y="42888"/>
                  <a:pt x="36585" y="42898"/>
                  <a:pt x="36628" y="42898"/>
                </a:cubicBezTo>
                <a:cubicBezTo>
                  <a:pt x="36642" y="42898"/>
                  <a:pt x="36656" y="42897"/>
                  <a:pt x="36672" y="42896"/>
                </a:cubicBezTo>
                <a:cubicBezTo>
                  <a:pt x="36924" y="42858"/>
                  <a:pt x="37023" y="42267"/>
                  <a:pt x="36954" y="42133"/>
                </a:cubicBezTo>
                <a:cubicBezTo>
                  <a:pt x="36872" y="41956"/>
                  <a:pt x="36795" y="41840"/>
                  <a:pt x="36549" y="41782"/>
                </a:cubicBezTo>
                <a:lnTo>
                  <a:pt x="36549" y="41782"/>
                </a:lnTo>
                <a:cubicBezTo>
                  <a:pt x="36610" y="41795"/>
                  <a:pt x="36652" y="41800"/>
                  <a:pt x="36685" y="41800"/>
                </a:cubicBezTo>
                <a:cubicBezTo>
                  <a:pt x="36765" y="41800"/>
                  <a:pt x="36783" y="41772"/>
                  <a:pt x="36850" y="41764"/>
                </a:cubicBezTo>
                <a:cubicBezTo>
                  <a:pt x="37084" y="41536"/>
                  <a:pt x="37047" y="41277"/>
                  <a:pt x="36930" y="41100"/>
                </a:cubicBezTo>
                <a:cubicBezTo>
                  <a:pt x="36807" y="40902"/>
                  <a:pt x="36598" y="40835"/>
                  <a:pt x="36223" y="40785"/>
                </a:cubicBezTo>
                <a:lnTo>
                  <a:pt x="48604" y="798"/>
                </a:lnTo>
                <a:cubicBezTo>
                  <a:pt x="48703" y="472"/>
                  <a:pt x="48524" y="129"/>
                  <a:pt x="48198" y="30"/>
                </a:cubicBezTo>
                <a:cubicBezTo>
                  <a:pt x="48136" y="10"/>
                  <a:pt x="48073" y="1"/>
                  <a:pt x="48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 name="Google Shape;19;p2"/>
          <p:cNvGrpSpPr/>
          <p:nvPr/>
        </p:nvGrpSpPr>
        <p:grpSpPr>
          <a:xfrm>
            <a:off x="-35385" y="3931981"/>
            <a:ext cx="1218132" cy="1247160"/>
            <a:chOff x="1459725" y="3033450"/>
            <a:chExt cx="960975" cy="983875"/>
          </a:xfrm>
        </p:grpSpPr>
        <p:sp>
          <p:nvSpPr>
            <p:cNvPr id="20" name="Google Shape;20;p2"/>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24;p2"/>
          <p:cNvGrpSpPr/>
          <p:nvPr/>
        </p:nvGrpSpPr>
        <p:grpSpPr>
          <a:xfrm>
            <a:off x="7858382" y="3460282"/>
            <a:ext cx="1792397" cy="2084202"/>
            <a:chOff x="3528525" y="3224300"/>
            <a:chExt cx="921825" cy="1071900"/>
          </a:xfrm>
        </p:grpSpPr>
        <p:sp>
          <p:nvSpPr>
            <p:cNvPr id="25" name="Google Shape;25;p2"/>
            <p:cNvSpPr/>
            <p:nvPr/>
          </p:nvSpPr>
          <p:spPr>
            <a:xfrm>
              <a:off x="3800450" y="3224300"/>
              <a:ext cx="649900" cy="943800"/>
            </a:xfrm>
            <a:custGeom>
              <a:avLst/>
              <a:gdLst/>
              <a:ahLst/>
              <a:cxnLst/>
              <a:rect l="l" t="t" r="r" b="b"/>
              <a:pathLst>
                <a:path w="25996" h="37752" extrusionOk="0">
                  <a:moveTo>
                    <a:pt x="705" y="1"/>
                  </a:moveTo>
                  <a:cubicBezTo>
                    <a:pt x="705" y="1"/>
                    <a:pt x="0" y="2577"/>
                    <a:pt x="1811" y="7661"/>
                  </a:cubicBezTo>
                  <a:lnTo>
                    <a:pt x="4078" y="7037"/>
                  </a:lnTo>
                  <a:lnTo>
                    <a:pt x="4078" y="7037"/>
                  </a:lnTo>
                  <a:lnTo>
                    <a:pt x="2079" y="8383"/>
                  </a:lnTo>
                  <a:cubicBezTo>
                    <a:pt x="2355" y="9100"/>
                    <a:pt x="2681" y="9863"/>
                    <a:pt x="3063" y="10672"/>
                  </a:cubicBezTo>
                  <a:lnTo>
                    <a:pt x="5250" y="9897"/>
                  </a:lnTo>
                  <a:lnTo>
                    <a:pt x="3351" y="11265"/>
                  </a:lnTo>
                  <a:cubicBezTo>
                    <a:pt x="3936" y="12453"/>
                    <a:pt x="4641" y="13733"/>
                    <a:pt x="5489" y="15106"/>
                  </a:cubicBezTo>
                  <a:lnTo>
                    <a:pt x="12141" y="11655"/>
                  </a:lnTo>
                  <a:lnTo>
                    <a:pt x="6498" y="16682"/>
                  </a:lnTo>
                  <a:cubicBezTo>
                    <a:pt x="10234" y="22309"/>
                    <a:pt x="16274" y="29342"/>
                    <a:pt x="25995" y="37752"/>
                  </a:cubicBezTo>
                  <a:lnTo>
                    <a:pt x="25995" y="25583"/>
                  </a:lnTo>
                  <a:cubicBezTo>
                    <a:pt x="25995" y="25583"/>
                    <a:pt x="20497" y="3226"/>
                    <a:pt x="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818075" y="3224300"/>
              <a:ext cx="629800" cy="630325"/>
            </a:xfrm>
            <a:custGeom>
              <a:avLst/>
              <a:gdLst/>
              <a:ahLst/>
              <a:cxnLst/>
              <a:rect l="l" t="t" r="r" b="b"/>
              <a:pathLst>
                <a:path w="25192" h="25213" extrusionOk="0">
                  <a:moveTo>
                    <a:pt x="0" y="1"/>
                  </a:moveTo>
                  <a:lnTo>
                    <a:pt x="0" y="1"/>
                  </a:lnTo>
                  <a:cubicBezTo>
                    <a:pt x="17658" y="4691"/>
                    <a:pt x="25184" y="25193"/>
                    <a:pt x="25191" y="25213"/>
                  </a:cubicBezTo>
                  <a:cubicBezTo>
                    <a:pt x="24372" y="22295"/>
                    <a:pt x="18289" y="298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528525" y="3606425"/>
              <a:ext cx="921825" cy="561675"/>
            </a:xfrm>
            <a:custGeom>
              <a:avLst/>
              <a:gdLst/>
              <a:ahLst/>
              <a:cxnLst/>
              <a:rect l="l" t="t" r="r" b="b"/>
              <a:pathLst>
                <a:path w="36873" h="22467" extrusionOk="0">
                  <a:moveTo>
                    <a:pt x="7539" y="1"/>
                  </a:moveTo>
                  <a:cubicBezTo>
                    <a:pt x="5130" y="1"/>
                    <a:pt x="2612" y="347"/>
                    <a:pt x="0" y="1135"/>
                  </a:cubicBezTo>
                  <a:cubicBezTo>
                    <a:pt x="0" y="1135"/>
                    <a:pt x="441" y="6232"/>
                    <a:pt x="2712" y="9181"/>
                  </a:cubicBezTo>
                  <a:lnTo>
                    <a:pt x="4326" y="7512"/>
                  </a:lnTo>
                  <a:lnTo>
                    <a:pt x="6305" y="9181"/>
                  </a:lnTo>
                  <a:lnTo>
                    <a:pt x="9311" y="5826"/>
                  </a:lnTo>
                  <a:lnTo>
                    <a:pt x="6964" y="10665"/>
                  </a:lnTo>
                  <a:cubicBezTo>
                    <a:pt x="6964" y="10665"/>
                    <a:pt x="9384" y="12351"/>
                    <a:pt x="10850" y="12790"/>
                  </a:cubicBezTo>
                  <a:lnTo>
                    <a:pt x="14588" y="6633"/>
                  </a:lnTo>
                  <a:lnTo>
                    <a:pt x="14588" y="6633"/>
                  </a:lnTo>
                  <a:cubicBezTo>
                    <a:pt x="14588" y="6634"/>
                    <a:pt x="13782" y="11838"/>
                    <a:pt x="12682" y="13230"/>
                  </a:cubicBezTo>
                  <a:cubicBezTo>
                    <a:pt x="12682" y="13230"/>
                    <a:pt x="25950" y="20707"/>
                    <a:pt x="36872" y="22467"/>
                  </a:cubicBezTo>
                  <a:lnTo>
                    <a:pt x="36872" y="18361"/>
                  </a:lnTo>
                  <a:cubicBezTo>
                    <a:pt x="36872" y="18361"/>
                    <a:pt x="25085" y="1"/>
                    <a:pt x="7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528525" y="3606425"/>
              <a:ext cx="921825" cy="459025"/>
            </a:xfrm>
            <a:custGeom>
              <a:avLst/>
              <a:gdLst/>
              <a:ahLst/>
              <a:cxnLst/>
              <a:rect l="l" t="t" r="r" b="b"/>
              <a:pathLst>
                <a:path w="36873" h="18361" extrusionOk="0">
                  <a:moveTo>
                    <a:pt x="7539" y="1"/>
                  </a:moveTo>
                  <a:cubicBezTo>
                    <a:pt x="5130" y="1"/>
                    <a:pt x="2612" y="347"/>
                    <a:pt x="0" y="1135"/>
                  </a:cubicBezTo>
                  <a:cubicBezTo>
                    <a:pt x="1909" y="829"/>
                    <a:pt x="3752" y="688"/>
                    <a:pt x="5527" y="688"/>
                  </a:cubicBezTo>
                  <a:cubicBezTo>
                    <a:pt x="25441" y="688"/>
                    <a:pt x="36872" y="18361"/>
                    <a:pt x="36872" y="18361"/>
                  </a:cubicBezTo>
                  <a:cubicBezTo>
                    <a:pt x="36872" y="18361"/>
                    <a:pt x="25085" y="1"/>
                    <a:pt x="7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651325" y="3949525"/>
              <a:ext cx="799025" cy="346675"/>
            </a:xfrm>
            <a:custGeom>
              <a:avLst/>
              <a:gdLst/>
              <a:ahLst/>
              <a:cxnLst/>
              <a:rect l="l" t="t" r="r" b="b"/>
              <a:pathLst>
                <a:path w="31961" h="13867" extrusionOk="0">
                  <a:moveTo>
                    <a:pt x="13437" y="0"/>
                  </a:moveTo>
                  <a:cubicBezTo>
                    <a:pt x="9421" y="0"/>
                    <a:pt x="4921" y="643"/>
                    <a:pt x="111" y="2393"/>
                  </a:cubicBezTo>
                  <a:cubicBezTo>
                    <a:pt x="75" y="2407"/>
                    <a:pt x="38" y="2418"/>
                    <a:pt x="1" y="2432"/>
                  </a:cubicBezTo>
                  <a:cubicBezTo>
                    <a:pt x="1" y="2432"/>
                    <a:pt x="673" y="6596"/>
                    <a:pt x="7889" y="9900"/>
                  </a:cubicBezTo>
                  <a:lnTo>
                    <a:pt x="10482" y="5730"/>
                  </a:lnTo>
                  <a:lnTo>
                    <a:pt x="9148" y="10438"/>
                  </a:lnTo>
                  <a:cubicBezTo>
                    <a:pt x="10674" y="11051"/>
                    <a:pt x="12452" y="11621"/>
                    <a:pt x="14525" y="12113"/>
                  </a:cubicBezTo>
                  <a:lnTo>
                    <a:pt x="15981" y="6934"/>
                  </a:lnTo>
                  <a:lnTo>
                    <a:pt x="15981" y="6934"/>
                  </a:lnTo>
                  <a:lnTo>
                    <a:pt x="15749" y="12388"/>
                  </a:lnTo>
                  <a:cubicBezTo>
                    <a:pt x="16251" y="12494"/>
                    <a:pt x="16767" y="12596"/>
                    <a:pt x="17301" y="12693"/>
                  </a:cubicBezTo>
                  <a:lnTo>
                    <a:pt x="17886" y="10349"/>
                  </a:lnTo>
                  <a:lnTo>
                    <a:pt x="18735" y="12934"/>
                  </a:lnTo>
                  <a:cubicBezTo>
                    <a:pt x="20089" y="13145"/>
                    <a:pt x="21540" y="13326"/>
                    <a:pt x="23095" y="13471"/>
                  </a:cubicBezTo>
                  <a:lnTo>
                    <a:pt x="23751" y="11154"/>
                  </a:lnTo>
                  <a:lnTo>
                    <a:pt x="24241" y="13570"/>
                  </a:lnTo>
                  <a:cubicBezTo>
                    <a:pt x="26581" y="13755"/>
                    <a:pt x="29147" y="13860"/>
                    <a:pt x="31960" y="13867"/>
                  </a:cubicBezTo>
                  <a:lnTo>
                    <a:pt x="31960" y="6399"/>
                  </a:lnTo>
                  <a:lnTo>
                    <a:pt x="31960" y="4925"/>
                  </a:lnTo>
                  <a:cubicBezTo>
                    <a:pt x="31960" y="4925"/>
                    <a:pt x="24553" y="0"/>
                    <a:pt x="1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654100" y="3949525"/>
              <a:ext cx="796250" cy="160000"/>
            </a:xfrm>
            <a:custGeom>
              <a:avLst/>
              <a:gdLst/>
              <a:ahLst/>
              <a:cxnLst/>
              <a:rect l="l" t="t" r="r" b="b"/>
              <a:pathLst>
                <a:path w="31850" h="6400" extrusionOk="0">
                  <a:moveTo>
                    <a:pt x="13326" y="0"/>
                  </a:moveTo>
                  <a:cubicBezTo>
                    <a:pt x="9310" y="0"/>
                    <a:pt x="4810" y="643"/>
                    <a:pt x="0" y="2393"/>
                  </a:cubicBezTo>
                  <a:cubicBezTo>
                    <a:pt x="793" y="2117"/>
                    <a:pt x="5762" y="482"/>
                    <a:pt x="12073" y="482"/>
                  </a:cubicBezTo>
                  <a:cubicBezTo>
                    <a:pt x="14535" y="482"/>
                    <a:pt x="17200" y="731"/>
                    <a:pt x="19902" y="1406"/>
                  </a:cubicBezTo>
                  <a:cubicBezTo>
                    <a:pt x="24646" y="2591"/>
                    <a:pt x="28777" y="4590"/>
                    <a:pt x="31849" y="6399"/>
                  </a:cubicBezTo>
                  <a:lnTo>
                    <a:pt x="31849" y="4925"/>
                  </a:lnTo>
                  <a:cubicBezTo>
                    <a:pt x="31849" y="4925"/>
                    <a:pt x="24442" y="0"/>
                    <a:pt x="133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31;p2"/>
          <p:cNvGrpSpPr/>
          <p:nvPr/>
        </p:nvGrpSpPr>
        <p:grpSpPr>
          <a:xfrm>
            <a:off x="4252750" y="4509125"/>
            <a:ext cx="1122450" cy="948975"/>
            <a:chOff x="2539325" y="3750750"/>
            <a:chExt cx="1122450" cy="948975"/>
          </a:xfrm>
        </p:grpSpPr>
        <p:sp>
          <p:nvSpPr>
            <p:cNvPr id="32" name="Google Shape;32;p2"/>
            <p:cNvSpPr/>
            <p:nvPr/>
          </p:nvSpPr>
          <p:spPr>
            <a:xfrm>
              <a:off x="3065750" y="3750750"/>
              <a:ext cx="247050" cy="736675"/>
            </a:xfrm>
            <a:custGeom>
              <a:avLst/>
              <a:gdLst/>
              <a:ahLst/>
              <a:cxnLst/>
              <a:rect l="l" t="t" r="r" b="b"/>
              <a:pathLst>
                <a:path w="9882" h="29467" extrusionOk="0">
                  <a:moveTo>
                    <a:pt x="5533" y="0"/>
                  </a:moveTo>
                  <a:cubicBezTo>
                    <a:pt x="5288" y="0"/>
                    <a:pt x="3622" y="1536"/>
                    <a:pt x="2256" y="4246"/>
                  </a:cubicBezTo>
                  <a:cubicBezTo>
                    <a:pt x="2354" y="4307"/>
                    <a:pt x="2452" y="4369"/>
                    <a:pt x="2547" y="4436"/>
                  </a:cubicBezTo>
                  <a:cubicBezTo>
                    <a:pt x="2987" y="4742"/>
                    <a:pt x="3873" y="5384"/>
                    <a:pt x="3725" y="6036"/>
                  </a:cubicBezTo>
                  <a:cubicBezTo>
                    <a:pt x="3718" y="6066"/>
                    <a:pt x="3687" y="6085"/>
                    <a:pt x="3658" y="6085"/>
                  </a:cubicBezTo>
                  <a:cubicBezTo>
                    <a:pt x="3638" y="6085"/>
                    <a:pt x="3618" y="6076"/>
                    <a:pt x="3608" y="6055"/>
                  </a:cubicBezTo>
                  <a:cubicBezTo>
                    <a:pt x="3301" y="5459"/>
                    <a:pt x="2595" y="5125"/>
                    <a:pt x="1964" y="4860"/>
                  </a:cubicBezTo>
                  <a:cubicBezTo>
                    <a:pt x="778" y="7481"/>
                    <a:pt x="1" y="11050"/>
                    <a:pt x="1033" y="15286"/>
                  </a:cubicBezTo>
                  <a:cubicBezTo>
                    <a:pt x="1045" y="15286"/>
                    <a:pt x="1056" y="15286"/>
                    <a:pt x="1068" y="15286"/>
                  </a:cubicBezTo>
                  <a:cubicBezTo>
                    <a:pt x="1492" y="15286"/>
                    <a:pt x="1938" y="15231"/>
                    <a:pt x="2360" y="15231"/>
                  </a:cubicBezTo>
                  <a:cubicBezTo>
                    <a:pt x="2497" y="15231"/>
                    <a:pt x="2631" y="15237"/>
                    <a:pt x="2761" y="15252"/>
                  </a:cubicBezTo>
                  <a:cubicBezTo>
                    <a:pt x="2785" y="15255"/>
                    <a:pt x="2804" y="15283"/>
                    <a:pt x="2804" y="15306"/>
                  </a:cubicBezTo>
                  <a:cubicBezTo>
                    <a:pt x="2805" y="15822"/>
                    <a:pt x="1780" y="15900"/>
                    <a:pt x="1440" y="15947"/>
                  </a:cubicBezTo>
                  <a:cubicBezTo>
                    <a:pt x="1363" y="15958"/>
                    <a:pt x="1285" y="15966"/>
                    <a:pt x="1209" y="15975"/>
                  </a:cubicBezTo>
                  <a:cubicBezTo>
                    <a:pt x="3735" y="25307"/>
                    <a:pt x="6953" y="26428"/>
                    <a:pt x="7988" y="29466"/>
                  </a:cubicBezTo>
                  <a:cubicBezTo>
                    <a:pt x="7988" y="29466"/>
                    <a:pt x="9881" y="26977"/>
                    <a:pt x="9481" y="21492"/>
                  </a:cubicBezTo>
                  <a:lnTo>
                    <a:pt x="9481" y="21492"/>
                  </a:lnTo>
                  <a:cubicBezTo>
                    <a:pt x="9138" y="21645"/>
                    <a:pt x="8791" y="21788"/>
                    <a:pt x="8436" y="21918"/>
                  </a:cubicBezTo>
                  <a:cubicBezTo>
                    <a:pt x="8419" y="21925"/>
                    <a:pt x="8401" y="21928"/>
                    <a:pt x="8385" y="21928"/>
                  </a:cubicBezTo>
                  <a:cubicBezTo>
                    <a:pt x="8237" y="21928"/>
                    <a:pt x="8144" y="21686"/>
                    <a:pt x="8299" y="21616"/>
                  </a:cubicBezTo>
                  <a:cubicBezTo>
                    <a:pt x="8689" y="21438"/>
                    <a:pt x="9069" y="21241"/>
                    <a:pt x="9443" y="21032"/>
                  </a:cubicBezTo>
                  <a:cubicBezTo>
                    <a:pt x="9430" y="20899"/>
                    <a:pt x="9418" y="20764"/>
                    <a:pt x="9402" y="20627"/>
                  </a:cubicBezTo>
                  <a:cubicBezTo>
                    <a:pt x="9072" y="20866"/>
                    <a:pt x="8710" y="21055"/>
                    <a:pt x="8299" y="21093"/>
                  </a:cubicBezTo>
                  <a:cubicBezTo>
                    <a:pt x="8297" y="21093"/>
                    <a:pt x="8296" y="21093"/>
                    <a:pt x="8295" y="21093"/>
                  </a:cubicBezTo>
                  <a:cubicBezTo>
                    <a:pt x="8249" y="21093"/>
                    <a:pt x="8236" y="21029"/>
                    <a:pt x="8272" y="21004"/>
                  </a:cubicBezTo>
                  <a:cubicBezTo>
                    <a:pt x="8656" y="20743"/>
                    <a:pt x="9008" y="20457"/>
                    <a:pt x="9342" y="20150"/>
                  </a:cubicBezTo>
                  <a:cubicBezTo>
                    <a:pt x="9245" y="19405"/>
                    <a:pt x="9107" y="18613"/>
                    <a:pt x="8919" y="17773"/>
                  </a:cubicBezTo>
                  <a:cubicBezTo>
                    <a:pt x="8824" y="17347"/>
                    <a:pt x="8730" y="16928"/>
                    <a:pt x="8636" y="16511"/>
                  </a:cubicBezTo>
                  <a:cubicBezTo>
                    <a:pt x="8342" y="16684"/>
                    <a:pt x="8009" y="16837"/>
                    <a:pt x="7685" y="16837"/>
                  </a:cubicBezTo>
                  <a:cubicBezTo>
                    <a:pt x="7612" y="16837"/>
                    <a:pt x="7540" y="16830"/>
                    <a:pt x="7470" y="16813"/>
                  </a:cubicBezTo>
                  <a:cubicBezTo>
                    <a:pt x="7383" y="16793"/>
                    <a:pt x="7379" y="16688"/>
                    <a:pt x="7441" y="16638"/>
                  </a:cubicBezTo>
                  <a:cubicBezTo>
                    <a:pt x="7780" y="16373"/>
                    <a:pt x="8150" y="16165"/>
                    <a:pt x="8507" y="15930"/>
                  </a:cubicBezTo>
                  <a:cubicBezTo>
                    <a:pt x="6880" y="8668"/>
                    <a:pt x="6354" y="2815"/>
                    <a:pt x="5563" y="19"/>
                  </a:cubicBezTo>
                  <a:cubicBezTo>
                    <a:pt x="5559" y="7"/>
                    <a:pt x="5549" y="0"/>
                    <a:pt x="5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195225" y="3861950"/>
              <a:ext cx="90200" cy="529750"/>
            </a:xfrm>
            <a:custGeom>
              <a:avLst/>
              <a:gdLst/>
              <a:ahLst/>
              <a:cxnLst/>
              <a:rect l="l" t="t" r="r" b="b"/>
              <a:pathLst>
                <a:path w="3608" h="21190" extrusionOk="0">
                  <a:moveTo>
                    <a:pt x="251" y="1"/>
                  </a:moveTo>
                  <a:cubicBezTo>
                    <a:pt x="223" y="1"/>
                    <a:pt x="194" y="20"/>
                    <a:pt x="192" y="57"/>
                  </a:cubicBezTo>
                  <a:cubicBezTo>
                    <a:pt x="1" y="3563"/>
                    <a:pt x="352" y="7057"/>
                    <a:pt x="817" y="10529"/>
                  </a:cubicBezTo>
                  <a:cubicBezTo>
                    <a:pt x="1284" y="14002"/>
                    <a:pt x="1681" y="17457"/>
                    <a:pt x="1955" y="20951"/>
                  </a:cubicBezTo>
                  <a:cubicBezTo>
                    <a:pt x="1966" y="21100"/>
                    <a:pt x="2101" y="21189"/>
                    <a:pt x="2227" y="21189"/>
                  </a:cubicBezTo>
                  <a:cubicBezTo>
                    <a:pt x="2328" y="21189"/>
                    <a:pt x="2422" y="21132"/>
                    <a:pt x="2444" y="21003"/>
                  </a:cubicBezTo>
                  <a:cubicBezTo>
                    <a:pt x="3608" y="14009"/>
                    <a:pt x="588" y="7010"/>
                    <a:pt x="304" y="54"/>
                  </a:cubicBezTo>
                  <a:cubicBezTo>
                    <a:pt x="304" y="18"/>
                    <a:pt x="278"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769075" y="3941200"/>
              <a:ext cx="516775" cy="639050"/>
            </a:xfrm>
            <a:custGeom>
              <a:avLst/>
              <a:gdLst/>
              <a:ahLst/>
              <a:cxnLst/>
              <a:rect l="l" t="t" r="r" b="b"/>
              <a:pathLst>
                <a:path w="20671" h="25562" extrusionOk="0">
                  <a:moveTo>
                    <a:pt x="1" y="1"/>
                  </a:moveTo>
                  <a:lnTo>
                    <a:pt x="1" y="1"/>
                  </a:lnTo>
                  <a:cubicBezTo>
                    <a:pt x="572" y="3728"/>
                    <a:pt x="1553" y="6928"/>
                    <a:pt x="2788" y="9674"/>
                  </a:cubicBezTo>
                  <a:cubicBezTo>
                    <a:pt x="3575" y="10319"/>
                    <a:pt x="4378" y="10957"/>
                    <a:pt x="5181" y="11612"/>
                  </a:cubicBezTo>
                  <a:cubicBezTo>
                    <a:pt x="5310" y="11718"/>
                    <a:pt x="5212" y="11884"/>
                    <a:pt x="5081" y="11884"/>
                  </a:cubicBezTo>
                  <a:cubicBezTo>
                    <a:pt x="5052" y="11884"/>
                    <a:pt x="5022" y="11875"/>
                    <a:pt x="4992" y="11856"/>
                  </a:cubicBezTo>
                  <a:cubicBezTo>
                    <a:pt x="4437" y="11496"/>
                    <a:pt x="3870" y="11132"/>
                    <a:pt x="3303" y="10756"/>
                  </a:cubicBezTo>
                  <a:lnTo>
                    <a:pt x="3303" y="10756"/>
                  </a:lnTo>
                  <a:cubicBezTo>
                    <a:pt x="3551" y="11255"/>
                    <a:pt x="3806" y="11738"/>
                    <a:pt x="4070" y="12206"/>
                  </a:cubicBezTo>
                  <a:cubicBezTo>
                    <a:pt x="4979" y="12500"/>
                    <a:pt x="5916" y="12738"/>
                    <a:pt x="6761" y="13132"/>
                  </a:cubicBezTo>
                  <a:cubicBezTo>
                    <a:pt x="6897" y="13196"/>
                    <a:pt x="6924" y="13434"/>
                    <a:pt x="6757" y="13482"/>
                  </a:cubicBezTo>
                  <a:cubicBezTo>
                    <a:pt x="6500" y="13556"/>
                    <a:pt x="6230" y="13587"/>
                    <a:pt x="5954" y="13587"/>
                  </a:cubicBezTo>
                  <a:cubicBezTo>
                    <a:pt x="5576" y="13587"/>
                    <a:pt x="5187" y="13528"/>
                    <a:pt x="4802" y="13438"/>
                  </a:cubicBezTo>
                  <a:lnTo>
                    <a:pt x="4802" y="13438"/>
                  </a:lnTo>
                  <a:cubicBezTo>
                    <a:pt x="11087" y="23458"/>
                    <a:pt x="20671" y="25562"/>
                    <a:pt x="20671" y="25562"/>
                  </a:cubicBezTo>
                  <a:cubicBezTo>
                    <a:pt x="19881" y="20513"/>
                    <a:pt x="18055" y="16346"/>
                    <a:pt x="15799" y="12945"/>
                  </a:cubicBezTo>
                  <a:cubicBezTo>
                    <a:pt x="14837" y="13481"/>
                    <a:pt x="13864" y="14063"/>
                    <a:pt x="12840" y="14425"/>
                  </a:cubicBezTo>
                  <a:cubicBezTo>
                    <a:pt x="12827" y="14430"/>
                    <a:pt x="12815" y="14432"/>
                    <a:pt x="12803" y="14432"/>
                  </a:cubicBezTo>
                  <a:cubicBezTo>
                    <a:pt x="12719" y="14432"/>
                    <a:pt x="12680" y="14325"/>
                    <a:pt x="12747" y="14261"/>
                  </a:cubicBezTo>
                  <a:cubicBezTo>
                    <a:pt x="13518" y="13526"/>
                    <a:pt x="14462" y="12925"/>
                    <a:pt x="15391" y="12341"/>
                  </a:cubicBezTo>
                  <a:cubicBezTo>
                    <a:pt x="12856" y="8701"/>
                    <a:pt x="9845" y="5985"/>
                    <a:pt x="7161" y="4040"/>
                  </a:cubicBezTo>
                  <a:cubicBezTo>
                    <a:pt x="6796" y="4844"/>
                    <a:pt x="6425" y="5643"/>
                    <a:pt x="6028" y="6429"/>
                  </a:cubicBezTo>
                  <a:cubicBezTo>
                    <a:pt x="5989" y="6506"/>
                    <a:pt x="5925" y="6539"/>
                    <a:pt x="5862" y="6539"/>
                  </a:cubicBezTo>
                  <a:cubicBezTo>
                    <a:pt x="5745" y="6539"/>
                    <a:pt x="5631" y="6427"/>
                    <a:pt x="5681" y="6276"/>
                  </a:cubicBezTo>
                  <a:cubicBezTo>
                    <a:pt x="5973" y="5394"/>
                    <a:pt x="6245" y="4492"/>
                    <a:pt x="6533" y="3593"/>
                  </a:cubicBezTo>
                  <a:cubicBezTo>
                    <a:pt x="2892" y="1067"/>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769300" y="3942325"/>
              <a:ext cx="516550" cy="637925"/>
            </a:xfrm>
            <a:custGeom>
              <a:avLst/>
              <a:gdLst/>
              <a:ahLst/>
              <a:cxnLst/>
              <a:rect l="l" t="t" r="r" b="b"/>
              <a:pathLst>
                <a:path w="20662" h="25517" extrusionOk="0">
                  <a:moveTo>
                    <a:pt x="0" y="1"/>
                  </a:moveTo>
                  <a:lnTo>
                    <a:pt x="0" y="1"/>
                  </a:lnTo>
                  <a:cubicBezTo>
                    <a:pt x="104" y="677"/>
                    <a:pt x="226" y="1331"/>
                    <a:pt x="356" y="1973"/>
                  </a:cubicBezTo>
                  <a:cubicBezTo>
                    <a:pt x="1937" y="3786"/>
                    <a:pt x="3399" y="5709"/>
                    <a:pt x="5121" y="7379"/>
                  </a:cubicBezTo>
                  <a:cubicBezTo>
                    <a:pt x="7440" y="9628"/>
                    <a:pt x="9745" y="11905"/>
                    <a:pt x="11870" y="14339"/>
                  </a:cubicBezTo>
                  <a:cubicBezTo>
                    <a:pt x="13854" y="16612"/>
                    <a:pt x="15606" y="19105"/>
                    <a:pt x="16995" y="21784"/>
                  </a:cubicBezTo>
                  <a:cubicBezTo>
                    <a:pt x="17496" y="22752"/>
                    <a:pt x="17938" y="23749"/>
                    <a:pt x="18342" y="24760"/>
                  </a:cubicBezTo>
                  <a:cubicBezTo>
                    <a:pt x="19764" y="25318"/>
                    <a:pt x="20662" y="25517"/>
                    <a:pt x="20662" y="25517"/>
                  </a:cubicBezTo>
                  <a:cubicBezTo>
                    <a:pt x="19872" y="20468"/>
                    <a:pt x="18046" y="16301"/>
                    <a:pt x="15790" y="12900"/>
                  </a:cubicBezTo>
                  <a:cubicBezTo>
                    <a:pt x="14828" y="13436"/>
                    <a:pt x="13855" y="14018"/>
                    <a:pt x="12831" y="14380"/>
                  </a:cubicBezTo>
                  <a:cubicBezTo>
                    <a:pt x="12818" y="14385"/>
                    <a:pt x="12806" y="14387"/>
                    <a:pt x="12794" y="14387"/>
                  </a:cubicBezTo>
                  <a:cubicBezTo>
                    <a:pt x="12710" y="14387"/>
                    <a:pt x="12671" y="14280"/>
                    <a:pt x="12738" y="14216"/>
                  </a:cubicBezTo>
                  <a:cubicBezTo>
                    <a:pt x="13509" y="13481"/>
                    <a:pt x="14453" y="12880"/>
                    <a:pt x="15382" y="12296"/>
                  </a:cubicBezTo>
                  <a:cubicBezTo>
                    <a:pt x="12847" y="8656"/>
                    <a:pt x="9836" y="5940"/>
                    <a:pt x="7152" y="3995"/>
                  </a:cubicBezTo>
                  <a:cubicBezTo>
                    <a:pt x="6787" y="4799"/>
                    <a:pt x="6416" y="5598"/>
                    <a:pt x="6019" y="6384"/>
                  </a:cubicBezTo>
                  <a:cubicBezTo>
                    <a:pt x="5980" y="6461"/>
                    <a:pt x="5916" y="6494"/>
                    <a:pt x="5853" y="6494"/>
                  </a:cubicBezTo>
                  <a:cubicBezTo>
                    <a:pt x="5736" y="6494"/>
                    <a:pt x="5622" y="6382"/>
                    <a:pt x="5672" y="6231"/>
                  </a:cubicBezTo>
                  <a:cubicBezTo>
                    <a:pt x="5964" y="5349"/>
                    <a:pt x="6236" y="4447"/>
                    <a:pt x="6524" y="3548"/>
                  </a:cubicBezTo>
                  <a:cubicBezTo>
                    <a:pt x="4784" y="2340"/>
                    <a:pt x="3220" y="1470"/>
                    <a:pt x="2056" y="887"/>
                  </a:cubicBezTo>
                  <a:cubicBezTo>
                    <a:pt x="1366" y="595"/>
                    <a:pt x="678" y="30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848025" y="4058250"/>
              <a:ext cx="376600" cy="478100"/>
            </a:xfrm>
            <a:custGeom>
              <a:avLst/>
              <a:gdLst/>
              <a:ahLst/>
              <a:cxnLst/>
              <a:rect l="l" t="t" r="r" b="b"/>
              <a:pathLst>
                <a:path w="15064" h="19124" extrusionOk="0">
                  <a:moveTo>
                    <a:pt x="232" y="1"/>
                  </a:moveTo>
                  <a:cubicBezTo>
                    <a:pt x="104" y="1"/>
                    <a:pt x="1" y="185"/>
                    <a:pt x="77" y="316"/>
                  </a:cubicBezTo>
                  <a:cubicBezTo>
                    <a:pt x="1994" y="3630"/>
                    <a:pt x="4972" y="6026"/>
                    <a:pt x="7702" y="8631"/>
                  </a:cubicBezTo>
                  <a:cubicBezTo>
                    <a:pt x="10788" y="11578"/>
                    <a:pt x="13680" y="14942"/>
                    <a:pt x="14948" y="19086"/>
                  </a:cubicBezTo>
                  <a:cubicBezTo>
                    <a:pt x="14956" y="19113"/>
                    <a:pt x="14975" y="19124"/>
                    <a:pt x="14996" y="19124"/>
                  </a:cubicBezTo>
                  <a:cubicBezTo>
                    <a:pt x="15029" y="19124"/>
                    <a:pt x="15064" y="19097"/>
                    <a:pt x="15061" y="19058"/>
                  </a:cubicBezTo>
                  <a:cubicBezTo>
                    <a:pt x="14789" y="14949"/>
                    <a:pt x="12346" y="11692"/>
                    <a:pt x="9601" y="8814"/>
                  </a:cubicBezTo>
                  <a:cubicBezTo>
                    <a:pt x="6662" y="5736"/>
                    <a:pt x="3369" y="3040"/>
                    <a:pt x="345" y="53"/>
                  </a:cubicBezTo>
                  <a:cubicBezTo>
                    <a:pt x="308" y="16"/>
                    <a:pt x="269" y="1"/>
                    <a:pt x="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2539325" y="4317150"/>
              <a:ext cx="820850" cy="340800"/>
            </a:xfrm>
            <a:custGeom>
              <a:avLst/>
              <a:gdLst/>
              <a:ahLst/>
              <a:cxnLst/>
              <a:rect l="l" t="t" r="r" b="b"/>
              <a:pathLst>
                <a:path w="32834" h="13632" extrusionOk="0">
                  <a:moveTo>
                    <a:pt x="6761" y="0"/>
                  </a:moveTo>
                  <a:cubicBezTo>
                    <a:pt x="4650" y="0"/>
                    <a:pt x="2398" y="175"/>
                    <a:pt x="1" y="564"/>
                  </a:cubicBezTo>
                  <a:cubicBezTo>
                    <a:pt x="1" y="564"/>
                    <a:pt x="2038" y="3155"/>
                    <a:pt x="5810" y="6031"/>
                  </a:cubicBezTo>
                  <a:cubicBezTo>
                    <a:pt x="6629" y="5442"/>
                    <a:pt x="7458" y="4868"/>
                    <a:pt x="8262" y="4280"/>
                  </a:cubicBezTo>
                  <a:cubicBezTo>
                    <a:pt x="8305" y="4248"/>
                    <a:pt x="8350" y="4235"/>
                    <a:pt x="8392" y="4235"/>
                  </a:cubicBezTo>
                  <a:cubicBezTo>
                    <a:pt x="8555" y="4235"/>
                    <a:pt x="8679" y="4437"/>
                    <a:pt x="8530" y="4585"/>
                  </a:cubicBezTo>
                  <a:cubicBezTo>
                    <a:pt x="7862" y="5247"/>
                    <a:pt x="7169" y="5889"/>
                    <a:pt x="6470" y="6524"/>
                  </a:cubicBezTo>
                  <a:cubicBezTo>
                    <a:pt x="9334" y="8617"/>
                    <a:pt x="13093" y="10789"/>
                    <a:pt x="17634" y="12172"/>
                  </a:cubicBezTo>
                  <a:cubicBezTo>
                    <a:pt x="17922" y="11034"/>
                    <a:pt x="18224" y="9876"/>
                    <a:pt x="18718" y="8848"/>
                  </a:cubicBezTo>
                  <a:cubicBezTo>
                    <a:pt x="18739" y="8805"/>
                    <a:pt x="18779" y="8784"/>
                    <a:pt x="18817" y="8784"/>
                  </a:cubicBezTo>
                  <a:cubicBezTo>
                    <a:pt x="18868" y="8784"/>
                    <a:pt x="18917" y="8820"/>
                    <a:pt x="18915" y="8889"/>
                  </a:cubicBezTo>
                  <a:cubicBezTo>
                    <a:pt x="18884" y="10050"/>
                    <a:pt x="18611" y="11234"/>
                    <a:pt x="18382" y="12391"/>
                  </a:cubicBezTo>
                  <a:cubicBezTo>
                    <a:pt x="21123" y="13158"/>
                    <a:pt x="24134" y="13632"/>
                    <a:pt x="27395" y="13632"/>
                  </a:cubicBezTo>
                  <a:cubicBezTo>
                    <a:pt x="29138" y="13632"/>
                    <a:pt x="30952" y="13496"/>
                    <a:pt x="32834" y="13198"/>
                  </a:cubicBezTo>
                  <a:cubicBezTo>
                    <a:pt x="32834" y="13198"/>
                    <a:pt x="27537" y="4131"/>
                    <a:pt x="15265" y="1029"/>
                  </a:cubicBezTo>
                  <a:lnTo>
                    <a:pt x="15265" y="1029"/>
                  </a:lnTo>
                  <a:cubicBezTo>
                    <a:pt x="15643" y="1655"/>
                    <a:pt x="15931" y="2329"/>
                    <a:pt x="15954" y="3005"/>
                  </a:cubicBezTo>
                  <a:cubicBezTo>
                    <a:pt x="15957" y="3124"/>
                    <a:pt x="15856" y="3187"/>
                    <a:pt x="15754" y="3187"/>
                  </a:cubicBezTo>
                  <a:cubicBezTo>
                    <a:pt x="15696" y="3187"/>
                    <a:pt x="15637" y="3167"/>
                    <a:pt x="15598" y="3124"/>
                  </a:cubicBezTo>
                  <a:cubicBezTo>
                    <a:pt x="14919" y="2393"/>
                    <a:pt x="14367" y="1517"/>
                    <a:pt x="13769" y="689"/>
                  </a:cubicBezTo>
                  <a:cubicBezTo>
                    <a:pt x="13206" y="574"/>
                    <a:pt x="12630" y="473"/>
                    <a:pt x="12041" y="384"/>
                  </a:cubicBezTo>
                  <a:lnTo>
                    <a:pt x="12041" y="384"/>
                  </a:lnTo>
                  <a:cubicBezTo>
                    <a:pt x="12609" y="839"/>
                    <a:pt x="13168" y="1297"/>
                    <a:pt x="13716" y="1742"/>
                  </a:cubicBezTo>
                  <a:cubicBezTo>
                    <a:pt x="13850" y="1852"/>
                    <a:pt x="13762" y="2047"/>
                    <a:pt x="13624" y="2047"/>
                  </a:cubicBezTo>
                  <a:cubicBezTo>
                    <a:pt x="13595" y="2047"/>
                    <a:pt x="13563" y="2038"/>
                    <a:pt x="13531" y="2017"/>
                  </a:cubicBezTo>
                  <a:cubicBezTo>
                    <a:pt x="12599" y="1413"/>
                    <a:pt x="11686" y="806"/>
                    <a:pt x="10769" y="218"/>
                  </a:cubicBezTo>
                  <a:cubicBezTo>
                    <a:pt x="9493" y="77"/>
                    <a:pt x="8158" y="0"/>
                    <a:pt x="6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683500" y="4372275"/>
              <a:ext cx="611825" cy="236725"/>
            </a:xfrm>
            <a:custGeom>
              <a:avLst/>
              <a:gdLst/>
              <a:ahLst/>
              <a:cxnLst/>
              <a:rect l="l" t="t" r="r" b="b"/>
              <a:pathLst>
                <a:path w="24473" h="9469" extrusionOk="0">
                  <a:moveTo>
                    <a:pt x="347" y="1"/>
                  </a:moveTo>
                  <a:cubicBezTo>
                    <a:pt x="159" y="1"/>
                    <a:pt x="1" y="258"/>
                    <a:pt x="208" y="365"/>
                  </a:cubicBezTo>
                  <a:cubicBezTo>
                    <a:pt x="4245" y="2460"/>
                    <a:pt x="8074" y="4929"/>
                    <a:pt x="12176" y="6907"/>
                  </a:cubicBezTo>
                  <a:cubicBezTo>
                    <a:pt x="15093" y="8314"/>
                    <a:pt x="18174" y="9468"/>
                    <a:pt x="21364" y="9468"/>
                  </a:cubicBezTo>
                  <a:cubicBezTo>
                    <a:pt x="22368" y="9468"/>
                    <a:pt x="23382" y="9354"/>
                    <a:pt x="24406" y="9097"/>
                  </a:cubicBezTo>
                  <a:cubicBezTo>
                    <a:pt x="24470" y="9080"/>
                    <a:pt x="24472" y="8971"/>
                    <a:pt x="24399" y="8971"/>
                  </a:cubicBezTo>
                  <a:cubicBezTo>
                    <a:pt x="24398" y="8971"/>
                    <a:pt x="24398" y="8971"/>
                    <a:pt x="24397" y="8971"/>
                  </a:cubicBezTo>
                  <a:cubicBezTo>
                    <a:pt x="24307" y="8972"/>
                    <a:pt x="24217" y="8973"/>
                    <a:pt x="24127" y="8973"/>
                  </a:cubicBezTo>
                  <a:cubicBezTo>
                    <a:pt x="19590" y="8973"/>
                    <a:pt x="15303" y="7163"/>
                    <a:pt x="11365" y="5032"/>
                  </a:cubicBezTo>
                  <a:cubicBezTo>
                    <a:pt x="7813" y="3111"/>
                    <a:pt x="4392" y="867"/>
                    <a:pt x="388" y="5"/>
                  </a:cubicBezTo>
                  <a:cubicBezTo>
                    <a:pt x="375" y="2"/>
                    <a:pt x="361"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221150" y="3992500"/>
              <a:ext cx="440625" cy="707225"/>
            </a:xfrm>
            <a:custGeom>
              <a:avLst/>
              <a:gdLst/>
              <a:ahLst/>
              <a:cxnLst/>
              <a:rect l="l" t="t" r="r" b="b"/>
              <a:pathLst>
                <a:path w="17625" h="28289" extrusionOk="0">
                  <a:moveTo>
                    <a:pt x="14656" y="0"/>
                  </a:moveTo>
                  <a:cubicBezTo>
                    <a:pt x="13696" y="0"/>
                    <a:pt x="12570" y="84"/>
                    <a:pt x="11381" y="342"/>
                  </a:cubicBezTo>
                  <a:cubicBezTo>
                    <a:pt x="11342" y="1395"/>
                    <a:pt x="11433" y="2457"/>
                    <a:pt x="11714" y="3535"/>
                  </a:cubicBezTo>
                  <a:cubicBezTo>
                    <a:pt x="11743" y="3651"/>
                    <a:pt x="11653" y="3722"/>
                    <a:pt x="11562" y="3722"/>
                  </a:cubicBezTo>
                  <a:cubicBezTo>
                    <a:pt x="11498" y="3722"/>
                    <a:pt x="11433" y="3687"/>
                    <a:pt x="11408" y="3608"/>
                  </a:cubicBezTo>
                  <a:cubicBezTo>
                    <a:pt x="11096" y="2650"/>
                    <a:pt x="10889" y="1570"/>
                    <a:pt x="10829" y="474"/>
                  </a:cubicBezTo>
                  <a:cubicBezTo>
                    <a:pt x="10238" y="627"/>
                    <a:pt x="9637" y="827"/>
                    <a:pt x="9036" y="1082"/>
                  </a:cubicBezTo>
                  <a:cubicBezTo>
                    <a:pt x="8966" y="1777"/>
                    <a:pt x="8924" y="2474"/>
                    <a:pt x="8976" y="3204"/>
                  </a:cubicBezTo>
                  <a:cubicBezTo>
                    <a:pt x="9070" y="4483"/>
                    <a:pt x="9328" y="5753"/>
                    <a:pt x="9372" y="7034"/>
                  </a:cubicBezTo>
                  <a:cubicBezTo>
                    <a:pt x="9373" y="7065"/>
                    <a:pt x="9346" y="7084"/>
                    <a:pt x="9319" y="7084"/>
                  </a:cubicBezTo>
                  <a:cubicBezTo>
                    <a:pt x="9301" y="7084"/>
                    <a:pt x="9284" y="7076"/>
                    <a:pt x="9274" y="7058"/>
                  </a:cubicBezTo>
                  <a:cubicBezTo>
                    <a:pt x="8585" y="5790"/>
                    <a:pt x="8367" y="4229"/>
                    <a:pt x="8255" y="2807"/>
                  </a:cubicBezTo>
                  <a:cubicBezTo>
                    <a:pt x="8222" y="2388"/>
                    <a:pt x="8185" y="1942"/>
                    <a:pt x="8168" y="1489"/>
                  </a:cubicBezTo>
                  <a:cubicBezTo>
                    <a:pt x="6762" y="2222"/>
                    <a:pt x="5393" y="3294"/>
                    <a:pt x="4221" y="4843"/>
                  </a:cubicBezTo>
                  <a:cubicBezTo>
                    <a:pt x="4315" y="5178"/>
                    <a:pt x="4415" y="5512"/>
                    <a:pt x="4534" y="5847"/>
                  </a:cubicBezTo>
                  <a:cubicBezTo>
                    <a:pt x="5087" y="7404"/>
                    <a:pt x="5946" y="9033"/>
                    <a:pt x="6087" y="10697"/>
                  </a:cubicBezTo>
                  <a:cubicBezTo>
                    <a:pt x="6092" y="10763"/>
                    <a:pt x="6041" y="10796"/>
                    <a:pt x="5987" y="10796"/>
                  </a:cubicBezTo>
                  <a:cubicBezTo>
                    <a:pt x="5949" y="10796"/>
                    <a:pt x="5910" y="10779"/>
                    <a:pt x="5890" y="10745"/>
                  </a:cubicBezTo>
                  <a:cubicBezTo>
                    <a:pt x="4954" y="9218"/>
                    <a:pt x="4244" y="7384"/>
                    <a:pt x="3647" y="5664"/>
                  </a:cubicBezTo>
                  <a:cubicBezTo>
                    <a:pt x="3010" y="6655"/>
                    <a:pt x="2447" y="7812"/>
                    <a:pt x="1991" y="9166"/>
                  </a:cubicBezTo>
                  <a:cubicBezTo>
                    <a:pt x="2152" y="9577"/>
                    <a:pt x="2311" y="9988"/>
                    <a:pt x="2484" y="10382"/>
                  </a:cubicBezTo>
                  <a:cubicBezTo>
                    <a:pt x="3034" y="11643"/>
                    <a:pt x="3725" y="12760"/>
                    <a:pt x="4436" y="13928"/>
                  </a:cubicBezTo>
                  <a:cubicBezTo>
                    <a:pt x="4454" y="13957"/>
                    <a:pt x="4427" y="13989"/>
                    <a:pt x="4398" y="13989"/>
                  </a:cubicBezTo>
                  <a:cubicBezTo>
                    <a:pt x="4392" y="13989"/>
                    <a:pt x="4385" y="13988"/>
                    <a:pt x="4378" y="13984"/>
                  </a:cubicBezTo>
                  <a:cubicBezTo>
                    <a:pt x="3172" y="13269"/>
                    <a:pt x="2518" y="11911"/>
                    <a:pt x="1917" y="10694"/>
                  </a:cubicBezTo>
                  <a:cubicBezTo>
                    <a:pt x="1836" y="10533"/>
                    <a:pt x="1754" y="10370"/>
                    <a:pt x="1672" y="10209"/>
                  </a:cubicBezTo>
                  <a:cubicBezTo>
                    <a:pt x="1653" y="10275"/>
                    <a:pt x="1634" y="10339"/>
                    <a:pt x="1615" y="10407"/>
                  </a:cubicBezTo>
                  <a:cubicBezTo>
                    <a:pt x="1259" y="11739"/>
                    <a:pt x="1022" y="12985"/>
                    <a:pt x="884" y="14149"/>
                  </a:cubicBezTo>
                  <a:cubicBezTo>
                    <a:pt x="1072" y="14412"/>
                    <a:pt x="1266" y="14668"/>
                    <a:pt x="1479" y="14918"/>
                  </a:cubicBezTo>
                  <a:cubicBezTo>
                    <a:pt x="1953" y="15475"/>
                    <a:pt x="2762" y="16160"/>
                    <a:pt x="3003" y="16856"/>
                  </a:cubicBezTo>
                  <a:cubicBezTo>
                    <a:pt x="3018" y="16900"/>
                    <a:pt x="2976" y="16949"/>
                    <a:pt x="2932" y="16949"/>
                  </a:cubicBezTo>
                  <a:cubicBezTo>
                    <a:pt x="2926" y="16949"/>
                    <a:pt x="2919" y="16948"/>
                    <a:pt x="2912" y="16945"/>
                  </a:cubicBezTo>
                  <a:cubicBezTo>
                    <a:pt x="2130" y="16648"/>
                    <a:pt x="1368" y="15658"/>
                    <a:pt x="798" y="14977"/>
                  </a:cubicBezTo>
                  <a:lnTo>
                    <a:pt x="798" y="14977"/>
                  </a:lnTo>
                  <a:cubicBezTo>
                    <a:pt x="0" y="24608"/>
                    <a:pt x="6024" y="28289"/>
                    <a:pt x="6024" y="28289"/>
                  </a:cubicBezTo>
                  <a:cubicBezTo>
                    <a:pt x="6024" y="28289"/>
                    <a:pt x="4797" y="20280"/>
                    <a:pt x="8005" y="13673"/>
                  </a:cubicBezTo>
                  <a:cubicBezTo>
                    <a:pt x="11741" y="5979"/>
                    <a:pt x="17625" y="282"/>
                    <a:pt x="17625" y="282"/>
                  </a:cubicBezTo>
                  <a:cubicBezTo>
                    <a:pt x="17625" y="282"/>
                    <a:pt x="16421" y="0"/>
                    <a:pt x="14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 name="Google Shape;40;p2"/>
          <p:cNvGrpSpPr/>
          <p:nvPr/>
        </p:nvGrpSpPr>
        <p:grpSpPr>
          <a:xfrm rot="10800000" flipH="1">
            <a:off x="5070818" y="-37132"/>
            <a:ext cx="1706971" cy="1041723"/>
            <a:chOff x="3054450" y="3932350"/>
            <a:chExt cx="1308425" cy="798500"/>
          </a:xfrm>
        </p:grpSpPr>
        <p:sp>
          <p:nvSpPr>
            <p:cNvPr id="41" name="Google Shape;41;p2"/>
            <p:cNvSpPr/>
            <p:nvPr/>
          </p:nvSpPr>
          <p:spPr>
            <a:xfrm>
              <a:off x="3498775" y="3932350"/>
              <a:ext cx="316050" cy="788400"/>
            </a:xfrm>
            <a:custGeom>
              <a:avLst/>
              <a:gdLst/>
              <a:ahLst/>
              <a:cxnLst/>
              <a:rect l="l" t="t" r="r" b="b"/>
              <a:pathLst>
                <a:path w="12642" h="31536" extrusionOk="0">
                  <a:moveTo>
                    <a:pt x="8658" y="1"/>
                  </a:moveTo>
                  <a:cubicBezTo>
                    <a:pt x="7826" y="1"/>
                    <a:pt x="7423" y="4106"/>
                    <a:pt x="6749" y="4473"/>
                  </a:cubicBezTo>
                  <a:cubicBezTo>
                    <a:pt x="6721" y="4489"/>
                    <a:pt x="6697" y="4496"/>
                    <a:pt x="6677" y="4496"/>
                  </a:cubicBezTo>
                  <a:cubicBezTo>
                    <a:pt x="6241" y="4496"/>
                    <a:pt x="7831" y="876"/>
                    <a:pt x="7070" y="876"/>
                  </a:cubicBezTo>
                  <a:cubicBezTo>
                    <a:pt x="7027" y="876"/>
                    <a:pt x="6977" y="887"/>
                    <a:pt x="6918" y="912"/>
                  </a:cubicBezTo>
                  <a:cubicBezTo>
                    <a:pt x="5772" y="1388"/>
                    <a:pt x="4036" y="4235"/>
                    <a:pt x="3649" y="5531"/>
                  </a:cubicBezTo>
                  <a:cubicBezTo>
                    <a:pt x="3260" y="6828"/>
                    <a:pt x="5395" y="12811"/>
                    <a:pt x="4932" y="12954"/>
                  </a:cubicBezTo>
                  <a:cubicBezTo>
                    <a:pt x="4922" y="12957"/>
                    <a:pt x="4913" y="12959"/>
                    <a:pt x="4903" y="12959"/>
                  </a:cubicBezTo>
                  <a:cubicBezTo>
                    <a:pt x="4406" y="12959"/>
                    <a:pt x="2891" y="9551"/>
                    <a:pt x="2330" y="9377"/>
                  </a:cubicBezTo>
                  <a:cubicBezTo>
                    <a:pt x="2306" y="9370"/>
                    <a:pt x="2281" y="9366"/>
                    <a:pt x="2255" y="9366"/>
                  </a:cubicBezTo>
                  <a:cubicBezTo>
                    <a:pt x="1679" y="9366"/>
                    <a:pt x="821" y="11242"/>
                    <a:pt x="707" y="13141"/>
                  </a:cubicBezTo>
                  <a:cubicBezTo>
                    <a:pt x="588" y="15126"/>
                    <a:pt x="3484" y="16468"/>
                    <a:pt x="3372" y="17035"/>
                  </a:cubicBezTo>
                  <a:cubicBezTo>
                    <a:pt x="3359" y="17101"/>
                    <a:pt x="3318" y="17130"/>
                    <a:pt x="3254" y="17130"/>
                  </a:cubicBezTo>
                  <a:cubicBezTo>
                    <a:pt x="2870" y="17130"/>
                    <a:pt x="1671" y="16083"/>
                    <a:pt x="974" y="16083"/>
                  </a:cubicBezTo>
                  <a:cubicBezTo>
                    <a:pt x="808" y="16083"/>
                    <a:pt x="670" y="16143"/>
                    <a:pt x="579" y="16290"/>
                  </a:cubicBezTo>
                  <a:cubicBezTo>
                    <a:pt x="43" y="17158"/>
                    <a:pt x="1" y="19085"/>
                    <a:pt x="131" y="21614"/>
                  </a:cubicBezTo>
                  <a:cubicBezTo>
                    <a:pt x="260" y="24145"/>
                    <a:pt x="4131" y="30849"/>
                    <a:pt x="4131" y="30849"/>
                  </a:cubicBezTo>
                  <a:lnTo>
                    <a:pt x="6332" y="31536"/>
                  </a:lnTo>
                  <a:cubicBezTo>
                    <a:pt x="6332" y="31536"/>
                    <a:pt x="11656" y="20371"/>
                    <a:pt x="12016" y="18798"/>
                  </a:cubicBezTo>
                  <a:cubicBezTo>
                    <a:pt x="12376" y="17225"/>
                    <a:pt x="12642" y="15043"/>
                    <a:pt x="11818" y="14807"/>
                  </a:cubicBezTo>
                  <a:cubicBezTo>
                    <a:pt x="11801" y="14803"/>
                    <a:pt x="11784" y="14800"/>
                    <a:pt x="11766" y="14800"/>
                  </a:cubicBezTo>
                  <a:cubicBezTo>
                    <a:pt x="10956" y="14800"/>
                    <a:pt x="8448" y="19312"/>
                    <a:pt x="7691" y="19312"/>
                  </a:cubicBezTo>
                  <a:cubicBezTo>
                    <a:pt x="7613" y="19312"/>
                    <a:pt x="7553" y="19263"/>
                    <a:pt x="7516" y="19157"/>
                  </a:cubicBezTo>
                  <a:cubicBezTo>
                    <a:pt x="7114" y="17999"/>
                    <a:pt x="11235" y="12998"/>
                    <a:pt x="11408" y="12014"/>
                  </a:cubicBezTo>
                  <a:cubicBezTo>
                    <a:pt x="11581" y="11030"/>
                    <a:pt x="11971" y="7848"/>
                    <a:pt x="11105" y="7509"/>
                  </a:cubicBezTo>
                  <a:cubicBezTo>
                    <a:pt x="11081" y="7500"/>
                    <a:pt x="11057" y="7495"/>
                    <a:pt x="11032" y="7495"/>
                  </a:cubicBezTo>
                  <a:cubicBezTo>
                    <a:pt x="10203" y="7495"/>
                    <a:pt x="8532" y="12439"/>
                    <a:pt x="7846" y="12439"/>
                  </a:cubicBezTo>
                  <a:cubicBezTo>
                    <a:pt x="7788" y="12439"/>
                    <a:pt x="7736" y="12403"/>
                    <a:pt x="7694" y="12326"/>
                  </a:cubicBezTo>
                  <a:cubicBezTo>
                    <a:pt x="7129" y="11314"/>
                    <a:pt x="9680" y="4504"/>
                    <a:pt x="9651" y="3145"/>
                  </a:cubicBezTo>
                  <a:cubicBezTo>
                    <a:pt x="9625" y="1785"/>
                    <a:pt x="9606" y="250"/>
                    <a:pt x="8727" y="10"/>
                  </a:cubicBezTo>
                  <a:cubicBezTo>
                    <a:pt x="8704" y="4"/>
                    <a:pt x="8680" y="1"/>
                    <a:pt x="86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621375" y="4062225"/>
              <a:ext cx="44675" cy="623275"/>
            </a:xfrm>
            <a:custGeom>
              <a:avLst/>
              <a:gdLst/>
              <a:ahLst/>
              <a:cxnLst/>
              <a:rect l="l" t="t" r="r" b="b"/>
              <a:pathLst>
                <a:path w="1787" h="24931" extrusionOk="0">
                  <a:moveTo>
                    <a:pt x="1730" y="1"/>
                  </a:moveTo>
                  <a:cubicBezTo>
                    <a:pt x="1705" y="1"/>
                    <a:pt x="1681" y="14"/>
                    <a:pt x="1677" y="42"/>
                  </a:cubicBezTo>
                  <a:cubicBezTo>
                    <a:pt x="907" y="4211"/>
                    <a:pt x="307" y="8413"/>
                    <a:pt x="157" y="12654"/>
                  </a:cubicBezTo>
                  <a:cubicBezTo>
                    <a:pt x="80" y="14831"/>
                    <a:pt x="1" y="17051"/>
                    <a:pt x="150" y="19228"/>
                  </a:cubicBezTo>
                  <a:cubicBezTo>
                    <a:pt x="276" y="21058"/>
                    <a:pt x="307" y="23036"/>
                    <a:pt x="912" y="24785"/>
                  </a:cubicBezTo>
                  <a:cubicBezTo>
                    <a:pt x="945" y="24882"/>
                    <a:pt x="1033" y="24930"/>
                    <a:pt x="1119" y="24930"/>
                  </a:cubicBezTo>
                  <a:cubicBezTo>
                    <a:pt x="1208" y="24930"/>
                    <a:pt x="1296" y="24878"/>
                    <a:pt x="1321" y="24771"/>
                  </a:cubicBezTo>
                  <a:cubicBezTo>
                    <a:pt x="1770" y="22844"/>
                    <a:pt x="1715" y="20643"/>
                    <a:pt x="1692" y="18671"/>
                  </a:cubicBezTo>
                  <a:cubicBezTo>
                    <a:pt x="1668" y="16647"/>
                    <a:pt x="1682" y="14624"/>
                    <a:pt x="1705" y="12601"/>
                  </a:cubicBezTo>
                  <a:cubicBezTo>
                    <a:pt x="1749" y="8419"/>
                    <a:pt x="1682" y="4235"/>
                    <a:pt x="1786" y="52"/>
                  </a:cubicBezTo>
                  <a:cubicBezTo>
                    <a:pt x="1787" y="19"/>
                    <a:pt x="1758" y="1"/>
                    <a:pt x="17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054450" y="4297050"/>
              <a:ext cx="604675" cy="433800"/>
            </a:xfrm>
            <a:custGeom>
              <a:avLst/>
              <a:gdLst/>
              <a:ahLst/>
              <a:cxnLst/>
              <a:rect l="l" t="t" r="r" b="b"/>
              <a:pathLst>
                <a:path w="24187" h="17352" extrusionOk="0">
                  <a:moveTo>
                    <a:pt x="10616" y="1"/>
                  </a:moveTo>
                  <a:cubicBezTo>
                    <a:pt x="9404" y="1"/>
                    <a:pt x="8038" y="244"/>
                    <a:pt x="8114" y="509"/>
                  </a:cubicBezTo>
                  <a:cubicBezTo>
                    <a:pt x="8219" y="873"/>
                    <a:pt x="10506" y="4007"/>
                    <a:pt x="9907" y="4007"/>
                  </a:cubicBezTo>
                  <a:cubicBezTo>
                    <a:pt x="9888" y="4007"/>
                    <a:pt x="9866" y="4004"/>
                    <a:pt x="9841" y="3998"/>
                  </a:cubicBezTo>
                  <a:cubicBezTo>
                    <a:pt x="9030" y="3789"/>
                    <a:pt x="7267" y="633"/>
                    <a:pt x="6366" y="568"/>
                  </a:cubicBezTo>
                  <a:cubicBezTo>
                    <a:pt x="6341" y="566"/>
                    <a:pt x="6311" y="565"/>
                    <a:pt x="6279" y="565"/>
                  </a:cubicBezTo>
                  <a:cubicBezTo>
                    <a:pt x="5166" y="565"/>
                    <a:pt x="154" y="1598"/>
                    <a:pt x="78" y="2060"/>
                  </a:cubicBezTo>
                  <a:cubicBezTo>
                    <a:pt x="0" y="2536"/>
                    <a:pt x="5397" y="4054"/>
                    <a:pt x="11087" y="5848"/>
                  </a:cubicBezTo>
                  <a:cubicBezTo>
                    <a:pt x="16777" y="7641"/>
                    <a:pt x="22797" y="14589"/>
                    <a:pt x="24186" y="17352"/>
                  </a:cubicBezTo>
                  <a:cubicBezTo>
                    <a:pt x="24186" y="17352"/>
                    <a:pt x="19984" y="672"/>
                    <a:pt x="13362" y="425"/>
                  </a:cubicBezTo>
                  <a:cubicBezTo>
                    <a:pt x="13360" y="425"/>
                    <a:pt x="13359" y="425"/>
                    <a:pt x="13357" y="425"/>
                  </a:cubicBezTo>
                  <a:cubicBezTo>
                    <a:pt x="12727" y="425"/>
                    <a:pt x="16110" y="5658"/>
                    <a:pt x="15474" y="5658"/>
                  </a:cubicBezTo>
                  <a:cubicBezTo>
                    <a:pt x="15462" y="5658"/>
                    <a:pt x="15448" y="5656"/>
                    <a:pt x="15433" y="5652"/>
                  </a:cubicBezTo>
                  <a:cubicBezTo>
                    <a:pt x="14621" y="5444"/>
                    <a:pt x="13079" y="482"/>
                    <a:pt x="11934" y="143"/>
                  </a:cubicBezTo>
                  <a:cubicBezTo>
                    <a:pt x="11597" y="43"/>
                    <a:pt x="11120" y="1"/>
                    <a:pt x="10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619725" y="4258700"/>
              <a:ext cx="743150" cy="417675"/>
            </a:xfrm>
            <a:custGeom>
              <a:avLst/>
              <a:gdLst/>
              <a:ahLst/>
              <a:cxnLst/>
              <a:rect l="l" t="t" r="r" b="b"/>
              <a:pathLst>
                <a:path w="29726" h="16707" extrusionOk="0">
                  <a:moveTo>
                    <a:pt x="23376" y="0"/>
                  </a:moveTo>
                  <a:cubicBezTo>
                    <a:pt x="23076" y="0"/>
                    <a:pt x="22815" y="22"/>
                    <a:pt x="22617" y="70"/>
                  </a:cubicBezTo>
                  <a:cubicBezTo>
                    <a:pt x="21257" y="401"/>
                    <a:pt x="18287" y="4854"/>
                    <a:pt x="17070" y="5274"/>
                  </a:cubicBezTo>
                  <a:cubicBezTo>
                    <a:pt x="17014" y="5293"/>
                    <a:pt x="16970" y="5302"/>
                    <a:pt x="16936" y="5302"/>
                  </a:cubicBezTo>
                  <a:cubicBezTo>
                    <a:pt x="16227" y="5302"/>
                    <a:pt x="20009" y="1312"/>
                    <a:pt x="19941" y="682"/>
                  </a:cubicBezTo>
                  <a:cubicBezTo>
                    <a:pt x="19925" y="527"/>
                    <a:pt x="19631" y="462"/>
                    <a:pt x="19179" y="462"/>
                  </a:cubicBezTo>
                  <a:cubicBezTo>
                    <a:pt x="17702" y="462"/>
                    <a:pt x="14533" y="1152"/>
                    <a:pt x="13825" y="1647"/>
                  </a:cubicBezTo>
                  <a:cubicBezTo>
                    <a:pt x="12900" y="2294"/>
                    <a:pt x="11446" y="5418"/>
                    <a:pt x="10682" y="6579"/>
                  </a:cubicBezTo>
                  <a:cubicBezTo>
                    <a:pt x="10245" y="7242"/>
                    <a:pt x="9661" y="7679"/>
                    <a:pt x="9418" y="7679"/>
                  </a:cubicBezTo>
                  <a:cubicBezTo>
                    <a:pt x="9235" y="7679"/>
                    <a:pt x="9244" y="7432"/>
                    <a:pt x="9651" y="6850"/>
                  </a:cubicBezTo>
                  <a:cubicBezTo>
                    <a:pt x="10432" y="5730"/>
                    <a:pt x="11609" y="1982"/>
                    <a:pt x="10706" y="1982"/>
                  </a:cubicBezTo>
                  <a:cubicBezTo>
                    <a:pt x="10516" y="1982"/>
                    <a:pt x="10233" y="2148"/>
                    <a:pt x="9835" y="2540"/>
                  </a:cubicBezTo>
                  <a:cubicBezTo>
                    <a:pt x="9365" y="3002"/>
                    <a:pt x="6519" y="5522"/>
                    <a:pt x="5779" y="6612"/>
                  </a:cubicBezTo>
                  <a:cubicBezTo>
                    <a:pt x="0" y="13881"/>
                    <a:pt x="942" y="16683"/>
                    <a:pt x="942" y="16683"/>
                  </a:cubicBezTo>
                  <a:cubicBezTo>
                    <a:pt x="1121" y="16699"/>
                    <a:pt x="1304" y="16706"/>
                    <a:pt x="1489" y="16706"/>
                  </a:cubicBezTo>
                  <a:cubicBezTo>
                    <a:pt x="3899" y="16706"/>
                    <a:pt x="6701" y="15408"/>
                    <a:pt x="6369" y="14674"/>
                  </a:cubicBezTo>
                  <a:cubicBezTo>
                    <a:pt x="6010" y="13881"/>
                    <a:pt x="5310" y="11350"/>
                    <a:pt x="5685" y="11291"/>
                  </a:cubicBezTo>
                  <a:cubicBezTo>
                    <a:pt x="5692" y="11290"/>
                    <a:pt x="5698" y="11289"/>
                    <a:pt x="5705" y="11289"/>
                  </a:cubicBezTo>
                  <a:cubicBezTo>
                    <a:pt x="6077" y="11289"/>
                    <a:pt x="6492" y="12979"/>
                    <a:pt x="8748" y="13692"/>
                  </a:cubicBezTo>
                  <a:cubicBezTo>
                    <a:pt x="9283" y="13862"/>
                    <a:pt x="9847" y="13933"/>
                    <a:pt x="10408" y="13933"/>
                  </a:cubicBezTo>
                  <a:cubicBezTo>
                    <a:pt x="12251" y="13933"/>
                    <a:pt x="14071" y="13168"/>
                    <a:pt x="14813" y="12635"/>
                  </a:cubicBezTo>
                  <a:cubicBezTo>
                    <a:pt x="15783" y="11940"/>
                    <a:pt x="10874" y="9458"/>
                    <a:pt x="10010" y="9062"/>
                  </a:cubicBezTo>
                  <a:cubicBezTo>
                    <a:pt x="9145" y="8665"/>
                    <a:pt x="10648" y="8377"/>
                    <a:pt x="11924" y="8347"/>
                  </a:cubicBezTo>
                  <a:cubicBezTo>
                    <a:pt x="11931" y="8347"/>
                    <a:pt x="11939" y="8347"/>
                    <a:pt x="11947" y="8347"/>
                  </a:cubicBezTo>
                  <a:cubicBezTo>
                    <a:pt x="13218" y="8347"/>
                    <a:pt x="14766" y="10799"/>
                    <a:pt x="17294" y="11841"/>
                  </a:cubicBezTo>
                  <a:cubicBezTo>
                    <a:pt x="17775" y="12039"/>
                    <a:pt x="18299" y="12124"/>
                    <a:pt x="18837" y="12124"/>
                  </a:cubicBezTo>
                  <a:cubicBezTo>
                    <a:pt x="21145" y="12124"/>
                    <a:pt x="23705" y="10556"/>
                    <a:pt x="24172" y="9621"/>
                  </a:cubicBezTo>
                  <a:cubicBezTo>
                    <a:pt x="24749" y="8465"/>
                    <a:pt x="19468" y="7605"/>
                    <a:pt x="18414" y="7215"/>
                  </a:cubicBezTo>
                  <a:cubicBezTo>
                    <a:pt x="17359" y="6825"/>
                    <a:pt x="18996" y="6249"/>
                    <a:pt x="20649" y="6146"/>
                  </a:cubicBezTo>
                  <a:cubicBezTo>
                    <a:pt x="20686" y="6143"/>
                    <a:pt x="20725" y="6142"/>
                    <a:pt x="20765" y="6142"/>
                  </a:cubicBezTo>
                  <a:cubicBezTo>
                    <a:pt x="22313" y="6142"/>
                    <a:pt x="25604" y="7865"/>
                    <a:pt x="27479" y="7865"/>
                  </a:cubicBezTo>
                  <a:cubicBezTo>
                    <a:pt x="27683" y="7865"/>
                    <a:pt x="27870" y="7844"/>
                    <a:pt x="28037" y="7799"/>
                  </a:cubicBezTo>
                  <a:cubicBezTo>
                    <a:pt x="29695" y="7348"/>
                    <a:pt x="29726" y="2284"/>
                    <a:pt x="28994" y="2284"/>
                  </a:cubicBezTo>
                  <a:cubicBezTo>
                    <a:pt x="28961" y="2284"/>
                    <a:pt x="28926" y="2295"/>
                    <a:pt x="28890" y="2316"/>
                  </a:cubicBezTo>
                  <a:cubicBezTo>
                    <a:pt x="28057" y="2818"/>
                    <a:pt x="24382" y="4647"/>
                    <a:pt x="23531" y="4675"/>
                  </a:cubicBezTo>
                  <a:cubicBezTo>
                    <a:pt x="23526" y="4676"/>
                    <a:pt x="23521" y="4676"/>
                    <a:pt x="23517" y="4676"/>
                  </a:cubicBezTo>
                  <a:cubicBezTo>
                    <a:pt x="22743" y="4676"/>
                    <a:pt x="28179" y="2242"/>
                    <a:pt x="28198" y="1441"/>
                  </a:cubicBezTo>
                  <a:cubicBezTo>
                    <a:pt x="28215" y="754"/>
                    <a:pt x="25126" y="0"/>
                    <a:pt x="23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638600" y="4387450"/>
              <a:ext cx="535850" cy="293575"/>
            </a:xfrm>
            <a:custGeom>
              <a:avLst/>
              <a:gdLst/>
              <a:ahLst/>
              <a:cxnLst/>
              <a:rect l="l" t="t" r="r" b="b"/>
              <a:pathLst>
                <a:path w="21434" h="11743" extrusionOk="0">
                  <a:moveTo>
                    <a:pt x="21378" y="0"/>
                  </a:moveTo>
                  <a:cubicBezTo>
                    <a:pt x="21376" y="0"/>
                    <a:pt x="21374" y="0"/>
                    <a:pt x="21372" y="0"/>
                  </a:cubicBezTo>
                  <a:cubicBezTo>
                    <a:pt x="19005" y="214"/>
                    <a:pt x="16631" y="501"/>
                    <a:pt x="14308" y="1024"/>
                  </a:cubicBezTo>
                  <a:cubicBezTo>
                    <a:pt x="12033" y="1536"/>
                    <a:pt x="9618" y="1992"/>
                    <a:pt x="7475" y="2939"/>
                  </a:cubicBezTo>
                  <a:cubicBezTo>
                    <a:pt x="5669" y="3738"/>
                    <a:pt x="4149" y="4788"/>
                    <a:pt x="2885" y="6321"/>
                  </a:cubicBezTo>
                  <a:cubicBezTo>
                    <a:pt x="1783" y="7656"/>
                    <a:pt x="262" y="9434"/>
                    <a:pt x="39" y="11202"/>
                  </a:cubicBezTo>
                  <a:cubicBezTo>
                    <a:pt x="0" y="11514"/>
                    <a:pt x="220" y="11743"/>
                    <a:pt x="473" y="11743"/>
                  </a:cubicBezTo>
                  <a:cubicBezTo>
                    <a:pt x="580" y="11743"/>
                    <a:pt x="693" y="11702"/>
                    <a:pt x="795" y="11609"/>
                  </a:cubicBezTo>
                  <a:cubicBezTo>
                    <a:pt x="2075" y="10441"/>
                    <a:pt x="2748" y="8584"/>
                    <a:pt x="3884" y="7255"/>
                  </a:cubicBezTo>
                  <a:cubicBezTo>
                    <a:pt x="5133" y="5792"/>
                    <a:pt x="6584" y="4523"/>
                    <a:pt x="8325" y="3678"/>
                  </a:cubicBezTo>
                  <a:cubicBezTo>
                    <a:pt x="12369" y="1716"/>
                    <a:pt x="16957" y="749"/>
                    <a:pt x="21375" y="93"/>
                  </a:cubicBezTo>
                  <a:cubicBezTo>
                    <a:pt x="21432" y="84"/>
                    <a:pt x="21433" y="0"/>
                    <a:pt x="21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 name="Google Shape;46;p2"/>
          <p:cNvGrpSpPr/>
          <p:nvPr/>
        </p:nvGrpSpPr>
        <p:grpSpPr>
          <a:xfrm>
            <a:off x="2214150" y="4313663"/>
            <a:ext cx="826650" cy="1041725"/>
            <a:chOff x="2030500" y="3653500"/>
            <a:chExt cx="826650" cy="1041725"/>
          </a:xfrm>
        </p:grpSpPr>
        <p:sp>
          <p:nvSpPr>
            <p:cNvPr id="47" name="Google Shape;47;p2"/>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 name="Google Shape;76;p2"/>
          <p:cNvGrpSpPr/>
          <p:nvPr/>
        </p:nvGrpSpPr>
        <p:grpSpPr>
          <a:xfrm rot="10800000">
            <a:off x="294125" y="4373675"/>
            <a:ext cx="1712225" cy="1046525"/>
            <a:chOff x="3182725" y="919500"/>
            <a:chExt cx="1712225" cy="1046525"/>
          </a:xfrm>
        </p:grpSpPr>
        <p:sp>
          <p:nvSpPr>
            <p:cNvPr id="77" name="Google Shape;77;p2"/>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 name="Google Shape;82;p2"/>
          <p:cNvGrpSpPr/>
          <p:nvPr/>
        </p:nvGrpSpPr>
        <p:grpSpPr>
          <a:xfrm rot="2195005">
            <a:off x="8377005" y="-131045"/>
            <a:ext cx="833260" cy="923012"/>
            <a:chOff x="1797975" y="820925"/>
            <a:chExt cx="833250" cy="923000"/>
          </a:xfrm>
        </p:grpSpPr>
        <p:sp>
          <p:nvSpPr>
            <p:cNvPr id="83" name="Google Shape;83;p2"/>
            <p:cNvSpPr/>
            <p:nvPr/>
          </p:nvSpPr>
          <p:spPr>
            <a:xfrm>
              <a:off x="2189925" y="820925"/>
              <a:ext cx="441300" cy="923000"/>
            </a:xfrm>
            <a:custGeom>
              <a:avLst/>
              <a:gdLst/>
              <a:ahLst/>
              <a:cxnLst/>
              <a:rect l="l" t="t" r="r" b="b"/>
              <a:pathLst>
                <a:path w="17652" h="36920" extrusionOk="0">
                  <a:moveTo>
                    <a:pt x="16810" y="1"/>
                  </a:moveTo>
                  <a:lnTo>
                    <a:pt x="9745" y="7168"/>
                  </a:lnTo>
                  <a:cubicBezTo>
                    <a:pt x="9745" y="7168"/>
                    <a:pt x="0" y="23529"/>
                    <a:pt x="9785" y="36920"/>
                  </a:cubicBezTo>
                  <a:cubicBezTo>
                    <a:pt x="9785" y="36920"/>
                    <a:pt x="11697" y="35812"/>
                    <a:pt x="13581" y="31766"/>
                  </a:cubicBezTo>
                  <a:lnTo>
                    <a:pt x="11886" y="30817"/>
                  </a:lnTo>
                  <a:lnTo>
                    <a:pt x="13844" y="31186"/>
                  </a:lnTo>
                  <a:cubicBezTo>
                    <a:pt x="14097" y="30602"/>
                    <a:pt x="14348" y="29964"/>
                    <a:pt x="14594" y="29266"/>
                  </a:cubicBezTo>
                  <a:lnTo>
                    <a:pt x="12854" y="28453"/>
                  </a:lnTo>
                  <a:lnTo>
                    <a:pt x="14769" y="28750"/>
                  </a:lnTo>
                  <a:cubicBezTo>
                    <a:pt x="15113" y="27711"/>
                    <a:pt x="15441" y="26547"/>
                    <a:pt x="15739" y="25247"/>
                  </a:cubicBezTo>
                  <a:lnTo>
                    <a:pt x="9817" y="23415"/>
                  </a:lnTo>
                  <a:lnTo>
                    <a:pt x="16060" y="23733"/>
                  </a:lnTo>
                  <a:cubicBezTo>
                    <a:pt x="17126" y="18248"/>
                    <a:pt x="17652" y="10599"/>
                    <a:pt x="168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2208525" y="1007025"/>
              <a:ext cx="226025" cy="736900"/>
            </a:xfrm>
            <a:custGeom>
              <a:avLst/>
              <a:gdLst/>
              <a:ahLst/>
              <a:cxnLst/>
              <a:rect l="l" t="t" r="r" b="b"/>
              <a:pathLst>
                <a:path w="9041" h="29476" extrusionOk="0">
                  <a:moveTo>
                    <a:pt x="8845" y="0"/>
                  </a:moveTo>
                  <a:cubicBezTo>
                    <a:pt x="7633" y="2193"/>
                    <a:pt x="1" y="17101"/>
                    <a:pt x="9041" y="29476"/>
                  </a:cubicBezTo>
                  <a:cubicBezTo>
                    <a:pt x="1365" y="16462"/>
                    <a:pt x="8838" y="16"/>
                    <a:pt x="88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797975" y="984975"/>
              <a:ext cx="636300" cy="654900"/>
            </a:xfrm>
            <a:custGeom>
              <a:avLst/>
              <a:gdLst/>
              <a:ahLst/>
              <a:cxnLst/>
              <a:rect l="l" t="t" r="r" b="b"/>
              <a:pathLst>
                <a:path w="25452" h="26196" extrusionOk="0">
                  <a:moveTo>
                    <a:pt x="22162" y="0"/>
                  </a:moveTo>
                  <a:cubicBezTo>
                    <a:pt x="22162" y="0"/>
                    <a:pt x="1" y="7333"/>
                    <a:pt x="782" y="25998"/>
                  </a:cubicBezTo>
                  <a:cubicBezTo>
                    <a:pt x="782" y="25998"/>
                    <a:pt x="1971" y="26196"/>
                    <a:pt x="3510" y="26196"/>
                  </a:cubicBezTo>
                  <a:cubicBezTo>
                    <a:pt x="4855" y="26196"/>
                    <a:pt x="6466" y="26045"/>
                    <a:pt x="7786" y="25479"/>
                  </a:cubicBezTo>
                  <a:lnTo>
                    <a:pt x="6780" y="23843"/>
                  </a:lnTo>
                  <a:lnTo>
                    <a:pt x="8524" y="22601"/>
                  </a:lnTo>
                  <a:lnTo>
                    <a:pt x="6454" y="19503"/>
                  </a:lnTo>
                  <a:lnTo>
                    <a:pt x="6454" y="19503"/>
                  </a:lnTo>
                  <a:lnTo>
                    <a:pt x="9847" y="22377"/>
                  </a:lnTo>
                  <a:cubicBezTo>
                    <a:pt x="9847" y="22377"/>
                    <a:pt x="11696" y="20786"/>
                    <a:pt x="12350" y="19702"/>
                  </a:cubicBezTo>
                  <a:lnTo>
                    <a:pt x="8186" y="15441"/>
                  </a:lnTo>
                  <a:lnTo>
                    <a:pt x="8186" y="15441"/>
                  </a:lnTo>
                  <a:cubicBezTo>
                    <a:pt x="8186" y="15441"/>
                    <a:pt x="12189" y="17157"/>
                    <a:pt x="13078" y="18325"/>
                  </a:cubicBezTo>
                  <a:cubicBezTo>
                    <a:pt x="13078" y="18325"/>
                    <a:pt x="21796" y="9233"/>
                    <a:pt x="25451" y="844"/>
                  </a:cubicBezTo>
                  <a:lnTo>
                    <a:pt x="221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797975" y="984975"/>
              <a:ext cx="554050" cy="649950"/>
            </a:xfrm>
            <a:custGeom>
              <a:avLst/>
              <a:gdLst/>
              <a:ahLst/>
              <a:cxnLst/>
              <a:rect l="l" t="t" r="r" b="b"/>
              <a:pathLst>
                <a:path w="22162" h="25998" extrusionOk="0">
                  <a:moveTo>
                    <a:pt x="22162" y="0"/>
                  </a:moveTo>
                  <a:cubicBezTo>
                    <a:pt x="22158" y="2"/>
                    <a:pt x="1" y="7335"/>
                    <a:pt x="782" y="25998"/>
                  </a:cubicBezTo>
                  <a:cubicBezTo>
                    <a:pt x="2579" y="6556"/>
                    <a:pt x="22158" y="1"/>
                    <a:pt x="22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87;p2"/>
          <p:cNvGrpSpPr/>
          <p:nvPr/>
        </p:nvGrpSpPr>
        <p:grpSpPr>
          <a:xfrm>
            <a:off x="8485450" y="1085925"/>
            <a:ext cx="941750" cy="1293500"/>
            <a:chOff x="1064600" y="709975"/>
            <a:chExt cx="941750" cy="1293500"/>
          </a:xfrm>
        </p:grpSpPr>
        <p:sp>
          <p:nvSpPr>
            <p:cNvPr id="88" name="Google Shape;88;p2"/>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 name="Google Shape;117;p2"/>
          <p:cNvSpPr txBox="1">
            <a:spLocks noGrp="1"/>
          </p:cNvSpPr>
          <p:nvPr>
            <p:ph type="subTitle" idx="1"/>
          </p:nvPr>
        </p:nvSpPr>
        <p:spPr>
          <a:xfrm rot="-417">
            <a:off x="720000" y="2693442"/>
            <a:ext cx="2472000" cy="8340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SzPts val="1400"/>
              <a:buNone/>
              <a:defRPr sz="2300">
                <a:latin typeface="Chango"/>
                <a:ea typeface="Chango"/>
                <a:cs typeface="Chango"/>
                <a:sym typeface="Chango"/>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118" name="Google Shape;118;p2"/>
          <p:cNvSpPr txBox="1">
            <a:spLocks noGrp="1"/>
          </p:cNvSpPr>
          <p:nvPr>
            <p:ph type="ctrTitle"/>
          </p:nvPr>
        </p:nvSpPr>
        <p:spPr>
          <a:xfrm>
            <a:off x="6984400" y="540000"/>
            <a:ext cx="1439400" cy="377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7200"/>
              <a:buNone/>
              <a:defRPr sz="1400" b="0">
                <a:latin typeface="Chango"/>
                <a:ea typeface="Chango"/>
                <a:cs typeface="Chango"/>
                <a:sym typeface="Chango"/>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endParaRPr/>
          </a:p>
        </p:txBody>
      </p:sp>
      <p:sp>
        <p:nvSpPr>
          <p:cNvPr id="119" name="Google Shape;119;p2"/>
          <p:cNvSpPr txBox="1">
            <a:spLocks noGrp="1"/>
          </p:cNvSpPr>
          <p:nvPr>
            <p:ph type="ctrTitle" idx="2"/>
          </p:nvPr>
        </p:nvSpPr>
        <p:spPr>
          <a:xfrm>
            <a:off x="720000" y="540000"/>
            <a:ext cx="5034900" cy="1988100"/>
          </a:xfrm>
          <a:prstGeom prst="rect">
            <a:avLst/>
          </a:prstGeom>
          <a:noFill/>
        </p:spPr>
        <p:txBody>
          <a:bodyPr spcFirstLastPara="1" wrap="square" lIns="91425" tIns="91425" rIns="91425" bIns="91425" anchor="ctr" anchorCtr="0">
            <a:noAutofit/>
          </a:bodyPr>
          <a:lstStyle>
            <a:lvl1pPr lvl="0" rtl="0">
              <a:lnSpc>
                <a:spcPct val="90000"/>
              </a:lnSpc>
              <a:spcBef>
                <a:spcPts val="0"/>
              </a:spcBef>
              <a:spcAft>
                <a:spcPts val="0"/>
              </a:spcAft>
              <a:buSzPts val="7200"/>
              <a:buNone/>
              <a:defRPr sz="4500" b="0">
                <a:latin typeface="Chango"/>
                <a:ea typeface="Chango"/>
                <a:cs typeface="Chango"/>
                <a:sym typeface="Chango"/>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endParaRPr/>
          </a:p>
        </p:txBody>
      </p:sp>
      <p:cxnSp>
        <p:nvCxnSpPr>
          <p:cNvPr id="120" name="Google Shape;120;p2"/>
          <p:cNvCxnSpPr/>
          <p:nvPr/>
        </p:nvCxnSpPr>
        <p:spPr>
          <a:xfrm>
            <a:off x="7900043" y="540000"/>
            <a:ext cx="397200" cy="0"/>
          </a:xfrm>
          <a:prstGeom prst="straightConnector1">
            <a:avLst/>
          </a:prstGeom>
          <a:noFill/>
          <a:ln w="28575" cap="rnd" cmpd="sng">
            <a:solidFill>
              <a:schemeClr val="accent5"/>
            </a:solidFill>
            <a:prstDash val="solid"/>
            <a:round/>
            <a:headEnd type="none" w="med" len="med"/>
            <a:tailEnd type="none" w="med" len="med"/>
          </a:ln>
        </p:spPr>
      </p:cxnSp>
      <p:cxnSp>
        <p:nvCxnSpPr>
          <p:cNvPr id="121" name="Google Shape;121;p2"/>
          <p:cNvCxnSpPr/>
          <p:nvPr/>
        </p:nvCxnSpPr>
        <p:spPr>
          <a:xfrm>
            <a:off x="7900043" y="917400"/>
            <a:ext cx="397200" cy="0"/>
          </a:xfrm>
          <a:prstGeom prst="straightConnector1">
            <a:avLst/>
          </a:prstGeom>
          <a:noFill/>
          <a:ln w="28575" cap="rnd" cmpd="sng">
            <a:solidFill>
              <a:schemeClr val="accent5"/>
            </a:solidFill>
            <a:prstDash val="solid"/>
            <a:round/>
            <a:headEnd type="none" w="med" len="med"/>
            <a:tailEnd type="none" w="med" len="med"/>
          </a:ln>
        </p:spPr>
      </p:cxnSp>
      <p:cxnSp>
        <p:nvCxnSpPr>
          <p:cNvPr id="122" name="Google Shape;122;p2"/>
          <p:cNvCxnSpPr/>
          <p:nvPr/>
        </p:nvCxnSpPr>
        <p:spPr>
          <a:xfrm>
            <a:off x="845052" y="2590526"/>
            <a:ext cx="397200" cy="0"/>
          </a:xfrm>
          <a:prstGeom prst="straightConnector1">
            <a:avLst/>
          </a:prstGeom>
          <a:noFill/>
          <a:ln w="28575" cap="rnd" cmpd="sng">
            <a:solidFill>
              <a:schemeClr val="accent5"/>
            </a:solidFill>
            <a:prstDash val="solid"/>
            <a:round/>
            <a:headEnd type="none" w="med" len="med"/>
            <a:tailEnd type="none" w="med" len="med"/>
          </a:ln>
        </p:spPr>
      </p:cxnSp>
    </p:spTree>
    <p:extLst>
      <p:ext uri="{BB962C8B-B14F-4D97-AF65-F5344CB8AC3E}">
        <p14:creationId xmlns:p14="http://schemas.microsoft.com/office/powerpoint/2010/main" val="19973503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8755986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892" indent="0">
              <a:buNone/>
              <a:defRPr sz="1500" b="1"/>
            </a:lvl2pPr>
            <a:lvl3pPr marL="685783" indent="0">
              <a:buNone/>
              <a:defRPr sz="140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1" y="1260872"/>
            <a:ext cx="3887391" cy="617934"/>
          </a:xfrm>
        </p:spPr>
        <p:txBody>
          <a:bodyPr anchor="b"/>
          <a:lstStyle>
            <a:lvl1pPr marL="0" indent="0">
              <a:buNone/>
              <a:defRPr sz="1800" b="1"/>
            </a:lvl1pPr>
            <a:lvl2pPr marL="342892" indent="0">
              <a:buNone/>
              <a:defRPr sz="1500" b="1"/>
            </a:lvl2pPr>
            <a:lvl3pPr marL="685783" indent="0">
              <a:buNone/>
              <a:defRPr sz="140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Edit Master text styles</a:t>
            </a:r>
          </a:p>
        </p:txBody>
      </p:sp>
      <p:sp>
        <p:nvSpPr>
          <p:cNvPr id="6" name="Content Placeholder 5"/>
          <p:cNvSpPr>
            <a:spLocks noGrp="1"/>
          </p:cNvSpPr>
          <p:nvPr>
            <p:ph sz="quarter" idx="4"/>
          </p:nvPr>
        </p:nvSpPr>
        <p:spPr>
          <a:xfrm>
            <a:off x="4629151"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2021446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5195180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729592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70"/>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100"/>
            </a:lvl2pPr>
            <a:lvl3pPr marL="685783" indent="0">
              <a:buNone/>
              <a:defRPr sz="900"/>
            </a:lvl3pPr>
            <a:lvl4pPr marL="1028675" indent="0">
              <a:buNone/>
              <a:defRPr sz="800"/>
            </a:lvl4pPr>
            <a:lvl5pPr marL="1371566" indent="0">
              <a:buNone/>
              <a:defRPr sz="800"/>
            </a:lvl5pPr>
            <a:lvl6pPr marL="1714457" indent="0">
              <a:buNone/>
              <a:defRPr sz="800"/>
            </a:lvl6pPr>
            <a:lvl7pPr marL="2057348" indent="0">
              <a:buNone/>
              <a:defRPr sz="800"/>
            </a:lvl7pPr>
            <a:lvl8pPr marL="2400240" indent="0">
              <a:buNone/>
              <a:defRPr sz="800"/>
            </a:lvl8pPr>
            <a:lvl9pPr marL="2743132" indent="0">
              <a:buNone/>
              <a:defRPr sz="800"/>
            </a:lvl9pPr>
          </a:lstStyle>
          <a:p>
            <a:pPr lvl="0"/>
            <a:r>
              <a:rPr lang="en-US"/>
              <a:t>Edit Master text styles</a:t>
            </a:r>
          </a:p>
        </p:txBody>
      </p:sp>
      <p:sp>
        <p:nvSpPr>
          <p:cNvPr id="5" name="Date Placeholder 4"/>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7224388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70"/>
            <a:ext cx="4629150" cy="3655219"/>
          </a:xfrm>
        </p:spPr>
        <p:txBody>
          <a:bodyPr/>
          <a:lstStyle>
            <a:lvl1pPr marL="0" indent="0">
              <a:buNone/>
              <a:defRPr sz="24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endParaRPr lang="en-US"/>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100"/>
            </a:lvl2pPr>
            <a:lvl3pPr marL="685783" indent="0">
              <a:buNone/>
              <a:defRPr sz="900"/>
            </a:lvl3pPr>
            <a:lvl4pPr marL="1028675" indent="0">
              <a:buNone/>
              <a:defRPr sz="800"/>
            </a:lvl4pPr>
            <a:lvl5pPr marL="1371566" indent="0">
              <a:buNone/>
              <a:defRPr sz="800"/>
            </a:lvl5pPr>
            <a:lvl6pPr marL="1714457" indent="0">
              <a:buNone/>
              <a:defRPr sz="800"/>
            </a:lvl6pPr>
            <a:lvl7pPr marL="2057348" indent="0">
              <a:buNone/>
              <a:defRPr sz="800"/>
            </a:lvl7pPr>
            <a:lvl8pPr marL="2400240" indent="0">
              <a:buNone/>
              <a:defRPr sz="800"/>
            </a:lvl8pPr>
            <a:lvl9pPr marL="2743132" indent="0">
              <a:buNone/>
              <a:defRPr sz="800"/>
            </a:lvl9pPr>
          </a:lstStyle>
          <a:p>
            <a:pPr lvl="0"/>
            <a:r>
              <a:rPr lang="en-US"/>
              <a:t>Edit Master text styles</a:t>
            </a:r>
          </a:p>
        </p:txBody>
      </p:sp>
      <p:sp>
        <p:nvSpPr>
          <p:cNvPr id="5" name="Date Placeholder 4"/>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3754378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6369070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5"/>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1" y="273845"/>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80953066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892" indent="0" algn="ctr">
              <a:buNone/>
              <a:defRPr sz="1500"/>
            </a:lvl2pPr>
            <a:lvl3pPr marL="685783" indent="0" algn="ctr">
              <a:buNone/>
              <a:defRPr sz="140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86628167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413164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06"/>
        <p:cNvGrpSpPr/>
        <p:nvPr/>
      </p:nvGrpSpPr>
      <p:grpSpPr>
        <a:xfrm>
          <a:off x="0" y="0"/>
          <a:ext cx="0" cy="0"/>
          <a:chOff x="0" y="0"/>
          <a:chExt cx="0" cy="0"/>
        </a:xfrm>
      </p:grpSpPr>
      <p:sp>
        <p:nvSpPr>
          <p:cNvPr id="207" name="Google Shape;207;p4"/>
          <p:cNvSpPr/>
          <p:nvPr/>
        </p:nvSpPr>
        <p:spPr>
          <a:xfrm flipH="1">
            <a:off x="8082218" y="2427249"/>
            <a:ext cx="1977120" cy="2526290"/>
          </a:xfrm>
          <a:custGeom>
            <a:avLst/>
            <a:gdLst/>
            <a:ahLst/>
            <a:cxnLst/>
            <a:rect l="l" t="t" r="r" b="b"/>
            <a:pathLst>
              <a:path w="67727" h="86539" extrusionOk="0">
                <a:moveTo>
                  <a:pt x="62852" y="0"/>
                </a:moveTo>
                <a:cubicBezTo>
                  <a:pt x="62801" y="0"/>
                  <a:pt x="62756" y="14"/>
                  <a:pt x="62718" y="41"/>
                </a:cubicBezTo>
                <a:cubicBezTo>
                  <a:pt x="62064" y="515"/>
                  <a:pt x="62931" y="848"/>
                  <a:pt x="63556" y="4607"/>
                </a:cubicBezTo>
                <a:cubicBezTo>
                  <a:pt x="64107" y="7913"/>
                  <a:pt x="62544" y="9264"/>
                  <a:pt x="62544" y="9264"/>
                </a:cubicBezTo>
                <a:cubicBezTo>
                  <a:pt x="63023" y="6834"/>
                  <a:pt x="60951" y="2582"/>
                  <a:pt x="59996" y="2028"/>
                </a:cubicBezTo>
                <a:cubicBezTo>
                  <a:pt x="59922" y="1985"/>
                  <a:pt x="59835" y="1963"/>
                  <a:pt x="59746" y="1963"/>
                </a:cubicBezTo>
                <a:cubicBezTo>
                  <a:pt x="59289" y="1963"/>
                  <a:pt x="58766" y="2551"/>
                  <a:pt x="59598" y="4017"/>
                </a:cubicBezTo>
                <a:cubicBezTo>
                  <a:pt x="60338" y="5321"/>
                  <a:pt x="61812" y="9149"/>
                  <a:pt x="60664" y="9855"/>
                </a:cubicBezTo>
                <a:cubicBezTo>
                  <a:pt x="60461" y="9980"/>
                  <a:pt x="60263" y="10037"/>
                  <a:pt x="60070" y="10037"/>
                </a:cubicBezTo>
                <a:cubicBezTo>
                  <a:pt x="59174" y="10037"/>
                  <a:pt x="58386" y="8796"/>
                  <a:pt x="57667" y="7350"/>
                </a:cubicBezTo>
                <a:cubicBezTo>
                  <a:pt x="56886" y="5777"/>
                  <a:pt x="57005" y="5135"/>
                  <a:pt x="56398" y="5135"/>
                </a:cubicBezTo>
                <a:cubicBezTo>
                  <a:pt x="56327" y="5135"/>
                  <a:pt x="56246" y="5144"/>
                  <a:pt x="56152" y="5161"/>
                </a:cubicBezTo>
                <a:cubicBezTo>
                  <a:pt x="55260" y="5324"/>
                  <a:pt x="55947" y="6954"/>
                  <a:pt x="57972" y="10771"/>
                </a:cubicBezTo>
                <a:cubicBezTo>
                  <a:pt x="59997" y="14590"/>
                  <a:pt x="57028" y="15982"/>
                  <a:pt x="57028" y="15982"/>
                </a:cubicBezTo>
                <a:cubicBezTo>
                  <a:pt x="57297" y="13628"/>
                  <a:pt x="55747" y="8850"/>
                  <a:pt x="54913" y="8850"/>
                </a:cubicBezTo>
                <a:cubicBezTo>
                  <a:pt x="54900" y="8850"/>
                  <a:pt x="54887" y="8851"/>
                  <a:pt x="54875" y="8853"/>
                </a:cubicBezTo>
                <a:cubicBezTo>
                  <a:pt x="54051" y="9004"/>
                  <a:pt x="55902" y="12924"/>
                  <a:pt x="55161" y="16252"/>
                </a:cubicBezTo>
                <a:cubicBezTo>
                  <a:pt x="54535" y="19069"/>
                  <a:pt x="51843" y="19865"/>
                  <a:pt x="51298" y="19865"/>
                </a:cubicBezTo>
                <a:cubicBezTo>
                  <a:pt x="51198" y="19865"/>
                  <a:pt x="51170" y="19838"/>
                  <a:pt x="51239" y="19793"/>
                </a:cubicBezTo>
                <a:cubicBezTo>
                  <a:pt x="51681" y="19499"/>
                  <a:pt x="52390" y="16616"/>
                  <a:pt x="52052" y="15543"/>
                </a:cubicBezTo>
                <a:cubicBezTo>
                  <a:pt x="51945" y="15205"/>
                  <a:pt x="51811" y="15062"/>
                  <a:pt x="51668" y="15062"/>
                </a:cubicBezTo>
                <a:cubicBezTo>
                  <a:pt x="51358" y="15062"/>
                  <a:pt x="51007" y="15737"/>
                  <a:pt x="50816" y="16549"/>
                </a:cubicBezTo>
                <a:cubicBezTo>
                  <a:pt x="50535" y="17736"/>
                  <a:pt x="49302" y="21083"/>
                  <a:pt x="47859" y="21930"/>
                </a:cubicBezTo>
                <a:cubicBezTo>
                  <a:pt x="47527" y="22125"/>
                  <a:pt x="47218" y="22223"/>
                  <a:pt x="46935" y="22223"/>
                </a:cubicBezTo>
                <a:cubicBezTo>
                  <a:pt x="45988" y="22223"/>
                  <a:pt x="45347" y="21120"/>
                  <a:pt x="45214" y="18849"/>
                </a:cubicBezTo>
                <a:cubicBezTo>
                  <a:pt x="45083" y="16637"/>
                  <a:pt x="44948" y="16024"/>
                  <a:pt x="44621" y="16024"/>
                </a:cubicBezTo>
                <a:cubicBezTo>
                  <a:pt x="44511" y="16024"/>
                  <a:pt x="44381" y="16092"/>
                  <a:pt x="44222" y="16192"/>
                </a:cubicBezTo>
                <a:cubicBezTo>
                  <a:pt x="43584" y="16592"/>
                  <a:pt x="44087" y="19339"/>
                  <a:pt x="44687" y="21856"/>
                </a:cubicBezTo>
                <a:cubicBezTo>
                  <a:pt x="44968" y="23029"/>
                  <a:pt x="44972" y="23956"/>
                  <a:pt x="44897" y="24615"/>
                </a:cubicBezTo>
                <a:cubicBezTo>
                  <a:pt x="44653" y="24594"/>
                  <a:pt x="44382" y="24581"/>
                  <a:pt x="44091" y="24581"/>
                </a:cubicBezTo>
                <a:cubicBezTo>
                  <a:pt x="43560" y="24581"/>
                  <a:pt x="42959" y="24625"/>
                  <a:pt x="42327" y="24749"/>
                </a:cubicBezTo>
                <a:cubicBezTo>
                  <a:pt x="42155" y="24074"/>
                  <a:pt x="42030" y="23171"/>
                  <a:pt x="42091" y="22026"/>
                </a:cubicBezTo>
                <a:cubicBezTo>
                  <a:pt x="42244" y="19187"/>
                  <a:pt x="42244" y="16119"/>
                  <a:pt x="41477" y="15812"/>
                </a:cubicBezTo>
                <a:cubicBezTo>
                  <a:pt x="41317" y="15748"/>
                  <a:pt x="41182" y="15704"/>
                  <a:pt x="41073" y="15704"/>
                </a:cubicBezTo>
                <a:cubicBezTo>
                  <a:pt x="40662" y="15704"/>
                  <a:pt x="40617" y="16333"/>
                  <a:pt x="40929" y="18881"/>
                </a:cubicBezTo>
                <a:cubicBezTo>
                  <a:pt x="41259" y="21567"/>
                  <a:pt x="40673" y="22890"/>
                  <a:pt x="39469" y="22890"/>
                </a:cubicBezTo>
                <a:cubicBezTo>
                  <a:pt x="39229" y="22890"/>
                  <a:pt x="38964" y="22837"/>
                  <a:pt x="38677" y="22732"/>
                </a:cubicBezTo>
                <a:cubicBezTo>
                  <a:pt x="36952" y="22102"/>
                  <a:pt x="34957" y="18727"/>
                  <a:pt x="34419" y="17500"/>
                </a:cubicBezTo>
                <a:cubicBezTo>
                  <a:pt x="34068" y="16695"/>
                  <a:pt x="33584" y="16056"/>
                  <a:pt x="33250" y="16056"/>
                </a:cubicBezTo>
                <a:cubicBezTo>
                  <a:pt x="33073" y="16056"/>
                  <a:pt x="32938" y="16233"/>
                  <a:pt x="32885" y="16656"/>
                </a:cubicBezTo>
                <a:cubicBezTo>
                  <a:pt x="32733" y="17884"/>
                  <a:pt x="34066" y="20859"/>
                  <a:pt x="34604" y="21090"/>
                </a:cubicBezTo>
                <a:cubicBezTo>
                  <a:pt x="34731" y="21144"/>
                  <a:pt x="34601" y="21196"/>
                  <a:pt x="34310" y="21196"/>
                </a:cubicBezTo>
                <a:cubicBezTo>
                  <a:pt x="33375" y="21196"/>
                  <a:pt x="30775" y="20668"/>
                  <a:pt x="29664" y="18036"/>
                </a:cubicBezTo>
                <a:cubicBezTo>
                  <a:pt x="28206" y="14584"/>
                  <a:pt x="29433" y="9982"/>
                  <a:pt x="28513" y="9982"/>
                </a:cubicBezTo>
                <a:cubicBezTo>
                  <a:pt x="27593" y="9982"/>
                  <a:pt x="26826" y="15582"/>
                  <a:pt x="27593" y="18114"/>
                </a:cubicBezTo>
                <a:cubicBezTo>
                  <a:pt x="27593" y="18114"/>
                  <a:pt x="24110" y="17193"/>
                  <a:pt x="25544" y="12666"/>
                </a:cubicBezTo>
                <a:cubicBezTo>
                  <a:pt x="26979" y="8141"/>
                  <a:pt x="27400" y="6243"/>
                  <a:pt x="26403" y="6243"/>
                </a:cubicBezTo>
                <a:cubicBezTo>
                  <a:pt x="25406" y="6243"/>
                  <a:pt x="25794" y="6837"/>
                  <a:pt x="25198" y="8908"/>
                </a:cubicBezTo>
                <a:cubicBezTo>
                  <a:pt x="24674" y="10724"/>
                  <a:pt x="24020" y="12304"/>
                  <a:pt x="22936" y="12304"/>
                </a:cubicBezTo>
                <a:cubicBezTo>
                  <a:pt x="22784" y="12304"/>
                  <a:pt x="22623" y="12273"/>
                  <a:pt x="22453" y="12207"/>
                </a:cubicBezTo>
                <a:cubicBezTo>
                  <a:pt x="21072" y="11669"/>
                  <a:pt x="21911" y="7241"/>
                  <a:pt x="22453" y="5686"/>
                </a:cubicBezTo>
                <a:cubicBezTo>
                  <a:pt x="23020" y="4060"/>
                  <a:pt x="22471" y="3486"/>
                  <a:pt x="21995" y="3486"/>
                </a:cubicBezTo>
                <a:cubicBezTo>
                  <a:pt x="21859" y="3486"/>
                  <a:pt x="21729" y="3533"/>
                  <a:pt x="21632" y="3615"/>
                </a:cubicBezTo>
                <a:cubicBezTo>
                  <a:pt x="20708" y="4401"/>
                  <a:pt x="19308" y="9407"/>
                  <a:pt x="20305" y="11938"/>
                </a:cubicBezTo>
                <a:cubicBezTo>
                  <a:pt x="20305" y="11938"/>
                  <a:pt x="18349" y="10787"/>
                  <a:pt x="18292" y="7105"/>
                </a:cubicBezTo>
                <a:cubicBezTo>
                  <a:pt x="18226" y="2918"/>
                  <a:pt x="19096" y="2388"/>
                  <a:pt x="18296" y="2004"/>
                </a:cubicBezTo>
                <a:cubicBezTo>
                  <a:pt x="18265" y="1989"/>
                  <a:pt x="18231" y="1982"/>
                  <a:pt x="18195" y="1982"/>
                </a:cubicBezTo>
                <a:cubicBezTo>
                  <a:pt x="17064" y="1982"/>
                  <a:pt x="13974" y="9386"/>
                  <a:pt x="19998" y="14815"/>
                </a:cubicBezTo>
                <a:cubicBezTo>
                  <a:pt x="26212" y="20415"/>
                  <a:pt x="27773" y="21820"/>
                  <a:pt x="37737" y="23963"/>
                </a:cubicBezTo>
                <a:cubicBezTo>
                  <a:pt x="38626" y="24153"/>
                  <a:pt x="39528" y="24087"/>
                  <a:pt x="40518" y="25328"/>
                </a:cubicBezTo>
                <a:cubicBezTo>
                  <a:pt x="40085" y="25527"/>
                  <a:pt x="39654" y="25773"/>
                  <a:pt x="39235" y="26081"/>
                </a:cubicBezTo>
                <a:cubicBezTo>
                  <a:pt x="39235" y="26081"/>
                  <a:pt x="36263" y="24054"/>
                  <a:pt x="33708" y="24054"/>
                </a:cubicBezTo>
                <a:cubicBezTo>
                  <a:pt x="33665" y="24054"/>
                  <a:pt x="33623" y="24055"/>
                  <a:pt x="33580" y="24056"/>
                </a:cubicBezTo>
                <a:cubicBezTo>
                  <a:pt x="33580" y="24056"/>
                  <a:pt x="32951" y="25941"/>
                  <a:pt x="36862" y="29083"/>
                </a:cubicBezTo>
                <a:cubicBezTo>
                  <a:pt x="36862" y="29083"/>
                  <a:pt x="38257" y="36971"/>
                  <a:pt x="31485" y="40392"/>
                </a:cubicBezTo>
                <a:cubicBezTo>
                  <a:pt x="24713" y="43812"/>
                  <a:pt x="22479" y="44162"/>
                  <a:pt x="20386" y="44162"/>
                </a:cubicBezTo>
                <a:cubicBezTo>
                  <a:pt x="19523" y="44162"/>
                  <a:pt x="17643" y="43831"/>
                  <a:pt x="15363" y="43831"/>
                </a:cubicBezTo>
                <a:cubicBezTo>
                  <a:pt x="12107" y="43831"/>
                  <a:pt x="8037" y="44507"/>
                  <a:pt x="4957" y="47792"/>
                </a:cubicBezTo>
                <a:cubicBezTo>
                  <a:pt x="4957" y="47792"/>
                  <a:pt x="837" y="50166"/>
                  <a:pt x="0" y="55332"/>
                </a:cubicBezTo>
                <a:cubicBezTo>
                  <a:pt x="0" y="55332"/>
                  <a:pt x="140" y="57427"/>
                  <a:pt x="978" y="58893"/>
                </a:cubicBezTo>
                <a:cubicBezTo>
                  <a:pt x="978" y="58893"/>
                  <a:pt x="2303" y="58334"/>
                  <a:pt x="2723" y="56938"/>
                </a:cubicBezTo>
                <a:lnTo>
                  <a:pt x="2723" y="56938"/>
                </a:lnTo>
                <a:cubicBezTo>
                  <a:pt x="2723" y="56939"/>
                  <a:pt x="1536" y="61266"/>
                  <a:pt x="4537" y="66642"/>
                </a:cubicBezTo>
                <a:cubicBezTo>
                  <a:pt x="4537" y="66642"/>
                  <a:pt x="4607" y="69224"/>
                  <a:pt x="2094" y="71529"/>
                </a:cubicBezTo>
                <a:cubicBezTo>
                  <a:pt x="2094" y="71529"/>
                  <a:pt x="2024" y="72576"/>
                  <a:pt x="3212" y="75019"/>
                </a:cubicBezTo>
                <a:cubicBezTo>
                  <a:pt x="4240" y="77138"/>
                  <a:pt x="4062" y="84243"/>
                  <a:pt x="3996" y="86095"/>
                </a:cubicBezTo>
                <a:cubicBezTo>
                  <a:pt x="3992" y="86211"/>
                  <a:pt x="4036" y="86323"/>
                  <a:pt x="4117" y="86407"/>
                </a:cubicBezTo>
                <a:cubicBezTo>
                  <a:pt x="4197" y="86490"/>
                  <a:pt x="4308" y="86539"/>
                  <a:pt x="4425" y="86539"/>
                </a:cubicBezTo>
                <a:lnTo>
                  <a:pt x="6589" y="86539"/>
                </a:lnTo>
                <a:cubicBezTo>
                  <a:pt x="6709" y="86539"/>
                  <a:pt x="6823" y="86488"/>
                  <a:pt x="6903" y="86402"/>
                </a:cubicBezTo>
                <a:cubicBezTo>
                  <a:pt x="6985" y="86315"/>
                  <a:pt x="7026" y="86197"/>
                  <a:pt x="7017" y="86078"/>
                </a:cubicBezTo>
                <a:cubicBezTo>
                  <a:pt x="6850" y="83766"/>
                  <a:pt x="6137" y="73465"/>
                  <a:pt x="6632" y="72226"/>
                </a:cubicBezTo>
                <a:cubicBezTo>
                  <a:pt x="7086" y="71092"/>
                  <a:pt x="9847" y="68942"/>
                  <a:pt x="11427" y="66752"/>
                </a:cubicBezTo>
                <a:lnTo>
                  <a:pt x="11427" y="66752"/>
                </a:lnTo>
                <a:cubicBezTo>
                  <a:pt x="11585" y="70554"/>
                  <a:pt x="10262" y="73135"/>
                  <a:pt x="10262" y="73135"/>
                </a:cubicBezTo>
                <a:cubicBezTo>
                  <a:pt x="11495" y="75414"/>
                  <a:pt x="11802" y="84111"/>
                  <a:pt x="11858" y="86122"/>
                </a:cubicBezTo>
                <a:cubicBezTo>
                  <a:pt x="11864" y="86353"/>
                  <a:pt x="12053" y="86539"/>
                  <a:pt x="12286" y="86539"/>
                </a:cubicBezTo>
                <a:lnTo>
                  <a:pt x="14303" y="86539"/>
                </a:lnTo>
                <a:cubicBezTo>
                  <a:pt x="14434" y="86539"/>
                  <a:pt x="14557" y="86478"/>
                  <a:pt x="14639" y="86375"/>
                </a:cubicBezTo>
                <a:cubicBezTo>
                  <a:pt x="14720" y="86274"/>
                  <a:pt x="14750" y="86139"/>
                  <a:pt x="14721" y="86012"/>
                </a:cubicBezTo>
                <a:cubicBezTo>
                  <a:pt x="14013" y="82986"/>
                  <a:pt x="13404" y="72925"/>
                  <a:pt x="13404" y="72925"/>
                </a:cubicBezTo>
                <a:cubicBezTo>
                  <a:pt x="13614" y="71529"/>
                  <a:pt x="17034" y="68736"/>
                  <a:pt x="17034" y="68736"/>
                </a:cubicBezTo>
                <a:cubicBezTo>
                  <a:pt x="19418" y="66436"/>
                  <a:pt x="19246" y="63661"/>
                  <a:pt x="18725" y="61805"/>
                </a:cubicBezTo>
                <a:lnTo>
                  <a:pt x="18725" y="61805"/>
                </a:lnTo>
                <a:cubicBezTo>
                  <a:pt x="19038" y="61952"/>
                  <a:pt x="19338" y="62120"/>
                  <a:pt x="19618" y="62313"/>
                </a:cubicBezTo>
                <a:cubicBezTo>
                  <a:pt x="22131" y="64059"/>
                  <a:pt x="27367" y="65176"/>
                  <a:pt x="27367" y="65176"/>
                </a:cubicBezTo>
                <a:cubicBezTo>
                  <a:pt x="27367" y="65176"/>
                  <a:pt x="27715" y="70690"/>
                  <a:pt x="28972" y="76067"/>
                </a:cubicBezTo>
                <a:lnTo>
                  <a:pt x="29509" y="86133"/>
                </a:lnTo>
                <a:cubicBezTo>
                  <a:pt x="29521" y="86360"/>
                  <a:pt x="29710" y="86539"/>
                  <a:pt x="29937" y="86539"/>
                </a:cubicBezTo>
                <a:lnTo>
                  <a:pt x="32170" y="86539"/>
                </a:lnTo>
                <a:cubicBezTo>
                  <a:pt x="32284" y="86539"/>
                  <a:pt x="32394" y="86493"/>
                  <a:pt x="32474" y="86412"/>
                </a:cubicBezTo>
                <a:cubicBezTo>
                  <a:pt x="32554" y="86330"/>
                  <a:pt x="32599" y="86221"/>
                  <a:pt x="32598" y="86106"/>
                </a:cubicBezTo>
                <a:cubicBezTo>
                  <a:pt x="32577" y="83612"/>
                  <a:pt x="32534" y="70978"/>
                  <a:pt x="33789" y="65455"/>
                </a:cubicBezTo>
                <a:lnTo>
                  <a:pt x="33791" y="65454"/>
                </a:lnTo>
                <a:lnTo>
                  <a:pt x="33789" y="65456"/>
                </a:lnTo>
                <a:lnTo>
                  <a:pt x="33839" y="65454"/>
                </a:lnTo>
                <a:cubicBezTo>
                  <a:pt x="33887" y="65452"/>
                  <a:pt x="33973" y="65449"/>
                  <a:pt x="34092" y="65441"/>
                </a:cubicBezTo>
                <a:lnTo>
                  <a:pt x="34125" y="65440"/>
                </a:lnTo>
                <a:cubicBezTo>
                  <a:pt x="34369" y="65422"/>
                  <a:pt x="34736" y="65383"/>
                  <a:pt x="35185" y="65301"/>
                </a:cubicBezTo>
                <a:lnTo>
                  <a:pt x="35185" y="86110"/>
                </a:lnTo>
                <a:cubicBezTo>
                  <a:pt x="35185" y="86346"/>
                  <a:pt x="35378" y="86539"/>
                  <a:pt x="35614" y="86539"/>
                </a:cubicBezTo>
                <a:lnTo>
                  <a:pt x="37528" y="86539"/>
                </a:lnTo>
                <a:cubicBezTo>
                  <a:pt x="37650" y="86539"/>
                  <a:pt x="37765" y="86487"/>
                  <a:pt x="37846" y="86397"/>
                </a:cubicBezTo>
                <a:cubicBezTo>
                  <a:pt x="37927" y="86307"/>
                  <a:pt x="37967" y="86187"/>
                  <a:pt x="37954" y="86066"/>
                </a:cubicBezTo>
                <a:cubicBezTo>
                  <a:pt x="37743" y="83975"/>
                  <a:pt x="36994" y="75502"/>
                  <a:pt x="38397" y="72087"/>
                </a:cubicBezTo>
                <a:cubicBezTo>
                  <a:pt x="39882" y="68471"/>
                  <a:pt x="42320" y="65271"/>
                  <a:pt x="42845" y="58626"/>
                </a:cubicBezTo>
                <a:cubicBezTo>
                  <a:pt x="43437" y="57568"/>
                  <a:pt x="44382" y="55928"/>
                  <a:pt x="45310" y="54510"/>
                </a:cubicBezTo>
                <a:cubicBezTo>
                  <a:pt x="48151" y="52680"/>
                  <a:pt x="48411" y="49838"/>
                  <a:pt x="48411" y="49838"/>
                </a:cubicBezTo>
                <a:lnTo>
                  <a:pt x="48712" y="50186"/>
                </a:lnTo>
                <a:cubicBezTo>
                  <a:pt x="49399" y="48679"/>
                  <a:pt x="48712" y="46778"/>
                  <a:pt x="48712" y="46778"/>
                </a:cubicBezTo>
                <a:lnTo>
                  <a:pt x="48712" y="46778"/>
                </a:lnTo>
                <a:lnTo>
                  <a:pt x="49923" y="47105"/>
                </a:lnTo>
                <a:cubicBezTo>
                  <a:pt x="49899" y="46284"/>
                  <a:pt x="49547" y="45480"/>
                  <a:pt x="49109" y="44794"/>
                </a:cubicBezTo>
                <a:lnTo>
                  <a:pt x="49109" y="44794"/>
                </a:lnTo>
                <a:cubicBezTo>
                  <a:pt x="49609" y="44989"/>
                  <a:pt x="50069" y="45029"/>
                  <a:pt x="50367" y="45029"/>
                </a:cubicBezTo>
                <a:cubicBezTo>
                  <a:pt x="50580" y="45029"/>
                  <a:pt x="50710" y="45008"/>
                  <a:pt x="50710" y="45008"/>
                </a:cubicBezTo>
                <a:cubicBezTo>
                  <a:pt x="50436" y="43748"/>
                  <a:pt x="49693" y="42909"/>
                  <a:pt x="48920" y="42360"/>
                </a:cubicBezTo>
                <a:cubicBezTo>
                  <a:pt x="47503" y="41352"/>
                  <a:pt x="46669" y="39716"/>
                  <a:pt x="46786" y="38007"/>
                </a:cubicBezTo>
                <a:cubicBezTo>
                  <a:pt x="46932" y="36738"/>
                  <a:pt x="47263" y="35924"/>
                  <a:pt x="47263" y="35924"/>
                </a:cubicBezTo>
                <a:cubicBezTo>
                  <a:pt x="47263" y="35924"/>
                  <a:pt x="48760" y="36090"/>
                  <a:pt x="50312" y="36090"/>
                </a:cubicBezTo>
                <a:cubicBezTo>
                  <a:pt x="51421" y="36090"/>
                  <a:pt x="52557" y="36005"/>
                  <a:pt x="53197" y="35715"/>
                </a:cubicBezTo>
                <a:cubicBezTo>
                  <a:pt x="53799" y="35440"/>
                  <a:pt x="54139" y="34995"/>
                  <a:pt x="54202" y="34453"/>
                </a:cubicBezTo>
                <a:cubicBezTo>
                  <a:pt x="54438" y="33852"/>
                  <a:pt x="54617" y="32935"/>
                  <a:pt x="53623" y="32758"/>
                </a:cubicBezTo>
                <a:cubicBezTo>
                  <a:pt x="53322" y="32351"/>
                  <a:pt x="52904" y="31934"/>
                  <a:pt x="52359" y="31526"/>
                </a:cubicBezTo>
                <a:cubicBezTo>
                  <a:pt x="50364" y="30029"/>
                  <a:pt x="49151" y="28481"/>
                  <a:pt x="48915" y="28166"/>
                </a:cubicBezTo>
                <a:cubicBezTo>
                  <a:pt x="49853" y="27129"/>
                  <a:pt x="51932" y="24708"/>
                  <a:pt x="52361" y="23151"/>
                </a:cubicBezTo>
                <a:cubicBezTo>
                  <a:pt x="52361" y="23151"/>
                  <a:pt x="51742" y="23026"/>
                  <a:pt x="50859" y="23026"/>
                </a:cubicBezTo>
                <a:cubicBezTo>
                  <a:pt x="49699" y="23026"/>
                  <a:pt x="48084" y="23242"/>
                  <a:pt x="46825" y="24243"/>
                </a:cubicBezTo>
                <a:cubicBezTo>
                  <a:pt x="47466" y="23269"/>
                  <a:pt x="48206" y="23166"/>
                  <a:pt x="48901" y="22878"/>
                </a:cubicBezTo>
                <a:cubicBezTo>
                  <a:pt x="57473" y="19331"/>
                  <a:pt x="58641" y="17818"/>
                  <a:pt x="63289" y="11788"/>
                </a:cubicBezTo>
                <a:cubicBezTo>
                  <a:pt x="67727" y="6030"/>
                  <a:pt x="63933" y="0"/>
                  <a:pt x="62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 name="Google Shape;208;p4"/>
          <p:cNvGrpSpPr/>
          <p:nvPr/>
        </p:nvGrpSpPr>
        <p:grpSpPr>
          <a:xfrm>
            <a:off x="8594287" y="1312063"/>
            <a:ext cx="579644" cy="674011"/>
            <a:chOff x="3528525" y="3224300"/>
            <a:chExt cx="921825" cy="1071900"/>
          </a:xfrm>
        </p:grpSpPr>
        <p:sp>
          <p:nvSpPr>
            <p:cNvPr id="209" name="Google Shape;209;p4"/>
            <p:cNvSpPr/>
            <p:nvPr/>
          </p:nvSpPr>
          <p:spPr>
            <a:xfrm>
              <a:off x="3800450" y="3224300"/>
              <a:ext cx="649900" cy="943800"/>
            </a:xfrm>
            <a:custGeom>
              <a:avLst/>
              <a:gdLst/>
              <a:ahLst/>
              <a:cxnLst/>
              <a:rect l="l" t="t" r="r" b="b"/>
              <a:pathLst>
                <a:path w="25996" h="37752" extrusionOk="0">
                  <a:moveTo>
                    <a:pt x="705" y="1"/>
                  </a:moveTo>
                  <a:cubicBezTo>
                    <a:pt x="705" y="1"/>
                    <a:pt x="0" y="2577"/>
                    <a:pt x="1811" y="7661"/>
                  </a:cubicBezTo>
                  <a:lnTo>
                    <a:pt x="4078" y="7037"/>
                  </a:lnTo>
                  <a:lnTo>
                    <a:pt x="4078" y="7037"/>
                  </a:lnTo>
                  <a:lnTo>
                    <a:pt x="2079" y="8383"/>
                  </a:lnTo>
                  <a:cubicBezTo>
                    <a:pt x="2355" y="9100"/>
                    <a:pt x="2681" y="9863"/>
                    <a:pt x="3063" y="10672"/>
                  </a:cubicBezTo>
                  <a:lnTo>
                    <a:pt x="5250" y="9897"/>
                  </a:lnTo>
                  <a:lnTo>
                    <a:pt x="3351" y="11265"/>
                  </a:lnTo>
                  <a:cubicBezTo>
                    <a:pt x="3936" y="12453"/>
                    <a:pt x="4641" y="13733"/>
                    <a:pt x="5489" y="15106"/>
                  </a:cubicBezTo>
                  <a:lnTo>
                    <a:pt x="12141" y="11655"/>
                  </a:lnTo>
                  <a:lnTo>
                    <a:pt x="6498" y="16682"/>
                  </a:lnTo>
                  <a:cubicBezTo>
                    <a:pt x="10234" y="22309"/>
                    <a:pt x="16274" y="29342"/>
                    <a:pt x="25995" y="37752"/>
                  </a:cubicBezTo>
                  <a:lnTo>
                    <a:pt x="25995" y="25583"/>
                  </a:lnTo>
                  <a:cubicBezTo>
                    <a:pt x="25995" y="25583"/>
                    <a:pt x="20497" y="3226"/>
                    <a:pt x="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4"/>
            <p:cNvSpPr/>
            <p:nvPr/>
          </p:nvSpPr>
          <p:spPr>
            <a:xfrm>
              <a:off x="3818075" y="3224300"/>
              <a:ext cx="629800" cy="630325"/>
            </a:xfrm>
            <a:custGeom>
              <a:avLst/>
              <a:gdLst/>
              <a:ahLst/>
              <a:cxnLst/>
              <a:rect l="l" t="t" r="r" b="b"/>
              <a:pathLst>
                <a:path w="25192" h="25213" extrusionOk="0">
                  <a:moveTo>
                    <a:pt x="0" y="1"/>
                  </a:moveTo>
                  <a:lnTo>
                    <a:pt x="0" y="1"/>
                  </a:lnTo>
                  <a:cubicBezTo>
                    <a:pt x="17658" y="4691"/>
                    <a:pt x="25184" y="25193"/>
                    <a:pt x="25191" y="25213"/>
                  </a:cubicBezTo>
                  <a:cubicBezTo>
                    <a:pt x="24372" y="22295"/>
                    <a:pt x="18289" y="298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4"/>
            <p:cNvSpPr/>
            <p:nvPr/>
          </p:nvSpPr>
          <p:spPr>
            <a:xfrm>
              <a:off x="3528525" y="3606425"/>
              <a:ext cx="921825" cy="561675"/>
            </a:xfrm>
            <a:custGeom>
              <a:avLst/>
              <a:gdLst/>
              <a:ahLst/>
              <a:cxnLst/>
              <a:rect l="l" t="t" r="r" b="b"/>
              <a:pathLst>
                <a:path w="36873" h="22467" extrusionOk="0">
                  <a:moveTo>
                    <a:pt x="7539" y="1"/>
                  </a:moveTo>
                  <a:cubicBezTo>
                    <a:pt x="5130" y="1"/>
                    <a:pt x="2612" y="347"/>
                    <a:pt x="0" y="1135"/>
                  </a:cubicBezTo>
                  <a:cubicBezTo>
                    <a:pt x="0" y="1135"/>
                    <a:pt x="441" y="6232"/>
                    <a:pt x="2712" y="9181"/>
                  </a:cubicBezTo>
                  <a:lnTo>
                    <a:pt x="4326" y="7512"/>
                  </a:lnTo>
                  <a:lnTo>
                    <a:pt x="6305" y="9181"/>
                  </a:lnTo>
                  <a:lnTo>
                    <a:pt x="9311" y="5826"/>
                  </a:lnTo>
                  <a:lnTo>
                    <a:pt x="6964" y="10665"/>
                  </a:lnTo>
                  <a:cubicBezTo>
                    <a:pt x="6964" y="10665"/>
                    <a:pt x="9384" y="12351"/>
                    <a:pt x="10850" y="12790"/>
                  </a:cubicBezTo>
                  <a:lnTo>
                    <a:pt x="14588" y="6633"/>
                  </a:lnTo>
                  <a:lnTo>
                    <a:pt x="14588" y="6633"/>
                  </a:lnTo>
                  <a:cubicBezTo>
                    <a:pt x="14588" y="6634"/>
                    <a:pt x="13782" y="11838"/>
                    <a:pt x="12682" y="13230"/>
                  </a:cubicBezTo>
                  <a:cubicBezTo>
                    <a:pt x="12682" y="13230"/>
                    <a:pt x="25950" y="20707"/>
                    <a:pt x="36872" y="22467"/>
                  </a:cubicBezTo>
                  <a:lnTo>
                    <a:pt x="36872" y="18361"/>
                  </a:lnTo>
                  <a:cubicBezTo>
                    <a:pt x="36872" y="18361"/>
                    <a:pt x="25085" y="1"/>
                    <a:pt x="7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4"/>
            <p:cNvSpPr/>
            <p:nvPr/>
          </p:nvSpPr>
          <p:spPr>
            <a:xfrm>
              <a:off x="3528525" y="3606425"/>
              <a:ext cx="921825" cy="459025"/>
            </a:xfrm>
            <a:custGeom>
              <a:avLst/>
              <a:gdLst/>
              <a:ahLst/>
              <a:cxnLst/>
              <a:rect l="l" t="t" r="r" b="b"/>
              <a:pathLst>
                <a:path w="36873" h="18361" extrusionOk="0">
                  <a:moveTo>
                    <a:pt x="7539" y="1"/>
                  </a:moveTo>
                  <a:cubicBezTo>
                    <a:pt x="5130" y="1"/>
                    <a:pt x="2612" y="347"/>
                    <a:pt x="0" y="1135"/>
                  </a:cubicBezTo>
                  <a:cubicBezTo>
                    <a:pt x="1909" y="829"/>
                    <a:pt x="3752" y="688"/>
                    <a:pt x="5527" y="688"/>
                  </a:cubicBezTo>
                  <a:cubicBezTo>
                    <a:pt x="25441" y="688"/>
                    <a:pt x="36872" y="18361"/>
                    <a:pt x="36872" y="18361"/>
                  </a:cubicBezTo>
                  <a:cubicBezTo>
                    <a:pt x="36872" y="18361"/>
                    <a:pt x="25085" y="1"/>
                    <a:pt x="7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4"/>
            <p:cNvSpPr/>
            <p:nvPr/>
          </p:nvSpPr>
          <p:spPr>
            <a:xfrm>
              <a:off x="3651325" y="3949525"/>
              <a:ext cx="799025" cy="346675"/>
            </a:xfrm>
            <a:custGeom>
              <a:avLst/>
              <a:gdLst/>
              <a:ahLst/>
              <a:cxnLst/>
              <a:rect l="l" t="t" r="r" b="b"/>
              <a:pathLst>
                <a:path w="31961" h="13867" extrusionOk="0">
                  <a:moveTo>
                    <a:pt x="13437" y="0"/>
                  </a:moveTo>
                  <a:cubicBezTo>
                    <a:pt x="9421" y="0"/>
                    <a:pt x="4921" y="643"/>
                    <a:pt x="111" y="2393"/>
                  </a:cubicBezTo>
                  <a:cubicBezTo>
                    <a:pt x="75" y="2407"/>
                    <a:pt x="38" y="2418"/>
                    <a:pt x="1" y="2432"/>
                  </a:cubicBezTo>
                  <a:cubicBezTo>
                    <a:pt x="1" y="2432"/>
                    <a:pt x="673" y="6596"/>
                    <a:pt x="7889" y="9900"/>
                  </a:cubicBezTo>
                  <a:lnTo>
                    <a:pt x="10482" y="5730"/>
                  </a:lnTo>
                  <a:lnTo>
                    <a:pt x="9148" y="10438"/>
                  </a:lnTo>
                  <a:cubicBezTo>
                    <a:pt x="10674" y="11051"/>
                    <a:pt x="12452" y="11621"/>
                    <a:pt x="14525" y="12113"/>
                  </a:cubicBezTo>
                  <a:lnTo>
                    <a:pt x="15981" y="6934"/>
                  </a:lnTo>
                  <a:lnTo>
                    <a:pt x="15981" y="6934"/>
                  </a:lnTo>
                  <a:lnTo>
                    <a:pt x="15749" y="12388"/>
                  </a:lnTo>
                  <a:cubicBezTo>
                    <a:pt x="16251" y="12494"/>
                    <a:pt x="16767" y="12596"/>
                    <a:pt x="17301" y="12693"/>
                  </a:cubicBezTo>
                  <a:lnTo>
                    <a:pt x="17886" y="10349"/>
                  </a:lnTo>
                  <a:lnTo>
                    <a:pt x="18735" y="12934"/>
                  </a:lnTo>
                  <a:cubicBezTo>
                    <a:pt x="20089" y="13145"/>
                    <a:pt x="21540" y="13326"/>
                    <a:pt x="23095" y="13471"/>
                  </a:cubicBezTo>
                  <a:lnTo>
                    <a:pt x="23751" y="11154"/>
                  </a:lnTo>
                  <a:lnTo>
                    <a:pt x="24241" y="13570"/>
                  </a:lnTo>
                  <a:cubicBezTo>
                    <a:pt x="26581" y="13755"/>
                    <a:pt x="29147" y="13860"/>
                    <a:pt x="31960" y="13867"/>
                  </a:cubicBezTo>
                  <a:lnTo>
                    <a:pt x="31960" y="6399"/>
                  </a:lnTo>
                  <a:lnTo>
                    <a:pt x="31960" y="4925"/>
                  </a:lnTo>
                  <a:cubicBezTo>
                    <a:pt x="31960" y="4925"/>
                    <a:pt x="24553" y="0"/>
                    <a:pt x="1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4"/>
            <p:cNvSpPr/>
            <p:nvPr/>
          </p:nvSpPr>
          <p:spPr>
            <a:xfrm>
              <a:off x="3654100" y="3949525"/>
              <a:ext cx="796250" cy="160000"/>
            </a:xfrm>
            <a:custGeom>
              <a:avLst/>
              <a:gdLst/>
              <a:ahLst/>
              <a:cxnLst/>
              <a:rect l="l" t="t" r="r" b="b"/>
              <a:pathLst>
                <a:path w="31850" h="6400" extrusionOk="0">
                  <a:moveTo>
                    <a:pt x="13326" y="0"/>
                  </a:moveTo>
                  <a:cubicBezTo>
                    <a:pt x="9310" y="0"/>
                    <a:pt x="4810" y="643"/>
                    <a:pt x="0" y="2393"/>
                  </a:cubicBezTo>
                  <a:cubicBezTo>
                    <a:pt x="793" y="2117"/>
                    <a:pt x="5762" y="482"/>
                    <a:pt x="12073" y="482"/>
                  </a:cubicBezTo>
                  <a:cubicBezTo>
                    <a:pt x="14535" y="482"/>
                    <a:pt x="17200" y="731"/>
                    <a:pt x="19902" y="1406"/>
                  </a:cubicBezTo>
                  <a:cubicBezTo>
                    <a:pt x="24646" y="2591"/>
                    <a:pt x="28777" y="4590"/>
                    <a:pt x="31849" y="6399"/>
                  </a:cubicBezTo>
                  <a:lnTo>
                    <a:pt x="31849" y="4925"/>
                  </a:lnTo>
                  <a:cubicBezTo>
                    <a:pt x="31849" y="4925"/>
                    <a:pt x="24442" y="0"/>
                    <a:pt x="133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215;p4"/>
          <p:cNvGrpSpPr/>
          <p:nvPr/>
        </p:nvGrpSpPr>
        <p:grpSpPr>
          <a:xfrm>
            <a:off x="7777418" y="4083596"/>
            <a:ext cx="1366583" cy="1155377"/>
            <a:chOff x="2539325" y="3750750"/>
            <a:chExt cx="1122450" cy="948975"/>
          </a:xfrm>
        </p:grpSpPr>
        <p:sp>
          <p:nvSpPr>
            <p:cNvPr id="216" name="Google Shape;216;p4"/>
            <p:cNvSpPr/>
            <p:nvPr/>
          </p:nvSpPr>
          <p:spPr>
            <a:xfrm>
              <a:off x="3065750" y="3750750"/>
              <a:ext cx="247050" cy="736675"/>
            </a:xfrm>
            <a:custGeom>
              <a:avLst/>
              <a:gdLst/>
              <a:ahLst/>
              <a:cxnLst/>
              <a:rect l="l" t="t" r="r" b="b"/>
              <a:pathLst>
                <a:path w="9882" h="29467" extrusionOk="0">
                  <a:moveTo>
                    <a:pt x="5533" y="0"/>
                  </a:moveTo>
                  <a:cubicBezTo>
                    <a:pt x="5288" y="0"/>
                    <a:pt x="3622" y="1536"/>
                    <a:pt x="2256" y="4246"/>
                  </a:cubicBezTo>
                  <a:cubicBezTo>
                    <a:pt x="2354" y="4307"/>
                    <a:pt x="2452" y="4369"/>
                    <a:pt x="2547" y="4436"/>
                  </a:cubicBezTo>
                  <a:cubicBezTo>
                    <a:pt x="2987" y="4742"/>
                    <a:pt x="3873" y="5384"/>
                    <a:pt x="3725" y="6036"/>
                  </a:cubicBezTo>
                  <a:cubicBezTo>
                    <a:pt x="3718" y="6066"/>
                    <a:pt x="3687" y="6085"/>
                    <a:pt x="3658" y="6085"/>
                  </a:cubicBezTo>
                  <a:cubicBezTo>
                    <a:pt x="3638" y="6085"/>
                    <a:pt x="3618" y="6076"/>
                    <a:pt x="3608" y="6055"/>
                  </a:cubicBezTo>
                  <a:cubicBezTo>
                    <a:pt x="3301" y="5459"/>
                    <a:pt x="2595" y="5125"/>
                    <a:pt x="1964" y="4860"/>
                  </a:cubicBezTo>
                  <a:cubicBezTo>
                    <a:pt x="778" y="7481"/>
                    <a:pt x="1" y="11050"/>
                    <a:pt x="1033" y="15286"/>
                  </a:cubicBezTo>
                  <a:cubicBezTo>
                    <a:pt x="1045" y="15286"/>
                    <a:pt x="1056" y="15286"/>
                    <a:pt x="1068" y="15286"/>
                  </a:cubicBezTo>
                  <a:cubicBezTo>
                    <a:pt x="1492" y="15286"/>
                    <a:pt x="1938" y="15231"/>
                    <a:pt x="2360" y="15231"/>
                  </a:cubicBezTo>
                  <a:cubicBezTo>
                    <a:pt x="2497" y="15231"/>
                    <a:pt x="2631" y="15237"/>
                    <a:pt x="2761" y="15252"/>
                  </a:cubicBezTo>
                  <a:cubicBezTo>
                    <a:pt x="2785" y="15255"/>
                    <a:pt x="2804" y="15283"/>
                    <a:pt x="2804" y="15306"/>
                  </a:cubicBezTo>
                  <a:cubicBezTo>
                    <a:pt x="2805" y="15822"/>
                    <a:pt x="1780" y="15900"/>
                    <a:pt x="1440" y="15947"/>
                  </a:cubicBezTo>
                  <a:cubicBezTo>
                    <a:pt x="1363" y="15958"/>
                    <a:pt x="1285" y="15966"/>
                    <a:pt x="1209" y="15975"/>
                  </a:cubicBezTo>
                  <a:cubicBezTo>
                    <a:pt x="3735" y="25307"/>
                    <a:pt x="6953" y="26428"/>
                    <a:pt x="7988" y="29466"/>
                  </a:cubicBezTo>
                  <a:cubicBezTo>
                    <a:pt x="7988" y="29466"/>
                    <a:pt x="9881" y="26977"/>
                    <a:pt x="9481" y="21492"/>
                  </a:cubicBezTo>
                  <a:lnTo>
                    <a:pt x="9481" y="21492"/>
                  </a:lnTo>
                  <a:cubicBezTo>
                    <a:pt x="9138" y="21645"/>
                    <a:pt x="8791" y="21788"/>
                    <a:pt x="8436" y="21918"/>
                  </a:cubicBezTo>
                  <a:cubicBezTo>
                    <a:pt x="8419" y="21925"/>
                    <a:pt x="8401" y="21928"/>
                    <a:pt x="8385" y="21928"/>
                  </a:cubicBezTo>
                  <a:cubicBezTo>
                    <a:pt x="8237" y="21928"/>
                    <a:pt x="8144" y="21686"/>
                    <a:pt x="8299" y="21616"/>
                  </a:cubicBezTo>
                  <a:cubicBezTo>
                    <a:pt x="8689" y="21438"/>
                    <a:pt x="9069" y="21241"/>
                    <a:pt x="9443" y="21032"/>
                  </a:cubicBezTo>
                  <a:cubicBezTo>
                    <a:pt x="9430" y="20899"/>
                    <a:pt x="9418" y="20764"/>
                    <a:pt x="9402" y="20627"/>
                  </a:cubicBezTo>
                  <a:cubicBezTo>
                    <a:pt x="9072" y="20866"/>
                    <a:pt x="8710" y="21055"/>
                    <a:pt x="8299" y="21093"/>
                  </a:cubicBezTo>
                  <a:cubicBezTo>
                    <a:pt x="8297" y="21093"/>
                    <a:pt x="8296" y="21093"/>
                    <a:pt x="8295" y="21093"/>
                  </a:cubicBezTo>
                  <a:cubicBezTo>
                    <a:pt x="8249" y="21093"/>
                    <a:pt x="8236" y="21029"/>
                    <a:pt x="8272" y="21004"/>
                  </a:cubicBezTo>
                  <a:cubicBezTo>
                    <a:pt x="8656" y="20743"/>
                    <a:pt x="9008" y="20457"/>
                    <a:pt x="9342" y="20150"/>
                  </a:cubicBezTo>
                  <a:cubicBezTo>
                    <a:pt x="9245" y="19405"/>
                    <a:pt x="9107" y="18613"/>
                    <a:pt x="8919" y="17773"/>
                  </a:cubicBezTo>
                  <a:cubicBezTo>
                    <a:pt x="8824" y="17347"/>
                    <a:pt x="8730" y="16928"/>
                    <a:pt x="8636" y="16511"/>
                  </a:cubicBezTo>
                  <a:cubicBezTo>
                    <a:pt x="8342" y="16684"/>
                    <a:pt x="8009" y="16837"/>
                    <a:pt x="7685" y="16837"/>
                  </a:cubicBezTo>
                  <a:cubicBezTo>
                    <a:pt x="7612" y="16837"/>
                    <a:pt x="7540" y="16830"/>
                    <a:pt x="7470" y="16813"/>
                  </a:cubicBezTo>
                  <a:cubicBezTo>
                    <a:pt x="7383" y="16793"/>
                    <a:pt x="7379" y="16688"/>
                    <a:pt x="7441" y="16638"/>
                  </a:cubicBezTo>
                  <a:cubicBezTo>
                    <a:pt x="7780" y="16373"/>
                    <a:pt x="8150" y="16165"/>
                    <a:pt x="8507" y="15930"/>
                  </a:cubicBezTo>
                  <a:cubicBezTo>
                    <a:pt x="6880" y="8668"/>
                    <a:pt x="6354" y="2815"/>
                    <a:pt x="5563" y="19"/>
                  </a:cubicBezTo>
                  <a:cubicBezTo>
                    <a:pt x="5559" y="7"/>
                    <a:pt x="5549" y="0"/>
                    <a:pt x="5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4"/>
            <p:cNvSpPr/>
            <p:nvPr/>
          </p:nvSpPr>
          <p:spPr>
            <a:xfrm>
              <a:off x="3195225" y="3861950"/>
              <a:ext cx="90200" cy="529750"/>
            </a:xfrm>
            <a:custGeom>
              <a:avLst/>
              <a:gdLst/>
              <a:ahLst/>
              <a:cxnLst/>
              <a:rect l="l" t="t" r="r" b="b"/>
              <a:pathLst>
                <a:path w="3608" h="21190" extrusionOk="0">
                  <a:moveTo>
                    <a:pt x="251" y="1"/>
                  </a:moveTo>
                  <a:cubicBezTo>
                    <a:pt x="223" y="1"/>
                    <a:pt x="194" y="20"/>
                    <a:pt x="192" y="57"/>
                  </a:cubicBezTo>
                  <a:cubicBezTo>
                    <a:pt x="1" y="3563"/>
                    <a:pt x="352" y="7057"/>
                    <a:pt x="817" y="10529"/>
                  </a:cubicBezTo>
                  <a:cubicBezTo>
                    <a:pt x="1284" y="14002"/>
                    <a:pt x="1681" y="17457"/>
                    <a:pt x="1955" y="20951"/>
                  </a:cubicBezTo>
                  <a:cubicBezTo>
                    <a:pt x="1966" y="21100"/>
                    <a:pt x="2101" y="21189"/>
                    <a:pt x="2227" y="21189"/>
                  </a:cubicBezTo>
                  <a:cubicBezTo>
                    <a:pt x="2328" y="21189"/>
                    <a:pt x="2422" y="21132"/>
                    <a:pt x="2444" y="21003"/>
                  </a:cubicBezTo>
                  <a:cubicBezTo>
                    <a:pt x="3608" y="14009"/>
                    <a:pt x="588" y="7010"/>
                    <a:pt x="304" y="54"/>
                  </a:cubicBezTo>
                  <a:cubicBezTo>
                    <a:pt x="304" y="18"/>
                    <a:pt x="278"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4"/>
            <p:cNvSpPr/>
            <p:nvPr/>
          </p:nvSpPr>
          <p:spPr>
            <a:xfrm>
              <a:off x="2769075" y="3941200"/>
              <a:ext cx="516775" cy="639050"/>
            </a:xfrm>
            <a:custGeom>
              <a:avLst/>
              <a:gdLst/>
              <a:ahLst/>
              <a:cxnLst/>
              <a:rect l="l" t="t" r="r" b="b"/>
              <a:pathLst>
                <a:path w="20671" h="25562" extrusionOk="0">
                  <a:moveTo>
                    <a:pt x="1" y="1"/>
                  </a:moveTo>
                  <a:lnTo>
                    <a:pt x="1" y="1"/>
                  </a:lnTo>
                  <a:cubicBezTo>
                    <a:pt x="572" y="3728"/>
                    <a:pt x="1553" y="6928"/>
                    <a:pt x="2788" y="9674"/>
                  </a:cubicBezTo>
                  <a:cubicBezTo>
                    <a:pt x="3575" y="10319"/>
                    <a:pt x="4378" y="10957"/>
                    <a:pt x="5181" y="11612"/>
                  </a:cubicBezTo>
                  <a:cubicBezTo>
                    <a:pt x="5310" y="11718"/>
                    <a:pt x="5212" y="11884"/>
                    <a:pt x="5081" y="11884"/>
                  </a:cubicBezTo>
                  <a:cubicBezTo>
                    <a:pt x="5052" y="11884"/>
                    <a:pt x="5022" y="11875"/>
                    <a:pt x="4992" y="11856"/>
                  </a:cubicBezTo>
                  <a:cubicBezTo>
                    <a:pt x="4437" y="11496"/>
                    <a:pt x="3870" y="11132"/>
                    <a:pt x="3303" y="10756"/>
                  </a:cubicBezTo>
                  <a:lnTo>
                    <a:pt x="3303" y="10756"/>
                  </a:lnTo>
                  <a:cubicBezTo>
                    <a:pt x="3551" y="11255"/>
                    <a:pt x="3806" y="11738"/>
                    <a:pt x="4070" y="12206"/>
                  </a:cubicBezTo>
                  <a:cubicBezTo>
                    <a:pt x="4979" y="12500"/>
                    <a:pt x="5916" y="12738"/>
                    <a:pt x="6761" y="13132"/>
                  </a:cubicBezTo>
                  <a:cubicBezTo>
                    <a:pt x="6897" y="13196"/>
                    <a:pt x="6924" y="13434"/>
                    <a:pt x="6757" y="13482"/>
                  </a:cubicBezTo>
                  <a:cubicBezTo>
                    <a:pt x="6500" y="13556"/>
                    <a:pt x="6230" y="13587"/>
                    <a:pt x="5954" y="13587"/>
                  </a:cubicBezTo>
                  <a:cubicBezTo>
                    <a:pt x="5576" y="13587"/>
                    <a:pt x="5187" y="13528"/>
                    <a:pt x="4802" y="13438"/>
                  </a:cubicBezTo>
                  <a:lnTo>
                    <a:pt x="4802" y="13438"/>
                  </a:lnTo>
                  <a:cubicBezTo>
                    <a:pt x="11087" y="23458"/>
                    <a:pt x="20671" y="25562"/>
                    <a:pt x="20671" y="25562"/>
                  </a:cubicBezTo>
                  <a:cubicBezTo>
                    <a:pt x="19881" y="20513"/>
                    <a:pt x="18055" y="16346"/>
                    <a:pt x="15799" y="12945"/>
                  </a:cubicBezTo>
                  <a:cubicBezTo>
                    <a:pt x="14837" y="13481"/>
                    <a:pt x="13864" y="14063"/>
                    <a:pt x="12840" y="14425"/>
                  </a:cubicBezTo>
                  <a:cubicBezTo>
                    <a:pt x="12827" y="14430"/>
                    <a:pt x="12815" y="14432"/>
                    <a:pt x="12803" y="14432"/>
                  </a:cubicBezTo>
                  <a:cubicBezTo>
                    <a:pt x="12719" y="14432"/>
                    <a:pt x="12680" y="14325"/>
                    <a:pt x="12747" y="14261"/>
                  </a:cubicBezTo>
                  <a:cubicBezTo>
                    <a:pt x="13518" y="13526"/>
                    <a:pt x="14462" y="12925"/>
                    <a:pt x="15391" y="12341"/>
                  </a:cubicBezTo>
                  <a:cubicBezTo>
                    <a:pt x="12856" y="8701"/>
                    <a:pt x="9845" y="5985"/>
                    <a:pt x="7161" y="4040"/>
                  </a:cubicBezTo>
                  <a:cubicBezTo>
                    <a:pt x="6796" y="4844"/>
                    <a:pt x="6425" y="5643"/>
                    <a:pt x="6028" y="6429"/>
                  </a:cubicBezTo>
                  <a:cubicBezTo>
                    <a:pt x="5989" y="6506"/>
                    <a:pt x="5925" y="6539"/>
                    <a:pt x="5862" y="6539"/>
                  </a:cubicBezTo>
                  <a:cubicBezTo>
                    <a:pt x="5745" y="6539"/>
                    <a:pt x="5631" y="6427"/>
                    <a:pt x="5681" y="6276"/>
                  </a:cubicBezTo>
                  <a:cubicBezTo>
                    <a:pt x="5973" y="5394"/>
                    <a:pt x="6245" y="4492"/>
                    <a:pt x="6533" y="3593"/>
                  </a:cubicBezTo>
                  <a:cubicBezTo>
                    <a:pt x="2892" y="1067"/>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4"/>
            <p:cNvSpPr/>
            <p:nvPr/>
          </p:nvSpPr>
          <p:spPr>
            <a:xfrm>
              <a:off x="2769300" y="3942325"/>
              <a:ext cx="516550" cy="637925"/>
            </a:xfrm>
            <a:custGeom>
              <a:avLst/>
              <a:gdLst/>
              <a:ahLst/>
              <a:cxnLst/>
              <a:rect l="l" t="t" r="r" b="b"/>
              <a:pathLst>
                <a:path w="20662" h="25517" extrusionOk="0">
                  <a:moveTo>
                    <a:pt x="0" y="1"/>
                  </a:moveTo>
                  <a:lnTo>
                    <a:pt x="0" y="1"/>
                  </a:lnTo>
                  <a:cubicBezTo>
                    <a:pt x="104" y="677"/>
                    <a:pt x="226" y="1331"/>
                    <a:pt x="356" y="1973"/>
                  </a:cubicBezTo>
                  <a:cubicBezTo>
                    <a:pt x="1937" y="3786"/>
                    <a:pt x="3399" y="5709"/>
                    <a:pt x="5121" y="7379"/>
                  </a:cubicBezTo>
                  <a:cubicBezTo>
                    <a:pt x="7440" y="9628"/>
                    <a:pt x="9745" y="11905"/>
                    <a:pt x="11870" y="14339"/>
                  </a:cubicBezTo>
                  <a:cubicBezTo>
                    <a:pt x="13854" y="16612"/>
                    <a:pt x="15606" y="19105"/>
                    <a:pt x="16995" y="21784"/>
                  </a:cubicBezTo>
                  <a:cubicBezTo>
                    <a:pt x="17496" y="22752"/>
                    <a:pt x="17938" y="23749"/>
                    <a:pt x="18342" y="24760"/>
                  </a:cubicBezTo>
                  <a:cubicBezTo>
                    <a:pt x="19764" y="25318"/>
                    <a:pt x="20662" y="25517"/>
                    <a:pt x="20662" y="25517"/>
                  </a:cubicBezTo>
                  <a:cubicBezTo>
                    <a:pt x="19872" y="20468"/>
                    <a:pt x="18046" y="16301"/>
                    <a:pt x="15790" y="12900"/>
                  </a:cubicBezTo>
                  <a:cubicBezTo>
                    <a:pt x="14828" y="13436"/>
                    <a:pt x="13855" y="14018"/>
                    <a:pt x="12831" y="14380"/>
                  </a:cubicBezTo>
                  <a:cubicBezTo>
                    <a:pt x="12818" y="14385"/>
                    <a:pt x="12806" y="14387"/>
                    <a:pt x="12794" y="14387"/>
                  </a:cubicBezTo>
                  <a:cubicBezTo>
                    <a:pt x="12710" y="14387"/>
                    <a:pt x="12671" y="14280"/>
                    <a:pt x="12738" y="14216"/>
                  </a:cubicBezTo>
                  <a:cubicBezTo>
                    <a:pt x="13509" y="13481"/>
                    <a:pt x="14453" y="12880"/>
                    <a:pt x="15382" y="12296"/>
                  </a:cubicBezTo>
                  <a:cubicBezTo>
                    <a:pt x="12847" y="8656"/>
                    <a:pt x="9836" y="5940"/>
                    <a:pt x="7152" y="3995"/>
                  </a:cubicBezTo>
                  <a:cubicBezTo>
                    <a:pt x="6787" y="4799"/>
                    <a:pt x="6416" y="5598"/>
                    <a:pt x="6019" y="6384"/>
                  </a:cubicBezTo>
                  <a:cubicBezTo>
                    <a:pt x="5980" y="6461"/>
                    <a:pt x="5916" y="6494"/>
                    <a:pt x="5853" y="6494"/>
                  </a:cubicBezTo>
                  <a:cubicBezTo>
                    <a:pt x="5736" y="6494"/>
                    <a:pt x="5622" y="6382"/>
                    <a:pt x="5672" y="6231"/>
                  </a:cubicBezTo>
                  <a:cubicBezTo>
                    <a:pt x="5964" y="5349"/>
                    <a:pt x="6236" y="4447"/>
                    <a:pt x="6524" y="3548"/>
                  </a:cubicBezTo>
                  <a:cubicBezTo>
                    <a:pt x="4784" y="2340"/>
                    <a:pt x="3220" y="1470"/>
                    <a:pt x="2056" y="887"/>
                  </a:cubicBezTo>
                  <a:cubicBezTo>
                    <a:pt x="1366" y="595"/>
                    <a:pt x="678" y="30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4"/>
            <p:cNvSpPr/>
            <p:nvPr/>
          </p:nvSpPr>
          <p:spPr>
            <a:xfrm>
              <a:off x="2848025" y="4058250"/>
              <a:ext cx="376600" cy="478100"/>
            </a:xfrm>
            <a:custGeom>
              <a:avLst/>
              <a:gdLst/>
              <a:ahLst/>
              <a:cxnLst/>
              <a:rect l="l" t="t" r="r" b="b"/>
              <a:pathLst>
                <a:path w="15064" h="19124" extrusionOk="0">
                  <a:moveTo>
                    <a:pt x="232" y="1"/>
                  </a:moveTo>
                  <a:cubicBezTo>
                    <a:pt x="104" y="1"/>
                    <a:pt x="1" y="185"/>
                    <a:pt x="77" y="316"/>
                  </a:cubicBezTo>
                  <a:cubicBezTo>
                    <a:pt x="1994" y="3630"/>
                    <a:pt x="4972" y="6026"/>
                    <a:pt x="7702" y="8631"/>
                  </a:cubicBezTo>
                  <a:cubicBezTo>
                    <a:pt x="10788" y="11578"/>
                    <a:pt x="13680" y="14942"/>
                    <a:pt x="14948" y="19086"/>
                  </a:cubicBezTo>
                  <a:cubicBezTo>
                    <a:pt x="14956" y="19113"/>
                    <a:pt x="14975" y="19124"/>
                    <a:pt x="14996" y="19124"/>
                  </a:cubicBezTo>
                  <a:cubicBezTo>
                    <a:pt x="15029" y="19124"/>
                    <a:pt x="15064" y="19097"/>
                    <a:pt x="15061" y="19058"/>
                  </a:cubicBezTo>
                  <a:cubicBezTo>
                    <a:pt x="14789" y="14949"/>
                    <a:pt x="12346" y="11692"/>
                    <a:pt x="9601" y="8814"/>
                  </a:cubicBezTo>
                  <a:cubicBezTo>
                    <a:pt x="6662" y="5736"/>
                    <a:pt x="3369" y="3040"/>
                    <a:pt x="345" y="53"/>
                  </a:cubicBezTo>
                  <a:cubicBezTo>
                    <a:pt x="308" y="16"/>
                    <a:pt x="269" y="1"/>
                    <a:pt x="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4"/>
            <p:cNvSpPr/>
            <p:nvPr/>
          </p:nvSpPr>
          <p:spPr>
            <a:xfrm>
              <a:off x="2539325" y="4317150"/>
              <a:ext cx="820850" cy="340800"/>
            </a:xfrm>
            <a:custGeom>
              <a:avLst/>
              <a:gdLst/>
              <a:ahLst/>
              <a:cxnLst/>
              <a:rect l="l" t="t" r="r" b="b"/>
              <a:pathLst>
                <a:path w="32834" h="13632" extrusionOk="0">
                  <a:moveTo>
                    <a:pt x="6761" y="0"/>
                  </a:moveTo>
                  <a:cubicBezTo>
                    <a:pt x="4650" y="0"/>
                    <a:pt x="2398" y="175"/>
                    <a:pt x="1" y="564"/>
                  </a:cubicBezTo>
                  <a:cubicBezTo>
                    <a:pt x="1" y="564"/>
                    <a:pt x="2038" y="3155"/>
                    <a:pt x="5810" y="6031"/>
                  </a:cubicBezTo>
                  <a:cubicBezTo>
                    <a:pt x="6629" y="5442"/>
                    <a:pt x="7458" y="4868"/>
                    <a:pt x="8262" y="4280"/>
                  </a:cubicBezTo>
                  <a:cubicBezTo>
                    <a:pt x="8305" y="4248"/>
                    <a:pt x="8350" y="4235"/>
                    <a:pt x="8392" y="4235"/>
                  </a:cubicBezTo>
                  <a:cubicBezTo>
                    <a:pt x="8555" y="4235"/>
                    <a:pt x="8679" y="4437"/>
                    <a:pt x="8530" y="4585"/>
                  </a:cubicBezTo>
                  <a:cubicBezTo>
                    <a:pt x="7862" y="5247"/>
                    <a:pt x="7169" y="5889"/>
                    <a:pt x="6470" y="6524"/>
                  </a:cubicBezTo>
                  <a:cubicBezTo>
                    <a:pt x="9334" y="8617"/>
                    <a:pt x="13093" y="10789"/>
                    <a:pt x="17634" y="12172"/>
                  </a:cubicBezTo>
                  <a:cubicBezTo>
                    <a:pt x="17922" y="11034"/>
                    <a:pt x="18224" y="9876"/>
                    <a:pt x="18718" y="8848"/>
                  </a:cubicBezTo>
                  <a:cubicBezTo>
                    <a:pt x="18739" y="8805"/>
                    <a:pt x="18779" y="8784"/>
                    <a:pt x="18817" y="8784"/>
                  </a:cubicBezTo>
                  <a:cubicBezTo>
                    <a:pt x="18868" y="8784"/>
                    <a:pt x="18917" y="8820"/>
                    <a:pt x="18915" y="8889"/>
                  </a:cubicBezTo>
                  <a:cubicBezTo>
                    <a:pt x="18884" y="10050"/>
                    <a:pt x="18611" y="11234"/>
                    <a:pt x="18382" y="12391"/>
                  </a:cubicBezTo>
                  <a:cubicBezTo>
                    <a:pt x="21123" y="13158"/>
                    <a:pt x="24134" y="13632"/>
                    <a:pt x="27395" y="13632"/>
                  </a:cubicBezTo>
                  <a:cubicBezTo>
                    <a:pt x="29138" y="13632"/>
                    <a:pt x="30952" y="13496"/>
                    <a:pt x="32834" y="13198"/>
                  </a:cubicBezTo>
                  <a:cubicBezTo>
                    <a:pt x="32834" y="13198"/>
                    <a:pt x="27537" y="4131"/>
                    <a:pt x="15265" y="1029"/>
                  </a:cubicBezTo>
                  <a:lnTo>
                    <a:pt x="15265" y="1029"/>
                  </a:lnTo>
                  <a:cubicBezTo>
                    <a:pt x="15643" y="1655"/>
                    <a:pt x="15931" y="2329"/>
                    <a:pt x="15954" y="3005"/>
                  </a:cubicBezTo>
                  <a:cubicBezTo>
                    <a:pt x="15957" y="3124"/>
                    <a:pt x="15856" y="3187"/>
                    <a:pt x="15754" y="3187"/>
                  </a:cubicBezTo>
                  <a:cubicBezTo>
                    <a:pt x="15696" y="3187"/>
                    <a:pt x="15637" y="3167"/>
                    <a:pt x="15598" y="3124"/>
                  </a:cubicBezTo>
                  <a:cubicBezTo>
                    <a:pt x="14919" y="2393"/>
                    <a:pt x="14367" y="1517"/>
                    <a:pt x="13769" y="689"/>
                  </a:cubicBezTo>
                  <a:cubicBezTo>
                    <a:pt x="13206" y="574"/>
                    <a:pt x="12630" y="473"/>
                    <a:pt x="12041" y="384"/>
                  </a:cubicBezTo>
                  <a:lnTo>
                    <a:pt x="12041" y="384"/>
                  </a:lnTo>
                  <a:cubicBezTo>
                    <a:pt x="12609" y="839"/>
                    <a:pt x="13168" y="1297"/>
                    <a:pt x="13716" y="1742"/>
                  </a:cubicBezTo>
                  <a:cubicBezTo>
                    <a:pt x="13850" y="1852"/>
                    <a:pt x="13762" y="2047"/>
                    <a:pt x="13624" y="2047"/>
                  </a:cubicBezTo>
                  <a:cubicBezTo>
                    <a:pt x="13595" y="2047"/>
                    <a:pt x="13563" y="2038"/>
                    <a:pt x="13531" y="2017"/>
                  </a:cubicBezTo>
                  <a:cubicBezTo>
                    <a:pt x="12599" y="1413"/>
                    <a:pt x="11686" y="806"/>
                    <a:pt x="10769" y="218"/>
                  </a:cubicBezTo>
                  <a:cubicBezTo>
                    <a:pt x="9493" y="77"/>
                    <a:pt x="8158" y="0"/>
                    <a:pt x="6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4"/>
            <p:cNvSpPr/>
            <p:nvPr/>
          </p:nvSpPr>
          <p:spPr>
            <a:xfrm>
              <a:off x="2683500" y="4372275"/>
              <a:ext cx="611825" cy="236725"/>
            </a:xfrm>
            <a:custGeom>
              <a:avLst/>
              <a:gdLst/>
              <a:ahLst/>
              <a:cxnLst/>
              <a:rect l="l" t="t" r="r" b="b"/>
              <a:pathLst>
                <a:path w="24473" h="9469" extrusionOk="0">
                  <a:moveTo>
                    <a:pt x="347" y="1"/>
                  </a:moveTo>
                  <a:cubicBezTo>
                    <a:pt x="159" y="1"/>
                    <a:pt x="1" y="258"/>
                    <a:pt x="208" y="365"/>
                  </a:cubicBezTo>
                  <a:cubicBezTo>
                    <a:pt x="4245" y="2460"/>
                    <a:pt x="8074" y="4929"/>
                    <a:pt x="12176" y="6907"/>
                  </a:cubicBezTo>
                  <a:cubicBezTo>
                    <a:pt x="15093" y="8314"/>
                    <a:pt x="18174" y="9468"/>
                    <a:pt x="21364" y="9468"/>
                  </a:cubicBezTo>
                  <a:cubicBezTo>
                    <a:pt x="22368" y="9468"/>
                    <a:pt x="23382" y="9354"/>
                    <a:pt x="24406" y="9097"/>
                  </a:cubicBezTo>
                  <a:cubicBezTo>
                    <a:pt x="24470" y="9080"/>
                    <a:pt x="24472" y="8971"/>
                    <a:pt x="24399" y="8971"/>
                  </a:cubicBezTo>
                  <a:cubicBezTo>
                    <a:pt x="24398" y="8971"/>
                    <a:pt x="24398" y="8971"/>
                    <a:pt x="24397" y="8971"/>
                  </a:cubicBezTo>
                  <a:cubicBezTo>
                    <a:pt x="24307" y="8972"/>
                    <a:pt x="24217" y="8973"/>
                    <a:pt x="24127" y="8973"/>
                  </a:cubicBezTo>
                  <a:cubicBezTo>
                    <a:pt x="19590" y="8973"/>
                    <a:pt x="15303" y="7163"/>
                    <a:pt x="11365" y="5032"/>
                  </a:cubicBezTo>
                  <a:cubicBezTo>
                    <a:pt x="7813" y="3111"/>
                    <a:pt x="4392" y="867"/>
                    <a:pt x="388" y="5"/>
                  </a:cubicBezTo>
                  <a:cubicBezTo>
                    <a:pt x="375" y="2"/>
                    <a:pt x="361"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4"/>
            <p:cNvSpPr/>
            <p:nvPr/>
          </p:nvSpPr>
          <p:spPr>
            <a:xfrm>
              <a:off x="3221150" y="3992500"/>
              <a:ext cx="440625" cy="707225"/>
            </a:xfrm>
            <a:custGeom>
              <a:avLst/>
              <a:gdLst/>
              <a:ahLst/>
              <a:cxnLst/>
              <a:rect l="l" t="t" r="r" b="b"/>
              <a:pathLst>
                <a:path w="17625" h="28289" extrusionOk="0">
                  <a:moveTo>
                    <a:pt x="14656" y="0"/>
                  </a:moveTo>
                  <a:cubicBezTo>
                    <a:pt x="13696" y="0"/>
                    <a:pt x="12570" y="84"/>
                    <a:pt x="11381" y="342"/>
                  </a:cubicBezTo>
                  <a:cubicBezTo>
                    <a:pt x="11342" y="1395"/>
                    <a:pt x="11433" y="2457"/>
                    <a:pt x="11714" y="3535"/>
                  </a:cubicBezTo>
                  <a:cubicBezTo>
                    <a:pt x="11743" y="3651"/>
                    <a:pt x="11653" y="3722"/>
                    <a:pt x="11562" y="3722"/>
                  </a:cubicBezTo>
                  <a:cubicBezTo>
                    <a:pt x="11498" y="3722"/>
                    <a:pt x="11433" y="3687"/>
                    <a:pt x="11408" y="3608"/>
                  </a:cubicBezTo>
                  <a:cubicBezTo>
                    <a:pt x="11096" y="2650"/>
                    <a:pt x="10889" y="1570"/>
                    <a:pt x="10829" y="474"/>
                  </a:cubicBezTo>
                  <a:cubicBezTo>
                    <a:pt x="10238" y="627"/>
                    <a:pt x="9637" y="827"/>
                    <a:pt x="9036" y="1082"/>
                  </a:cubicBezTo>
                  <a:cubicBezTo>
                    <a:pt x="8966" y="1777"/>
                    <a:pt x="8924" y="2474"/>
                    <a:pt x="8976" y="3204"/>
                  </a:cubicBezTo>
                  <a:cubicBezTo>
                    <a:pt x="9070" y="4483"/>
                    <a:pt x="9328" y="5753"/>
                    <a:pt x="9372" y="7034"/>
                  </a:cubicBezTo>
                  <a:cubicBezTo>
                    <a:pt x="9373" y="7065"/>
                    <a:pt x="9346" y="7084"/>
                    <a:pt x="9319" y="7084"/>
                  </a:cubicBezTo>
                  <a:cubicBezTo>
                    <a:pt x="9301" y="7084"/>
                    <a:pt x="9284" y="7076"/>
                    <a:pt x="9274" y="7058"/>
                  </a:cubicBezTo>
                  <a:cubicBezTo>
                    <a:pt x="8585" y="5790"/>
                    <a:pt x="8367" y="4229"/>
                    <a:pt x="8255" y="2807"/>
                  </a:cubicBezTo>
                  <a:cubicBezTo>
                    <a:pt x="8222" y="2388"/>
                    <a:pt x="8185" y="1942"/>
                    <a:pt x="8168" y="1489"/>
                  </a:cubicBezTo>
                  <a:cubicBezTo>
                    <a:pt x="6762" y="2222"/>
                    <a:pt x="5393" y="3294"/>
                    <a:pt x="4221" y="4843"/>
                  </a:cubicBezTo>
                  <a:cubicBezTo>
                    <a:pt x="4315" y="5178"/>
                    <a:pt x="4415" y="5512"/>
                    <a:pt x="4534" y="5847"/>
                  </a:cubicBezTo>
                  <a:cubicBezTo>
                    <a:pt x="5087" y="7404"/>
                    <a:pt x="5946" y="9033"/>
                    <a:pt x="6087" y="10697"/>
                  </a:cubicBezTo>
                  <a:cubicBezTo>
                    <a:pt x="6092" y="10763"/>
                    <a:pt x="6041" y="10796"/>
                    <a:pt x="5987" y="10796"/>
                  </a:cubicBezTo>
                  <a:cubicBezTo>
                    <a:pt x="5949" y="10796"/>
                    <a:pt x="5910" y="10779"/>
                    <a:pt x="5890" y="10745"/>
                  </a:cubicBezTo>
                  <a:cubicBezTo>
                    <a:pt x="4954" y="9218"/>
                    <a:pt x="4244" y="7384"/>
                    <a:pt x="3647" y="5664"/>
                  </a:cubicBezTo>
                  <a:cubicBezTo>
                    <a:pt x="3010" y="6655"/>
                    <a:pt x="2447" y="7812"/>
                    <a:pt x="1991" y="9166"/>
                  </a:cubicBezTo>
                  <a:cubicBezTo>
                    <a:pt x="2152" y="9577"/>
                    <a:pt x="2311" y="9988"/>
                    <a:pt x="2484" y="10382"/>
                  </a:cubicBezTo>
                  <a:cubicBezTo>
                    <a:pt x="3034" y="11643"/>
                    <a:pt x="3725" y="12760"/>
                    <a:pt x="4436" y="13928"/>
                  </a:cubicBezTo>
                  <a:cubicBezTo>
                    <a:pt x="4454" y="13957"/>
                    <a:pt x="4427" y="13989"/>
                    <a:pt x="4398" y="13989"/>
                  </a:cubicBezTo>
                  <a:cubicBezTo>
                    <a:pt x="4392" y="13989"/>
                    <a:pt x="4385" y="13988"/>
                    <a:pt x="4378" y="13984"/>
                  </a:cubicBezTo>
                  <a:cubicBezTo>
                    <a:pt x="3172" y="13269"/>
                    <a:pt x="2518" y="11911"/>
                    <a:pt x="1917" y="10694"/>
                  </a:cubicBezTo>
                  <a:cubicBezTo>
                    <a:pt x="1836" y="10533"/>
                    <a:pt x="1754" y="10370"/>
                    <a:pt x="1672" y="10209"/>
                  </a:cubicBezTo>
                  <a:cubicBezTo>
                    <a:pt x="1653" y="10275"/>
                    <a:pt x="1634" y="10339"/>
                    <a:pt x="1615" y="10407"/>
                  </a:cubicBezTo>
                  <a:cubicBezTo>
                    <a:pt x="1259" y="11739"/>
                    <a:pt x="1022" y="12985"/>
                    <a:pt x="884" y="14149"/>
                  </a:cubicBezTo>
                  <a:cubicBezTo>
                    <a:pt x="1072" y="14412"/>
                    <a:pt x="1266" y="14668"/>
                    <a:pt x="1479" y="14918"/>
                  </a:cubicBezTo>
                  <a:cubicBezTo>
                    <a:pt x="1953" y="15475"/>
                    <a:pt x="2762" y="16160"/>
                    <a:pt x="3003" y="16856"/>
                  </a:cubicBezTo>
                  <a:cubicBezTo>
                    <a:pt x="3018" y="16900"/>
                    <a:pt x="2976" y="16949"/>
                    <a:pt x="2932" y="16949"/>
                  </a:cubicBezTo>
                  <a:cubicBezTo>
                    <a:pt x="2926" y="16949"/>
                    <a:pt x="2919" y="16948"/>
                    <a:pt x="2912" y="16945"/>
                  </a:cubicBezTo>
                  <a:cubicBezTo>
                    <a:pt x="2130" y="16648"/>
                    <a:pt x="1368" y="15658"/>
                    <a:pt x="798" y="14977"/>
                  </a:cubicBezTo>
                  <a:lnTo>
                    <a:pt x="798" y="14977"/>
                  </a:lnTo>
                  <a:cubicBezTo>
                    <a:pt x="0" y="24608"/>
                    <a:pt x="6024" y="28289"/>
                    <a:pt x="6024" y="28289"/>
                  </a:cubicBezTo>
                  <a:cubicBezTo>
                    <a:pt x="6024" y="28289"/>
                    <a:pt x="4797" y="20280"/>
                    <a:pt x="8005" y="13673"/>
                  </a:cubicBezTo>
                  <a:cubicBezTo>
                    <a:pt x="11741" y="5979"/>
                    <a:pt x="17625" y="282"/>
                    <a:pt x="17625" y="282"/>
                  </a:cubicBezTo>
                  <a:cubicBezTo>
                    <a:pt x="17625" y="282"/>
                    <a:pt x="16421" y="0"/>
                    <a:pt x="14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 name="Google Shape;224;p4"/>
          <p:cNvGrpSpPr/>
          <p:nvPr/>
        </p:nvGrpSpPr>
        <p:grpSpPr>
          <a:xfrm rot="724808">
            <a:off x="-41018" y="442740"/>
            <a:ext cx="679001" cy="855661"/>
            <a:chOff x="2030500" y="3653500"/>
            <a:chExt cx="826650" cy="1041725"/>
          </a:xfrm>
        </p:grpSpPr>
        <p:sp>
          <p:nvSpPr>
            <p:cNvPr id="225" name="Google Shape;225;p4"/>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4"/>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4"/>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4"/>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4"/>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4"/>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4"/>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4"/>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4"/>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4"/>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4"/>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4"/>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4"/>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4"/>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4"/>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4"/>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4"/>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4"/>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4"/>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4"/>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4"/>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4"/>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4"/>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4"/>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4"/>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4"/>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4"/>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4"/>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4"/>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 name="Google Shape;254;p4"/>
          <p:cNvGrpSpPr/>
          <p:nvPr/>
        </p:nvGrpSpPr>
        <p:grpSpPr>
          <a:xfrm rot="10800000" flipH="1">
            <a:off x="-35355" y="-77615"/>
            <a:ext cx="1104442" cy="674014"/>
            <a:chOff x="3054450" y="3932350"/>
            <a:chExt cx="1308425" cy="798500"/>
          </a:xfrm>
        </p:grpSpPr>
        <p:sp>
          <p:nvSpPr>
            <p:cNvPr id="255" name="Google Shape;255;p4"/>
            <p:cNvSpPr/>
            <p:nvPr/>
          </p:nvSpPr>
          <p:spPr>
            <a:xfrm>
              <a:off x="3498775" y="3932350"/>
              <a:ext cx="316050" cy="788400"/>
            </a:xfrm>
            <a:custGeom>
              <a:avLst/>
              <a:gdLst/>
              <a:ahLst/>
              <a:cxnLst/>
              <a:rect l="l" t="t" r="r" b="b"/>
              <a:pathLst>
                <a:path w="12642" h="31536" extrusionOk="0">
                  <a:moveTo>
                    <a:pt x="8658" y="1"/>
                  </a:moveTo>
                  <a:cubicBezTo>
                    <a:pt x="7826" y="1"/>
                    <a:pt x="7423" y="4106"/>
                    <a:pt x="6749" y="4473"/>
                  </a:cubicBezTo>
                  <a:cubicBezTo>
                    <a:pt x="6721" y="4489"/>
                    <a:pt x="6697" y="4496"/>
                    <a:pt x="6677" y="4496"/>
                  </a:cubicBezTo>
                  <a:cubicBezTo>
                    <a:pt x="6241" y="4496"/>
                    <a:pt x="7831" y="876"/>
                    <a:pt x="7070" y="876"/>
                  </a:cubicBezTo>
                  <a:cubicBezTo>
                    <a:pt x="7027" y="876"/>
                    <a:pt x="6977" y="887"/>
                    <a:pt x="6918" y="912"/>
                  </a:cubicBezTo>
                  <a:cubicBezTo>
                    <a:pt x="5772" y="1388"/>
                    <a:pt x="4036" y="4235"/>
                    <a:pt x="3649" y="5531"/>
                  </a:cubicBezTo>
                  <a:cubicBezTo>
                    <a:pt x="3260" y="6828"/>
                    <a:pt x="5395" y="12811"/>
                    <a:pt x="4932" y="12954"/>
                  </a:cubicBezTo>
                  <a:cubicBezTo>
                    <a:pt x="4922" y="12957"/>
                    <a:pt x="4913" y="12959"/>
                    <a:pt x="4903" y="12959"/>
                  </a:cubicBezTo>
                  <a:cubicBezTo>
                    <a:pt x="4406" y="12959"/>
                    <a:pt x="2891" y="9551"/>
                    <a:pt x="2330" y="9377"/>
                  </a:cubicBezTo>
                  <a:cubicBezTo>
                    <a:pt x="2306" y="9370"/>
                    <a:pt x="2281" y="9366"/>
                    <a:pt x="2255" y="9366"/>
                  </a:cubicBezTo>
                  <a:cubicBezTo>
                    <a:pt x="1679" y="9366"/>
                    <a:pt x="821" y="11242"/>
                    <a:pt x="707" y="13141"/>
                  </a:cubicBezTo>
                  <a:cubicBezTo>
                    <a:pt x="588" y="15126"/>
                    <a:pt x="3484" y="16468"/>
                    <a:pt x="3372" y="17035"/>
                  </a:cubicBezTo>
                  <a:cubicBezTo>
                    <a:pt x="3359" y="17101"/>
                    <a:pt x="3318" y="17130"/>
                    <a:pt x="3254" y="17130"/>
                  </a:cubicBezTo>
                  <a:cubicBezTo>
                    <a:pt x="2870" y="17130"/>
                    <a:pt x="1671" y="16083"/>
                    <a:pt x="974" y="16083"/>
                  </a:cubicBezTo>
                  <a:cubicBezTo>
                    <a:pt x="808" y="16083"/>
                    <a:pt x="670" y="16143"/>
                    <a:pt x="579" y="16290"/>
                  </a:cubicBezTo>
                  <a:cubicBezTo>
                    <a:pt x="43" y="17158"/>
                    <a:pt x="1" y="19085"/>
                    <a:pt x="131" y="21614"/>
                  </a:cubicBezTo>
                  <a:cubicBezTo>
                    <a:pt x="260" y="24145"/>
                    <a:pt x="4131" y="30849"/>
                    <a:pt x="4131" y="30849"/>
                  </a:cubicBezTo>
                  <a:lnTo>
                    <a:pt x="6332" y="31536"/>
                  </a:lnTo>
                  <a:cubicBezTo>
                    <a:pt x="6332" y="31536"/>
                    <a:pt x="11656" y="20371"/>
                    <a:pt x="12016" y="18798"/>
                  </a:cubicBezTo>
                  <a:cubicBezTo>
                    <a:pt x="12376" y="17225"/>
                    <a:pt x="12642" y="15043"/>
                    <a:pt x="11818" y="14807"/>
                  </a:cubicBezTo>
                  <a:cubicBezTo>
                    <a:pt x="11801" y="14803"/>
                    <a:pt x="11784" y="14800"/>
                    <a:pt x="11766" y="14800"/>
                  </a:cubicBezTo>
                  <a:cubicBezTo>
                    <a:pt x="10956" y="14800"/>
                    <a:pt x="8448" y="19312"/>
                    <a:pt x="7691" y="19312"/>
                  </a:cubicBezTo>
                  <a:cubicBezTo>
                    <a:pt x="7613" y="19312"/>
                    <a:pt x="7553" y="19263"/>
                    <a:pt x="7516" y="19157"/>
                  </a:cubicBezTo>
                  <a:cubicBezTo>
                    <a:pt x="7114" y="17999"/>
                    <a:pt x="11235" y="12998"/>
                    <a:pt x="11408" y="12014"/>
                  </a:cubicBezTo>
                  <a:cubicBezTo>
                    <a:pt x="11581" y="11030"/>
                    <a:pt x="11971" y="7848"/>
                    <a:pt x="11105" y="7509"/>
                  </a:cubicBezTo>
                  <a:cubicBezTo>
                    <a:pt x="11081" y="7500"/>
                    <a:pt x="11057" y="7495"/>
                    <a:pt x="11032" y="7495"/>
                  </a:cubicBezTo>
                  <a:cubicBezTo>
                    <a:pt x="10203" y="7495"/>
                    <a:pt x="8532" y="12439"/>
                    <a:pt x="7846" y="12439"/>
                  </a:cubicBezTo>
                  <a:cubicBezTo>
                    <a:pt x="7788" y="12439"/>
                    <a:pt x="7736" y="12403"/>
                    <a:pt x="7694" y="12326"/>
                  </a:cubicBezTo>
                  <a:cubicBezTo>
                    <a:pt x="7129" y="11314"/>
                    <a:pt x="9680" y="4504"/>
                    <a:pt x="9651" y="3145"/>
                  </a:cubicBezTo>
                  <a:cubicBezTo>
                    <a:pt x="9625" y="1785"/>
                    <a:pt x="9606" y="250"/>
                    <a:pt x="8727" y="10"/>
                  </a:cubicBezTo>
                  <a:cubicBezTo>
                    <a:pt x="8704" y="4"/>
                    <a:pt x="8680" y="1"/>
                    <a:pt x="86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4"/>
            <p:cNvSpPr/>
            <p:nvPr/>
          </p:nvSpPr>
          <p:spPr>
            <a:xfrm>
              <a:off x="3621375" y="4062225"/>
              <a:ext cx="44675" cy="623275"/>
            </a:xfrm>
            <a:custGeom>
              <a:avLst/>
              <a:gdLst/>
              <a:ahLst/>
              <a:cxnLst/>
              <a:rect l="l" t="t" r="r" b="b"/>
              <a:pathLst>
                <a:path w="1787" h="24931" extrusionOk="0">
                  <a:moveTo>
                    <a:pt x="1730" y="1"/>
                  </a:moveTo>
                  <a:cubicBezTo>
                    <a:pt x="1705" y="1"/>
                    <a:pt x="1681" y="14"/>
                    <a:pt x="1677" y="42"/>
                  </a:cubicBezTo>
                  <a:cubicBezTo>
                    <a:pt x="907" y="4211"/>
                    <a:pt x="307" y="8413"/>
                    <a:pt x="157" y="12654"/>
                  </a:cubicBezTo>
                  <a:cubicBezTo>
                    <a:pt x="80" y="14831"/>
                    <a:pt x="1" y="17051"/>
                    <a:pt x="150" y="19228"/>
                  </a:cubicBezTo>
                  <a:cubicBezTo>
                    <a:pt x="276" y="21058"/>
                    <a:pt x="307" y="23036"/>
                    <a:pt x="912" y="24785"/>
                  </a:cubicBezTo>
                  <a:cubicBezTo>
                    <a:pt x="945" y="24882"/>
                    <a:pt x="1033" y="24930"/>
                    <a:pt x="1119" y="24930"/>
                  </a:cubicBezTo>
                  <a:cubicBezTo>
                    <a:pt x="1208" y="24930"/>
                    <a:pt x="1296" y="24878"/>
                    <a:pt x="1321" y="24771"/>
                  </a:cubicBezTo>
                  <a:cubicBezTo>
                    <a:pt x="1770" y="22844"/>
                    <a:pt x="1715" y="20643"/>
                    <a:pt x="1692" y="18671"/>
                  </a:cubicBezTo>
                  <a:cubicBezTo>
                    <a:pt x="1668" y="16647"/>
                    <a:pt x="1682" y="14624"/>
                    <a:pt x="1705" y="12601"/>
                  </a:cubicBezTo>
                  <a:cubicBezTo>
                    <a:pt x="1749" y="8419"/>
                    <a:pt x="1682" y="4235"/>
                    <a:pt x="1786" y="52"/>
                  </a:cubicBezTo>
                  <a:cubicBezTo>
                    <a:pt x="1787" y="19"/>
                    <a:pt x="1758" y="1"/>
                    <a:pt x="17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4"/>
            <p:cNvSpPr/>
            <p:nvPr/>
          </p:nvSpPr>
          <p:spPr>
            <a:xfrm>
              <a:off x="3054450" y="4297050"/>
              <a:ext cx="604675" cy="433800"/>
            </a:xfrm>
            <a:custGeom>
              <a:avLst/>
              <a:gdLst/>
              <a:ahLst/>
              <a:cxnLst/>
              <a:rect l="l" t="t" r="r" b="b"/>
              <a:pathLst>
                <a:path w="24187" h="17352" extrusionOk="0">
                  <a:moveTo>
                    <a:pt x="10616" y="1"/>
                  </a:moveTo>
                  <a:cubicBezTo>
                    <a:pt x="9404" y="1"/>
                    <a:pt x="8038" y="244"/>
                    <a:pt x="8114" y="509"/>
                  </a:cubicBezTo>
                  <a:cubicBezTo>
                    <a:pt x="8219" y="873"/>
                    <a:pt x="10506" y="4007"/>
                    <a:pt x="9907" y="4007"/>
                  </a:cubicBezTo>
                  <a:cubicBezTo>
                    <a:pt x="9888" y="4007"/>
                    <a:pt x="9866" y="4004"/>
                    <a:pt x="9841" y="3998"/>
                  </a:cubicBezTo>
                  <a:cubicBezTo>
                    <a:pt x="9030" y="3789"/>
                    <a:pt x="7267" y="633"/>
                    <a:pt x="6366" y="568"/>
                  </a:cubicBezTo>
                  <a:cubicBezTo>
                    <a:pt x="6341" y="566"/>
                    <a:pt x="6311" y="565"/>
                    <a:pt x="6279" y="565"/>
                  </a:cubicBezTo>
                  <a:cubicBezTo>
                    <a:pt x="5166" y="565"/>
                    <a:pt x="154" y="1598"/>
                    <a:pt x="78" y="2060"/>
                  </a:cubicBezTo>
                  <a:cubicBezTo>
                    <a:pt x="0" y="2536"/>
                    <a:pt x="5397" y="4054"/>
                    <a:pt x="11087" y="5848"/>
                  </a:cubicBezTo>
                  <a:cubicBezTo>
                    <a:pt x="16777" y="7641"/>
                    <a:pt x="22797" y="14589"/>
                    <a:pt x="24186" y="17352"/>
                  </a:cubicBezTo>
                  <a:cubicBezTo>
                    <a:pt x="24186" y="17352"/>
                    <a:pt x="19984" y="672"/>
                    <a:pt x="13362" y="425"/>
                  </a:cubicBezTo>
                  <a:cubicBezTo>
                    <a:pt x="13360" y="425"/>
                    <a:pt x="13359" y="425"/>
                    <a:pt x="13357" y="425"/>
                  </a:cubicBezTo>
                  <a:cubicBezTo>
                    <a:pt x="12727" y="425"/>
                    <a:pt x="16110" y="5658"/>
                    <a:pt x="15474" y="5658"/>
                  </a:cubicBezTo>
                  <a:cubicBezTo>
                    <a:pt x="15462" y="5658"/>
                    <a:pt x="15448" y="5656"/>
                    <a:pt x="15433" y="5652"/>
                  </a:cubicBezTo>
                  <a:cubicBezTo>
                    <a:pt x="14621" y="5444"/>
                    <a:pt x="13079" y="482"/>
                    <a:pt x="11934" y="143"/>
                  </a:cubicBezTo>
                  <a:cubicBezTo>
                    <a:pt x="11597" y="43"/>
                    <a:pt x="11120" y="1"/>
                    <a:pt x="10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4"/>
            <p:cNvSpPr/>
            <p:nvPr/>
          </p:nvSpPr>
          <p:spPr>
            <a:xfrm>
              <a:off x="3619725" y="4258700"/>
              <a:ext cx="743150" cy="417675"/>
            </a:xfrm>
            <a:custGeom>
              <a:avLst/>
              <a:gdLst/>
              <a:ahLst/>
              <a:cxnLst/>
              <a:rect l="l" t="t" r="r" b="b"/>
              <a:pathLst>
                <a:path w="29726" h="16707" extrusionOk="0">
                  <a:moveTo>
                    <a:pt x="23376" y="0"/>
                  </a:moveTo>
                  <a:cubicBezTo>
                    <a:pt x="23076" y="0"/>
                    <a:pt x="22815" y="22"/>
                    <a:pt x="22617" y="70"/>
                  </a:cubicBezTo>
                  <a:cubicBezTo>
                    <a:pt x="21257" y="401"/>
                    <a:pt x="18287" y="4854"/>
                    <a:pt x="17070" y="5274"/>
                  </a:cubicBezTo>
                  <a:cubicBezTo>
                    <a:pt x="17014" y="5293"/>
                    <a:pt x="16970" y="5302"/>
                    <a:pt x="16936" y="5302"/>
                  </a:cubicBezTo>
                  <a:cubicBezTo>
                    <a:pt x="16227" y="5302"/>
                    <a:pt x="20009" y="1312"/>
                    <a:pt x="19941" y="682"/>
                  </a:cubicBezTo>
                  <a:cubicBezTo>
                    <a:pt x="19925" y="527"/>
                    <a:pt x="19631" y="462"/>
                    <a:pt x="19179" y="462"/>
                  </a:cubicBezTo>
                  <a:cubicBezTo>
                    <a:pt x="17702" y="462"/>
                    <a:pt x="14533" y="1152"/>
                    <a:pt x="13825" y="1647"/>
                  </a:cubicBezTo>
                  <a:cubicBezTo>
                    <a:pt x="12900" y="2294"/>
                    <a:pt x="11446" y="5418"/>
                    <a:pt x="10682" y="6579"/>
                  </a:cubicBezTo>
                  <a:cubicBezTo>
                    <a:pt x="10245" y="7242"/>
                    <a:pt x="9661" y="7679"/>
                    <a:pt x="9418" y="7679"/>
                  </a:cubicBezTo>
                  <a:cubicBezTo>
                    <a:pt x="9235" y="7679"/>
                    <a:pt x="9244" y="7432"/>
                    <a:pt x="9651" y="6850"/>
                  </a:cubicBezTo>
                  <a:cubicBezTo>
                    <a:pt x="10432" y="5730"/>
                    <a:pt x="11609" y="1982"/>
                    <a:pt x="10706" y="1982"/>
                  </a:cubicBezTo>
                  <a:cubicBezTo>
                    <a:pt x="10516" y="1982"/>
                    <a:pt x="10233" y="2148"/>
                    <a:pt x="9835" y="2540"/>
                  </a:cubicBezTo>
                  <a:cubicBezTo>
                    <a:pt x="9365" y="3002"/>
                    <a:pt x="6519" y="5522"/>
                    <a:pt x="5779" y="6612"/>
                  </a:cubicBezTo>
                  <a:cubicBezTo>
                    <a:pt x="0" y="13881"/>
                    <a:pt x="942" y="16683"/>
                    <a:pt x="942" y="16683"/>
                  </a:cubicBezTo>
                  <a:cubicBezTo>
                    <a:pt x="1121" y="16699"/>
                    <a:pt x="1304" y="16706"/>
                    <a:pt x="1489" y="16706"/>
                  </a:cubicBezTo>
                  <a:cubicBezTo>
                    <a:pt x="3899" y="16706"/>
                    <a:pt x="6701" y="15408"/>
                    <a:pt x="6369" y="14674"/>
                  </a:cubicBezTo>
                  <a:cubicBezTo>
                    <a:pt x="6010" y="13881"/>
                    <a:pt x="5310" y="11350"/>
                    <a:pt x="5685" y="11291"/>
                  </a:cubicBezTo>
                  <a:cubicBezTo>
                    <a:pt x="5692" y="11290"/>
                    <a:pt x="5698" y="11289"/>
                    <a:pt x="5705" y="11289"/>
                  </a:cubicBezTo>
                  <a:cubicBezTo>
                    <a:pt x="6077" y="11289"/>
                    <a:pt x="6492" y="12979"/>
                    <a:pt x="8748" y="13692"/>
                  </a:cubicBezTo>
                  <a:cubicBezTo>
                    <a:pt x="9283" y="13862"/>
                    <a:pt x="9847" y="13933"/>
                    <a:pt x="10408" y="13933"/>
                  </a:cubicBezTo>
                  <a:cubicBezTo>
                    <a:pt x="12251" y="13933"/>
                    <a:pt x="14071" y="13168"/>
                    <a:pt x="14813" y="12635"/>
                  </a:cubicBezTo>
                  <a:cubicBezTo>
                    <a:pt x="15783" y="11940"/>
                    <a:pt x="10874" y="9458"/>
                    <a:pt x="10010" y="9062"/>
                  </a:cubicBezTo>
                  <a:cubicBezTo>
                    <a:pt x="9145" y="8665"/>
                    <a:pt x="10648" y="8377"/>
                    <a:pt x="11924" y="8347"/>
                  </a:cubicBezTo>
                  <a:cubicBezTo>
                    <a:pt x="11931" y="8347"/>
                    <a:pt x="11939" y="8347"/>
                    <a:pt x="11947" y="8347"/>
                  </a:cubicBezTo>
                  <a:cubicBezTo>
                    <a:pt x="13218" y="8347"/>
                    <a:pt x="14766" y="10799"/>
                    <a:pt x="17294" y="11841"/>
                  </a:cubicBezTo>
                  <a:cubicBezTo>
                    <a:pt x="17775" y="12039"/>
                    <a:pt x="18299" y="12124"/>
                    <a:pt x="18837" y="12124"/>
                  </a:cubicBezTo>
                  <a:cubicBezTo>
                    <a:pt x="21145" y="12124"/>
                    <a:pt x="23705" y="10556"/>
                    <a:pt x="24172" y="9621"/>
                  </a:cubicBezTo>
                  <a:cubicBezTo>
                    <a:pt x="24749" y="8465"/>
                    <a:pt x="19468" y="7605"/>
                    <a:pt x="18414" y="7215"/>
                  </a:cubicBezTo>
                  <a:cubicBezTo>
                    <a:pt x="17359" y="6825"/>
                    <a:pt x="18996" y="6249"/>
                    <a:pt x="20649" y="6146"/>
                  </a:cubicBezTo>
                  <a:cubicBezTo>
                    <a:pt x="20686" y="6143"/>
                    <a:pt x="20725" y="6142"/>
                    <a:pt x="20765" y="6142"/>
                  </a:cubicBezTo>
                  <a:cubicBezTo>
                    <a:pt x="22313" y="6142"/>
                    <a:pt x="25604" y="7865"/>
                    <a:pt x="27479" y="7865"/>
                  </a:cubicBezTo>
                  <a:cubicBezTo>
                    <a:pt x="27683" y="7865"/>
                    <a:pt x="27870" y="7844"/>
                    <a:pt x="28037" y="7799"/>
                  </a:cubicBezTo>
                  <a:cubicBezTo>
                    <a:pt x="29695" y="7348"/>
                    <a:pt x="29726" y="2284"/>
                    <a:pt x="28994" y="2284"/>
                  </a:cubicBezTo>
                  <a:cubicBezTo>
                    <a:pt x="28961" y="2284"/>
                    <a:pt x="28926" y="2295"/>
                    <a:pt x="28890" y="2316"/>
                  </a:cubicBezTo>
                  <a:cubicBezTo>
                    <a:pt x="28057" y="2818"/>
                    <a:pt x="24382" y="4647"/>
                    <a:pt x="23531" y="4675"/>
                  </a:cubicBezTo>
                  <a:cubicBezTo>
                    <a:pt x="23526" y="4676"/>
                    <a:pt x="23521" y="4676"/>
                    <a:pt x="23517" y="4676"/>
                  </a:cubicBezTo>
                  <a:cubicBezTo>
                    <a:pt x="22743" y="4676"/>
                    <a:pt x="28179" y="2242"/>
                    <a:pt x="28198" y="1441"/>
                  </a:cubicBezTo>
                  <a:cubicBezTo>
                    <a:pt x="28215" y="754"/>
                    <a:pt x="25126" y="0"/>
                    <a:pt x="23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4"/>
            <p:cNvSpPr/>
            <p:nvPr/>
          </p:nvSpPr>
          <p:spPr>
            <a:xfrm>
              <a:off x="3638600" y="4387450"/>
              <a:ext cx="535850" cy="293575"/>
            </a:xfrm>
            <a:custGeom>
              <a:avLst/>
              <a:gdLst/>
              <a:ahLst/>
              <a:cxnLst/>
              <a:rect l="l" t="t" r="r" b="b"/>
              <a:pathLst>
                <a:path w="21434" h="11743" extrusionOk="0">
                  <a:moveTo>
                    <a:pt x="21378" y="0"/>
                  </a:moveTo>
                  <a:cubicBezTo>
                    <a:pt x="21376" y="0"/>
                    <a:pt x="21374" y="0"/>
                    <a:pt x="21372" y="0"/>
                  </a:cubicBezTo>
                  <a:cubicBezTo>
                    <a:pt x="19005" y="214"/>
                    <a:pt x="16631" y="501"/>
                    <a:pt x="14308" y="1024"/>
                  </a:cubicBezTo>
                  <a:cubicBezTo>
                    <a:pt x="12033" y="1536"/>
                    <a:pt x="9618" y="1992"/>
                    <a:pt x="7475" y="2939"/>
                  </a:cubicBezTo>
                  <a:cubicBezTo>
                    <a:pt x="5669" y="3738"/>
                    <a:pt x="4149" y="4788"/>
                    <a:pt x="2885" y="6321"/>
                  </a:cubicBezTo>
                  <a:cubicBezTo>
                    <a:pt x="1783" y="7656"/>
                    <a:pt x="262" y="9434"/>
                    <a:pt x="39" y="11202"/>
                  </a:cubicBezTo>
                  <a:cubicBezTo>
                    <a:pt x="0" y="11514"/>
                    <a:pt x="220" y="11743"/>
                    <a:pt x="473" y="11743"/>
                  </a:cubicBezTo>
                  <a:cubicBezTo>
                    <a:pt x="580" y="11743"/>
                    <a:pt x="693" y="11702"/>
                    <a:pt x="795" y="11609"/>
                  </a:cubicBezTo>
                  <a:cubicBezTo>
                    <a:pt x="2075" y="10441"/>
                    <a:pt x="2748" y="8584"/>
                    <a:pt x="3884" y="7255"/>
                  </a:cubicBezTo>
                  <a:cubicBezTo>
                    <a:pt x="5133" y="5792"/>
                    <a:pt x="6584" y="4523"/>
                    <a:pt x="8325" y="3678"/>
                  </a:cubicBezTo>
                  <a:cubicBezTo>
                    <a:pt x="12369" y="1716"/>
                    <a:pt x="16957" y="749"/>
                    <a:pt x="21375" y="93"/>
                  </a:cubicBezTo>
                  <a:cubicBezTo>
                    <a:pt x="21432" y="84"/>
                    <a:pt x="21433" y="0"/>
                    <a:pt x="21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0" name="Google Shape;260;p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261" name="Google Shape;261;p4"/>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accent5"/>
              </a:buClr>
              <a:buSzPts val="1400"/>
              <a:buChar char="●"/>
              <a:defRPr sz="105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cxnSp>
        <p:nvCxnSpPr>
          <p:cNvPr id="262" name="Google Shape;262;p4"/>
          <p:cNvCxnSpPr/>
          <p:nvPr/>
        </p:nvCxnSpPr>
        <p:spPr>
          <a:xfrm>
            <a:off x="845052" y="1104300"/>
            <a:ext cx="397200" cy="0"/>
          </a:xfrm>
          <a:prstGeom prst="straightConnector1">
            <a:avLst/>
          </a:prstGeom>
          <a:noFill/>
          <a:ln w="28575" cap="rnd" cmpd="sng">
            <a:solidFill>
              <a:schemeClr val="accent5"/>
            </a:solidFill>
            <a:prstDash val="solid"/>
            <a:round/>
            <a:headEnd type="none" w="med" len="med"/>
            <a:tailEnd type="none" w="med" len="med"/>
          </a:ln>
        </p:spPr>
      </p:cxnSp>
      <p:sp>
        <p:nvSpPr>
          <p:cNvPr id="263" name="Google Shape;263;p4"/>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 name="Google Shape;264;p4"/>
          <p:cNvGrpSpPr/>
          <p:nvPr/>
        </p:nvGrpSpPr>
        <p:grpSpPr>
          <a:xfrm rot="-9167133" flipH="1">
            <a:off x="7039308" y="4173137"/>
            <a:ext cx="828650" cy="1138157"/>
            <a:chOff x="1064600" y="709975"/>
            <a:chExt cx="941750" cy="1293500"/>
          </a:xfrm>
        </p:grpSpPr>
        <p:sp>
          <p:nvSpPr>
            <p:cNvPr id="265" name="Google Shape;265;p4"/>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4"/>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4"/>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4"/>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4"/>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4"/>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4"/>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4"/>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4"/>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4"/>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4"/>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4"/>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4"/>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4"/>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4"/>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4"/>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4"/>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4"/>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4"/>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4"/>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4"/>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4"/>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4"/>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4"/>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4"/>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4"/>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4"/>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4"/>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4"/>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8053504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9"/>
            <a:ext cx="7886700" cy="1125140"/>
          </a:xfrm>
        </p:spPr>
        <p:txBody>
          <a:bodyPr/>
          <a:lstStyle>
            <a:lvl1pPr marL="0" indent="0">
              <a:buNone/>
              <a:defRPr sz="1800">
                <a:solidFill>
                  <a:schemeClr val="tx1">
                    <a:tint val="75000"/>
                  </a:schemeClr>
                </a:solidFill>
              </a:defRPr>
            </a:lvl1pPr>
            <a:lvl2pPr marL="342892" indent="0">
              <a:buNone/>
              <a:defRPr sz="1500">
                <a:solidFill>
                  <a:schemeClr val="tx1">
                    <a:tint val="75000"/>
                  </a:schemeClr>
                </a:solidFill>
              </a:defRPr>
            </a:lvl2pPr>
            <a:lvl3pPr marL="685783" indent="0">
              <a:buNone/>
              <a:defRPr sz="1400">
                <a:solidFill>
                  <a:schemeClr val="tx1">
                    <a:tint val="75000"/>
                  </a:schemeClr>
                </a:solidFill>
              </a:defRPr>
            </a:lvl3pPr>
            <a:lvl4pPr marL="1028675" indent="0">
              <a:buNone/>
              <a:defRPr sz="1200">
                <a:solidFill>
                  <a:schemeClr val="tx1">
                    <a:tint val="75000"/>
                  </a:schemeClr>
                </a:solidFill>
              </a:defRPr>
            </a:lvl4pPr>
            <a:lvl5pPr marL="1371566" indent="0">
              <a:buNone/>
              <a:defRPr sz="1200">
                <a:solidFill>
                  <a:schemeClr val="tx1">
                    <a:tint val="75000"/>
                  </a:schemeClr>
                </a:solidFill>
              </a:defRPr>
            </a:lvl5pPr>
            <a:lvl6pPr marL="1714457" indent="0">
              <a:buNone/>
              <a:defRPr sz="1200">
                <a:solidFill>
                  <a:schemeClr val="tx1">
                    <a:tint val="75000"/>
                  </a:schemeClr>
                </a:solidFill>
              </a:defRPr>
            </a:lvl6pPr>
            <a:lvl7pPr marL="2057348" indent="0">
              <a:buNone/>
              <a:defRPr sz="1200">
                <a:solidFill>
                  <a:schemeClr val="tx1">
                    <a:tint val="75000"/>
                  </a:schemeClr>
                </a:solidFill>
              </a:defRPr>
            </a:lvl7pPr>
            <a:lvl8pPr marL="2400240" indent="0">
              <a:buNone/>
              <a:defRPr sz="1200">
                <a:solidFill>
                  <a:schemeClr val="tx1">
                    <a:tint val="75000"/>
                  </a:schemeClr>
                </a:solidFill>
              </a:defRPr>
            </a:lvl8pPr>
            <a:lvl9pPr marL="2743132"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7638624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0082970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892" indent="0">
              <a:buNone/>
              <a:defRPr sz="1500" b="1"/>
            </a:lvl2pPr>
            <a:lvl3pPr marL="685783" indent="0">
              <a:buNone/>
              <a:defRPr sz="140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1" y="1260872"/>
            <a:ext cx="3887391" cy="617934"/>
          </a:xfrm>
        </p:spPr>
        <p:txBody>
          <a:bodyPr anchor="b"/>
          <a:lstStyle>
            <a:lvl1pPr marL="0" indent="0">
              <a:buNone/>
              <a:defRPr sz="1800" b="1"/>
            </a:lvl1pPr>
            <a:lvl2pPr marL="342892" indent="0">
              <a:buNone/>
              <a:defRPr sz="1500" b="1"/>
            </a:lvl2pPr>
            <a:lvl3pPr marL="685783" indent="0">
              <a:buNone/>
              <a:defRPr sz="140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Edit Master text styles</a:t>
            </a:r>
          </a:p>
        </p:txBody>
      </p:sp>
      <p:sp>
        <p:nvSpPr>
          <p:cNvPr id="6" name="Content Placeholder 5"/>
          <p:cNvSpPr>
            <a:spLocks noGrp="1"/>
          </p:cNvSpPr>
          <p:nvPr>
            <p:ph sz="quarter" idx="4"/>
          </p:nvPr>
        </p:nvSpPr>
        <p:spPr>
          <a:xfrm>
            <a:off x="4629151"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3487981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1066574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093746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70"/>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100"/>
            </a:lvl2pPr>
            <a:lvl3pPr marL="685783" indent="0">
              <a:buNone/>
              <a:defRPr sz="900"/>
            </a:lvl3pPr>
            <a:lvl4pPr marL="1028675" indent="0">
              <a:buNone/>
              <a:defRPr sz="800"/>
            </a:lvl4pPr>
            <a:lvl5pPr marL="1371566" indent="0">
              <a:buNone/>
              <a:defRPr sz="800"/>
            </a:lvl5pPr>
            <a:lvl6pPr marL="1714457" indent="0">
              <a:buNone/>
              <a:defRPr sz="800"/>
            </a:lvl6pPr>
            <a:lvl7pPr marL="2057348" indent="0">
              <a:buNone/>
              <a:defRPr sz="800"/>
            </a:lvl7pPr>
            <a:lvl8pPr marL="2400240" indent="0">
              <a:buNone/>
              <a:defRPr sz="800"/>
            </a:lvl8pPr>
            <a:lvl9pPr marL="2743132" indent="0">
              <a:buNone/>
              <a:defRPr sz="800"/>
            </a:lvl9pPr>
          </a:lstStyle>
          <a:p>
            <a:pPr lvl="0"/>
            <a:r>
              <a:rPr lang="en-US"/>
              <a:t>Edit Master text styles</a:t>
            </a:r>
          </a:p>
        </p:txBody>
      </p:sp>
      <p:sp>
        <p:nvSpPr>
          <p:cNvPr id="5" name="Date Placeholder 4"/>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8196911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70"/>
            <a:ext cx="4629150" cy="3655219"/>
          </a:xfrm>
        </p:spPr>
        <p:txBody>
          <a:bodyPr/>
          <a:lstStyle>
            <a:lvl1pPr marL="0" indent="0">
              <a:buNone/>
              <a:defRPr sz="24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endParaRPr lang="en-US"/>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100"/>
            </a:lvl2pPr>
            <a:lvl3pPr marL="685783" indent="0">
              <a:buNone/>
              <a:defRPr sz="900"/>
            </a:lvl3pPr>
            <a:lvl4pPr marL="1028675" indent="0">
              <a:buNone/>
              <a:defRPr sz="800"/>
            </a:lvl4pPr>
            <a:lvl5pPr marL="1371566" indent="0">
              <a:buNone/>
              <a:defRPr sz="800"/>
            </a:lvl5pPr>
            <a:lvl6pPr marL="1714457" indent="0">
              <a:buNone/>
              <a:defRPr sz="800"/>
            </a:lvl6pPr>
            <a:lvl7pPr marL="2057348" indent="0">
              <a:buNone/>
              <a:defRPr sz="800"/>
            </a:lvl7pPr>
            <a:lvl8pPr marL="2400240" indent="0">
              <a:buNone/>
              <a:defRPr sz="800"/>
            </a:lvl8pPr>
            <a:lvl9pPr marL="2743132" indent="0">
              <a:buNone/>
              <a:defRPr sz="800"/>
            </a:lvl9pPr>
          </a:lstStyle>
          <a:p>
            <a:pPr lvl="0"/>
            <a:r>
              <a:rPr lang="en-US"/>
              <a:t>Edit Master text styles</a:t>
            </a:r>
          </a:p>
        </p:txBody>
      </p:sp>
      <p:sp>
        <p:nvSpPr>
          <p:cNvPr id="5" name="Date Placeholder 4"/>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4935947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499026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5"/>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1" y="273845"/>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6467567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892" indent="0" algn="ctr">
              <a:buNone/>
              <a:defRPr sz="1500"/>
            </a:lvl2pPr>
            <a:lvl3pPr marL="685783" indent="0" algn="ctr">
              <a:buNone/>
              <a:defRPr sz="140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376629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94"/>
        <p:cNvGrpSpPr/>
        <p:nvPr/>
      </p:nvGrpSpPr>
      <p:grpSpPr>
        <a:xfrm>
          <a:off x="0" y="0"/>
          <a:ext cx="0" cy="0"/>
          <a:chOff x="0" y="0"/>
          <a:chExt cx="0" cy="0"/>
        </a:xfrm>
      </p:grpSpPr>
      <p:grpSp>
        <p:nvGrpSpPr>
          <p:cNvPr id="295" name="Google Shape;295;p5"/>
          <p:cNvGrpSpPr/>
          <p:nvPr/>
        </p:nvGrpSpPr>
        <p:grpSpPr>
          <a:xfrm>
            <a:off x="-203599" y="2912276"/>
            <a:ext cx="9381622" cy="2278202"/>
            <a:chOff x="-203599" y="2912276"/>
            <a:chExt cx="9381622" cy="2278202"/>
          </a:xfrm>
        </p:grpSpPr>
        <p:sp>
          <p:nvSpPr>
            <p:cNvPr id="296" name="Google Shape;296;p5"/>
            <p:cNvSpPr/>
            <p:nvPr/>
          </p:nvSpPr>
          <p:spPr>
            <a:xfrm>
              <a:off x="1015840" y="4018851"/>
              <a:ext cx="633532" cy="1169297"/>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5"/>
            <p:cNvSpPr/>
            <p:nvPr/>
          </p:nvSpPr>
          <p:spPr>
            <a:xfrm>
              <a:off x="-203599" y="2912276"/>
              <a:ext cx="1234344" cy="2278202"/>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5"/>
            <p:cNvSpPr/>
            <p:nvPr/>
          </p:nvSpPr>
          <p:spPr>
            <a:xfrm flipH="1">
              <a:off x="8544490" y="4018851"/>
              <a:ext cx="633532" cy="1169297"/>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 name="Google Shape;299;p5"/>
          <p:cNvSpPr/>
          <p:nvPr/>
        </p:nvSpPr>
        <p:spPr>
          <a:xfrm>
            <a:off x="35350" y="3850974"/>
            <a:ext cx="995400" cy="1221200"/>
          </a:xfrm>
          <a:custGeom>
            <a:avLst/>
            <a:gdLst/>
            <a:ahLst/>
            <a:cxnLst/>
            <a:rect l="l" t="t" r="r" b="b"/>
            <a:pathLst>
              <a:path w="39816" h="48848" extrusionOk="0">
                <a:moveTo>
                  <a:pt x="32957" y="1"/>
                </a:moveTo>
                <a:cubicBezTo>
                  <a:pt x="32927" y="1"/>
                  <a:pt x="32910" y="1"/>
                  <a:pt x="32909" y="2"/>
                </a:cubicBezTo>
                <a:cubicBezTo>
                  <a:pt x="32419" y="250"/>
                  <a:pt x="31458" y="848"/>
                  <a:pt x="31383" y="864"/>
                </a:cubicBezTo>
                <a:cubicBezTo>
                  <a:pt x="31309" y="968"/>
                  <a:pt x="31227" y="1067"/>
                  <a:pt x="31139" y="1161"/>
                </a:cubicBezTo>
                <a:cubicBezTo>
                  <a:pt x="31139" y="1161"/>
                  <a:pt x="31139" y="1161"/>
                  <a:pt x="31139" y="1161"/>
                </a:cubicBezTo>
                <a:lnTo>
                  <a:pt x="31139" y="1161"/>
                </a:lnTo>
                <a:cubicBezTo>
                  <a:pt x="31143" y="1161"/>
                  <a:pt x="30459" y="1973"/>
                  <a:pt x="29927" y="2542"/>
                </a:cubicBezTo>
                <a:cubicBezTo>
                  <a:pt x="28947" y="3592"/>
                  <a:pt x="27211" y="3704"/>
                  <a:pt x="25883" y="3858"/>
                </a:cubicBezTo>
                <a:cubicBezTo>
                  <a:pt x="23233" y="4168"/>
                  <a:pt x="21022" y="5760"/>
                  <a:pt x="19484" y="7873"/>
                </a:cubicBezTo>
                <a:cubicBezTo>
                  <a:pt x="18198" y="8939"/>
                  <a:pt x="17036" y="10207"/>
                  <a:pt x="16007" y="11179"/>
                </a:cubicBezTo>
                <a:cubicBezTo>
                  <a:pt x="14498" y="12602"/>
                  <a:pt x="12828" y="13832"/>
                  <a:pt x="11363" y="15325"/>
                </a:cubicBezTo>
                <a:cubicBezTo>
                  <a:pt x="9800" y="16918"/>
                  <a:pt x="7884" y="18319"/>
                  <a:pt x="6565" y="20130"/>
                </a:cubicBezTo>
                <a:cubicBezTo>
                  <a:pt x="5462" y="21648"/>
                  <a:pt x="4590" y="22856"/>
                  <a:pt x="4216" y="24738"/>
                </a:cubicBezTo>
                <a:cubicBezTo>
                  <a:pt x="4011" y="25761"/>
                  <a:pt x="3569" y="26579"/>
                  <a:pt x="4515" y="27277"/>
                </a:cubicBezTo>
                <a:cubicBezTo>
                  <a:pt x="6028" y="28393"/>
                  <a:pt x="7428" y="29628"/>
                  <a:pt x="9038" y="30620"/>
                </a:cubicBezTo>
                <a:cubicBezTo>
                  <a:pt x="9275" y="30767"/>
                  <a:pt x="9558" y="30909"/>
                  <a:pt x="9867" y="31042"/>
                </a:cubicBezTo>
                <a:cubicBezTo>
                  <a:pt x="9069" y="31457"/>
                  <a:pt x="8321" y="31991"/>
                  <a:pt x="7667" y="32530"/>
                </a:cubicBezTo>
                <a:cubicBezTo>
                  <a:pt x="5767" y="34101"/>
                  <a:pt x="4915" y="36473"/>
                  <a:pt x="2893" y="37857"/>
                </a:cubicBezTo>
                <a:cubicBezTo>
                  <a:pt x="1916" y="38527"/>
                  <a:pt x="49" y="38926"/>
                  <a:pt x="88" y="40484"/>
                </a:cubicBezTo>
                <a:cubicBezTo>
                  <a:pt x="98" y="40912"/>
                  <a:pt x="0" y="41543"/>
                  <a:pt x="358" y="41882"/>
                </a:cubicBezTo>
                <a:cubicBezTo>
                  <a:pt x="759" y="42261"/>
                  <a:pt x="1344" y="42575"/>
                  <a:pt x="1664" y="43002"/>
                </a:cubicBezTo>
                <a:cubicBezTo>
                  <a:pt x="1903" y="43320"/>
                  <a:pt x="2035" y="43745"/>
                  <a:pt x="2237" y="44088"/>
                </a:cubicBezTo>
                <a:cubicBezTo>
                  <a:pt x="2633" y="44761"/>
                  <a:pt x="3369" y="45257"/>
                  <a:pt x="3911" y="45800"/>
                </a:cubicBezTo>
                <a:cubicBezTo>
                  <a:pt x="4390" y="46279"/>
                  <a:pt x="4862" y="47033"/>
                  <a:pt x="5565" y="47219"/>
                </a:cubicBezTo>
                <a:cubicBezTo>
                  <a:pt x="6027" y="47342"/>
                  <a:pt x="6539" y="47419"/>
                  <a:pt x="7053" y="47419"/>
                </a:cubicBezTo>
                <a:cubicBezTo>
                  <a:pt x="7847" y="47419"/>
                  <a:pt x="8645" y="47236"/>
                  <a:pt x="9272" y="46760"/>
                </a:cubicBezTo>
                <a:cubicBezTo>
                  <a:pt x="10078" y="46149"/>
                  <a:pt x="8494" y="44810"/>
                  <a:pt x="8123" y="44476"/>
                </a:cubicBezTo>
                <a:cubicBezTo>
                  <a:pt x="7379" y="43804"/>
                  <a:pt x="6386" y="43356"/>
                  <a:pt x="5602" y="42723"/>
                </a:cubicBezTo>
                <a:cubicBezTo>
                  <a:pt x="4766" y="42049"/>
                  <a:pt x="5048" y="40828"/>
                  <a:pt x="5425" y="39694"/>
                </a:cubicBezTo>
                <a:lnTo>
                  <a:pt x="5425" y="39694"/>
                </a:lnTo>
                <a:cubicBezTo>
                  <a:pt x="5440" y="39694"/>
                  <a:pt x="5456" y="39695"/>
                  <a:pt x="5471" y="39695"/>
                </a:cubicBezTo>
                <a:cubicBezTo>
                  <a:pt x="5587" y="39695"/>
                  <a:pt x="5701" y="39690"/>
                  <a:pt x="5810" y="39676"/>
                </a:cubicBezTo>
                <a:cubicBezTo>
                  <a:pt x="6479" y="39591"/>
                  <a:pt x="7235" y="39128"/>
                  <a:pt x="7834" y="38877"/>
                </a:cubicBezTo>
                <a:cubicBezTo>
                  <a:pt x="9085" y="38354"/>
                  <a:pt x="10378" y="37940"/>
                  <a:pt x="11576" y="37295"/>
                </a:cubicBezTo>
                <a:cubicBezTo>
                  <a:pt x="13277" y="36378"/>
                  <a:pt x="15063" y="35572"/>
                  <a:pt x="16786" y="34663"/>
                </a:cubicBezTo>
                <a:lnTo>
                  <a:pt x="16786" y="34663"/>
                </a:lnTo>
                <a:cubicBezTo>
                  <a:pt x="16634" y="35459"/>
                  <a:pt x="16527" y="36243"/>
                  <a:pt x="16395" y="36897"/>
                </a:cubicBezTo>
                <a:cubicBezTo>
                  <a:pt x="16026" y="38728"/>
                  <a:pt x="17501" y="40029"/>
                  <a:pt x="17493" y="41802"/>
                </a:cubicBezTo>
                <a:cubicBezTo>
                  <a:pt x="17487" y="42967"/>
                  <a:pt x="16690" y="45282"/>
                  <a:pt x="17571" y="46256"/>
                </a:cubicBezTo>
                <a:cubicBezTo>
                  <a:pt x="18072" y="46810"/>
                  <a:pt x="18571" y="46810"/>
                  <a:pt x="19293" y="46942"/>
                </a:cubicBezTo>
                <a:cubicBezTo>
                  <a:pt x="20098" y="47089"/>
                  <a:pt x="20848" y="47447"/>
                  <a:pt x="21643" y="47620"/>
                </a:cubicBezTo>
                <a:cubicBezTo>
                  <a:pt x="23078" y="47934"/>
                  <a:pt x="24425" y="48848"/>
                  <a:pt x="25909" y="48848"/>
                </a:cubicBezTo>
                <a:cubicBezTo>
                  <a:pt x="26068" y="48848"/>
                  <a:pt x="26229" y="48837"/>
                  <a:pt x="26391" y="48815"/>
                </a:cubicBezTo>
                <a:cubicBezTo>
                  <a:pt x="26809" y="48756"/>
                  <a:pt x="27388" y="48191"/>
                  <a:pt x="27809" y="48022"/>
                </a:cubicBezTo>
                <a:cubicBezTo>
                  <a:pt x="28068" y="47919"/>
                  <a:pt x="28928" y="47520"/>
                  <a:pt x="28981" y="47139"/>
                </a:cubicBezTo>
                <a:cubicBezTo>
                  <a:pt x="29123" y="46135"/>
                  <a:pt x="26875" y="46009"/>
                  <a:pt x="26184" y="45784"/>
                </a:cubicBezTo>
                <a:cubicBezTo>
                  <a:pt x="24904" y="45368"/>
                  <a:pt x="23790" y="44767"/>
                  <a:pt x="22717" y="43958"/>
                </a:cubicBezTo>
                <a:cubicBezTo>
                  <a:pt x="22426" y="43739"/>
                  <a:pt x="22169" y="43490"/>
                  <a:pt x="21924" y="43227"/>
                </a:cubicBezTo>
                <a:cubicBezTo>
                  <a:pt x="21964" y="42480"/>
                  <a:pt x="22134" y="41702"/>
                  <a:pt x="22224" y="41258"/>
                </a:cubicBezTo>
                <a:cubicBezTo>
                  <a:pt x="22449" y="40154"/>
                  <a:pt x="22531" y="39030"/>
                  <a:pt x="22732" y="37923"/>
                </a:cubicBezTo>
                <a:cubicBezTo>
                  <a:pt x="22860" y="37223"/>
                  <a:pt x="22874" y="36545"/>
                  <a:pt x="22875" y="35838"/>
                </a:cubicBezTo>
                <a:cubicBezTo>
                  <a:pt x="22880" y="34447"/>
                  <a:pt x="23031" y="33188"/>
                  <a:pt x="23259" y="31817"/>
                </a:cubicBezTo>
                <a:cubicBezTo>
                  <a:pt x="23495" y="30399"/>
                  <a:pt x="23336" y="28933"/>
                  <a:pt x="22393" y="27817"/>
                </a:cubicBezTo>
                <a:cubicBezTo>
                  <a:pt x="21799" y="27116"/>
                  <a:pt x="21064" y="26459"/>
                  <a:pt x="20320" y="25919"/>
                </a:cubicBezTo>
                <a:cubicBezTo>
                  <a:pt x="20284" y="25894"/>
                  <a:pt x="20247" y="25866"/>
                  <a:pt x="20210" y="25841"/>
                </a:cubicBezTo>
                <a:cubicBezTo>
                  <a:pt x="20961" y="25492"/>
                  <a:pt x="21672" y="25032"/>
                  <a:pt x="22406" y="24394"/>
                </a:cubicBezTo>
                <a:cubicBezTo>
                  <a:pt x="22615" y="24211"/>
                  <a:pt x="22820" y="24012"/>
                  <a:pt x="23014" y="23802"/>
                </a:cubicBezTo>
                <a:cubicBezTo>
                  <a:pt x="23559" y="25061"/>
                  <a:pt x="24339" y="26261"/>
                  <a:pt x="24767" y="27528"/>
                </a:cubicBezTo>
                <a:cubicBezTo>
                  <a:pt x="24982" y="28163"/>
                  <a:pt x="25203" y="28767"/>
                  <a:pt x="25455" y="29343"/>
                </a:cubicBezTo>
                <a:cubicBezTo>
                  <a:pt x="25357" y="30584"/>
                  <a:pt x="25236" y="31817"/>
                  <a:pt x="25202" y="33067"/>
                </a:cubicBezTo>
                <a:cubicBezTo>
                  <a:pt x="25168" y="34339"/>
                  <a:pt x="25553" y="35619"/>
                  <a:pt x="25638" y="36888"/>
                </a:cubicBezTo>
                <a:cubicBezTo>
                  <a:pt x="25677" y="37474"/>
                  <a:pt x="25661" y="38029"/>
                  <a:pt x="25710" y="38565"/>
                </a:cubicBezTo>
                <a:cubicBezTo>
                  <a:pt x="25215" y="39404"/>
                  <a:pt x="24803" y="40085"/>
                  <a:pt x="24799" y="41214"/>
                </a:cubicBezTo>
                <a:cubicBezTo>
                  <a:pt x="24796" y="41896"/>
                  <a:pt x="24789" y="42954"/>
                  <a:pt x="25571" y="43188"/>
                </a:cubicBezTo>
                <a:cubicBezTo>
                  <a:pt x="25581" y="43191"/>
                  <a:pt x="25591" y="43193"/>
                  <a:pt x="25601" y="43193"/>
                </a:cubicBezTo>
                <a:cubicBezTo>
                  <a:pt x="25628" y="43193"/>
                  <a:pt x="25655" y="43182"/>
                  <a:pt x="25674" y="43163"/>
                </a:cubicBezTo>
                <a:cubicBezTo>
                  <a:pt x="25894" y="42946"/>
                  <a:pt x="26200" y="42466"/>
                  <a:pt x="26537" y="42466"/>
                </a:cubicBezTo>
                <a:cubicBezTo>
                  <a:pt x="26771" y="42466"/>
                  <a:pt x="27019" y="42695"/>
                  <a:pt x="27265" y="43399"/>
                </a:cubicBezTo>
                <a:cubicBezTo>
                  <a:pt x="27359" y="43667"/>
                  <a:pt x="27415" y="43964"/>
                  <a:pt x="27183" y="43964"/>
                </a:cubicBezTo>
                <a:cubicBezTo>
                  <a:pt x="27153" y="43964"/>
                  <a:pt x="27120" y="43960"/>
                  <a:pt x="27081" y="43950"/>
                </a:cubicBezTo>
                <a:cubicBezTo>
                  <a:pt x="26994" y="43927"/>
                  <a:pt x="26888" y="43917"/>
                  <a:pt x="26775" y="43917"/>
                </a:cubicBezTo>
                <a:cubicBezTo>
                  <a:pt x="26545" y="43917"/>
                  <a:pt x="26287" y="43959"/>
                  <a:pt x="26112" y="44024"/>
                </a:cubicBezTo>
                <a:cubicBezTo>
                  <a:pt x="26071" y="44040"/>
                  <a:pt x="26051" y="44068"/>
                  <a:pt x="26046" y="44111"/>
                </a:cubicBezTo>
                <a:cubicBezTo>
                  <a:pt x="25967" y="44855"/>
                  <a:pt x="26512" y="45019"/>
                  <a:pt x="27082" y="45019"/>
                </a:cubicBezTo>
                <a:cubicBezTo>
                  <a:pt x="27230" y="45019"/>
                  <a:pt x="27380" y="45007"/>
                  <a:pt x="27521" y="44993"/>
                </a:cubicBezTo>
                <a:cubicBezTo>
                  <a:pt x="27899" y="44954"/>
                  <a:pt x="28281" y="44914"/>
                  <a:pt x="28660" y="44828"/>
                </a:cubicBezTo>
                <a:cubicBezTo>
                  <a:pt x="29045" y="44742"/>
                  <a:pt x="29115" y="44197"/>
                  <a:pt x="29449" y="44124"/>
                </a:cubicBezTo>
                <a:cubicBezTo>
                  <a:pt x="31496" y="43672"/>
                  <a:pt x="31448" y="41361"/>
                  <a:pt x="30367" y="39975"/>
                </a:cubicBezTo>
                <a:cubicBezTo>
                  <a:pt x="30549" y="39422"/>
                  <a:pt x="30609" y="38846"/>
                  <a:pt x="30606" y="38127"/>
                </a:cubicBezTo>
                <a:cubicBezTo>
                  <a:pt x="30604" y="37568"/>
                  <a:pt x="30522" y="37017"/>
                  <a:pt x="30516" y="36456"/>
                </a:cubicBezTo>
                <a:lnTo>
                  <a:pt x="30516" y="36456"/>
                </a:lnTo>
                <a:cubicBezTo>
                  <a:pt x="31033" y="37617"/>
                  <a:pt x="31695" y="38724"/>
                  <a:pt x="32452" y="39706"/>
                </a:cubicBezTo>
                <a:cubicBezTo>
                  <a:pt x="32389" y="40002"/>
                  <a:pt x="32341" y="40302"/>
                  <a:pt x="32312" y="40611"/>
                </a:cubicBezTo>
                <a:cubicBezTo>
                  <a:pt x="32196" y="41881"/>
                  <a:pt x="32680" y="43178"/>
                  <a:pt x="32677" y="44458"/>
                </a:cubicBezTo>
                <a:cubicBezTo>
                  <a:pt x="32675" y="44894"/>
                  <a:pt x="32601" y="45486"/>
                  <a:pt x="33152" y="45638"/>
                </a:cubicBezTo>
                <a:cubicBezTo>
                  <a:pt x="33173" y="45644"/>
                  <a:pt x="33200" y="45647"/>
                  <a:pt x="33230" y="45647"/>
                </a:cubicBezTo>
                <a:cubicBezTo>
                  <a:pt x="33379" y="45647"/>
                  <a:pt x="33612" y="45582"/>
                  <a:pt x="33734" y="45558"/>
                </a:cubicBezTo>
                <a:cubicBezTo>
                  <a:pt x="33786" y="45548"/>
                  <a:pt x="33839" y="45544"/>
                  <a:pt x="33893" y="45544"/>
                </a:cubicBezTo>
                <a:cubicBezTo>
                  <a:pt x="34251" y="45544"/>
                  <a:pt x="34638" y="45734"/>
                  <a:pt x="35003" y="45734"/>
                </a:cubicBezTo>
                <a:cubicBezTo>
                  <a:pt x="35087" y="45734"/>
                  <a:pt x="35170" y="45724"/>
                  <a:pt x="35251" y="45700"/>
                </a:cubicBezTo>
                <a:cubicBezTo>
                  <a:pt x="35737" y="45549"/>
                  <a:pt x="35610" y="45631"/>
                  <a:pt x="35959" y="45243"/>
                </a:cubicBezTo>
                <a:cubicBezTo>
                  <a:pt x="36670" y="44450"/>
                  <a:pt x="36454" y="44900"/>
                  <a:pt x="37187" y="44622"/>
                </a:cubicBezTo>
                <a:cubicBezTo>
                  <a:pt x="37864" y="44367"/>
                  <a:pt x="38031" y="44030"/>
                  <a:pt x="38077" y="43311"/>
                </a:cubicBezTo>
                <a:cubicBezTo>
                  <a:pt x="38164" y="41945"/>
                  <a:pt x="37102" y="40581"/>
                  <a:pt x="36021" y="39578"/>
                </a:cubicBezTo>
                <a:cubicBezTo>
                  <a:pt x="36004" y="37751"/>
                  <a:pt x="36101" y="35748"/>
                  <a:pt x="35310" y="34283"/>
                </a:cubicBezTo>
                <a:cubicBezTo>
                  <a:pt x="34885" y="33497"/>
                  <a:pt x="34478" y="32773"/>
                  <a:pt x="33913" y="32116"/>
                </a:cubicBezTo>
                <a:cubicBezTo>
                  <a:pt x="34176" y="29854"/>
                  <a:pt x="33960" y="27493"/>
                  <a:pt x="32954" y="25543"/>
                </a:cubicBezTo>
                <a:cubicBezTo>
                  <a:pt x="32090" y="23869"/>
                  <a:pt x="31651" y="21860"/>
                  <a:pt x="31159" y="20049"/>
                </a:cubicBezTo>
                <a:cubicBezTo>
                  <a:pt x="30974" y="19365"/>
                  <a:pt x="30704" y="18632"/>
                  <a:pt x="30415" y="17985"/>
                </a:cubicBezTo>
                <a:cubicBezTo>
                  <a:pt x="30641" y="17550"/>
                  <a:pt x="30893" y="17131"/>
                  <a:pt x="31192" y="16746"/>
                </a:cubicBezTo>
                <a:cubicBezTo>
                  <a:pt x="31860" y="15883"/>
                  <a:pt x="32720" y="15192"/>
                  <a:pt x="33462" y="14398"/>
                </a:cubicBezTo>
                <a:cubicBezTo>
                  <a:pt x="33986" y="13839"/>
                  <a:pt x="34729" y="13275"/>
                  <a:pt x="35351" y="12642"/>
                </a:cubicBezTo>
                <a:cubicBezTo>
                  <a:pt x="35540" y="12666"/>
                  <a:pt x="35728" y="12676"/>
                  <a:pt x="35921" y="12676"/>
                </a:cubicBezTo>
                <a:cubicBezTo>
                  <a:pt x="36141" y="12676"/>
                  <a:pt x="36367" y="12663"/>
                  <a:pt x="36603" y="12644"/>
                </a:cubicBezTo>
                <a:cubicBezTo>
                  <a:pt x="37175" y="12597"/>
                  <a:pt x="37588" y="12106"/>
                  <a:pt x="37742" y="11569"/>
                </a:cubicBezTo>
                <a:cubicBezTo>
                  <a:pt x="37751" y="11569"/>
                  <a:pt x="37760" y="11570"/>
                  <a:pt x="37769" y="11570"/>
                </a:cubicBezTo>
                <a:cubicBezTo>
                  <a:pt x="38501" y="11570"/>
                  <a:pt x="39283" y="11116"/>
                  <a:pt x="39378" y="10317"/>
                </a:cubicBezTo>
                <a:cubicBezTo>
                  <a:pt x="39432" y="9871"/>
                  <a:pt x="39262" y="9168"/>
                  <a:pt x="38905" y="8729"/>
                </a:cubicBezTo>
                <a:cubicBezTo>
                  <a:pt x="38981" y="8566"/>
                  <a:pt x="39014" y="8389"/>
                  <a:pt x="38967" y="8230"/>
                </a:cubicBezTo>
                <a:cubicBezTo>
                  <a:pt x="38828" y="7770"/>
                  <a:pt x="38503" y="7407"/>
                  <a:pt x="38200" y="7029"/>
                </a:cubicBezTo>
                <a:cubicBezTo>
                  <a:pt x="38751" y="6617"/>
                  <a:pt x="38945" y="6279"/>
                  <a:pt x="39438" y="5787"/>
                </a:cubicBezTo>
                <a:cubicBezTo>
                  <a:pt x="39815" y="5410"/>
                  <a:pt x="39752" y="4766"/>
                  <a:pt x="39536" y="4334"/>
                </a:cubicBezTo>
                <a:cubicBezTo>
                  <a:pt x="39111" y="3482"/>
                  <a:pt x="38963" y="2898"/>
                  <a:pt x="38284" y="2250"/>
                </a:cubicBezTo>
                <a:cubicBezTo>
                  <a:pt x="37692" y="1684"/>
                  <a:pt x="36662" y="1455"/>
                  <a:pt x="35965" y="997"/>
                </a:cubicBezTo>
                <a:cubicBezTo>
                  <a:pt x="35994" y="995"/>
                  <a:pt x="35850" y="814"/>
                  <a:pt x="35746" y="765"/>
                </a:cubicBezTo>
                <a:cubicBezTo>
                  <a:pt x="35537" y="557"/>
                  <a:pt x="35312" y="386"/>
                  <a:pt x="35084" y="278"/>
                </a:cubicBezTo>
                <a:cubicBezTo>
                  <a:pt x="34597" y="50"/>
                  <a:pt x="33231" y="1"/>
                  <a:pt x="329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0" name="Google Shape;300;p5"/>
          <p:cNvGrpSpPr/>
          <p:nvPr/>
        </p:nvGrpSpPr>
        <p:grpSpPr>
          <a:xfrm>
            <a:off x="6964353" y="-104417"/>
            <a:ext cx="2179320" cy="1332122"/>
            <a:chOff x="3182725" y="919500"/>
            <a:chExt cx="1712225" cy="1046525"/>
          </a:xfrm>
        </p:grpSpPr>
        <p:sp>
          <p:nvSpPr>
            <p:cNvPr id="301" name="Google Shape;301;p5"/>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5"/>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5"/>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5"/>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5"/>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 name="Google Shape;306;p5"/>
          <p:cNvGrpSpPr/>
          <p:nvPr/>
        </p:nvGrpSpPr>
        <p:grpSpPr>
          <a:xfrm rot="-5400000">
            <a:off x="8377475" y="832288"/>
            <a:ext cx="826650" cy="1041725"/>
            <a:chOff x="2030500" y="3653500"/>
            <a:chExt cx="826650" cy="1041725"/>
          </a:xfrm>
        </p:grpSpPr>
        <p:sp>
          <p:nvSpPr>
            <p:cNvPr id="307" name="Google Shape;307;p5"/>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5"/>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5"/>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5"/>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5"/>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5"/>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5"/>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5"/>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5"/>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5"/>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5"/>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5"/>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5"/>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5"/>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5"/>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5"/>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5"/>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5"/>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5"/>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5"/>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5"/>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5"/>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5"/>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5"/>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5"/>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5"/>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5"/>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5"/>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5"/>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6" name="Google Shape;336;p5"/>
          <p:cNvSpPr txBox="1">
            <a:spLocks noGrp="1"/>
          </p:cNvSpPr>
          <p:nvPr>
            <p:ph type="subTitle" idx="1"/>
          </p:nvPr>
        </p:nvSpPr>
        <p:spPr>
          <a:xfrm>
            <a:off x="874100" y="1617900"/>
            <a:ext cx="3324300" cy="4689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2000"/>
              <a:buFont typeface="Jua"/>
              <a:buNone/>
              <a:defRPr sz="2000">
                <a:latin typeface="Chango"/>
                <a:ea typeface="Chango"/>
                <a:cs typeface="Chango"/>
                <a:sym typeface="Chango"/>
              </a:defRPr>
            </a:lvl1pPr>
            <a:lvl2pPr lvl="1" algn="ctr">
              <a:lnSpc>
                <a:spcPct val="100000"/>
              </a:lnSpc>
              <a:spcBef>
                <a:spcPts val="1600"/>
              </a:spcBef>
              <a:spcAft>
                <a:spcPts val="0"/>
              </a:spcAft>
              <a:buSzPts val="2000"/>
              <a:buFont typeface="Jua"/>
              <a:buNone/>
              <a:defRPr sz="2000" b="1">
                <a:latin typeface="Jua"/>
                <a:ea typeface="Jua"/>
                <a:cs typeface="Jua"/>
                <a:sym typeface="Jua"/>
              </a:defRPr>
            </a:lvl2pPr>
            <a:lvl3pPr lvl="2" algn="ctr">
              <a:lnSpc>
                <a:spcPct val="100000"/>
              </a:lnSpc>
              <a:spcBef>
                <a:spcPts val="1600"/>
              </a:spcBef>
              <a:spcAft>
                <a:spcPts val="0"/>
              </a:spcAft>
              <a:buSzPts val="2000"/>
              <a:buFont typeface="Jua"/>
              <a:buNone/>
              <a:defRPr sz="2000" b="1">
                <a:latin typeface="Jua"/>
                <a:ea typeface="Jua"/>
                <a:cs typeface="Jua"/>
                <a:sym typeface="Jua"/>
              </a:defRPr>
            </a:lvl3pPr>
            <a:lvl4pPr lvl="3" algn="ctr">
              <a:lnSpc>
                <a:spcPct val="100000"/>
              </a:lnSpc>
              <a:spcBef>
                <a:spcPts val="1600"/>
              </a:spcBef>
              <a:spcAft>
                <a:spcPts val="0"/>
              </a:spcAft>
              <a:buSzPts val="2000"/>
              <a:buFont typeface="Jua"/>
              <a:buNone/>
              <a:defRPr sz="2000" b="1">
                <a:latin typeface="Jua"/>
                <a:ea typeface="Jua"/>
                <a:cs typeface="Jua"/>
                <a:sym typeface="Jua"/>
              </a:defRPr>
            </a:lvl4pPr>
            <a:lvl5pPr lvl="4" algn="ctr">
              <a:lnSpc>
                <a:spcPct val="100000"/>
              </a:lnSpc>
              <a:spcBef>
                <a:spcPts val="1600"/>
              </a:spcBef>
              <a:spcAft>
                <a:spcPts val="0"/>
              </a:spcAft>
              <a:buSzPts val="2000"/>
              <a:buFont typeface="Jua"/>
              <a:buNone/>
              <a:defRPr sz="2000" b="1">
                <a:latin typeface="Jua"/>
                <a:ea typeface="Jua"/>
                <a:cs typeface="Jua"/>
                <a:sym typeface="Jua"/>
              </a:defRPr>
            </a:lvl5pPr>
            <a:lvl6pPr lvl="5" algn="ctr">
              <a:lnSpc>
                <a:spcPct val="100000"/>
              </a:lnSpc>
              <a:spcBef>
                <a:spcPts val="1600"/>
              </a:spcBef>
              <a:spcAft>
                <a:spcPts val="0"/>
              </a:spcAft>
              <a:buSzPts val="2000"/>
              <a:buFont typeface="Jua"/>
              <a:buNone/>
              <a:defRPr sz="2000" b="1">
                <a:latin typeface="Jua"/>
                <a:ea typeface="Jua"/>
                <a:cs typeface="Jua"/>
                <a:sym typeface="Jua"/>
              </a:defRPr>
            </a:lvl6pPr>
            <a:lvl7pPr lvl="6" algn="ctr">
              <a:lnSpc>
                <a:spcPct val="100000"/>
              </a:lnSpc>
              <a:spcBef>
                <a:spcPts val="1600"/>
              </a:spcBef>
              <a:spcAft>
                <a:spcPts val="0"/>
              </a:spcAft>
              <a:buSzPts val="2000"/>
              <a:buFont typeface="Jua"/>
              <a:buNone/>
              <a:defRPr sz="2000" b="1">
                <a:latin typeface="Jua"/>
                <a:ea typeface="Jua"/>
                <a:cs typeface="Jua"/>
                <a:sym typeface="Jua"/>
              </a:defRPr>
            </a:lvl7pPr>
            <a:lvl8pPr lvl="7" algn="ctr">
              <a:lnSpc>
                <a:spcPct val="100000"/>
              </a:lnSpc>
              <a:spcBef>
                <a:spcPts val="1600"/>
              </a:spcBef>
              <a:spcAft>
                <a:spcPts val="0"/>
              </a:spcAft>
              <a:buSzPts val="2000"/>
              <a:buFont typeface="Jua"/>
              <a:buNone/>
              <a:defRPr sz="2000" b="1">
                <a:latin typeface="Jua"/>
                <a:ea typeface="Jua"/>
                <a:cs typeface="Jua"/>
                <a:sym typeface="Jua"/>
              </a:defRPr>
            </a:lvl8pPr>
            <a:lvl9pPr lvl="8" algn="ctr">
              <a:lnSpc>
                <a:spcPct val="100000"/>
              </a:lnSpc>
              <a:spcBef>
                <a:spcPts val="1600"/>
              </a:spcBef>
              <a:spcAft>
                <a:spcPts val="1600"/>
              </a:spcAft>
              <a:buSzPts val="2000"/>
              <a:buFont typeface="Jua"/>
              <a:buNone/>
              <a:defRPr sz="2000" b="1">
                <a:latin typeface="Jua"/>
                <a:ea typeface="Jua"/>
                <a:cs typeface="Jua"/>
                <a:sym typeface="Jua"/>
              </a:defRPr>
            </a:lvl9pPr>
          </a:lstStyle>
          <a:p>
            <a:endParaRPr/>
          </a:p>
        </p:txBody>
      </p:sp>
      <p:sp>
        <p:nvSpPr>
          <p:cNvPr id="337" name="Google Shape;337;p5"/>
          <p:cNvSpPr txBox="1">
            <a:spLocks noGrp="1"/>
          </p:cNvSpPr>
          <p:nvPr>
            <p:ph type="subTitle" idx="2"/>
          </p:nvPr>
        </p:nvSpPr>
        <p:spPr>
          <a:xfrm>
            <a:off x="4945675" y="3084100"/>
            <a:ext cx="3324300" cy="4689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2000"/>
              <a:buFont typeface="Jua"/>
              <a:buNone/>
              <a:defRPr sz="2000">
                <a:latin typeface="Chango"/>
                <a:ea typeface="Chango"/>
                <a:cs typeface="Chango"/>
                <a:sym typeface="Chango"/>
              </a:defRPr>
            </a:lvl1pPr>
            <a:lvl2pPr lvl="1" algn="ctr" rtl="0">
              <a:lnSpc>
                <a:spcPct val="100000"/>
              </a:lnSpc>
              <a:spcBef>
                <a:spcPts val="1600"/>
              </a:spcBef>
              <a:spcAft>
                <a:spcPts val="0"/>
              </a:spcAft>
              <a:buSzPts val="2000"/>
              <a:buFont typeface="Jua"/>
              <a:buNone/>
              <a:defRPr sz="2000" b="1">
                <a:latin typeface="Jua"/>
                <a:ea typeface="Jua"/>
                <a:cs typeface="Jua"/>
                <a:sym typeface="Jua"/>
              </a:defRPr>
            </a:lvl2pPr>
            <a:lvl3pPr lvl="2" algn="ctr" rtl="0">
              <a:lnSpc>
                <a:spcPct val="100000"/>
              </a:lnSpc>
              <a:spcBef>
                <a:spcPts val="1600"/>
              </a:spcBef>
              <a:spcAft>
                <a:spcPts val="0"/>
              </a:spcAft>
              <a:buSzPts val="2000"/>
              <a:buFont typeface="Jua"/>
              <a:buNone/>
              <a:defRPr sz="2000" b="1">
                <a:latin typeface="Jua"/>
                <a:ea typeface="Jua"/>
                <a:cs typeface="Jua"/>
                <a:sym typeface="Jua"/>
              </a:defRPr>
            </a:lvl3pPr>
            <a:lvl4pPr lvl="3" algn="ctr" rtl="0">
              <a:lnSpc>
                <a:spcPct val="100000"/>
              </a:lnSpc>
              <a:spcBef>
                <a:spcPts val="1600"/>
              </a:spcBef>
              <a:spcAft>
                <a:spcPts val="0"/>
              </a:spcAft>
              <a:buSzPts val="2000"/>
              <a:buFont typeface="Jua"/>
              <a:buNone/>
              <a:defRPr sz="2000" b="1">
                <a:latin typeface="Jua"/>
                <a:ea typeface="Jua"/>
                <a:cs typeface="Jua"/>
                <a:sym typeface="Jua"/>
              </a:defRPr>
            </a:lvl4pPr>
            <a:lvl5pPr lvl="4" algn="ctr" rtl="0">
              <a:lnSpc>
                <a:spcPct val="100000"/>
              </a:lnSpc>
              <a:spcBef>
                <a:spcPts val="1600"/>
              </a:spcBef>
              <a:spcAft>
                <a:spcPts val="0"/>
              </a:spcAft>
              <a:buSzPts val="2000"/>
              <a:buFont typeface="Jua"/>
              <a:buNone/>
              <a:defRPr sz="2000" b="1">
                <a:latin typeface="Jua"/>
                <a:ea typeface="Jua"/>
                <a:cs typeface="Jua"/>
                <a:sym typeface="Jua"/>
              </a:defRPr>
            </a:lvl5pPr>
            <a:lvl6pPr lvl="5" algn="ctr" rtl="0">
              <a:lnSpc>
                <a:spcPct val="100000"/>
              </a:lnSpc>
              <a:spcBef>
                <a:spcPts val="1600"/>
              </a:spcBef>
              <a:spcAft>
                <a:spcPts val="0"/>
              </a:spcAft>
              <a:buSzPts val="2000"/>
              <a:buFont typeface="Jua"/>
              <a:buNone/>
              <a:defRPr sz="2000" b="1">
                <a:latin typeface="Jua"/>
                <a:ea typeface="Jua"/>
                <a:cs typeface="Jua"/>
                <a:sym typeface="Jua"/>
              </a:defRPr>
            </a:lvl6pPr>
            <a:lvl7pPr lvl="6" algn="ctr" rtl="0">
              <a:lnSpc>
                <a:spcPct val="100000"/>
              </a:lnSpc>
              <a:spcBef>
                <a:spcPts val="1600"/>
              </a:spcBef>
              <a:spcAft>
                <a:spcPts val="0"/>
              </a:spcAft>
              <a:buSzPts val="2000"/>
              <a:buFont typeface="Jua"/>
              <a:buNone/>
              <a:defRPr sz="2000" b="1">
                <a:latin typeface="Jua"/>
                <a:ea typeface="Jua"/>
                <a:cs typeface="Jua"/>
                <a:sym typeface="Jua"/>
              </a:defRPr>
            </a:lvl7pPr>
            <a:lvl8pPr lvl="7" algn="ctr" rtl="0">
              <a:lnSpc>
                <a:spcPct val="100000"/>
              </a:lnSpc>
              <a:spcBef>
                <a:spcPts val="1600"/>
              </a:spcBef>
              <a:spcAft>
                <a:spcPts val="0"/>
              </a:spcAft>
              <a:buSzPts val="2000"/>
              <a:buFont typeface="Jua"/>
              <a:buNone/>
              <a:defRPr sz="2000" b="1">
                <a:latin typeface="Jua"/>
                <a:ea typeface="Jua"/>
                <a:cs typeface="Jua"/>
                <a:sym typeface="Jua"/>
              </a:defRPr>
            </a:lvl8pPr>
            <a:lvl9pPr lvl="8" algn="ctr" rtl="0">
              <a:lnSpc>
                <a:spcPct val="100000"/>
              </a:lnSpc>
              <a:spcBef>
                <a:spcPts val="1600"/>
              </a:spcBef>
              <a:spcAft>
                <a:spcPts val="1600"/>
              </a:spcAft>
              <a:buSzPts val="2000"/>
              <a:buFont typeface="Jua"/>
              <a:buNone/>
              <a:defRPr sz="2000" b="1">
                <a:latin typeface="Jua"/>
                <a:ea typeface="Jua"/>
                <a:cs typeface="Jua"/>
                <a:sym typeface="Jua"/>
              </a:defRPr>
            </a:lvl9pPr>
          </a:lstStyle>
          <a:p>
            <a:endParaRPr/>
          </a:p>
        </p:txBody>
      </p:sp>
      <p:sp>
        <p:nvSpPr>
          <p:cNvPr id="338" name="Google Shape;338;p5"/>
          <p:cNvSpPr txBox="1">
            <a:spLocks noGrp="1"/>
          </p:cNvSpPr>
          <p:nvPr>
            <p:ph type="subTitle" idx="3"/>
          </p:nvPr>
        </p:nvSpPr>
        <p:spPr>
          <a:xfrm>
            <a:off x="874075" y="2142800"/>
            <a:ext cx="3324300" cy="636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39" name="Google Shape;339;p5"/>
          <p:cNvSpPr txBox="1">
            <a:spLocks noGrp="1"/>
          </p:cNvSpPr>
          <p:nvPr>
            <p:ph type="subTitle" idx="4"/>
          </p:nvPr>
        </p:nvSpPr>
        <p:spPr>
          <a:xfrm>
            <a:off x="4945650" y="3609025"/>
            <a:ext cx="3324300" cy="636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0" name="Google Shape;340;p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cxnSp>
        <p:nvCxnSpPr>
          <p:cNvPr id="341" name="Google Shape;341;p5"/>
          <p:cNvCxnSpPr/>
          <p:nvPr/>
        </p:nvCxnSpPr>
        <p:spPr>
          <a:xfrm>
            <a:off x="845052" y="1104300"/>
            <a:ext cx="397200" cy="0"/>
          </a:xfrm>
          <a:prstGeom prst="straightConnector1">
            <a:avLst/>
          </a:prstGeom>
          <a:noFill/>
          <a:ln w="28575" cap="rnd" cmpd="sng">
            <a:solidFill>
              <a:schemeClr val="accent5"/>
            </a:solidFill>
            <a:prstDash val="solid"/>
            <a:round/>
            <a:headEnd type="none" w="med" len="med"/>
            <a:tailEnd type="none" w="med" len="med"/>
          </a:ln>
        </p:spPr>
      </p:cxnSp>
      <p:sp>
        <p:nvSpPr>
          <p:cNvPr id="342" name="Google Shape;342;p5"/>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074469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6182489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9"/>
            <a:ext cx="7886700" cy="1125140"/>
          </a:xfrm>
        </p:spPr>
        <p:txBody>
          <a:bodyPr/>
          <a:lstStyle>
            <a:lvl1pPr marL="0" indent="0">
              <a:buNone/>
              <a:defRPr sz="1800">
                <a:solidFill>
                  <a:schemeClr val="tx1">
                    <a:tint val="75000"/>
                  </a:schemeClr>
                </a:solidFill>
              </a:defRPr>
            </a:lvl1pPr>
            <a:lvl2pPr marL="342892" indent="0">
              <a:buNone/>
              <a:defRPr sz="1500">
                <a:solidFill>
                  <a:schemeClr val="tx1">
                    <a:tint val="75000"/>
                  </a:schemeClr>
                </a:solidFill>
              </a:defRPr>
            </a:lvl2pPr>
            <a:lvl3pPr marL="685783" indent="0">
              <a:buNone/>
              <a:defRPr sz="1400">
                <a:solidFill>
                  <a:schemeClr val="tx1">
                    <a:tint val="75000"/>
                  </a:schemeClr>
                </a:solidFill>
              </a:defRPr>
            </a:lvl3pPr>
            <a:lvl4pPr marL="1028675" indent="0">
              <a:buNone/>
              <a:defRPr sz="1200">
                <a:solidFill>
                  <a:schemeClr val="tx1">
                    <a:tint val="75000"/>
                  </a:schemeClr>
                </a:solidFill>
              </a:defRPr>
            </a:lvl4pPr>
            <a:lvl5pPr marL="1371566" indent="0">
              <a:buNone/>
              <a:defRPr sz="1200">
                <a:solidFill>
                  <a:schemeClr val="tx1">
                    <a:tint val="75000"/>
                  </a:schemeClr>
                </a:solidFill>
              </a:defRPr>
            </a:lvl5pPr>
            <a:lvl6pPr marL="1714457" indent="0">
              <a:buNone/>
              <a:defRPr sz="1200">
                <a:solidFill>
                  <a:schemeClr val="tx1">
                    <a:tint val="75000"/>
                  </a:schemeClr>
                </a:solidFill>
              </a:defRPr>
            </a:lvl6pPr>
            <a:lvl7pPr marL="2057348" indent="0">
              <a:buNone/>
              <a:defRPr sz="1200">
                <a:solidFill>
                  <a:schemeClr val="tx1">
                    <a:tint val="75000"/>
                  </a:schemeClr>
                </a:solidFill>
              </a:defRPr>
            </a:lvl7pPr>
            <a:lvl8pPr marL="2400240" indent="0">
              <a:buNone/>
              <a:defRPr sz="1200">
                <a:solidFill>
                  <a:schemeClr val="tx1">
                    <a:tint val="75000"/>
                  </a:schemeClr>
                </a:solidFill>
              </a:defRPr>
            </a:lvl8pPr>
            <a:lvl9pPr marL="2743132"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0253645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1483055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892" indent="0">
              <a:buNone/>
              <a:defRPr sz="1500" b="1"/>
            </a:lvl2pPr>
            <a:lvl3pPr marL="685783" indent="0">
              <a:buNone/>
              <a:defRPr sz="140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1" y="1260872"/>
            <a:ext cx="3887391" cy="617934"/>
          </a:xfrm>
        </p:spPr>
        <p:txBody>
          <a:bodyPr anchor="b"/>
          <a:lstStyle>
            <a:lvl1pPr marL="0" indent="0">
              <a:buNone/>
              <a:defRPr sz="1800" b="1"/>
            </a:lvl1pPr>
            <a:lvl2pPr marL="342892" indent="0">
              <a:buNone/>
              <a:defRPr sz="1500" b="1"/>
            </a:lvl2pPr>
            <a:lvl3pPr marL="685783" indent="0">
              <a:buNone/>
              <a:defRPr sz="140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Edit Master text styles</a:t>
            </a:r>
          </a:p>
        </p:txBody>
      </p:sp>
      <p:sp>
        <p:nvSpPr>
          <p:cNvPr id="6" name="Content Placeholder 5"/>
          <p:cNvSpPr>
            <a:spLocks noGrp="1"/>
          </p:cNvSpPr>
          <p:nvPr>
            <p:ph sz="quarter" idx="4"/>
          </p:nvPr>
        </p:nvSpPr>
        <p:spPr>
          <a:xfrm>
            <a:off x="4629151"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0255390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6857874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7879356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70"/>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100"/>
            </a:lvl2pPr>
            <a:lvl3pPr marL="685783" indent="0">
              <a:buNone/>
              <a:defRPr sz="900"/>
            </a:lvl3pPr>
            <a:lvl4pPr marL="1028675" indent="0">
              <a:buNone/>
              <a:defRPr sz="800"/>
            </a:lvl4pPr>
            <a:lvl5pPr marL="1371566" indent="0">
              <a:buNone/>
              <a:defRPr sz="800"/>
            </a:lvl5pPr>
            <a:lvl6pPr marL="1714457" indent="0">
              <a:buNone/>
              <a:defRPr sz="800"/>
            </a:lvl6pPr>
            <a:lvl7pPr marL="2057348" indent="0">
              <a:buNone/>
              <a:defRPr sz="800"/>
            </a:lvl7pPr>
            <a:lvl8pPr marL="2400240" indent="0">
              <a:buNone/>
              <a:defRPr sz="800"/>
            </a:lvl8pPr>
            <a:lvl9pPr marL="2743132" indent="0">
              <a:buNone/>
              <a:defRPr sz="800"/>
            </a:lvl9pPr>
          </a:lstStyle>
          <a:p>
            <a:pPr lvl="0"/>
            <a:r>
              <a:rPr lang="en-US"/>
              <a:t>Edit Master text styles</a:t>
            </a:r>
          </a:p>
        </p:txBody>
      </p:sp>
      <p:sp>
        <p:nvSpPr>
          <p:cNvPr id="5" name="Date Placeholder 4"/>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6719797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70"/>
            <a:ext cx="4629150" cy="3655219"/>
          </a:xfrm>
        </p:spPr>
        <p:txBody>
          <a:bodyPr/>
          <a:lstStyle>
            <a:lvl1pPr marL="0" indent="0">
              <a:buNone/>
              <a:defRPr sz="24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endParaRPr lang="en-US"/>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100"/>
            </a:lvl2pPr>
            <a:lvl3pPr marL="685783" indent="0">
              <a:buNone/>
              <a:defRPr sz="900"/>
            </a:lvl3pPr>
            <a:lvl4pPr marL="1028675" indent="0">
              <a:buNone/>
              <a:defRPr sz="800"/>
            </a:lvl4pPr>
            <a:lvl5pPr marL="1371566" indent="0">
              <a:buNone/>
              <a:defRPr sz="800"/>
            </a:lvl5pPr>
            <a:lvl6pPr marL="1714457" indent="0">
              <a:buNone/>
              <a:defRPr sz="800"/>
            </a:lvl6pPr>
            <a:lvl7pPr marL="2057348" indent="0">
              <a:buNone/>
              <a:defRPr sz="800"/>
            </a:lvl7pPr>
            <a:lvl8pPr marL="2400240" indent="0">
              <a:buNone/>
              <a:defRPr sz="800"/>
            </a:lvl8pPr>
            <a:lvl9pPr marL="2743132" indent="0">
              <a:buNone/>
              <a:defRPr sz="800"/>
            </a:lvl9pPr>
          </a:lstStyle>
          <a:p>
            <a:pPr lvl="0"/>
            <a:r>
              <a:rPr lang="en-US"/>
              <a:t>Edit Master text styles</a:t>
            </a:r>
          </a:p>
        </p:txBody>
      </p:sp>
      <p:sp>
        <p:nvSpPr>
          <p:cNvPr id="5" name="Date Placeholder 4"/>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4182321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766754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5"/>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1" y="273845"/>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8918913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43"/>
        <p:cNvGrpSpPr/>
        <p:nvPr/>
      </p:nvGrpSpPr>
      <p:grpSpPr>
        <a:xfrm>
          <a:off x="0" y="0"/>
          <a:ext cx="0" cy="0"/>
          <a:chOff x="0" y="0"/>
          <a:chExt cx="0" cy="0"/>
        </a:xfrm>
      </p:grpSpPr>
      <p:sp>
        <p:nvSpPr>
          <p:cNvPr id="344" name="Google Shape;344;p6"/>
          <p:cNvSpPr/>
          <p:nvPr/>
        </p:nvSpPr>
        <p:spPr>
          <a:xfrm>
            <a:off x="-35375" y="4953550"/>
            <a:ext cx="9179400" cy="225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 name="Google Shape;345;p6"/>
          <p:cNvGrpSpPr/>
          <p:nvPr/>
        </p:nvGrpSpPr>
        <p:grpSpPr>
          <a:xfrm>
            <a:off x="8280800" y="4259525"/>
            <a:ext cx="1122450" cy="948975"/>
            <a:chOff x="2539325" y="3750750"/>
            <a:chExt cx="1122450" cy="948975"/>
          </a:xfrm>
        </p:grpSpPr>
        <p:sp>
          <p:nvSpPr>
            <p:cNvPr id="346" name="Google Shape;346;p6"/>
            <p:cNvSpPr/>
            <p:nvPr/>
          </p:nvSpPr>
          <p:spPr>
            <a:xfrm>
              <a:off x="3065750" y="3750750"/>
              <a:ext cx="247050" cy="736675"/>
            </a:xfrm>
            <a:custGeom>
              <a:avLst/>
              <a:gdLst/>
              <a:ahLst/>
              <a:cxnLst/>
              <a:rect l="l" t="t" r="r" b="b"/>
              <a:pathLst>
                <a:path w="9882" h="29467" extrusionOk="0">
                  <a:moveTo>
                    <a:pt x="5533" y="0"/>
                  </a:moveTo>
                  <a:cubicBezTo>
                    <a:pt x="5288" y="0"/>
                    <a:pt x="3622" y="1536"/>
                    <a:pt x="2256" y="4246"/>
                  </a:cubicBezTo>
                  <a:cubicBezTo>
                    <a:pt x="2354" y="4307"/>
                    <a:pt x="2452" y="4369"/>
                    <a:pt x="2547" y="4436"/>
                  </a:cubicBezTo>
                  <a:cubicBezTo>
                    <a:pt x="2987" y="4742"/>
                    <a:pt x="3873" y="5384"/>
                    <a:pt x="3725" y="6036"/>
                  </a:cubicBezTo>
                  <a:cubicBezTo>
                    <a:pt x="3718" y="6066"/>
                    <a:pt x="3687" y="6085"/>
                    <a:pt x="3658" y="6085"/>
                  </a:cubicBezTo>
                  <a:cubicBezTo>
                    <a:pt x="3638" y="6085"/>
                    <a:pt x="3618" y="6076"/>
                    <a:pt x="3608" y="6055"/>
                  </a:cubicBezTo>
                  <a:cubicBezTo>
                    <a:pt x="3301" y="5459"/>
                    <a:pt x="2595" y="5125"/>
                    <a:pt x="1964" y="4860"/>
                  </a:cubicBezTo>
                  <a:cubicBezTo>
                    <a:pt x="778" y="7481"/>
                    <a:pt x="1" y="11050"/>
                    <a:pt x="1033" y="15286"/>
                  </a:cubicBezTo>
                  <a:cubicBezTo>
                    <a:pt x="1045" y="15286"/>
                    <a:pt x="1056" y="15286"/>
                    <a:pt x="1068" y="15286"/>
                  </a:cubicBezTo>
                  <a:cubicBezTo>
                    <a:pt x="1492" y="15286"/>
                    <a:pt x="1938" y="15231"/>
                    <a:pt x="2360" y="15231"/>
                  </a:cubicBezTo>
                  <a:cubicBezTo>
                    <a:pt x="2497" y="15231"/>
                    <a:pt x="2631" y="15237"/>
                    <a:pt x="2761" y="15252"/>
                  </a:cubicBezTo>
                  <a:cubicBezTo>
                    <a:pt x="2785" y="15255"/>
                    <a:pt x="2804" y="15283"/>
                    <a:pt x="2804" y="15306"/>
                  </a:cubicBezTo>
                  <a:cubicBezTo>
                    <a:pt x="2805" y="15822"/>
                    <a:pt x="1780" y="15900"/>
                    <a:pt x="1440" y="15947"/>
                  </a:cubicBezTo>
                  <a:cubicBezTo>
                    <a:pt x="1363" y="15958"/>
                    <a:pt x="1285" y="15966"/>
                    <a:pt x="1209" y="15975"/>
                  </a:cubicBezTo>
                  <a:cubicBezTo>
                    <a:pt x="3735" y="25307"/>
                    <a:pt x="6953" y="26428"/>
                    <a:pt x="7988" y="29466"/>
                  </a:cubicBezTo>
                  <a:cubicBezTo>
                    <a:pt x="7988" y="29466"/>
                    <a:pt x="9881" y="26977"/>
                    <a:pt x="9481" y="21492"/>
                  </a:cubicBezTo>
                  <a:lnTo>
                    <a:pt x="9481" y="21492"/>
                  </a:lnTo>
                  <a:cubicBezTo>
                    <a:pt x="9138" y="21645"/>
                    <a:pt x="8791" y="21788"/>
                    <a:pt x="8436" y="21918"/>
                  </a:cubicBezTo>
                  <a:cubicBezTo>
                    <a:pt x="8419" y="21925"/>
                    <a:pt x="8401" y="21928"/>
                    <a:pt x="8385" y="21928"/>
                  </a:cubicBezTo>
                  <a:cubicBezTo>
                    <a:pt x="8237" y="21928"/>
                    <a:pt x="8144" y="21686"/>
                    <a:pt x="8299" y="21616"/>
                  </a:cubicBezTo>
                  <a:cubicBezTo>
                    <a:pt x="8689" y="21438"/>
                    <a:pt x="9069" y="21241"/>
                    <a:pt x="9443" y="21032"/>
                  </a:cubicBezTo>
                  <a:cubicBezTo>
                    <a:pt x="9430" y="20899"/>
                    <a:pt x="9418" y="20764"/>
                    <a:pt x="9402" y="20627"/>
                  </a:cubicBezTo>
                  <a:cubicBezTo>
                    <a:pt x="9072" y="20866"/>
                    <a:pt x="8710" y="21055"/>
                    <a:pt x="8299" y="21093"/>
                  </a:cubicBezTo>
                  <a:cubicBezTo>
                    <a:pt x="8297" y="21093"/>
                    <a:pt x="8296" y="21093"/>
                    <a:pt x="8295" y="21093"/>
                  </a:cubicBezTo>
                  <a:cubicBezTo>
                    <a:pt x="8249" y="21093"/>
                    <a:pt x="8236" y="21029"/>
                    <a:pt x="8272" y="21004"/>
                  </a:cubicBezTo>
                  <a:cubicBezTo>
                    <a:pt x="8656" y="20743"/>
                    <a:pt x="9008" y="20457"/>
                    <a:pt x="9342" y="20150"/>
                  </a:cubicBezTo>
                  <a:cubicBezTo>
                    <a:pt x="9245" y="19405"/>
                    <a:pt x="9107" y="18613"/>
                    <a:pt x="8919" y="17773"/>
                  </a:cubicBezTo>
                  <a:cubicBezTo>
                    <a:pt x="8824" y="17347"/>
                    <a:pt x="8730" y="16928"/>
                    <a:pt x="8636" y="16511"/>
                  </a:cubicBezTo>
                  <a:cubicBezTo>
                    <a:pt x="8342" y="16684"/>
                    <a:pt x="8009" y="16837"/>
                    <a:pt x="7685" y="16837"/>
                  </a:cubicBezTo>
                  <a:cubicBezTo>
                    <a:pt x="7612" y="16837"/>
                    <a:pt x="7540" y="16830"/>
                    <a:pt x="7470" y="16813"/>
                  </a:cubicBezTo>
                  <a:cubicBezTo>
                    <a:pt x="7383" y="16793"/>
                    <a:pt x="7379" y="16688"/>
                    <a:pt x="7441" y="16638"/>
                  </a:cubicBezTo>
                  <a:cubicBezTo>
                    <a:pt x="7780" y="16373"/>
                    <a:pt x="8150" y="16165"/>
                    <a:pt x="8507" y="15930"/>
                  </a:cubicBezTo>
                  <a:cubicBezTo>
                    <a:pt x="6880" y="8668"/>
                    <a:pt x="6354" y="2815"/>
                    <a:pt x="5563" y="19"/>
                  </a:cubicBezTo>
                  <a:cubicBezTo>
                    <a:pt x="5559" y="7"/>
                    <a:pt x="5549" y="0"/>
                    <a:pt x="5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6"/>
            <p:cNvSpPr/>
            <p:nvPr/>
          </p:nvSpPr>
          <p:spPr>
            <a:xfrm>
              <a:off x="3195225" y="3861950"/>
              <a:ext cx="90200" cy="529750"/>
            </a:xfrm>
            <a:custGeom>
              <a:avLst/>
              <a:gdLst/>
              <a:ahLst/>
              <a:cxnLst/>
              <a:rect l="l" t="t" r="r" b="b"/>
              <a:pathLst>
                <a:path w="3608" h="21190" extrusionOk="0">
                  <a:moveTo>
                    <a:pt x="251" y="1"/>
                  </a:moveTo>
                  <a:cubicBezTo>
                    <a:pt x="223" y="1"/>
                    <a:pt x="194" y="20"/>
                    <a:pt x="192" y="57"/>
                  </a:cubicBezTo>
                  <a:cubicBezTo>
                    <a:pt x="1" y="3563"/>
                    <a:pt x="352" y="7057"/>
                    <a:pt x="817" y="10529"/>
                  </a:cubicBezTo>
                  <a:cubicBezTo>
                    <a:pt x="1284" y="14002"/>
                    <a:pt x="1681" y="17457"/>
                    <a:pt x="1955" y="20951"/>
                  </a:cubicBezTo>
                  <a:cubicBezTo>
                    <a:pt x="1966" y="21100"/>
                    <a:pt x="2101" y="21189"/>
                    <a:pt x="2227" y="21189"/>
                  </a:cubicBezTo>
                  <a:cubicBezTo>
                    <a:pt x="2328" y="21189"/>
                    <a:pt x="2422" y="21132"/>
                    <a:pt x="2444" y="21003"/>
                  </a:cubicBezTo>
                  <a:cubicBezTo>
                    <a:pt x="3608" y="14009"/>
                    <a:pt x="588" y="7010"/>
                    <a:pt x="304" y="54"/>
                  </a:cubicBezTo>
                  <a:cubicBezTo>
                    <a:pt x="304" y="18"/>
                    <a:pt x="278"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6"/>
            <p:cNvSpPr/>
            <p:nvPr/>
          </p:nvSpPr>
          <p:spPr>
            <a:xfrm>
              <a:off x="2769075" y="3941200"/>
              <a:ext cx="516775" cy="639050"/>
            </a:xfrm>
            <a:custGeom>
              <a:avLst/>
              <a:gdLst/>
              <a:ahLst/>
              <a:cxnLst/>
              <a:rect l="l" t="t" r="r" b="b"/>
              <a:pathLst>
                <a:path w="20671" h="25562" extrusionOk="0">
                  <a:moveTo>
                    <a:pt x="1" y="1"/>
                  </a:moveTo>
                  <a:lnTo>
                    <a:pt x="1" y="1"/>
                  </a:lnTo>
                  <a:cubicBezTo>
                    <a:pt x="572" y="3728"/>
                    <a:pt x="1553" y="6928"/>
                    <a:pt x="2788" y="9674"/>
                  </a:cubicBezTo>
                  <a:cubicBezTo>
                    <a:pt x="3575" y="10319"/>
                    <a:pt x="4378" y="10957"/>
                    <a:pt x="5181" y="11612"/>
                  </a:cubicBezTo>
                  <a:cubicBezTo>
                    <a:pt x="5310" y="11718"/>
                    <a:pt x="5212" y="11884"/>
                    <a:pt x="5081" y="11884"/>
                  </a:cubicBezTo>
                  <a:cubicBezTo>
                    <a:pt x="5052" y="11884"/>
                    <a:pt x="5022" y="11875"/>
                    <a:pt x="4992" y="11856"/>
                  </a:cubicBezTo>
                  <a:cubicBezTo>
                    <a:pt x="4437" y="11496"/>
                    <a:pt x="3870" y="11132"/>
                    <a:pt x="3303" y="10756"/>
                  </a:cubicBezTo>
                  <a:lnTo>
                    <a:pt x="3303" y="10756"/>
                  </a:lnTo>
                  <a:cubicBezTo>
                    <a:pt x="3551" y="11255"/>
                    <a:pt x="3806" y="11738"/>
                    <a:pt x="4070" y="12206"/>
                  </a:cubicBezTo>
                  <a:cubicBezTo>
                    <a:pt x="4979" y="12500"/>
                    <a:pt x="5916" y="12738"/>
                    <a:pt x="6761" y="13132"/>
                  </a:cubicBezTo>
                  <a:cubicBezTo>
                    <a:pt x="6897" y="13196"/>
                    <a:pt x="6924" y="13434"/>
                    <a:pt x="6757" y="13482"/>
                  </a:cubicBezTo>
                  <a:cubicBezTo>
                    <a:pt x="6500" y="13556"/>
                    <a:pt x="6230" y="13587"/>
                    <a:pt x="5954" y="13587"/>
                  </a:cubicBezTo>
                  <a:cubicBezTo>
                    <a:pt x="5576" y="13587"/>
                    <a:pt x="5187" y="13528"/>
                    <a:pt x="4802" y="13438"/>
                  </a:cubicBezTo>
                  <a:lnTo>
                    <a:pt x="4802" y="13438"/>
                  </a:lnTo>
                  <a:cubicBezTo>
                    <a:pt x="11087" y="23458"/>
                    <a:pt x="20671" y="25562"/>
                    <a:pt x="20671" y="25562"/>
                  </a:cubicBezTo>
                  <a:cubicBezTo>
                    <a:pt x="19881" y="20513"/>
                    <a:pt x="18055" y="16346"/>
                    <a:pt x="15799" y="12945"/>
                  </a:cubicBezTo>
                  <a:cubicBezTo>
                    <a:pt x="14837" y="13481"/>
                    <a:pt x="13864" y="14063"/>
                    <a:pt x="12840" y="14425"/>
                  </a:cubicBezTo>
                  <a:cubicBezTo>
                    <a:pt x="12827" y="14430"/>
                    <a:pt x="12815" y="14432"/>
                    <a:pt x="12803" y="14432"/>
                  </a:cubicBezTo>
                  <a:cubicBezTo>
                    <a:pt x="12719" y="14432"/>
                    <a:pt x="12680" y="14325"/>
                    <a:pt x="12747" y="14261"/>
                  </a:cubicBezTo>
                  <a:cubicBezTo>
                    <a:pt x="13518" y="13526"/>
                    <a:pt x="14462" y="12925"/>
                    <a:pt x="15391" y="12341"/>
                  </a:cubicBezTo>
                  <a:cubicBezTo>
                    <a:pt x="12856" y="8701"/>
                    <a:pt x="9845" y="5985"/>
                    <a:pt x="7161" y="4040"/>
                  </a:cubicBezTo>
                  <a:cubicBezTo>
                    <a:pt x="6796" y="4844"/>
                    <a:pt x="6425" y="5643"/>
                    <a:pt x="6028" y="6429"/>
                  </a:cubicBezTo>
                  <a:cubicBezTo>
                    <a:pt x="5989" y="6506"/>
                    <a:pt x="5925" y="6539"/>
                    <a:pt x="5862" y="6539"/>
                  </a:cubicBezTo>
                  <a:cubicBezTo>
                    <a:pt x="5745" y="6539"/>
                    <a:pt x="5631" y="6427"/>
                    <a:pt x="5681" y="6276"/>
                  </a:cubicBezTo>
                  <a:cubicBezTo>
                    <a:pt x="5973" y="5394"/>
                    <a:pt x="6245" y="4492"/>
                    <a:pt x="6533" y="3593"/>
                  </a:cubicBezTo>
                  <a:cubicBezTo>
                    <a:pt x="2892" y="1067"/>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6"/>
            <p:cNvSpPr/>
            <p:nvPr/>
          </p:nvSpPr>
          <p:spPr>
            <a:xfrm>
              <a:off x="2769300" y="3942325"/>
              <a:ext cx="516550" cy="637925"/>
            </a:xfrm>
            <a:custGeom>
              <a:avLst/>
              <a:gdLst/>
              <a:ahLst/>
              <a:cxnLst/>
              <a:rect l="l" t="t" r="r" b="b"/>
              <a:pathLst>
                <a:path w="20662" h="25517" extrusionOk="0">
                  <a:moveTo>
                    <a:pt x="0" y="1"/>
                  </a:moveTo>
                  <a:lnTo>
                    <a:pt x="0" y="1"/>
                  </a:lnTo>
                  <a:cubicBezTo>
                    <a:pt x="104" y="677"/>
                    <a:pt x="226" y="1331"/>
                    <a:pt x="356" y="1973"/>
                  </a:cubicBezTo>
                  <a:cubicBezTo>
                    <a:pt x="1937" y="3786"/>
                    <a:pt x="3399" y="5709"/>
                    <a:pt x="5121" y="7379"/>
                  </a:cubicBezTo>
                  <a:cubicBezTo>
                    <a:pt x="7440" y="9628"/>
                    <a:pt x="9745" y="11905"/>
                    <a:pt x="11870" y="14339"/>
                  </a:cubicBezTo>
                  <a:cubicBezTo>
                    <a:pt x="13854" y="16612"/>
                    <a:pt x="15606" y="19105"/>
                    <a:pt x="16995" y="21784"/>
                  </a:cubicBezTo>
                  <a:cubicBezTo>
                    <a:pt x="17496" y="22752"/>
                    <a:pt x="17938" y="23749"/>
                    <a:pt x="18342" y="24760"/>
                  </a:cubicBezTo>
                  <a:cubicBezTo>
                    <a:pt x="19764" y="25318"/>
                    <a:pt x="20662" y="25517"/>
                    <a:pt x="20662" y="25517"/>
                  </a:cubicBezTo>
                  <a:cubicBezTo>
                    <a:pt x="19872" y="20468"/>
                    <a:pt x="18046" y="16301"/>
                    <a:pt x="15790" y="12900"/>
                  </a:cubicBezTo>
                  <a:cubicBezTo>
                    <a:pt x="14828" y="13436"/>
                    <a:pt x="13855" y="14018"/>
                    <a:pt x="12831" y="14380"/>
                  </a:cubicBezTo>
                  <a:cubicBezTo>
                    <a:pt x="12818" y="14385"/>
                    <a:pt x="12806" y="14387"/>
                    <a:pt x="12794" y="14387"/>
                  </a:cubicBezTo>
                  <a:cubicBezTo>
                    <a:pt x="12710" y="14387"/>
                    <a:pt x="12671" y="14280"/>
                    <a:pt x="12738" y="14216"/>
                  </a:cubicBezTo>
                  <a:cubicBezTo>
                    <a:pt x="13509" y="13481"/>
                    <a:pt x="14453" y="12880"/>
                    <a:pt x="15382" y="12296"/>
                  </a:cubicBezTo>
                  <a:cubicBezTo>
                    <a:pt x="12847" y="8656"/>
                    <a:pt x="9836" y="5940"/>
                    <a:pt x="7152" y="3995"/>
                  </a:cubicBezTo>
                  <a:cubicBezTo>
                    <a:pt x="6787" y="4799"/>
                    <a:pt x="6416" y="5598"/>
                    <a:pt x="6019" y="6384"/>
                  </a:cubicBezTo>
                  <a:cubicBezTo>
                    <a:pt x="5980" y="6461"/>
                    <a:pt x="5916" y="6494"/>
                    <a:pt x="5853" y="6494"/>
                  </a:cubicBezTo>
                  <a:cubicBezTo>
                    <a:pt x="5736" y="6494"/>
                    <a:pt x="5622" y="6382"/>
                    <a:pt x="5672" y="6231"/>
                  </a:cubicBezTo>
                  <a:cubicBezTo>
                    <a:pt x="5964" y="5349"/>
                    <a:pt x="6236" y="4447"/>
                    <a:pt x="6524" y="3548"/>
                  </a:cubicBezTo>
                  <a:cubicBezTo>
                    <a:pt x="4784" y="2340"/>
                    <a:pt x="3220" y="1470"/>
                    <a:pt x="2056" y="887"/>
                  </a:cubicBezTo>
                  <a:cubicBezTo>
                    <a:pt x="1366" y="595"/>
                    <a:pt x="678" y="30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6"/>
            <p:cNvSpPr/>
            <p:nvPr/>
          </p:nvSpPr>
          <p:spPr>
            <a:xfrm>
              <a:off x="2848025" y="4058250"/>
              <a:ext cx="376600" cy="478100"/>
            </a:xfrm>
            <a:custGeom>
              <a:avLst/>
              <a:gdLst/>
              <a:ahLst/>
              <a:cxnLst/>
              <a:rect l="l" t="t" r="r" b="b"/>
              <a:pathLst>
                <a:path w="15064" h="19124" extrusionOk="0">
                  <a:moveTo>
                    <a:pt x="232" y="1"/>
                  </a:moveTo>
                  <a:cubicBezTo>
                    <a:pt x="104" y="1"/>
                    <a:pt x="1" y="185"/>
                    <a:pt x="77" y="316"/>
                  </a:cubicBezTo>
                  <a:cubicBezTo>
                    <a:pt x="1994" y="3630"/>
                    <a:pt x="4972" y="6026"/>
                    <a:pt x="7702" y="8631"/>
                  </a:cubicBezTo>
                  <a:cubicBezTo>
                    <a:pt x="10788" y="11578"/>
                    <a:pt x="13680" y="14942"/>
                    <a:pt x="14948" y="19086"/>
                  </a:cubicBezTo>
                  <a:cubicBezTo>
                    <a:pt x="14956" y="19113"/>
                    <a:pt x="14975" y="19124"/>
                    <a:pt x="14996" y="19124"/>
                  </a:cubicBezTo>
                  <a:cubicBezTo>
                    <a:pt x="15029" y="19124"/>
                    <a:pt x="15064" y="19097"/>
                    <a:pt x="15061" y="19058"/>
                  </a:cubicBezTo>
                  <a:cubicBezTo>
                    <a:pt x="14789" y="14949"/>
                    <a:pt x="12346" y="11692"/>
                    <a:pt x="9601" y="8814"/>
                  </a:cubicBezTo>
                  <a:cubicBezTo>
                    <a:pt x="6662" y="5736"/>
                    <a:pt x="3369" y="3040"/>
                    <a:pt x="345" y="53"/>
                  </a:cubicBezTo>
                  <a:cubicBezTo>
                    <a:pt x="308" y="16"/>
                    <a:pt x="269" y="1"/>
                    <a:pt x="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6"/>
            <p:cNvSpPr/>
            <p:nvPr/>
          </p:nvSpPr>
          <p:spPr>
            <a:xfrm>
              <a:off x="2539325" y="4317150"/>
              <a:ext cx="820850" cy="340800"/>
            </a:xfrm>
            <a:custGeom>
              <a:avLst/>
              <a:gdLst/>
              <a:ahLst/>
              <a:cxnLst/>
              <a:rect l="l" t="t" r="r" b="b"/>
              <a:pathLst>
                <a:path w="32834" h="13632" extrusionOk="0">
                  <a:moveTo>
                    <a:pt x="6761" y="0"/>
                  </a:moveTo>
                  <a:cubicBezTo>
                    <a:pt x="4650" y="0"/>
                    <a:pt x="2398" y="175"/>
                    <a:pt x="1" y="564"/>
                  </a:cubicBezTo>
                  <a:cubicBezTo>
                    <a:pt x="1" y="564"/>
                    <a:pt x="2038" y="3155"/>
                    <a:pt x="5810" y="6031"/>
                  </a:cubicBezTo>
                  <a:cubicBezTo>
                    <a:pt x="6629" y="5442"/>
                    <a:pt x="7458" y="4868"/>
                    <a:pt x="8262" y="4280"/>
                  </a:cubicBezTo>
                  <a:cubicBezTo>
                    <a:pt x="8305" y="4248"/>
                    <a:pt x="8350" y="4235"/>
                    <a:pt x="8392" y="4235"/>
                  </a:cubicBezTo>
                  <a:cubicBezTo>
                    <a:pt x="8555" y="4235"/>
                    <a:pt x="8679" y="4437"/>
                    <a:pt x="8530" y="4585"/>
                  </a:cubicBezTo>
                  <a:cubicBezTo>
                    <a:pt x="7862" y="5247"/>
                    <a:pt x="7169" y="5889"/>
                    <a:pt x="6470" y="6524"/>
                  </a:cubicBezTo>
                  <a:cubicBezTo>
                    <a:pt x="9334" y="8617"/>
                    <a:pt x="13093" y="10789"/>
                    <a:pt x="17634" y="12172"/>
                  </a:cubicBezTo>
                  <a:cubicBezTo>
                    <a:pt x="17922" y="11034"/>
                    <a:pt x="18224" y="9876"/>
                    <a:pt x="18718" y="8848"/>
                  </a:cubicBezTo>
                  <a:cubicBezTo>
                    <a:pt x="18739" y="8805"/>
                    <a:pt x="18779" y="8784"/>
                    <a:pt x="18817" y="8784"/>
                  </a:cubicBezTo>
                  <a:cubicBezTo>
                    <a:pt x="18868" y="8784"/>
                    <a:pt x="18917" y="8820"/>
                    <a:pt x="18915" y="8889"/>
                  </a:cubicBezTo>
                  <a:cubicBezTo>
                    <a:pt x="18884" y="10050"/>
                    <a:pt x="18611" y="11234"/>
                    <a:pt x="18382" y="12391"/>
                  </a:cubicBezTo>
                  <a:cubicBezTo>
                    <a:pt x="21123" y="13158"/>
                    <a:pt x="24134" y="13632"/>
                    <a:pt x="27395" y="13632"/>
                  </a:cubicBezTo>
                  <a:cubicBezTo>
                    <a:pt x="29138" y="13632"/>
                    <a:pt x="30952" y="13496"/>
                    <a:pt x="32834" y="13198"/>
                  </a:cubicBezTo>
                  <a:cubicBezTo>
                    <a:pt x="32834" y="13198"/>
                    <a:pt x="27537" y="4131"/>
                    <a:pt x="15265" y="1029"/>
                  </a:cubicBezTo>
                  <a:lnTo>
                    <a:pt x="15265" y="1029"/>
                  </a:lnTo>
                  <a:cubicBezTo>
                    <a:pt x="15643" y="1655"/>
                    <a:pt x="15931" y="2329"/>
                    <a:pt x="15954" y="3005"/>
                  </a:cubicBezTo>
                  <a:cubicBezTo>
                    <a:pt x="15957" y="3124"/>
                    <a:pt x="15856" y="3187"/>
                    <a:pt x="15754" y="3187"/>
                  </a:cubicBezTo>
                  <a:cubicBezTo>
                    <a:pt x="15696" y="3187"/>
                    <a:pt x="15637" y="3167"/>
                    <a:pt x="15598" y="3124"/>
                  </a:cubicBezTo>
                  <a:cubicBezTo>
                    <a:pt x="14919" y="2393"/>
                    <a:pt x="14367" y="1517"/>
                    <a:pt x="13769" y="689"/>
                  </a:cubicBezTo>
                  <a:cubicBezTo>
                    <a:pt x="13206" y="574"/>
                    <a:pt x="12630" y="473"/>
                    <a:pt x="12041" y="384"/>
                  </a:cubicBezTo>
                  <a:lnTo>
                    <a:pt x="12041" y="384"/>
                  </a:lnTo>
                  <a:cubicBezTo>
                    <a:pt x="12609" y="839"/>
                    <a:pt x="13168" y="1297"/>
                    <a:pt x="13716" y="1742"/>
                  </a:cubicBezTo>
                  <a:cubicBezTo>
                    <a:pt x="13850" y="1852"/>
                    <a:pt x="13762" y="2047"/>
                    <a:pt x="13624" y="2047"/>
                  </a:cubicBezTo>
                  <a:cubicBezTo>
                    <a:pt x="13595" y="2047"/>
                    <a:pt x="13563" y="2038"/>
                    <a:pt x="13531" y="2017"/>
                  </a:cubicBezTo>
                  <a:cubicBezTo>
                    <a:pt x="12599" y="1413"/>
                    <a:pt x="11686" y="806"/>
                    <a:pt x="10769" y="218"/>
                  </a:cubicBezTo>
                  <a:cubicBezTo>
                    <a:pt x="9493" y="77"/>
                    <a:pt x="8158" y="0"/>
                    <a:pt x="6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6"/>
            <p:cNvSpPr/>
            <p:nvPr/>
          </p:nvSpPr>
          <p:spPr>
            <a:xfrm>
              <a:off x="2683500" y="4372275"/>
              <a:ext cx="611825" cy="236725"/>
            </a:xfrm>
            <a:custGeom>
              <a:avLst/>
              <a:gdLst/>
              <a:ahLst/>
              <a:cxnLst/>
              <a:rect l="l" t="t" r="r" b="b"/>
              <a:pathLst>
                <a:path w="24473" h="9469" extrusionOk="0">
                  <a:moveTo>
                    <a:pt x="347" y="1"/>
                  </a:moveTo>
                  <a:cubicBezTo>
                    <a:pt x="159" y="1"/>
                    <a:pt x="1" y="258"/>
                    <a:pt x="208" y="365"/>
                  </a:cubicBezTo>
                  <a:cubicBezTo>
                    <a:pt x="4245" y="2460"/>
                    <a:pt x="8074" y="4929"/>
                    <a:pt x="12176" y="6907"/>
                  </a:cubicBezTo>
                  <a:cubicBezTo>
                    <a:pt x="15093" y="8314"/>
                    <a:pt x="18174" y="9468"/>
                    <a:pt x="21364" y="9468"/>
                  </a:cubicBezTo>
                  <a:cubicBezTo>
                    <a:pt x="22368" y="9468"/>
                    <a:pt x="23382" y="9354"/>
                    <a:pt x="24406" y="9097"/>
                  </a:cubicBezTo>
                  <a:cubicBezTo>
                    <a:pt x="24470" y="9080"/>
                    <a:pt x="24472" y="8971"/>
                    <a:pt x="24399" y="8971"/>
                  </a:cubicBezTo>
                  <a:cubicBezTo>
                    <a:pt x="24398" y="8971"/>
                    <a:pt x="24398" y="8971"/>
                    <a:pt x="24397" y="8971"/>
                  </a:cubicBezTo>
                  <a:cubicBezTo>
                    <a:pt x="24307" y="8972"/>
                    <a:pt x="24217" y="8973"/>
                    <a:pt x="24127" y="8973"/>
                  </a:cubicBezTo>
                  <a:cubicBezTo>
                    <a:pt x="19590" y="8973"/>
                    <a:pt x="15303" y="7163"/>
                    <a:pt x="11365" y="5032"/>
                  </a:cubicBezTo>
                  <a:cubicBezTo>
                    <a:pt x="7813" y="3111"/>
                    <a:pt x="4392" y="867"/>
                    <a:pt x="388" y="5"/>
                  </a:cubicBezTo>
                  <a:cubicBezTo>
                    <a:pt x="375" y="2"/>
                    <a:pt x="361"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6"/>
            <p:cNvSpPr/>
            <p:nvPr/>
          </p:nvSpPr>
          <p:spPr>
            <a:xfrm>
              <a:off x="3221150" y="3992500"/>
              <a:ext cx="440625" cy="707225"/>
            </a:xfrm>
            <a:custGeom>
              <a:avLst/>
              <a:gdLst/>
              <a:ahLst/>
              <a:cxnLst/>
              <a:rect l="l" t="t" r="r" b="b"/>
              <a:pathLst>
                <a:path w="17625" h="28289" extrusionOk="0">
                  <a:moveTo>
                    <a:pt x="14656" y="0"/>
                  </a:moveTo>
                  <a:cubicBezTo>
                    <a:pt x="13696" y="0"/>
                    <a:pt x="12570" y="84"/>
                    <a:pt x="11381" y="342"/>
                  </a:cubicBezTo>
                  <a:cubicBezTo>
                    <a:pt x="11342" y="1395"/>
                    <a:pt x="11433" y="2457"/>
                    <a:pt x="11714" y="3535"/>
                  </a:cubicBezTo>
                  <a:cubicBezTo>
                    <a:pt x="11743" y="3651"/>
                    <a:pt x="11653" y="3722"/>
                    <a:pt x="11562" y="3722"/>
                  </a:cubicBezTo>
                  <a:cubicBezTo>
                    <a:pt x="11498" y="3722"/>
                    <a:pt x="11433" y="3687"/>
                    <a:pt x="11408" y="3608"/>
                  </a:cubicBezTo>
                  <a:cubicBezTo>
                    <a:pt x="11096" y="2650"/>
                    <a:pt x="10889" y="1570"/>
                    <a:pt x="10829" y="474"/>
                  </a:cubicBezTo>
                  <a:cubicBezTo>
                    <a:pt x="10238" y="627"/>
                    <a:pt x="9637" y="827"/>
                    <a:pt x="9036" y="1082"/>
                  </a:cubicBezTo>
                  <a:cubicBezTo>
                    <a:pt x="8966" y="1777"/>
                    <a:pt x="8924" y="2474"/>
                    <a:pt x="8976" y="3204"/>
                  </a:cubicBezTo>
                  <a:cubicBezTo>
                    <a:pt x="9070" y="4483"/>
                    <a:pt x="9328" y="5753"/>
                    <a:pt x="9372" y="7034"/>
                  </a:cubicBezTo>
                  <a:cubicBezTo>
                    <a:pt x="9373" y="7065"/>
                    <a:pt x="9346" y="7084"/>
                    <a:pt x="9319" y="7084"/>
                  </a:cubicBezTo>
                  <a:cubicBezTo>
                    <a:pt x="9301" y="7084"/>
                    <a:pt x="9284" y="7076"/>
                    <a:pt x="9274" y="7058"/>
                  </a:cubicBezTo>
                  <a:cubicBezTo>
                    <a:pt x="8585" y="5790"/>
                    <a:pt x="8367" y="4229"/>
                    <a:pt x="8255" y="2807"/>
                  </a:cubicBezTo>
                  <a:cubicBezTo>
                    <a:pt x="8222" y="2388"/>
                    <a:pt x="8185" y="1942"/>
                    <a:pt x="8168" y="1489"/>
                  </a:cubicBezTo>
                  <a:cubicBezTo>
                    <a:pt x="6762" y="2222"/>
                    <a:pt x="5393" y="3294"/>
                    <a:pt x="4221" y="4843"/>
                  </a:cubicBezTo>
                  <a:cubicBezTo>
                    <a:pt x="4315" y="5178"/>
                    <a:pt x="4415" y="5512"/>
                    <a:pt x="4534" y="5847"/>
                  </a:cubicBezTo>
                  <a:cubicBezTo>
                    <a:pt x="5087" y="7404"/>
                    <a:pt x="5946" y="9033"/>
                    <a:pt x="6087" y="10697"/>
                  </a:cubicBezTo>
                  <a:cubicBezTo>
                    <a:pt x="6092" y="10763"/>
                    <a:pt x="6041" y="10796"/>
                    <a:pt x="5987" y="10796"/>
                  </a:cubicBezTo>
                  <a:cubicBezTo>
                    <a:pt x="5949" y="10796"/>
                    <a:pt x="5910" y="10779"/>
                    <a:pt x="5890" y="10745"/>
                  </a:cubicBezTo>
                  <a:cubicBezTo>
                    <a:pt x="4954" y="9218"/>
                    <a:pt x="4244" y="7384"/>
                    <a:pt x="3647" y="5664"/>
                  </a:cubicBezTo>
                  <a:cubicBezTo>
                    <a:pt x="3010" y="6655"/>
                    <a:pt x="2447" y="7812"/>
                    <a:pt x="1991" y="9166"/>
                  </a:cubicBezTo>
                  <a:cubicBezTo>
                    <a:pt x="2152" y="9577"/>
                    <a:pt x="2311" y="9988"/>
                    <a:pt x="2484" y="10382"/>
                  </a:cubicBezTo>
                  <a:cubicBezTo>
                    <a:pt x="3034" y="11643"/>
                    <a:pt x="3725" y="12760"/>
                    <a:pt x="4436" y="13928"/>
                  </a:cubicBezTo>
                  <a:cubicBezTo>
                    <a:pt x="4454" y="13957"/>
                    <a:pt x="4427" y="13989"/>
                    <a:pt x="4398" y="13989"/>
                  </a:cubicBezTo>
                  <a:cubicBezTo>
                    <a:pt x="4392" y="13989"/>
                    <a:pt x="4385" y="13988"/>
                    <a:pt x="4378" y="13984"/>
                  </a:cubicBezTo>
                  <a:cubicBezTo>
                    <a:pt x="3172" y="13269"/>
                    <a:pt x="2518" y="11911"/>
                    <a:pt x="1917" y="10694"/>
                  </a:cubicBezTo>
                  <a:cubicBezTo>
                    <a:pt x="1836" y="10533"/>
                    <a:pt x="1754" y="10370"/>
                    <a:pt x="1672" y="10209"/>
                  </a:cubicBezTo>
                  <a:cubicBezTo>
                    <a:pt x="1653" y="10275"/>
                    <a:pt x="1634" y="10339"/>
                    <a:pt x="1615" y="10407"/>
                  </a:cubicBezTo>
                  <a:cubicBezTo>
                    <a:pt x="1259" y="11739"/>
                    <a:pt x="1022" y="12985"/>
                    <a:pt x="884" y="14149"/>
                  </a:cubicBezTo>
                  <a:cubicBezTo>
                    <a:pt x="1072" y="14412"/>
                    <a:pt x="1266" y="14668"/>
                    <a:pt x="1479" y="14918"/>
                  </a:cubicBezTo>
                  <a:cubicBezTo>
                    <a:pt x="1953" y="15475"/>
                    <a:pt x="2762" y="16160"/>
                    <a:pt x="3003" y="16856"/>
                  </a:cubicBezTo>
                  <a:cubicBezTo>
                    <a:pt x="3018" y="16900"/>
                    <a:pt x="2976" y="16949"/>
                    <a:pt x="2932" y="16949"/>
                  </a:cubicBezTo>
                  <a:cubicBezTo>
                    <a:pt x="2926" y="16949"/>
                    <a:pt x="2919" y="16948"/>
                    <a:pt x="2912" y="16945"/>
                  </a:cubicBezTo>
                  <a:cubicBezTo>
                    <a:pt x="2130" y="16648"/>
                    <a:pt x="1368" y="15658"/>
                    <a:pt x="798" y="14977"/>
                  </a:cubicBezTo>
                  <a:lnTo>
                    <a:pt x="798" y="14977"/>
                  </a:lnTo>
                  <a:cubicBezTo>
                    <a:pt x="0" y="24608"/>
                    <a:pt x="6024" y="28289"/>
                    <a:pt x="6024" y="28289"/>
                  </a:cubicBezTo>
                  <a:cubicBezTo>
                    <a:pt x="6024" y="28289"/>
                    <a:pt x="4797" y="20280"/>
                    <a:pt x="8005" y="13673"/>
                  </a:cubicBezTo>
                  <a:cubicBezTo>
                    <a:pt x="11741" y="5979"/>
                    <a:pt x="17625" y="282"/>
                    <a:pt x="17625" y="282"/>
                  </a:cubicBezTo>
                  <a:cubicBezTo>
                    <a:pt x="17625" y="282"/>
                    <a:pt x="16421" y="0"/>
                    <a:pt x="14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 name="Google Shape;354;p6"/>
          <p:cNvGrpSpPr/>
          <p:nvPr/>
        </p:nvGrpSpPr>
        <p:grpSpPr>
          <a:xfrm rot="-1293721">
            <a:off x="-56331" y="3791302"/>
            <a:ext cx="826632" cy="1041702"/>
            <a:chOff x="2030500" y="3653500"/>
            <a:chExt cx="826650" cy="1041725"/>
          </a:xfrm>
        </p:grpSpPr>
        <p:sp>
          <p:nvSpPr>
            <p:cNvPr id="355" name="Google Shape;355;p6"/>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6"/>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6"/>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6"/>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6"/>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6"/>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6"/>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6"/>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6"/>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6"/>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6"/>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6"/>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6"/>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6"/>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6"/>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6"/>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6"/>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6"/>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6"/>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6"/>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6"/>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6"/>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6"/>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6"/>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6"/>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6"/>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6"/>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6"/>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6"/>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 name="Google Shape;384;p6"/>
          <p:cNvGrpSpPr/>
          <p:nvPr/>
        </p:nvGrpSpPr>
        <p:grpSpPr>
          <a:xfrm rot="10800000">
            <a:off x="-218828" y="4408133"/>
            <a:ext cx="1309510" cy="800382"/>
            <a:chOff x="3182725" y="919500"/>
            <a:chExt cx="1712225" cy="1046525"/>
          </a:xfrm>
        </p:grpSpPr>
        <p:sp>
          <p:nvSpPr>
            <p:cNvPr id="385" name="Google Shape;385;p6"/>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6"/>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6"/>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6"/>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6"/>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 name="Google Shape;390;p6"/>
          <p:cNvGrpSpPr/>
          <p:nvPr/>
        </p:nvGrpSpPr>
        <p:grpSpPr>
          <a:xfrm rot="2195005">
            <a:off x="8377005" y="-131045"/>
            <a:ext cx="833260" cy="923012"/>
            <a:chOff x="1797975" y="820925"/>
            <a:chExt cx="833250" cy="923000"/>
          </a:xfrm>
        </p:grpSpPr>
        <p:sp>
          <p:nvSpPr>
            <p:cNvPr id="391" name="Google Shape;391;p6"/>
            <p:cNvSpPr/>
            <p:nvPr/>
          </p:nvSpPr>
          <p:spPr>
            <a:xfrm>
              <a:off x="2189925" y="820925"/>
              <a:ext cx="441300" cy="923000"/>
            </a:xfrm>
            <a:custGeom>
              <a:avLst/>
              <a:gdLst/>
              <a:ahLst/>
              <a:cxnLst/>
              <a:rect l="l" t="t" r="r" b="b"/>
              <a:pathLst>
                <a:path w="17652" h="36920" extrusionOk="0">
                  <a:moveTo>
                    <a:pt x="16810" y="1"/>
                  </a:moveTo>
                  <a:lnTo>
                    <a:pt x="9745" y="7168"/>
                  </a:lnTo>
                  <a:cubicBezTo>
                    <a:pt x="9745" y="7168"/>
                    <a:pt x="0" y="23529"/>
                    <a:pt x="9785" y="36920"/>
                  </a:cubicBezTo>
                  <a:cubicBezTo>
                    <a:pt x="9785" y="36920"/>
                    <a:pt x="11697" y="35812"/>
                    <a:pt x="13581" y="31766"/>
                  </a:cubicBezTo>
                  <a:lnTo>
                    <a:pt x="11886" y="30817"/>
                  </a:lnTo>
                  <a:lnTo>
                    <a:pt x="13844" y="31186"/>
                  </a:lnTo>
                  <a:cubicBezTo>
                    <a:pt x="14097" y="30602"/>
                    <a:pt x="14348" y="29964"/>
                    <a:pt x="14594" y="29266"/>
                  </a:cubicBezTo>
                  <a:lnTo>
                    <a:pt x="12854" y="28453"/>
                  </a:lnTo>
                  <a:lnTo>
                    <a:pt x="14769" y="28750"/>
                  </a:lnTo>
                  <a:cubicBezTo>
                    <a:pt x="15113" y="27711"/>
                    <a:pt x="15441" y="26547"/>
                    <a:pt x="15739" y="25247"/>
                  </a:cubicBezTo>
                  <a:lnTo>
                    <a:pt x="9817" y="23415"/>
                  </a:lnTo>
                  <a:lnTo>
                    <a:pt x="16060" y="23733"/>
                  </a:lnTo>
                  <a:cubicBezTo>
                    <a:pt x="17126" y="18248"/>
                    <a:pt x="17652" y="10599"/>
                    <a:pt x="168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6"/>
            <p:cNvSpPr/>
            <p:nvPr/>
          </p:nvSpPr>
          <p:spPr>
            <a:xfrm>
              <a:off x="2208525" y="1007025"/>
              <a:ext cx="226025" cy="736900"/>
            </a:xfrm>
            <a:custGeom>
              <a:avLst/>
              <a:gdLst/>
              <a:ahLst/>
              <a:cxnLst/>
              <a:rect l="l" t="t" r="r" b="b"/>
              <a:pathLst>
                <a:path w="9041" h="29476" extrusionOk="0">
                  <a:moveTo>
                    <a:pt x="8845" y="0"/>
                  </a:moveTo>
                  <a:cubicBezTo>
                    <a:pt x="7633" y="2193"/>
                    <a:pt x="1" y="17101"/>
                    <a:pt x="9041" y="29476"/>
                  </a:cubicBezTo>
                  <a:cubicBezTo>
                    <a:pt x="1365" y="16462"/>
                    <a:pt x="8838" y="16"/>
                    <a:pt x="88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6"/>
            <p:cNvSpPr/>
            <p:nvPr/>
          </p:nvSpPr>
          <p:spPr>
            <a:xfrm>
              <a:off x="1797975" y="984975"/>
              <a:ext cx="636300" cy="654900"/>
            </a:xfrm>
            <a:custGeom>
              <a:avLst/>
              <a:gdLst/>
              <a:ahLst/>
              <a:cxnLst/>
              <a:rect l="l" t="t" r="r" b="b"/>
              <a:pathLst>
                <a:path w="25452" h="26196" extrusionOk="0">
                  <a:moveTo>
                    <a:pt x="22162" y="0"/>
                  </a:moveTo>
                  <a:cubicBezTo>
                    <a:pt x="22162" y="0"/>
                    <a:pt x="1" y="7333"/>
                    <a:pt x="782" y="25998"/>
                  </a:cubicBezTo>
                  <a:cubicBezTo>
                    <a:pt x="782" y="25998"/>
                    <a:pt x="1971" y="26196"/>
                    <a:pt x="3510" y="26196"/>
                  </a:cubicBezTo>
                  <a:cubicBezTo>
                    <a:pt x="4855" y="26196"/>
                    <a:pt x="6466" y="26045"/>
                    <a:pt x="7786" y="25479"/>
                  </a:cubicBezTo>
                  <a:lnTo>
                    <a:pt x="6780" y="23843"/>
                  </a:lnTo>
                  <a:lnTo>
                    <a:pt x="8524" y="22601"/>
                  </a:lnTo>
                  <a:lnTo>
                    <a:pt x="6454" y="19503"/>
                  </a:lnTo>
                  <a:lnTo>
                    <a:pt x="6454" y="19503"/>
                  </a:lnTo>
                  <a:lnTo>
                    <a:pt x="9847" y="22377"/>
                  </a:lnTo>
                  <a:cubicBezTo>
                    <a:pt x="9847" y="22377"/>
                    <a:pt x="11696" y="20786"/>
                    <a:pt x="12350" y="19702"/>
                  </a:cubicBezTo>
                  <a:lnTo>
                    <a:pt x="8186" y="15441"/>
                  </a:lnTo>
                  <a:lnTo>
                    <a:pt x="8186" y="15441"/>
                  </a:lnTo>
                  <a:cubicBezTo>
                    <a:pt x="8186" y="15441"/>
                    <a:pt x="12189" y="17157"/>
                    <a:pt x="13078" y="18325"/>
                  </a:cubicBezTo>
                  <a:cubicBezTo>
                    <a:pt x="13078" y="18325"/>
                    <a:pt x="21796" y="9233"/>
                    <a:pt x="25451" y="844"/>
                  </a:cubicBezTo>
                  <a:lnTo>
                    <a:pt x="221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6"/>
            <p:cNvSpPr/>
            <p:nvPr/>
          </p:nvSpPr>
          <p:spPr>
            <a:xfrm>
              <a:off x="1797975" y="984975"/>
              <a:ext cx="554050" cy="649950"/>
            </a:xfrm>
            <a:custGeom>
              <a:avLst/>
              <a:gdLst/>
              <a:ahLst/>
              <a:cxnLst/>
              <a:rect l="l" t="t" r="r" b="b"/>
              <a:pathLst>
                <a:path w="22162" h="25998" extrusionOk="0">
                  <a:moveTo>
                    <a:pt x="22162" y="0"/>
                  </a:moveTo>
                  <a:cubicBezTo>
                    <a:pt x="22158" y="2"/>
                    <a:pt x="1" y="7335"/>
                    <a:pt x="782" y="25998"/>
                  </a:cubicBezTo>
                  <a:cubicBezTo>
                    <a:pt x="2579" y="6556"/>
                    <a:pt x="22158" y="1"/>
                    <a:pt x="22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 name="Google Shape;395;p6"/>
          <p:cNvGrpSpPr/>
          <p:nvPr/>
        </p:nvGrpSpPr>
        <p:grpSpPr>
          <a:xfrm rot="10800000" flipH="1">
            <a:off x="4210221" y="4603506"/>
            <a:ext cx="723547" cy="993796"/>
            <a:chOff x="1064600" y="709975"/>
            <a:chExt cx="941750" cy="1293500"/>
          </a:xfrm>
        </p:grpSpPr>
        <p:sp>
          <p:nvSpPr>
            <p:cNvPr id="396" name="Google Shape;396;p6"/>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6"/>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6"/>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6"/>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6"/>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6"/>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6"/>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6"/>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6"/>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6"/>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6"/>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6"/>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6"/>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6"/>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6"/>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6"/>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6"/>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6"/>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6"/>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6"/>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6"/>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6"/>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6"/>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6"/>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6"/>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6"/>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6"/>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6"/>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6"/>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25" name="Google Shape;425;p6"/>
          <p:cNvCxnSpPr/>
          <p:nvPr/>
        </p:nvCxnSpPr>
        <p:spPr>
          <a:xfrm>
            <a:off x="845052" y="1104300"/>
            <a:ext cx="397200" cy="0"/>
          </a:xfrm>
          <a:prstGeom prst="straightConnector1">
            <a:avLst/>
          </a:prstGeom>
          <a:noFill/>
          <a:ln w="28575" cap="rnd" cmpd="sng">
            <a:solidFill>
              <a:schemeClr val="accent5"/>
            </a:solidFill>
            <a:prstDash val="solid"/>
            <a:round/>
            <a:headEnd type="none" w="med" len="med"/>
            <a:tailEnd type="none" w="med" len="med"/>
          </a:ln>
        </p:spPr>
      </p:cxnSp>
      <p:sp>
        <p:nvSpPr>
          <p:cNvPr id="426" name="Google Shape;426;p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extLst>
      <p:ext uri="{BB962C8B-B14F-4D97-AF65-F5344CB8AC3E}">
        <p14:creationId xmlns:p14="http://schemas.microsoft.com/office/powerpoint/2010/main" val="27847361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892" indent="0" algn="ctr">
              <a:buNone/>
              <a:defRPr sz="1500"/>
            </a:lvl2pPr>
            <a:lvl3pPr marL="685783" indent="0" algn="ctr">
              <a:buNone/>
              <a:defRPr sz="140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9356388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452336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9"/>
            <a:ext cx="7886700" cy="1125140"/>
          </a:xfrm>
        </p:spPr>
        <p:txBody>
          <a:bodyPr/>
          <a:lstStyle>
            <a:lvl1pPr marL="0" indent="0">
              <a:buNone/>
              <a:defRPr sz="1800">
                <a:solidFill>
                  <a:schemeClr val="tx1">
                    <a:tint val="75000"/>
                  </a:schemeClr>
                </a:solidFill>
              </a:defRPr>
            </a:lvl1pPr>
            <a:lvl2pPr marL="342892" indent="0">
              <a:buNone/>
              <a:defRPr sz="1500">
                <a:solidFill>
                  <a:schemeClr val="tx1">
                    <a:tint val="75000"/>
                  </a:schemeClr>
                </a:solidFill>
              </a:defRPr>
            </a:lvl2pPr>
            <a:lvl3pPr marL="685783" indent="0">
              <a:buNone/>
              <a:defRPr sz="1400">
                <a:solidFill>
                  <a:schemeClr val="tx1">
                    <a:tint val="75000"/>
                  </a:schemeClr>
                </a:solidFill>
              </a:defRPr>
            </a:lvl3pPr>
            <a:lvl4pPr marL="1028675" indent="0">
              <a:buNone/>
              <a:defRPr sz="1200">
                <a:solidFill>
                  <a:schemeClr val="tx1">
                    <a:tint val="75000"/>
                  </a:schemeClr>
                </a:solidFill>
              </a:defRPr>
            </a:lvl4pPr>
            <a:lvl5pPr marL="1371566" indent="0">
              <a:buNone/>
              <a:defRPr sz="1200">
                <a:solidFill>
                  <a:schemeClr val="tx1">
                    <a:tint val="75000"/>
                  </a:schemeClr>
                </a:solidFill>
              </a:defRPr>
            </a:lvl5pPr>
            <a:lvl6pPr marL="1714457" indent="0">
              <a:buNone/>
              <a:defRPr sz="1200">
                <a:solidFill>
                  <a:schemeClr val="tx1">
                    <a:tint val="75000"/>
                  </a:schemeClr>
                </a:solidFill>
              </a:defRPr>
            </a:lvl6pPr>
            <a:lvl7pPr marL="2057348" indent="0">
              <a:buNone/>
              <a:defRPr sz="1200">
                <a:solidFill>
                  <a:schemeClr val="tx1">
                    <a:tint val="75000"/>
                  </a:schemeClr>
                </a:solidFill>
              </a:defRPr>
            </a:lvl7pPr>
            <a:lvl8pPr marL="2400240" indent="0">
              <a:buNone/>
              <a:defRPr sz="1200">
                <a:solidFill>
                  <a:schemeClr val="tx1">
                    <a:tint val="75000"/>
                  </a:schemeClr>
                </a:solidFill>
              </a:defRPr>
            </a:lvl8pPr>
            <a:lvl9pPr marL="2743132"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7073843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4013215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892" indent="0">
              <a:buNone/>
              <a:defRPr sz="1500" b="1"/>
            </a:lvl2pPr>
            <a:lvl3pPr marL="685783" indent="0">
              <a:buNone/>
              <a:defRPr sz="140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1" y="1260872"/>
            <a:ext cx="3887391" cy="617934"/>
          </a:xfrm>
        </p:spPr>
        <p:txBody>
          <a:bodyPr anchor="b"/>
          <a:lstStyle>
            <a:lvl1pPr marL="0" indent="0">
              <a:buNone/>
              <a:defRPr sz="1800" b="1"/>
            </a:lvl1pPr>
            <a:lvl2pPr marL="342892" indent="0">
              <a:buNone/>
              <a:defRPr sz="1500" b="1"/>
            </a:lvl2pPr>
            <a:lvl3pPr marL="685783" indent="0">
              <a:buNone/>
              <a:defRPr sz="140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Edit Master text styles</a:t>
            </a:r>
          </a:p>
        </p:txBody>
      </p:sp>
      <p:sp>
        <p:nvSpPr>
          <p:cNvPr id="6" name="Content Placeholder 5"/>
          <p:cNvSpPr>
            <a:spLocks noGrp="1"/>
          </p:cNvSpPr>
          <p:nvPr>
            <p:ph sz="quarter" idx="4"/>
          </p:nvPr>
        </p:nvSpPr>
        <p:spPr>
          <a:xfrm>
            <a:off x="4629151"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664082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0792573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6725540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70"/>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100"/>
            </a:lvl2pPr>
            <a:lvl3pPr marL="685783" indent="0">
              <a:buNone/>
              <a:defRPr sz="900"/>
            </a:lvl3pPr>
            <a:lvl4pPr marL="1028675" indent="0">
              <a:buNone/>
              <a:defRPr sz="800"/>
            </a:lvl4pPr>
            <a:lvl5pPr marL="1371566" indent="0">
              <a:buNone/>
              <a:defRPr sz="800"/>
            </a:lvl5pPr>
            <a:lvl6pPr marL="1714457" indent="0">
              <a:buNone/>
              <a:defRPr sz="800"/>
            </a:lvl6pPr>
            <a:lvl7pPr marL="2057348" indent="0">
              <a:buNone/>
              <a:defRPr sz="800"/>
            </a:lvl7pPr>
            <a:lvl8pPr marL="2400240" indent="0">
              <a:buNone/>
              <a:defRPr sz="800"/>
            </a:lvl8pPr>
            <a:lvl9pPr marL="2743132" indent="0">
              <a:buNone/>
              <a:defRPr sz="800"/>
            </a:lvl9pPr>
          </a:lstStyle>
          <a:p>
            <a:pPr lvl="0"/>
            <a:r>
              <a:rPr lang="en-US"/>
              <a:t>Edit Master text styles</a:t>
            </a:r>
          </a:p>
        </p:txBody>
      </p:sp>
      <p:sp>
        <p:nvSpPr>
          <p:cNvPr id="5" name="Date Placeholder 4"/>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1107351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70"/>
            <a:ext cx="4629150" cy="3655219"/>
          </a:xfrm>
        </p:spPr>
        <p:txBody>
          <a:bodyPr/>
          <a:lstStyle>
            <a:lvl1pPr marL="0" indent="0">
              <a:buNone/>
              <a:defRPr sz="24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endParaRPr lang="en-US"/>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100"/>
            </a:lvl2pPr>
            <a:lvl3pPr marL="685783" indent="0">
              <a:buNone/>
              <a:defRPr sz="900"/>
            </a:lvl3pPr>
            <a:lvl4pPr marL="1028675" indent="0">
              <a:buNone/>
              <a:defRPr sz="800"/>
            </a:lvl4pPr>
            <a:lvl5pPr marL="1371566" indent="0">
              <a:buNone/>
              <a:defRPr sz="800"/>
            </a:lvl5pPr>
            <a:lvl6pPr marL="1714457" indent="0">
              <a:buNone/>
              <a:defRPr sz="800"/>
            </a:lvl6pPr>
            <a:lvl7pPr marL="2057348" indent="0">
              <a:buNone/>
              <a:defRPr sz="800"/>
            </a:lvl7pPr>
            <a:lvl8pPr marL="2400240" indent="0">
              <a:buNone/>
              <a:defRPr sz="800"/>
            </a:lvl8pPr>
            <a:lvl9pPr marL="2743132" indent="0">
              <a:buNone/>
              <a:defRPr sz="800"/>
            </a:lvl9pPr>
          </a:lstStyle>
          <a:p>
            <a:pPr lvl="0"/>
            <a:r>
              <a:rPr lang="en-US"/>
              <a:t>Edit Master text styles</a:t>
            </a:r>
          </a:p>
        </p:txBody>
      </p:sp>
      <p:sp>
        <p:nvSpPr>
          <p:cNvPr id="5" name="Date Placeholder 4"/>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7791531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70635D2-1FD4-42FB-A3A0-B9DFEF7C7F90}" type="datetimeFigureOut">
              <a:rPr lang="en-US" smtClean="0">
                <a:solidFill>
                  <a:prstClr val="black">
                    <a:tint val="75000"/>
                  </a:prstClr>
                </a:solidFill>
              </a:rPr>
              <a:pPr/>
              <a:t>4/4/25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8A4EFB-0D95-4D66-8DB7-7B35D2AA263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48848502"/>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3.xml"/><Relationship Id="rId13" Type="http://schemas.openxmlformats.org/officeDocument/2006/relationships/slideLayout" Target="../slideLayouts/slideLayout18.xml"/><Relationship Id="rId18" Type="http://schemas.openxmlformats.org/officeDocument/2006/relationships/slideLayout" Target="../slideLayouts/slideLayout23.xml"/><Relationship Id="rId26" Type="http://schemas.openxmlformats.org/officeDocument/2006/relationships/slideLayout" Target="../slideLayouts/slideLayout31.xml"/><Relationship Id="rId3" Type="http://schemas.openxmlformats.org/officeDocument/2006/relationships/slideLayout" Target="../slideLayouts/slideLayout8.xml"/><Relationship Id="rId21" Type="http://schemas.openxmlformats.org/officeDocument/2006/relationships/slideLayout" Target="../slideLayouts/slideLayout26.xml"/><Relationship Id="rId7" Type="http://schemas.openxmlformats.org/officeDocument/2006/relationships/slideLayout" Target="../slideLayouts/slideLayout12.xml"/><Relationship Id="rId12" Type="http://schemas.openxmlformats.org/officeDocument/2006/relationships/slideLayout" Target="../slideLayouts/slideLayout17.xml"/><Relationship Id="rId17" Type="http://schemas.openxmlformats.org/officeDocument/2006/relationships/slideLayout" Target="../slideLayouts/slideLayout22.xml"/><Relationship Id="rId25" Type="http://schemas.openxmlformats.org/officeDocument/2006/relationships/slideLayout" Target="../slideLayouts/slideLayout30.xml"/><Relationship Id="rId2" Type="http://schemas.openxmlformats.org/officeDocument/2006/relationships/slideLayout" Target="../slideLayouts/slideLayout7.xml"/><Relationship Id="rId16" Type="http://schemas.openxmlformats.org/officeDocument/2006/relationships/slideLayout" Target="../slideLayouts/slideLayout21.xml"/><Relationship Id="rId20" Type="http://schemas.openxmlformats.org/officeDocument/2006/relationships/slideLayout" Target="../slideLayouts/slideLayout25.xml"/><Relationship Id="rId29" Type="http://schemas.openxmlformats.org/officeDocument/2006/relationships/slideLayout" Target="../slideLayouts/slideLayout34.xml"/><Relationship Id="rId1" Type="http://schemas.openxmlformats.org/officeDocument/2006/relationships/slideLayout" Target="../slideLayouts/slideLayout6.xml"/><Relationship Id="rId6" Type="http://schemas.openxmlformats.org/officeDocument/2006/relationships/slideLayout" Target="../slideLayouts/slideLayout11.xml"/><Relationship Id="rId11" Type="http://schemas.openxmlformats.org/officeDocument/2006/relationships/slideLayout" Target="../slideLayouts/slideLayout16.xml"/><Relationship Id="rId24" Type="http://schemas.openxmlformats.org/officeDocument/2006/relationships/slideLayout" Target="../slideLayouts/slideLayout29.xml"/><Relationship Id="rId5" Type="http://schemas.openxmlformats.org/officeDocument/2006/relationships/slideLayout" Target="../slideLayouts/slideLayout10.xml"/><Relationship Id="rId15" Type="http://schemas.openxmlformats.org/officeDocument/2006/relationships/slideLayout" Target="../slideLayouts/slideLayout20.xml"/><Relationship Id="rId23" Type="http://schemas.openxmlformats.org/officeDocument/2006/relationships/slideLayout" Target="../slideLayouts/slideLayout28.xml"/><Relationship Id="rId28" Type="http://schemas.openxmlformats.org/officeDocument/2006/relationships/slideLayout" Target="../slideLayouts/slideLayout33.xml"/><Relationship Id="rId10" Type="http://schemas.openxmlformats.org/officeDocument/2006/relationships/slideLayout" Target="../slideLayouts/slideLayout15.xml"/><Relationship Id="rId19" Type="http://schemas.openxmlformats.org/officeDocument/2006/relationships/slideLayout" Target="../slideLayouts/slideLayout24.xml"/><Relationship Id="rId4" Type="http://schemas.openxmlformats.org/officeDocument/2006/relationships/slideLayout" Target="../slideLayouts/slideLayout9.xml"/><Relationship Id="rId9" Type="http://schemas.openxmlformats.org/officeDocument/2006/relationships/slideLayout" Target="../slideLayouts/slideLayout14.xml"/><Relationship Id="rId14" Type="http://schemas.openxmlformats.org/officeDocument/2006/relationships/slideLayout" Target="../slideLayouts/slideLayout19.xml"/><Relationship Id="rId22" Type="http://schemas.openxmlformats.org/officeDocument/2006/relationships/slideLayout" Target="../slideLayouts/slideLayout27.xml"/><Relationship Id="rId27" Type="http://schemas.openxmlformats.org/officeDocument/2006/relationships/slideLayout" Target="../slideLayouts/slideLayout32.xml"/><Relationship Id="rId30"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3.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4.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5.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5.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6.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6.xml"/><Relationship Id="rId3" Type="http://schemas.openxmlformats.org/officeDocument/2006/relationships/slideLayout" Target="../slideLayouts/slideLayout81.xml"/><Relationship Id="rId7" Type="http://schemas.openxmlformats.org/officeDocument/2006/relationships/slideLayout" Target="../slideLayouts/slideLayout85.xml"/><Relationship Id="rId12" Type="http://schemas.openxmlformats.org/officeDocument/2006/relationships/theme" Target="../theme/theme7.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5" Type="http://schemas.openxmlformats.org/officeDocument/2006/relationships/slideLayout" Target="../slideLayouts/slideLayout83.xml"/><Relationship Id="rId10" Type="http://schemas.openxmlformats.org/officeDocument/2006/relationships/slideLayout" Target="../slideLayouts/slideLayout88.xml"/><Relationship Id="rId4" Type="http://schemas.openxmlformats.org/officeDocument/2006/relationships/slideLayout" Target="../slideLayouts/slideLayout82.xml"/><Relationship Id="rId9" Type="http://schemas.openxmlformats.org/officeDocument/2006/relationships/slideLayout" Target="../slideLayouts/slideLayout8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7.xml"/><Relationship Id="rId3" Type="http://schemas.openxmlformats.org/officeDocument/2006/relationships/slideLayout" Target="../slideLayouts/slideLayout92.xml"/><Relationship Id="rId7" Type="http://schemas.openxmlformats.org/officeDocument/2006/relationships/slideLayout" Target="../slideLayouts/slideLayout96.xml"/><Relationship Id="rId12" Type="http://schemas.openxmlformats.org/officeDocument/2006/relationships/theme" Target="../theme/theme8.xml"/><Relationship Id="rId2" Type="http://schemas.openxmlformats.org/officeDocument/2006/relationships/slideLayout" Target="../slideLayouts/slideLayout91.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5" Type="http://schemas.openxmlformats.org/officeDocument/2006/relationships/slideLayout" Target="../slideLayouts/slideLayout94.xml"/><Relationship Id="rId10" Type="http://schemas.openxmlformats.org/officeDocument/2006/relationships/slideLayout" Target="../slideLayouts/slideLayout99.xml"/><Relationship Id="rId4" Type="http://schemas.openxmlformats.org/officeDocument/2006/relationships/slideLayout" Target="../slideLayouts/slideLayout93.xml"/><Relationship Id="rId9" Type="http://schemas.openxmlformats.org/officeDocument/2006/relationships/slideLayout" Target="../slideLayouts/slideLayout9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387600"/>
            <a:ext cx="7704000" cy="5922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200"/>
              <a:buFont typeface="Anek Devanagari SemiBold"/>
              <a:buNone/>
              <a:defRPr sz="3200">
                <a:solidFill>
                  <a:schemeClr val="dk1"/>
                </a:solidFill>
                <a:latin typeface="Anek Devanagari SemiBold"/>
                <a:ea typeface="Anek Devanagari SemiBold"/>
                <a:cs typeface="Anek Devanagari SemiBold"/>
                <a:sym typeface="Anek Devanagari SemiBold"/>
              </a:defRPr>
            </a:lvl1pPr>
            <a:lvl2pPr lvl="1" algn="ctr" rtl="0">
              <a:spcBef>
                <a:spcPts val="0"/>
              </a:spcBef>
              <a:spcAft>
                <a:spcPts val="0"/>
              </a:spcAft>
              <a:buClr>
                <a:schemeClr val="dk1"/>
              </a:buClr>
              <a:buSzPts val="3600"/>
              <a:buFont typeface="Anek Devanagari SemiBold"/>
              <a:buNone/>
              <a:defRPr sz="3600">
                <a:solidFill>
                  <a:schemeClr val="dk1"/>
                </a:solidFill>
                <a:latin typeface="Anek Devanagari SemiBold"/>
                <a:ea typeface="Anek Devanagari SemiBold"/>
                <a:cs typeface="Anek Devanagari SemiBold"/>
                <a:sym typeface="Anek Devanagari SemiBold"/>
              </a:defRPr>
            </a:lvl2pPr>
            <a:lvl3pPr lvl="2" algn="ctr" rtl="0">
              <a:spcBef>
                <a:spcPts val="0"/>
              </a:spcBef>
              <a:spcAft>
                <a:spcPts val="0"/>
              </a:spcAft>
              <a:buClr>
                <a:schemeClr val="dk1"/>
              </a:buClr>
              <a:buSzPts val="3600"/>
              <a:buFont typeface="Anek Devanagari SemiBold"/>
              <a:buNone/>
              <a:defRPr sz="3600">
                <a:solidFill>
                  <a:schemeClr val="dk1"/>
                </a:solidFill>
                <a:latin typeface="Anek Devanagari SemiBold"/>
                <a:ea typeface="Anek Devanagari SemiBold"/>
                <a:cs typeface="Anek Devanagari SemiBold"/>
                <a:sym typeface="Anek Devanagari SemiBold"/>
              </a:defRPr>
            </a:lvl3pPr>
            <a:lvl4pPr lvl="3" algn="ctr" rtl="0">
              <a:spcBef>
                <a:spcPts val="0"/>
              </a:spcBef>
              <a:spcAft>
                <a:spcPts val="0"/>
              </a:spcAft>
              <a:buClr>
                <a:schemeClr val="dk1"/>
              </a:buClr>
              <a:buSzPts val="3600"/>
              <a:buFont typeface="Anek Devanagari SemiBold"/>
              <a:buNone/>
              <a:defRPr sz="3600">
                <a:solidFill>
                  <a:schemeClr val="dk1"/>
                </a:solidFill>
                <a:latin typeface="Anek Devanagari SemiBold"/>
                <a:ea typeface="Anek Devanagari SemiBold"/>
                <a:cs typeface="Anek Devanagari SemiBold"/>
                <a:sym typeface="Anek Devanagari SemiBold"/>
              </a:defRPr>
            </a:lvl4pPr>
            <a:lvl5pPr lvl="4" algn="ctr" rtl="0">
              <a:spcBef>
                <a:spcPts val="0"/>
              </a:spcBef>
              <a:spcAft>
                <a:spcPts val="0"/>
              </a:spcAft>
              <a:buClr>
                <a:schemeClr val="dk1"/>
              </a:buClr>
              <a:buSzPts val="3600"/>
              <a:buFont typeface="Anek Devanagari SemiBold"/>
              <a:buNone/>
              <a:defRPr sz="3600">
                <a:solidFill>
                  <a:schemeClr val="dk1"/>
                </a:solidFill>
                <a:latin typeface="Anek Devanagari SemiBold"/>
                <a:ea typeface="Anek Devanagari SemiBold"/>
                <a:cs typeface="Anek Devanagari SemiBold"/>
                <a:sym typeface="Anek Devanagari SemiBold"/>
              </a:defRPr>
            </a:lvl5pPr>
            <a:lvl6pPr lvl="5" algn="ctr" rtl="0">
              <a:spcBef>
                <a:spcPts val="0"/>
              </a:spcBef>
              <a:spcAft>
                <a:spcPts val="0"/>
              </a:spcAft>
              <a:buClr>
                <a:schemeClr val="dk1"/>
              </a:buClr>
              <a:buSzPts val="3600"/>
              <a:buFont typeface="Anek Devanagari SemiBold"/>
              <a:buNone/>
              <a:defRPr sz="3600">
                <a:solidFill>
                  <a:schemeClr val="dk1"/>
                </a:solidFill>
                <a:latin typeface="Anek Devanagari SemiBold"/>
                <a:ea typeface="Anek Devanagari SemiBold"/>
                <a:cs typeface="Anek Devanagari SemiBold"/>
                <a:sym typeface="Anek Devanagari SemiBold"/>
              </a:defRPr>
            </a:lvl6pPr>
            <a:lvl7pPr lvl="6" algn="ctr" rtl="0">
              <a:spcBef>
                <a:spcPts val="0"/>
              </a:spcBef>
              <a:spcAft>
                <a:spcPts val="0"/>
              </a:spcAft>
              <a:buClr>
                <a:schemeClr val="dk1"/>
              </a:buClr>
              <a:buSzPts val="3600"/>
              <a:buFont typeface="Anek Devanagari SemiBold"/>
              <a:buNone/>
              <a:defRPr sz="3600">
                <a:solidFill>
                  <a:schemeClr val="dk1"/>
                </a:solidFill>
                <a:latin typeface="Anek Devanagari SemiBold"/>
                <a:ea typeface="Anek Devanagari SemiBold"/>
                <a:cs typeface="Anek Devanagari SemiBold"/>
                <a:sym typeface="Anek Devanagari SemiBold"/>
              </a:defRPr>
            </a:lvl7pPr>
            <a:lvl8pPr lvl="7" algn="ctr" rtl="0">
              <a:spcBef>
                <a:spcPts val="0"/>
              </a:spcBef>
              <a:spcAft>
                <a:spcPts val="0"/>
              </a:spcAft>
              <a:buClr>
                <a:schemeClr val="dk1"/>
              </a:buClr>
              <a:buSzPts val="3600"/>
              <a:buFont typeface="Anek Devanagari SemiBold"/>
              <a:buNone/>
              <a:defRPr sz="3600">
                <a:solidFill>
                  <a:schemeClr val="dk1"/>
                </a:solidFill>
                <a:latin typeface="Anek Devanagari SemiBold"/>
                <a:ea typeface="Anek Devanagari SemiBold"/>
                <a:cs typeface="Anek Devanagari SemiBold"/>
                <a:sym typeface="Anek Devanagari SemiBold"/>
              </a:defRPr>
            </a:lvl8pPr>
            <a:lvl9pPr lvl="8" algn="ctr" rtl="0">
              <a:spcBef>
                <a:spcPts val="0"/>
              </a:spcBef>
              <a:spcAft>
                <a:spcPts val="0"/>
              </a:spcAft>
              <a:buClr>
                <a:schemeClr val="dk1"/>
              </a:buClr>
              <a:buSzPts val="3600"/>
              <a:buFont typeface="Anek Devanagari SemiBold"/>
              <a:buNone/>
              <a:defRPr sz="3600">
                <a:solidFill>
                  <a:schemeClr val="dk1"/>
                </a:solidFill>
                <a:latin typeface="Anek Devanagari SemiBold"/>
                <a:ea typeface="Anek Devanagari SemiBold"/>
                <a:cs typeface="Anek Devanagari SemiBold"/>
                <a:sym typeface="Anek Devanagari SemiBold"/>
              </a:defRPr>
            </a:lvl9pPr>
          </a:lstStyle>
          <a:p>
            <a:endParaRPr/>
          </a:p>
        </p:txBody>
      </p:sp>
      <p:sp>
        <p:nvSpPr>
          <p:cNvPr id="7" name="Google Shape;7;p1"/>
          <p:cNvSpPr txBox="1">
            <a:spLocks noGrp="1"/>
          </p:cNvSpPr>
          <p:nvPr>
            <p:ph type="body" idx="1"/>
          </p:nvPr>
        </p:nvSpPr>
        <p:spPr>
          <a:xfrm>
            <a:off x="720000" y="1300850"/>
            <a:ext cx="7704000" cy="3267900"/>
          </a:xfrm>
          <a:prstGeom prst="rect">
            <a:avLst/>
          </a:prstGeom>
          <a:noFill/>
          <a:ln>
            <a:noFill/>
          </a:ln>
        </p:spPr>
        <p:txBody>
          <a:bodyPr spcFirstLastPara="1" wrap="square" lIns="91425" tIns="91425" rIns="91425" bIns="91425" anchor="ctr" anchorCtr="0">
            <a:noAutofit/>
          </a:bodyPr>
          <a:lstStyle>
            <a:lvl1pPr marL="457200" lvl="0" indent="-317500">
              <a:lnSpc>
                <a:spcPct val="100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1pPr>
            <a:lvl2pPr marL="914400" lvl="1" indent="-317500">
              <a:lnSpc>
                <a:spcPct val="100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2pPr>
            <a:lvl3pPr marL="1371600" lvl="2" indent="-317500">
              <a:lnSpc>
                <a:spcPct val="100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3pPr>
            <a:lvl4pPr marL="1828800" lvl="3" indent="-317500">
              <a:lnSpc>
                <a:spcPct val="100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4pPr>
            <a:lvl5pPr marL="2286000" lvl="4" indent="-317500">
              <a:lnSpc>
                <a:spcPct val="100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5pPr>
            <a:lvl6pPr marL="2743200" lvl="5" indent="-317500">
              <a:lnSpc>
                <a:spcPct val="100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6pPr>
            <a:lvl7pPr marL="3200400" lvl="6" indent="-317500">
              <a:lnSpc>
                <a:spcPct val="100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7pPr>
            <a:lvl8pPr marL="3657600" lvl="7" indent="-317500">
              <a:lnSpc>
                <a:spcPct val="100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8pPr>
            <a:lvl9pPr marL="4114800" lvl="8" indent="-317500">
              <a:lnSpc>
                <a:spcPct val="100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8" r:id="rId2"/>
    <p:sldLayoutId id="2147483661" r:id="rId3"/>
    <p:sldLayoutId id="2147483680" r:id="rId4"/>
    <p:sldLayoutId id="2147483681" r:id="rId5"/>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49">
          <p15:clr>
            <a:srgbClr val="EA4335"/>
          </p15:clr>
        </p15:guide>
        <p15:guide id="2" pos="5311">
          <p15:clr>
            <a:srgbClr val="EA4335"/>
          </p15:clr>
        </p15:guide>
        <p15:guide id="3" orient="horz" pos="340">
          <p15:clr>
            <a:srgbClr val="EA4335"/>
          </p15:clr>
        </p15:guide>
        <p15:guide id="4" orient="horz" pos="2903">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4300"/>
          </a:xfrm>
          <a:prstGeom prst="rect">
            <a:avLst/>
          </a:prstGeom>
          <a:noFill/>
          <a:ln>
            <a:noFill/>
          </a:ln>
        </p:spPr>
        <p:txBody>
          <a:bodyPr spcFirstLastPara="1" wrap="square" lIns="91425" tIns="91425" rIns="91425" bIns="91425" anchor="ctr" anchorCtr="0">
            <a:noAutofit/>
          </a:bodyPr>
          <a:lstStyle>
            <a:lvl1pPr lvl="0" rtl="0">
              <a:lnSpc>
                <a:spcPct val="90000"/>
              </a:lnSpc>
              <a:spcBef>
                <a:spcPts val="0"/>
              </a:spcBef>
              <a:spcAft>
                <a:spcPts val="0"/>
              </a:spcAft>
              <a:buClr>
                <a:schemeClr val="dk2"/>
              </a:buClr>
              <a:buSzPts val="3100"/>
              <a:buFont typeface="Chango"/>
              <a:buNone/>
              <a:defRPr sz="3100">
                <a:solidFill>
                  <a:schemeClr val="dk2"/>
                </a:solidFill>
                <a:latin typeface="Chango"/>
                <a:ea typeface="Chango"/>
                <a:cs typeface="Chango"/>
                <a:sym typeface="Chango"/>
              </a:defRPr>
            </a:lvl1pPr>
            <a:lvl2pPr lvl="1" rtl="0">
              <a:lnSpc>
                <a:spcPct val="90000"/>
              </a:lnSpc>
              <a:spcBef>
                <a:spcPts val="0"/>
              </a:spcBef>
              <a:spcAft>
                <a:spcPts val="0"/>
              </a:spcAft>
              <a:buClr>
                <a:schemeClr val="dk2"/>
              </a:buClr>
              <a:buSzPts val="3100"/>
              <a:buFont typeface="Chango"/>
              <a:buNone/>
              <a:defRPr sz="3100">
                <a:solidFill>
                  <a:schemeClr val="dk2"/>
                </a:solidFill>
                <a:latin typeface="Chango"/>
                <a:ea typeface="Chango"/>
                <a:cs typeface="Chango"/>
                <a:sym typeface="Chango"/>
              </a:defRPr>
            </a:lvl2pPr>
            <a:lvl3pPr lvl="2" rtl="0">
              <a:lnSpc>
                <a:spcPct val="90000"/>
              </a:lnSpc>
              <a:spcBef>
                <a:spcPts val="0"/>
              </a:spcBef>
              <a:spcAft>
                <a:spcPts val="0"/>
              </a:spcAft>
              <a:buClr>
                <a:schemeClr val="dk2"/>
              </a:buClr>
              <a:buSzPts val="3100"/>
              <a:buFont typeface="Chango"/>
              <a:buNone/>
              <a:defRPr sz="3100">
                <a:solidFill>
                  <a:schemeClr val="dk2"/>
                </a:solidFill>
                <a:latin typeface="Chango"/>
                <a:ea typeface="Chango"/>
                <a:cs typeface="Chango"/>
                <a:sym typeface="Chango"/>
              </a:defRPr>
            </a:lvl3pPr>
            <a:lvl4pPr lvl="3" rtl="0">
              <a:lnSpc>
                <a:spcPct val="90000"/>
              </a:lnSpc>
              <a:spcBef>
                <a:spcPts val="0"/>
              </a:spcBef>
              <a:spcAft>
                <a:spcPts val="0"/>
              </a:spcAft>
              <a:buClr>
                <a:schemeClr val="dk2"/>
              </a:buClr>
              <a:buSzPts val="3100"/>
              <a:buFont typeface="Chango"/>
              <a:buNone/>
              <a:defRPr sz="3100">
                <a:solidFill>
                  <a:schemeClr val="dk2"/>
                </a:solidFill>
                <a:latin typeface="Chango"/>
                <a:ea typeface="Chango"/>
                <a:cs typeface="Chango"/>
                <a:sym typeface="Chango"/>
              </a:defRPr>
            </a:lvl4pPr>
            <a:lvl5pPr lvl="4" rtl="0">
              <a:lnSpc>
                <a:spcPct val="90000"/>
              </a:lnSpc>
              <a:spcBef>
                <a:spcPts val="0"/>
              </a:spcBef>
              <a:spcAft>
                <a:spcPts val="0"/>
              </a:spcAft>
              <a:buClr>
                <a:schemeClr val="dk2"/>
              </a:buClr>
              <a:buSzPts val="3100"/>
              <a:buFont typeface="Chango"/>
              <a:buNone/>
              <a:defRPr sz="3100">
                <a:solidFill>
                  <a:schemeClr val="dk2"/>
                </a:solidFill>
                <a:latin typeface="Chango"/>
                <a:ea typeface="Chango"/>
                <a:cs typeface="Chango"/>
                <a:sym typeface="Chango"/>
              </a:defRPr>
            </a:lvl5pPr>
            <a:lvl6pPr lvl="5" rtl="0">
              <a:lnSpc>
                <a:spcPct val="90000"/>
              </a:lnSpc>
              <a:spcBef>
                <a:spcPts val="0"/>
              </a:spcBef>
              <a:spcAft>
                <a:spcPts val="0"/>
              </a:spcAft>
              <a:buClr>
                <a:schemeClr val="dk2"/>
              </a:buClr>
              <a:buSzPts val="3100"/>
              <a:buFont typeface="Chango"/>
              <a:buNone/>
              <a:defRPr sz="3100">
                <a:solidFill>
                  <a:schemeClr val="dk2"/>
                </a:solidFill>
                <a:latin typeface="Chango"/>
                <a:ea typeface="Chango"/>
                <a:cs typeface="Chango"/>
                <a:sym typeface="Chango"/>
              </a:defRPr>
            </a:lvl6pPr>
            <a:lvl7pPr lvl="6" rtl="0">
              <a:lnSpc>
                <a:spcPct val="90000"/>
              </a:lnSpc>
              <a:spcBef>
                <a:spcPts val="0"/>
              </a:spcBef>
              <a:spcAft>
                <a:spcPts val="0"/>
              </a:spcAft>
              <a:buClr>
                <a:schemeClr val="dk2"/>
              </a:buClr>
              <a:buSzPts val="3100"/>
              <a:buFont typeface="Chango"/>
              <a:buNone/>
              <a:defRPr sz="3100">
                <a:solidFill>
                  <a:schemeClr val="dk2"/>
                </a:solidFill>
                <a:latin typeface="Chango"/>
                <a:ea typeface="Chango"/>
                <a:cs typeface="Chango"/>
                <a:sym typeface="Chango"/>
              </a:defRPr>
            </a:lvl7pPr>
            <a:lvl8pPr lvl="7" rtl="0">
              <a:lnSpc>
                <a:spcPct val="90000"/>
              </a:lnSpc>
              <a:spcBef>
                <a:spcPts val="0"/>
              </a:spcBef>
              <a:spcAft>
                <a:spcPts val="0"/>
              </a:spcAft>
              <a:buClr>
                <a:schemeClr val="dk2"/>
              </a:buClr>
              <a:buSzPts val="3100"/>
              <a:buFont typeface="Chango"/>
              <a:buNone/>
              <a:defRPr sz="3100">
                <a:solidFill>
                  <a:schemeClr val="dk2"/>
                </a:solidFill>
                <a:latin typeface="Chango"/>
                <a:ea typeface="Chango"/>
                <a:cs typeface="Chango"/>
                <a:sym typeface="Chango"/>
              </a:defRPr>
            </a:lvl8pPr>
            <a:lvl9pPr lvl="8" rtl="0">
              <a:lnSpc>
                <a:spcPct val="90000"/>
              </a:lnSpc>
              <a:spcBef>
                <a:spcPts val="0"/>
              </a:spcBef>
              <a:spcAft>
                <a:spcPts val="0"/>
              </a:spcAft>
              <a:buClr>
                <a:schemeClr val="dk2"/>
              </a:buClr>
              <a:buSzPts val="3100"/>
              <a:buFont typeface="Chango"/>
              <a:buNone/>
              <a:defRPr sz="3100">
                <a:solidFill>
                  <a:schemeClr val="dk2"/>
                </a:solidFill>
                <a:latin typeface="Chango"/>
                <a:ea typeface="Chango"/>
                <a:cs typeface="Chango"/>
                <a:sym typeface="Chango"/>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Nunito"/>
              <a:buChar char="●"/>
              <a:defRPr>
                <a:solidFill>
                  <a:schemeClr val="dk2"/>
                </a:solidFill>
                <a:latin typeface="Nunito"/>
                <a:ea typeface="Nunito"/>
                <a:cs typeface="Nunito"/>
                <a:sym typeface="Nunito"/>
              </a:defRPr>
            </a:lvl1pPr>
            <a:lvl2pPr marL="914400" lvl="1" indent="-317500">
              <a:lnSpc>
                <a:spcPct val="100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2pPr>
            <a:lvl3pPr marL="1371600" lvl="2" indent="-317500">
              <a:lnSpc>
                <a:spcPct val="100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3pPr>
            <a:lvl4pPr marL="1828800" lvl="3" indent="-317500">
              <a:lnSpc>
                <a:spcPct val="100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4pPr>
            <a:lvl5pPr marL="2286000" lvl="4" indent="-317500">
              <a:lnSpc>
                <a:spcPct val="100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5pPr>
            <a:lvl6pPr marL="2743200" lvl="5" indent="-317500">
              <a:lnSpc>
                <a:spcPct val="100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6pPr>
            <a:lvl7pPr marL="3200400" lvl="6" indent="-317500">
              <a:lnSpc>
                <a:spcPct val="100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7pPr>
            <a:lvl8pPr marL="3657600" lvl="7" indent="-317500">
              <a:lnSpc>
                <a:spcPct val="100000"/>
              </a:lnSpc>
              <a:spcBef>
                <a:spcPts val="1600"/>
              </a:spcBef>
              <a:spcAft>
                <a:spcPts val="0"/>
              </a:spcAft>
              <a:buClr>
                <a:schemeClr val="dk2"/>
              </a:buClr>
              <a:buSzPts val="1400"/>
              <a:buFont typeface="Nunito"/>
              <a:buChar char="○"/>
              <a:defRPr>
                <a:solidFill>
                  <a:schemeClr val="dk2"/>
                </a:solidFill>
                <a:latin typeface="Nunito"/>
                <a:ea typeface="Nunito"/>
                <a:cs typeface="Nunito"/>
                <a:sym typeface="Nunito"/>
              </a:defRPr>
            </a:lvl8pPr>
            <a:lvl9pPr marL="4114800" lvl="8" indent="-317500">
              <a:lnSpc>
                <a:spcPct val="100000"/>
              </a:lnSpc>
              <a:spcBef>
                <a:spcPts val="1600"/>
              </a:spcBef>
              <a:spcAft>
                <a:spcPts val="1600"/>
              </a:spcAft>
              <a:buClr>
                <a:schemeClr val="dk2"/>
              </a:buClr>
              <a:buSzPts val="1400"/>
              <a:buFont typeface="Nunito"/>
              <a:buChar char="■"/>
              <a:defRPr>
                <a:solidFill>
                  <a:schemeClr val="dk2"/>
                </a:solidFill>
                <a:latin typeface="Nunito"/>
                <a:ea typeface="Nunito"/>
                <a:cs typeface="Nunito"/>
                <a:sym typeface="Nunito"/>
              </a:defRPr>
            </a:lvl9pPr>
          </a:lstStyle>
          <a:p>
            <a:endParaRPr/>
          </a:p>
        </p:txBody>
      </p:sp>
    </p:spTree>
    <p:extLst>
      <p:ext uri="{BB962C8B-B14F-4D97-AF65-F5344CB8AC3E}">
        <p14:creationId xmlns:p14="http://schemas.microsoft.com/office/powerpoint/2010/main" val="2728585252"/>
      </p:ext>
    </p:extLst>
  </p:cSld>
  <p:clrMap bg1="lt1" tx1="dk1" bg2="dk2" tx2="lt2" accent1="accent1" accent2="accent2" accent3="accent3" accent4="accent4" accent5="accent5" accent6="accent6" hlink="hlink" folHlink="folHlink"/>
  <p:sldLayoutIdLst>
    <p:sldLayoutId id="2147483687"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 id="2147483697" r:id="rId10"/>
    <p:sldLayoutId id="2147483698" r:id="rId11"/>
    <p:sldLayoutId id="2147483699" r:id="rId12"/>
    <p:sldLayoutId id="2147483700" r:id="rId13"/>
    <p:sldLayoutId id="2147483701" r:id="rId14"/>
    <p:sldLayoutId id="2147483702" r:id="rId15"/>
    <p:sldLayoutId id="2147483703" r:id="rId16"/>
    <p:sldLayoutId id="2147483704" r:id="rId17"/>
    <p:sldLayoutId id="2147483705" r:id="rId18"/>
    <p:sldLayoutId id="2147483706" r:id="rId19"/>
    <p:sldLayoutId id="2147483707" r:id="rId20"/>
    <p:sldLayoutId id="2147483708" r:id="rId21"/>
    <p:sldLayoutId id="2147483709" r:id="rId22"/>
    <p:sldLayoutId id="2147483710" r:id="rId23"/>
    <p:sldLayoutId id="2147483711" r:id="rId24"/>
    <p:sldLayoutId id="2147483712" r:id="rId25"/>
    <p:sldLayoutId id="2147483713" r:id="rId26"/>
    <p:sldLayoutId id="2147483714" r:id="rId27"/>
    <p:sldLayoutId id="2147483715" r:id="rId28"/>
    <p:sldLayoutId id="2147483716" r:id="rId29"/>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433C6F38-B414-4C9B-BDA8-4D418C8D372C}"/>
              </a:ext>
            </a:extLst>
          </p:cNvPr>
          <p:cNvSpPr>
            <a:spLocks noGrp="1"/>
          </p:cNvSpPr>
          <p:nvPr>
            <p:ph type="title"/>
          </p:nvPr>
        </p:nvSpPr>
        <p:spPr>
          <a:xfrm>
            <a:off x="628650" y="273844"/>
            <a:ext cx="7886700" cy="994172"/>
          </a:xfrm>
          <a:prstGeom prst="rect">
            <a:avLst/>
          </a:prstGeom>
        </p:spPr>
        <p:txBody>
          <a:bodyPr vert="horz" lIns="68580" tIns="34290" rIns="68580" bIns="3429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id="{41DC0A02-A7C5-4B4D-B248-BACDFF6A4A21}"/>
              </a:ext>
            </a:extLst>
          </p:cNvPr>
          <p:cNvSpPr>
            <a:spLocks noGrp="1"/>
          </p:cNvSpPr>
          <p:nvPr>
            <p:ph type="body" idx="1"/>
          </p:nvPr>
        </p:nvSpPr>
        <p:spPr>
          <a:xfrm>
            <a:off x="628650" y="1369219"/>
            <a:ext cx="7886700" cy="3263504"/>
          </a:xfrm>
          <a:prstGeom prst="rect">
            <a:avLst/>
          </a:prstGeom>
        </p:spPr>
        <p:txBody>
          <a:bodyPr vert="horz" lIns="68580" tIns="34290" rIns="68580" bIns="34290" rtlCol="0">
            <a:normAutofit/>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5DFDC479-0AD8-4D60-A3B3-5C2D4542712B}"/>
              </a:ext>
            </a:extLst>
          </p:cNvPr>
          <p:cNvSpPr>
            <a:spLocks noGrp="1"/>
          </p:cNvSpPr>
          <p:nvPr>
            <p:ph type="dt" sz="half" idx="2"/>
          </p:nvPr>
        </p:nvSpPr>
        <p:spPr>
          <a:xfrm>
            <a:off x="628650" y="4767263"/>
            <a:ext cx="2057400" cy="273844"/>
          </a:xfrm>
          <a:prstGeom prst="rect">
            <a:avLst/>
          </a:prstGeom>
        </p:spPr>
        <p:txBody>
          <a:bodyPr vert="horz" lIns="68580" tIns="34290" rIns="68580" bIns="34290" rtlCol="0" anchor="ctr"/>
          <a:lstStyle>
            <a:lvl1pPr algn="l">
              <a:defRPr sz="900">
                <a:solidFill>
                  <a:schemeClr val="tx1">
                    <a:tint val="75000"/>
                  </a:schemeClr>
                </a:solidFill>
              </a:defRPr>
            </a:lvl1pPr>
          </a:lstStyle>
          <a:p>
            <a:pPr defTabSz="685800">
              <a:buClrTx/>
              <a:buFontTx/>
              <a:buNone/>
            </a:pPr>
            <a:fld id="{26BE4B9A-5FE1-41C6-A85A-9B353800DEA3}" type="datetimeFigureOut">
              <a:rPr lang="zh-CN" altLang="en-US" kern="1200" smtClean="0">
                <a:solidFill>
                  <a:prstClr val="black">
                    <a:tint val="75000"/>
                  </a:prstClr>
                </a:solidFill>
                <a:latin typeface="等线"/>
                <a:cs typeface="+mn-cs"/>
              </a:rPr>
              <a:pPr defTabSz="685800">
                <a:buClrTx/>
                <a:buFontTx/>
                <a:buNone/>
              </a:pPr>
              <a:t>2025/4/4</a:t>
            </a:fld>
            <a:endParaRPr lang="zh-CN" altLang="en-US" kern="1200">
              <a:solidFill>
                <a:prstClr val="black">
                  <a:tint val="75000"/>
                </a:prstClr>
              </a:solidFill>
              <a:latin typeface="等线"/>
              <a:cs typeface="+mn-cs"/>
            </a:endParaRPr>
          </a:p>
        </p:txBody>
      </p:sp>
      <p:sp>
        <p:nvSpPr>
          <p:cNvPr id="5" name="页脚占位符 4">
            <a:extLst>
              <a:ext uri="{FF2B5EF4-FFF2-40B4-BE49-F238E27FC236}">
                <a16:creationId xmlns:a16="http://schemas.microsoft.com/office/drawing/2014/main" id="{0F2BAC90-8029-4668-9B7E-61DF16B4B2A2}"/>
              </a:ext>
            </a:extLst>
          </p:cNvPr>
          <p:cNvSpPr>
            <a:spLocks noGrp="1"/>
          </p:cNvSpPr>
          <p:nvPr>
            <p:ph type="ftr" sz="quarter" idx="3"/>
          </p:nvPr>
        </p:nvSpPr>
        <p:spPr>
          <a:xfrm>
            <a:off x="3028950" y="4767263"/>
            <a:ext cx="3086100" cy="273844"/>
          </a:xfrm>
          <a:prstGeom prst="rect">
            <a:avLst/>
          </a:prstGeom>
        </p:spPr>
        <p:txBody>
          <a:bodyPr vert="horz" lIns="68580" tIns="34290" rIns="68580" bIns="34290" rtlCol="0" anchor="ctr"/>
          <a:lstStyle>
            <a:lvl1pPr algn="ctr">
              <a:defRPr sz="900">
                <a:solidFill>
                  <a:schemeClr val="tx1">
                    <a:tint val="75000"/>
                  </a:schemeClr>
                </a:solidFill>
              </a:defRPr>
            </a:lvl1pPr>
          </a:lstStyle>
          <a:p>
            <a:pPr defTabSz="685800">
              <a:buClrTx/>
              <a:buFontTx/>
              <a:buNone/>
            </a:pPr>
            <a:endParaRPr lang="zh-CN" altLang="en-US" kern="1200">
              <a:solidFill>
                <a:prstClr val="black">
                  <a:tint val="75000"/>
                </a:prstClr>
              </a:solidFill>
              <a:latin typeface="等线"/>
              <a:cs typeface="+mn-cs"/>
            </a:endParaRPr>
          </a:p>
        </p:txBody>
      </p:sp>
      <p:sp>
        <p:nvSpPr>
          <p:cNvPr id="6" name="灯片编号占位符 5">
            <a:extLst>
              <a:ext uri="{FF2B5EF4-FFF2-40B4-BE49-F238E27FC236}">
                <a16:creationId xmlns:a16="http://schemas.microsoft.com/office/drawing/2014/main" id="{95DFBDD7-BA47-4953-8199-793876B9A86F}"/>
              </a:ext>
            </a:extLst>
          </p:cNvPr>
          <p:cNvSpPr>
            <a:spLocks noGrp="1"/>
          </p:cNvSpPr>
          <p:nvPr>
            <p:ph type="sldNum" sz="quarter" idx="4"/>
          </p:nvPr>
        </p:nvSpPr>
        <p:spPr>
          <a:xfrm>
            <a:off x="6457950" y="4767263"/>
            <a:ext cx="2057400" cy="273844"/>
          </a:xfrm>
          <a:prstGeom prst="rect">
            <a:avLst/>
          </a:prstGeom>
        </p:spPr>
        <p:txBody>
          <a:bodyPr vert="horz" lIns="68580" tIns="34290" rIns="68580" bIns="34290" rtlCol="0" anchor="ctr"/>
          <a:lstStyle>
            <a:lvl1pPr algn="r">
              <a:defRPr sz="900">
                <a:solidFill>
                  <a:schemeClr val="tx1">
                    <a:tint val="75000"/>
                  </a:schemeClr>
                </a:solidFill>
              </a:defRPr>
            </a:lvl1pPr>
          </a:lstStyle>
          <a:p>
            <a:pPr defTabSz="685800">
              <a:buClrTx/>
              <a:buFontTx/>
              <a:buNone/>
            </a:pPr>
            <a:fld id="{23579F0F-EE30-458B-B3E0-374930A59BBB}" type="slidenum">
              <a:rPr lang="zh-CN" altLang="en-US" kern="1200" smtClean="0">
                <a:solidFill>
                  <a:prstClr val="black">
                    <a:tint val="75000"/>
                  </a:prstClr>
                </a:solidFill>
                <a:latin typeface="等线"/>
                <a:cs typeface="+mn-cs"/>
              </a:rPr>
              <a:pPr defTabSz="685800">
                <a:buClrTx/>
                <a:buFontTx/>
                <a:buNone/>
              </a:pPr>
              <a:t>‹#›</a:t>
            </a:fld>
            <a:endParaRPr lang="zh-CN" altLang="en-US" kern="1200">
              <a:solidFill>
                <a:prstClr val="black">
                  <a:tint val="75000"/>
                </a:prstClr>
              </a:solidFill>
              <a:latin typeface="等线"/>
              <a:cs typeface="+mn-cs"/>
            </a:endParaRPr>
          </a:p>
        </p:txBody>
      </p:sp>
    </p:spTree>
    <p:extLst>
      <p:ext uri="{BB962C8B-B14F-4D97-AF65-F5344CB8AC3E}">
        <p14:creationId xmlns:p14="http://schemas.microsoft.com/office/powerpoint/2010/main" val="2432145807"/>
      </p:ext>
    </p:extLst>
  </p:cSld>
  <p:clrMap bg1="lt1" tx1="dk1" bg2="lt2" tx2="dk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 id="2147483723" r:id="rId6"/>
    <p:sldLayoutId id="2147483724" r:id="rId7"/>
    <p:sldLayoutId id="2147483725" r:id="rId8"/>
    <p:sldLayoutId id="2147483726" r:id="rId9"/>
    <p:sldLayoutId id="2147483727" r:id="rId10"/>
    <p:sldLayoutId id="2147483728" r:id="rId11"/>
  </p:sldLayoutIdLst>
  <p:transition spd="slow" advClick="0" advTm="2000">
    <p:push dir="u"/>
  </p:transition>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68579" tIns="34289" rIns="68579" bIns="34289"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68579" tIns="34289" rIns="68579" bIns="34289"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4"/>
            <a:ext cx="2057400" cy="273844"/>
          </a:xfrm>
          <a:prstGeom prst="rect">
            <a:avLst/>
          </a:prstGeom>
        </p:spPr>
        <p:txBody>
          <a:bodyPr vert="horz" lIns="68579" tIns="34289" rIns="68579" bIns="34289" rtlCol="0" anchor="ctr"/>
          <a:lstStyle>
            <a:lvl1pPr algn="l">
              <a:defRPr sz="900">
                <a:solidFill>
                  <a:schemeClr val="tx1">
                    <a:tint val="75000"/>
                  </a:schemeClr>
                </a:solidFill>
              </a:defRPr>
            </a:lvl1pPr>
          </a:lstStyle>
          <a:p>
            <a:pPr defTabSz="685783">
              <a:buClrTx/>
              <a:buFontTx/>
              <a:buNone/>
            </a:pPr>
            <a:fld id="{570635D2-1FD4-42FB-A3A0-B9DFEF7C7F90}" type="datetimeFigureOut">
              <a:rPr lang="en-US" kern="1200" smtClean="0">
                <a:solidFill>
                  <a:prstClr val="black">
                    <a:tint val="75000"/>
                  </a:prstClr>
                </a:solidFill>
                <a:latin typeface="Calibri"/>
                <a:ea typeface="+mn-ea"/>
                <a:cs typeface="+mn-cs"/>
              </a:rPr>
              <a:pPr defTabSz="685783">
                <a:buClrTx/>
                <a:buFontTx/>
                <a:buNone/>
              </a:pPr>
              <a:t>4/4/25</a:t>
            </a:fld>
            <a:endParaRPr lang="en-US" kern="1200">
              <a:solidFill>
                <a:prstClr val="black">
                  <a:tint val="75000"/>
                </a:prstClr>
              </a:solidFill>
              <a:latin typeface="Calibri"/>
              <a:ea typeface="+mn-ea"/>
              <a:cs typeface="+mn-cs"/>
            </a:endParaRPr>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68579" tIns="34289" rIns="68579" bIns="34289" rtlCol="0" anchor="ctr"/>
          <a:lstStyle>
            <a:lvl1pPr algn="ctr">
              <a:defRPr sz="900">
                <a:solidFill>
                  <a:schemeClr val="tx1">
                    <a:tint val="75000"/>
                  </a:schemeClr>
                </a:solidFill>
              </a:defRPr>
            </a:lvl1pPr>
          </a:lstStyle>
          <a:p>
            <a:pPr defTabSz="685783">
              <a:buClrTx/>
              <a:buFontTx/>
              <a:buNone/>
            </a:pPr>
            <a:endParaRPr lang="en-US" kern="1200">
              <a:solidFill>
                <a:prstClr val="black">
                  <a:tint val="75000"/>
                </a:prstClr>
              </a:solidFill>
              <a:latin typeface="Calibri"/>
              <a:ea typeface="+mn-ea"/>
              <a:cs typeface="+mn-cs"/>
            </a:endParaRPr>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68579" tIns="34289" rIns="68579" bIns="34289" rtlCol="0" anchor="ctr"/>
          <a:lstStyle>
            <a:lvl1pPr algn="r">
              <a:defRPr sz="900">
                <a:solidFill>
                  <a:schemeClr val="tx1">
                    <a:tint val="75000"/>
                  </a:schemeClr>
                </a:solidFill>
              </a:defRPr>
            </a:lvl1pPr>
          </a:lstStyle>
          <a:p>
            <a:pPr defTabSz="685783">
              <a:buClrTx/>
              <a:buFontTx/>
              <a:buNone/>
            </a:pPr>
            <a:fld id="{CC8A4EFB-0D95-4D66-8DB7-7B35D2AA263F}" type="slidenum">
              <a:rPr lang="en-US" kern="1200" smtClean="0">
                <a:solidFill>
                  <a:prstClr val="black">
                    <a:tint val="75000"/>
                  </a:prstClr>
                </a:solidFill>
                <a:latin typeface="Calibri"/>
                <a:ea typeface="+mn-ea"/>
                <a:cs typeface="+mn-cs"/>
              </a:rPr>
              <a:pPr defTabSz="685783">
                <a:buClrTx/>
                <a:buFontTx/>
                <a:buNone/>
              </a:pPr>
              <a:t>‹#›</a:t>
            </a:fld>
            <a:endParaRPr lang="en-US" kern="1200">
              <a:solidFill>
                <a:prstClr val="black">
                  <a:tint val="75000"/>
                </a:prstClr>
              </a:solidFill>
              <a:latin typeface="Calibri"/>
              <a:ea typeface="+mn-ea"/>
              <a:cs typeface="+mn-cs"/>
            </a:endParaRPr>
          </a:p>
        </p:txBody>
      </p:sp>
    </p:spTree>
    <p:extLst>
      <p:ext uri="{BB962C8B-B14F-4D97-AF65-F5344CB8AC3E}">
        <p14:creationId xmlns:p14="http://schemas.microsoft.com/office/powerpoint/2010/main" val="3544056127"/>
      </p:ext>
    </p:extLst>
  </p:cSld>
  <p:clrMap bg1="lt1" tx1="dk1" bg2="lt2" tx2="dk2" accent1="accent1" accent2="accent2" accent3="accent3" accent4="accent4" accent5="accent5" accent6="accent6" hlink="hlink" folHlink="folHlink"/>
  <p:sldLayoutIdLst>
    <p:sldLayoutId id="2147483730" r:id="rId1"/>
    <p:sldLayoutId id="2147483731" r:id="rId2"/>
    <p:sldLayoutId id="2147483732" r:id="rId3"/>
    <p:sldLayoutId id="2147483733" r:id="rId4"/>
    <p:sldLayoutId id="2147483734" r:id="rId5"/>
    <p:sldLayoutId id="2147483735" r:id="rId6"/>
    <p:sldLayoutId id="2147483736" r:id="rId7"/>
    <p:sldLayoutId id="2147483737" r:id="rId8"/>
    <p:sldLayoutId id="2147483738" r:id="rId9"/>
    <p:sldLayoutId id="2147483739" r:id="rId10"/>
    <p:sldLayoutId id="2147483740" r:id="rId11"/>
  </p:sldLayoutIdLst>
  <p:txStyles>
    <p:titleStyle>
      <a:lvl1pPr algn="l" defTabSz="685783"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46" indent="-171446" algn="l" defTabSz="685783"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37" indent="-171446" algn="l" defTabSz="6857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28"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783" rtl="0" eaLnBrk="1" latinLnBrk="0" hangingPunct="1">
        <a:defRPr sz="1400" kern="1200">
          <a:solidFill>
            <a:schemeClr val="tx1"/>
          </a:solidFill>
          <a:latin typeface="+mn-lt"/>
          <a:ea typeface="+mn-ea"/>
          <a:cs typeface="+mn-cs"/>
        </a:defRPr>
      </a:lvl1pPr>
      <a:lvl2pPr marL="342892" algn="l" defTabSz="685783" rtl="0" eaLnBrk="1" latinLnBrk="0" hangingPunct="1">
        <a:defRPr sz="1400" kern="1200">
          <a:solidFill>
            <a:schemeClr val="tx1"/>
          </a:solidFill>
          <a:latin typeface="+mn-lt"/>
          <a:ea typeface="+mn-ea"/>
          <a:cs typeface="+mn-cs"/>
        </a:defRPr>
      </a:lvl2pPr>
      <a:lvl3pPr marL="685783" algn="l" defTabSz="685783" rtl="0" eaLnBrk="1" latinLnBrk="0" hangingPunct="1">
        <a:defRPr sz="1400" kern="1200">
          <a:solidFill>
            <a:schemeClr val="tx1"/>
          </a:solidFill>
          <a:latin typeface="+mn-lt"/>
          <a:ea typeface="+mn-ea"/>
          <a:cs typeface="+mn-cs"/>
        </a:defRPr>
      </a:lvl3pPr>
      <a:lvl4pPr marL="1028675" algn="l" defTabSz="685783" rtl="0" eaLnBrk="1" latinLnBrk="0" hangingPunct="1">
        <a:defRPr sz="1400" kern="1200">
          <a:solidFill>
            <a:schemeClr val="tx1"/>
          </a:solidFill>
          <a:latin typeface="+mn-lt"/>
          <a:ea typeface="+mn-ea"/>
          <a:cs typeface="+mn-cs"/>
        </a:defRPr>
      </a:lvl4pPr>
      <a:lvl5pPr marL="1371566" algn="l" defTabSz="685783" rtl="0" eaLnBrk="1" latinLnBrk="0" hangingPunct="1">
        <a:defRPr sz="1400" kern="1200">
          <a:solidFill>
            <a:schemeClr val="tx1"/>
          </a:solidFill>
          <a:latin typeface="+mn-lt"/>
          <a:ea typeface="+mn-ea"/>
          <a:cs typeface="+mn-cs"/>
        </a:defRPr>
      </a:lvl5pPr>
      <a:lvl6pPr marL="1714457" algn="l" defTabSz="685783" rtl="0" eaLnBrk="1" latinLnBrk="0" hangingPunct="1">
        <a:defRPr sz="1400" kern="1200">
          <a:solidFill>
            <a:schemeClr val="tx1"/>
          </a:solidFill>
          <a:latin typeface="+mn-lt"/>
          <a:ea typeface="+mn-ea"/>
          <a:cs typeface="+mn-cs"/>
        </a:defRPr>
      </a:lvl6pPr>
      <a:lvl7pPr marL="2057348" algn="l" defTabSz="685783" rtl="0" eaLnBrk="1" latinLnBrk="0" hangingPunct="1">
        <a:defRPr sz="1400" kern="1200">
          <a:solidFill>
            <a:schemeClr val="tx1"/>
          </a:solidFill>
          <a:latin typeface="+mn-lt"/>
          <a:ea typeface="+mn-ea"/>
          <a:cs typeface="+mn-cs"/>
        </a:defRPr>
      </a:lvl7pPr>
      <a:lvl8pPr marL="2400240" algn="l" defTabSz="685783" rtl="0" eaLnBrk="1" latinLnBrk="0" hangingPunct="1">
        <a:defRPr sz="1400" kern="1200">
          <a:solidFill>
            <a:schemeClr val="tx1"/>
          </a:solidFill>
          <a:latin typeface="+mn-lt"/>
          <a:ea typeface="+mn-ea"/>
          <a:cs typeface="+mn-cs"/>
        </a:defRPr>
      </a:lvl8pPr>
      <a:lvl9pPr marL="2743132" algn="l" defTabSz="685783" rtl="0" eaLnBrk="1" latinLnBrk="0" hangingPunct="1">
        <a:defRPr sz="14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68579" tIns="34289" rIns="68579" bIns="34289"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68579" tIns="34289" rIns="68579" bIns="34289"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4"/>
            <a:ext cx="2057400" cy="273844"/>
          </a:xfrm>
          <a:prstGeom prst="rect">
            <a:avLst/>
          </a:prstGeom>
        </p:spPr>
        <p:txBody>
          <a:bodyPr vert="horz" lIns="68579" tIns="34289" rIns="68579" bIns="34289" rtlCol="0" anchor="ctr"/>
          <a:lstStyle>
            <a:lvl1pPr algn="l">
              <a:defRPr sz="900">
                <a:solidFill>
                  <a:schemeClr val="tx1">
                    <a:tint val="75000"/>
                  </a:schemeClr>
                </a:solidFill>
              </a:defRPr>
            </a:lvl1pPr>
          </a:lstStyle>
          <a:p>
            <a:pPr defTabSz="685783">
              <a:buClrTx/>
              <a:buFontTx/>
              <a:buNone/>
            </a:pPr>
            <a:fld id="{570635D2-1FD4-42FB-A3A0-B9DFEF7C7F90}" type="datetimeFigureOut">
              <a:rPr lang="en-US" kern="1200" smtClean="0">
                <a:solidFill>
                  <a:prstClr val="black">
                    <a:tint val="75000"/>
                  </a:prstClr>
                </a:solidFill>
                <a:latin typeface="Calibri"/>
                <a:ea typeface="+mn-ea"/>
              </a:rPr>
              <a:pPr defTabSz="685783">
                <a:buClrTx/>
                <a:buFontTx/>
                <a:buNone/>
              </a:pPr>
              <a:t>4/4/25</a:t>
            </a:fld>
            <a:endParaRPr lang="en-US" kern="1200">
              <a:solidFill>
                <a:prstClr val="black">
                  <a:tint val="75000"/>
                </a:prstClr>
              </a:solidFill>
              <a:latin typeface="Calibri"/>
              <a:ea typeface="+mn-ea"/>
            </a:endParaRPr>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68579" tIns="34289" rIns="68579" bIns="34289" rtlCol="0" anchor="ctr"/>
          <a:lstStyle>
            <a:lvl1pPr algn="ctr">
              <a:defRPr sz="900">
                <a:solidFill>
                  <a:schemeClr val="tx1">
                    <a:tint val="75000"/>
                  </a:schemeClr>
                </a:solidFill>
              </a:defRPr>
            </a:lvl1pPr>
          </a:lstStyle>
          <a:p>
            <a:pPr defTabSz="685783">
              <a:buClrTx/>
              <a:buFontTx/>
              <a:buNone/>
            </a:pPr>
            <a:endParaRPr lang="en-US" kern="1200">
              <a:solidFill>
                <a:prstClr val="black">
                  <a:tint val="75000"/>
                </a:prstClr>
              </a:solidFill>
              <a:latin typeface="Calibri"/>
              <a:ea typeface="+mn-ea"/>
            </a:endParaRPr>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68579" tIns="34289" rIns="68579" bIns="34289" rtlCol="0" anchor="ctr"/>
          <a:lstStyle>
            <a:lvl1pPr algn="r">
              <a:defRPr sz="900">
                <a:solidFill>
                  <a:schemeClr val="tx1">
                    <a:tint val="75000"/>
                  </a:schemeClr>
                </a:solidFill>
              </a:defRPr>
            </a:lvl1pPr>
          </a:lstStyle>
          <a:p>
            <a:pPr defTabSz="685783">
              <a:buClrTx/>
              <a:buFontTx/>
              <a:buNone/>
            </a:pPr>
            <a:fld id="{CC8A4EFB-0D95-4D66-8DB7-7B35D2AA263F}" type="slidenum">
              <a:rPr lang="en-US" kern="1200" smtClean="0">
                <a:solidFill>
                  <a:prstClr val="black">
                    <a:tint val="75000"/>
                  </a:prstClr>
                </a:solidFill>
                <a:latin typeface="Calibri"/>
                <a:ea typeface="+mn-ea"/>
              </a:rPr>
              <a:pPr defTabSz="685783">
                <a:buClrTx/>
                <a:buFontTx/>
                <a:buNone/>
              </a:pPr>
              <a:t>‹#›</a:t>
            </a:fld>
            <a:endParaRPr lang="en-US" kern="1200">
              <a:solidFill>
                <a:prstClr val="black">
                  <a:tint val="75000"/>
                </a:prstClr>
              </a:solidFill>
              <a:latin typeface="Calibri"/>
              <a:ea typeface="+mn-ea"/>
            </a:endParaRPr>
          </a:p>
        </p:txBody>
      </p:sp>
    </p:spTree>
    <p:extLst>
      <p:ext uri="{BB962C8B-B14F-4D97-AF65-F5344CB8AC3E}">
        <p14:creationId xmlns:p14="http://schemas.microsoft.com/office/powerpoint/2010/main" val="2745472307"/>
      </p:ext>
    </p:extLst>
  </p:cSld>
  <p:clrMap bg1="lt1" tx1="dk1" bg2="lt2" tx2="dk2" accent1="accent1" accent2="accent2" accent3="accent3" accent4="accent4" accent5="accent5" accent6="accent6" hlink="hlink" folHlink="folHlink"/>
  <p:sldLayoutIdLst>
    <p:sldLayoutId id="2147483742" r:id="rId1"/>
    <p:sldLayoutId id="2147483743" r:id="rId2"/>
    <p:sldLayoutId id="2147483744" r:id="rId3"/>
    <p:sldLayoutId id="2147483745" r:id="rId4"/>
    <p:sldLayoutId id="2147483746" r:id="rId5"/>
    <p:sldLayoutId id="2147483747" r:id="rId6"/>
    <p:sldLayoutId id="2147483748" r:id="rId7"/>
    <p:sldLayoutId id="2147483749" r:id="rId8"/>
    <p:sldLayoutId id="2147483750" r:id="rId9"/>
    <p:sldLayoutId id="2147483751" r:id="rId10"/>
    <p:sldLayoutId id="2147483752" r:id="rId11"/>
  </p:sldLayoutIdLst>
  <p:txStyles>
    <p:titleStyle>
      <a:lvl1pPr algn="l" defTabSz="685783"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46" indent="-171446" algn="l" defTabSz="685783"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37" indent="-171446" algn="l" defTabSz="6857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28"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783" rtl="0" eaLnBrk="1" latinLnBrk="0" hangingPunct="1">
        <a:defRPr sz="1400" kern="1200">
          <a:solidFill>
            <a:schemeClr val="tx1"/>
          </a:solidFill>
          <a:latin typeface="+mn-lt"/>
          <a:ea typeface="+mn-ea"/>
          <a:cs typeface="+mn-cs"/>
        </a:defRPr>
      </a:lvl1pPr>
      <a:lvl2pPr marL="342892" algn="l" defTabSz="685783" rtl="0" eaLnBrk="1" latinLnBrk="0" hangingPunct="1">
        <a:defRPr sz="1400" kern="1200">
          <a:solidFill>
            <a:schemeClr val="tx1"/>
          </a:solidFill>
          <a:latin typeface="+mn-lt"/>
          <a:ea typeface="+mn-ea"/>
          <a:cs typeface="+mn-cs"/>
        </a:defRPr>
      </a:lvl2pPr>
      <a:lvl3pPr marL="685783" algn="l" defTabSz="685783" rtl="0" eaLnBrk="1" latinLnBrk="0" hangingPunct="1">
        <a:defRPr sz="1400" kern="1200">
          <a:solidFill>
            <a:schemeClr val="tx1"/>
          </a:solidFill>
          <a:latin typeface="+mn-lt"/>
          <a:ea typeface="+mn-ea"/>
          <a:cs typeface="+mn-cs"/>
        </a:defRPr>
      </a:lvl3pPr>
      <a:lvl4pPr marL="1028675" algn="l" defTabSz="685783" rtl="0" eaLnBrk="1" latinLnBrk="0" hangingPunct="1">
        <a:defRPr sz="1400" kern="1200">
          <a:solidFill>
            <a:schemeClr val="tx1"/>
          </a:solidFill>
          <a:latin typeface="+mn-lt"/>
          <a:ea typeface="+mn-ea"/>
          <a:cs typeface="+mn-cs"/>
        </a:defRPr>
      </a:lvl4pPr>
      <a:lvl5pPr marL="1371566" algn="l" defTabSz="685783" rtl="0" eaLnBrk="1" latinLnBrk="0" hangingPunct="1">
        <a:defRPr sz="1400" kern="1200">
          <a:solidFill>
            <a:schemeClr val="tx1"/>
          </a:solidFill>
          <a:latin typeface="+mn-lt"/>
          <a:ea typeface="+mn-ea"/>
          <a:cs typeface="+mn-cs"/>
        </a:defRPr>
      </a:lvl5pPr>
      <a:lvl6pPr marL="1714457" algn="l" defTabSz="685783" rtl="0" eaLnBrk="1" latinLnBrk="0" hangingPunct="1">
        <a:defRPr sz="1400" kern="1200">
          <a:solidFill>
            <a:schemeClr val="tx1"/>
          </a:solidFill>
          <a:latin typeface="+mn-lt"/>
          <a:ea typeface="+mn-ea"/>
          <a:cs typeface="+mn-cs"/>
        </a:defRPr>
      </a:lvl6pPr>
      <a:lvl7pPr marL="2057348" algn="l" defTabSz="685783" rtl="0" eaLnBrk="1" latinLnBrk="0" hangingPunct="1">
        <a:defRPr sz="1400" kern="1200">
          <a:solidFill>
            <a:schemeClr val="tx1"/>
          </a:solidFill>
          <a:latin typeface="+mn-lt"/>
          <a:ea typeface="+mn-ea"/>
          <a:cs typeface="+mn-cs"/>
        </a:defRPr>
      </a:lvl7pPr>
      <a:lvl8pPr marL="2400240" algn="l" defTabSz="685783" rtl="0" eaLnBrk="1" latinLnBrk="0" hangingPunct="1">
        <a:defRPr sz="1400" kern="1200">
          <a:solidFill>
            <a:schemeClr val="tx1"/>
          </a:solidFill>
          <a:latin typeface="+mn-lt"/>
          <a:ea typeface="+mn-ea"/>
          <a:cs typeface="+mn-cs"/>
        </a:defRPr>
      </a:lvl8pPr>
      <a:lvl9pPr marL="2743132" algn="l" defTabSz="685783" rtl="0" eaLnBrk="1" latinLnBrk="0" hangingPunct="1">
        <a:defRPr sz="1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68579" tIns="34289" rIns="68579" bIns="34289"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68579" tIns="34289" rIns="68579" bIns="34289"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4"/>
            <a:ext cx="2057400" cy="273844"/>
          </a:xfrm>
          <a:prstGeom prst="rect">
            <a:avLst/>
          </a:prstGeom>
        </p:spPr>
        <p:txBody>
          <a:bodyPr vert="horz" lIns="68579" tIns="34289" rIns="68579" bIns="34289" rtlCol="0" anchor="ctr"/>
          <a:lstStyle>
            <a:lvl1pPr algn="l">
              <a:defRPr sz="900">
                <a:solidFill>
                  <a:schemeClr val="tx1">
                    <a:tint val="75000"/>
                  </a:schemeClr>
                </a:solidFill>
              </a:defRPr>
            </a:lvl1pPr>
          </a:lstStyle>
          <a:p>
            <a:pPr defTabSz="685783">
              <a:buClrTx/>
              <a:buFontTx/>
              <a:buNone/>
            </a:pPr>
            <a:fld id="{570635D2-1FD4-42FB-A3A0-B9DFEF7C7F90}" type="datetimeFigureOut">
              <a:rPr lang="en-US" kern="1200" smtClean="0">
                <a:solidFill>
                  <a:prstClr val="black">
                    <a:tint val="75000"/>
                  </a:prstClr>
                </a:solidFill>
                <a:latin typeface="Calibri"/>
                <a:ea typeface="+mn-ea"/>
              </a:rPr>
              <a:pPr defTabSz="685783">
                <a:buClrTx/>
                <a:buFontTx/>
                <a:buNone/>
              </a:pPr>
              <a:t>4/4/25</a:t>
            </a:fld>
            <a:endParaRPr lang="en-US" kern="1200">
              <a:solidFill>
                <a:prstClr val="black">
                  <a:tint val="75000"/>
                </a:prstClr>
              </a:solidFill>
              <a:latin typeface="Calibri"/>
              <a:ea typeface="+mn-ea"/>
            </a:endParaRPr>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68579" tIns="34289" rIns="68579" bIns="34289" rtlCol="0" anchor="ctr"/>
          <a:lstStyle>
            <a:lvl1pPr algn="ctr">
              <a:defRPr sz="900">
                <a:solidFill>
                  <a:schemeClr val="tx1">
                    <a:tint val="75000"/>
                  </a:schemeClr>
                </a:solidFill>
              </a:defRPr>
            </a:lvl1pPr>
          </a:lstStyle>
          <a:p>
            <a:pPr defTabSz="685783">
              <a:buClrTx/>
              <a:buFontTx/>
              <a:buNone/>
            </a:pPr>
            <a:endParaRPr lang="en-US" kern="1200">
              <a:solidFill>
                <a:prstClr val="black">
                  <a:tint val="75000"/>
                </a:prstClr>
              </a:solidFill>
              <a:latin typeface="Calibri"/>
              <a:ea typeface="+mn-ea"/>
            </a:endParaRPr>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68579" tIns="34289" rIns="68579" bIns="34289" rtlCol="0" anchor="ctr"/>
          <a:lstStyle>
            <a:lvl1pPr algn="r">
              <a:defRPr sz="900">
                <a:solidFill>
                  <a:schemeClr val="tx1">
                    <a:tint val="75000"/>
                  </a:schemeClr>
                </a:solidFill>
              </a:defRPr>
            </a:lvl1pPr>
          </a:lstStyle>
          <a:p>
            <a:pPr defTabSz="685783">
              <a:buClrTx/>
              <a:buFontTx/>
              <a:buNone/>
            </a:pPr>
            <a:fld id="{CC8A4EFB-0D95-4D66-8DB7-7B35D2AA263F}" type="slidenum">
              <a:rPr lang="en-US" kern="1200" smtClean="0">
                <a:solidFill>
                  <a:prstClr val="black">
                    <a:tint val="75000"/>
                  </a:prstClr>
                </a:solidFill>
                <a:latin typeface="Calibri"/>
                <a:ea typeface="+mn-ea"/>
              </a:rPr>
              <a:pPr defTabSz="685783">
                <a:buClrTx/>
                <a:buFontTx/>
                <a:buNone/>
              </a:pPr>
              <a:t>‹#›</a:t>
            </a:fld>
            <a:endParaRPr lang="en-US" kern="1200">
              <a:solidFill>
                <a:prstClr val="black">
                  <a:tint val="75000"/>
                </a:prstClr>
              </a:solidFill>
              <a:latin typeface="Calibri"/>
              <a:ea typeface="+mn-ea"/>
            </a:endParaRPr>
          </a:p>
        </p:txBody>
      </p:sp>
    </p:spTree>
    <p:extLst>
      <p:ext uri="{BB962C8B-B14F-4D97-AF65-F5344CB8AC3E}">
        <p14:creationId xmlns:p14="http://schemas.microsoft.com/office/powerpoint/2010/main" val="913377228"/>
      </p:ext>
    </p:extLst>
  </p:cSld>
  <p:clrMap bg1="lt1" tx1="dk1" bg2="lt2" tx2="dk2" accent1="accent1" accent2="accent2" accent3="accent3" accent4="accent4" accent5="accent5" accent6="accent6" hlink="hlink" folHlink="folHlink"/>
  <p:sldLayoutIdLst>
    <p:sldLayoutId id="2147483754" r:id="rId1"/>
    <p:sldLayoutId id="2147483755" r:id="rId2"/>
    <p:sldLayoutId id="2147483756" r:id="rId3"/>
    <p:sldLayoutId id="2147483757" r:id="rId4"/>
    <p:sldLayoutId id="2147483758" r:id="rId5"/>
    <p:sldLayoutId id="2147483759" r:id="rId6"/>
    <p:sldLayoutId id="2147483760" r:id="rId7"/>
    <p:sldLayoutId id="2147483761" r:id="rId8"/>
    <p:sldLayoutId id="2147483762" r:id="rId9"/>
    <p:sldLayoutId id="2147483763" r:id="rId10"/>
    <p:sldLayoutId id="2147483764" r:id="rId11"/>
  </p:sldLayoutIdLst>
  <p:txStyles>
    <p:titleStyle>
      <a:lvl1pPr algn="l" defTabSz="685783"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46" indent="-171446" algn="l" defTabSz="685783"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37" indent="-171446" algn="l" defTabSz="6857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28"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783" rtl="0" eaLnBrk="1" latinLnBrk="0" hangingPunct="1">
        <a:defRPr sz="1400" kern="1200">
          <a:solidFill>
            <a:schemeClr val="tx1"/>
          </a:solidFill>
          <a:latin typeface="+mn-lt"/>
          <a:ea typeface="+mn-ea"/>
          <a:cs typeface="+mn-cs"/>
        </a:defRPr>
      </a:lvl1pPr>
      <a:lvl2pPr marL="342892" algn="l" defTabSz="685783" rtl="0" eaLnBrk="1" latinLnBrk="0" hangingPunct="1">
        <a:defRPr sz="1400" kern="1200">
          <a:solidFill>
            <a:schemeClr val="tx1"/>
          </a:solidFill>
          <a:latin typeface="+mn-lt"/>
          <a:ea typeface="+mn-ea"/>
          <a:cs typeface="+mn-cs"/>
        </a:defRPr>
      </a:lvl2pPr>
      <a:lvl3pPr marL="685783" algn="l" defTabSz="685783" rtl="0" eaLnBrk="1" latinLnBrk="0" hangingPunct="1">
        <a:defRPr sz="1400" kern="1200">
          <a:solidFill>
            <a:schemeClr val="tx1"/>
          </a:solidFill>
          <a:latin typeface="+mn-lt"/>
          <a:ea typeface="+mn-ea"/>
          <a:cs typeface="+mn-cs"/>
        </a:defRPr>
      </a:lvl3pPr>
      <a:lvl4pPr marL="1028675" algn="l" defTabSz="685783" rtl="0" eaLnBrk="1" latinLnBrk="0" hangingPunct="1">
        <a:defRPr sz="1400" kern="1200">
          <a:solidFill>
            <a:schemeClr val="tx1"/>
          </a:solidFill>
          <a:latin typeface="+mn-lt"/>
          <a:ea typeface="+mn-ea"/>
          <a:cs typeface="+mn-cs"/>
        </a:defRPr>
      </a:lvl4pPr>
      <a:lvl5pPr marL="1371566" algn="l" defTabSz="685783" rtl="0" eaLnBrk="1" latinLnBrk="0" hangingPunct="1">
        <a:defRPr sz="1400" kern="1200">
          <a:solidFill>
            <a:schemeClr val="tx1"/>
          </a:solidFill>
          <a:latin typeface="+mn-lt"/>
          <a:ea typeface="+mn-ea"/>
          <a:cs typeface="+mn-cs"/>
        </a:defRPr>
      </a:lvl5pPr>
      <a:lvl6pPr marL="1714457" algn="l" defTabSz="685783" rtl="0" eaLnBrk="1" latinLnBrk="0" hangingPunct="1">
        <a:defRPr sz="1400" kern="1200">
          <a:solidFill>
            <a:schemeClr val="tx1"/>
          </a:solidFill>
          <a:latin typeface="+mn-lt"/>
          <a:ea typeface="+mn-ea"/>
          <a:cs typeface="+mn-cs"/>
        </a:defRPr>
      </a:lvl6pPr>
      <a:lvl7pPr marL="2057348" algn="l" defTabSz="685783" rtl="0" eaLnBrk="1" latinLnBrk="0" hangingPunct="1">
        <a:defRPr sz="1400" kern="1200">
          <a:solidFill>
            <a:schemeClr val="tx1"/>
          </a:solidFill>
          <a:latin typeface="+mn-lt"/>
          <a:ea typeface="+mn-ea"/>
          <a:cs typeface="+mn-cs"/>
        </a:defRPr>
      </a:lvl7pPr>
      <a:lvl8pPr marL="2400240" algn="l" defTabSz="685783" rtl="0" eaLnBrk="1" latinLnBrk="0" hangingPunct="1">
        <a:defRPr sz="1400" kern="1200">
          <a:solidFill>
            <a:schemeClr val="tx1"/>
          </a:solidFill>
          <a:latin typeface="+mn-lt"/>
          <a:ea typeface="+mn-ea"/>
          <a:cs typeface="+mn-cs"/>
        </a:defRPr>
      </a:lvl8pPr>
      <a:lvl9pPr marL="2743132" algn="l" defTabSz="685783" rtl="0" eaLnBrk="1" latinLnBrk="0" hangingPunct="1">
        <a:defRPr sz="14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68579" tIns="34289" rIns="68579" bIns="34289"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68579" tIns="34289" rIns="68579" bIns="34289"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4"/>
            <a:ext cx="2057400" cy="273844"/>
          </a:xfrm>
          <a:prstGeom prst="rect">
            <a:avLst/>
          </a:prstGeom>
        </p:spPr>
        <p:txBody>
          <a:bodyPr vert="horz" lIns="68579" tIns="34289" rIns="68579" bIns="34289" rtlCol="0" anchor="ctr"/>
          <a:lstStyle>
            <a:lvl1pPr algn="l">
              <a:defRPr sz="900">
                <a:solidFill>
                  <a:schemeClr val="tx1">
                    <a:tint val="75000"/>
                  </a:schemeClr>
                </a:solidFill>
              </a:defRPr>
            </a:lvl1pPr>
          </a:lstStyle>
          <a:p>
            <a:pPr defTabSz="685783">
              <a:buClrTx/>
              <a:buFontTx/>
              <a:buNone/>
            </a:pPr>
            <a:fld id="{570635D2-1FD4-42FB-A3A0-B9DFEF7C7F90}" type="datetimeFigureOut">
              <a:rPr lang="en-US" kern="1200" smtClean="0">
                <a:solidFill>
                  <a:prstClr val="black">
                    <a:tint val="75000"/>
                  </a:prstClr>
                </a:solidFill>
                <a:latin typeface="Calibri"/>
                <a:ea typeface="+mn-ea"/>
              </a:rPr>
              <a:pPr defTabSz="685783">
                <a:buClrTx/>
                <a:buFontTx/>
                <a:buNone/>
              </a:pPr>
              <a:t>4/4/25</a:t>
            </a:fld>
            <a:endParaRPr lang="en-US" kern="1200">
              <a:solidFill>
                <a:prstClr val="black">
                  <a:tint val="75000"/>
                </a:prstClr>
              </a:solidFill>
              <a:latin typeface="Calibri"/>
              <a:ea typeface="+mn-ea"/>
            </a:endParaRPr>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68579" tIns="34289" rIns="68579" bIns="34289" rtlCol="0" anchor="ctr"/>
          <a:lstStyle>
            <a:lvl1pPr algn="ctr">
              <a:defRPr sz="900">
                <a:solidFill>
                  <a:schemeClr val="tx1">
                    <a:tint val="75000"/>
                  </a:schemeClr>
                </a:solidFill>
              </a:defRPr>
            </a:lvl1pPr>
          </a:lstStyle>
          <a:p>
            <a:pPr defTabSz="685783">
              <a:buClrTx/>
              <a:buFontTx/>
              <a:buNone/>
            </a:pPr>
            <a:endParaRPr lang="en-US" kern="1200">
              <a:solidFill>
                <a:prstClr val="black">
                  <a:tint val="75000"/>
                </a:prstClr>
              </a:solidFill>
              <a:latin typeface="Calibri"/>
              <a:ea typeface="+mn-ea"/>
            </a:endParaRPr>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68579" tIns="34289" rIns="68579" bIns="34289" rtlCol="0" anchor="ctr"/>
          <a:lstStyle>
            <a:lvl1pPr algn="r">
              <a:defRPr sz="900">
                <a:solidFill>
                  <a:schemeClr val="tx1">
                    <a:tint val="75000"/>
                  </a:schemeClr>
                </a:solidFill>
              </a:defRPr>
            </a:lvl1pPr>
          </a:lstStyle>
          <a:p>
            <a:pPr defTabSz="685783">
              <a:buClrTx/>
              <a:buFontTx/>
              <a:buNone/>
            </a:pPr>
            <a:fld id="{CC8A4EFB-0D95-4D66-8DB7-7B35D2AA263F}" type="slidenum">
              <a:rPr lang="en-US" kern="1200" smtClean="0">
                <a:solidFill>
                  <a:prstClr val="black">
                    <a:tint val="75000"/>
                  </a:prstClr>
                </a:solidFill>
                <a:latin typeface="Calibri"/>
                <a:ea typeface="+mn-ea"/>
              </a:rPr>
              <a:pPr defTabSz="685783">
                <a:buClrTx/>
                <a:buFontTx/>
                <a:buNone/>
              </a:pPr>
              <a:t>‹#›</a:t>
            </a:fld>
            <a:endParaRPr lang="en-US" kern="1200">
              <a:solidFill>
                <a:prstClr val="black">
                  <a:tint val="75000"/>
                </a:prstClr>
              </a:solidFill>
              <a:latin typeface="Calibri"/>
              <a:ea typeface="+mn-ea"/>
            </a:endParaRPr>
          </a:p>
        </p:txBody>
      </p:sp>
    </p:spTree>
    <p:extLst>
      <p:ext uri="{BB962C8B-B14F-4D97-AF65-F5344CB8AC3E}">
        <p14:creationId xmlns:p14="http://schemas.microsoft.com/office/powerpoint/2010/main" val="2564258053"/>
      </p:ext>
    </p:extLst>
  </p:cSld>
  <p:clrMap bg1="lt1" tx1="dk1" bg2="lt2" tx2="dk2" accent1="accent1" accent2="accent2" accent3="accent3" accent4="accent4" accent5="accent5" accent6="accent6" hlink="hlink" folHlink="folHlink"/>
  <p:sldLayoutIdLst>
    <p:sldLayoutId id="2147483766" r:id="rId1"/>
    <p:sldLayoutId id="2147483767" r:id="rId2"/>
    <p:sldLayoutId id="2147483768" r:id="rId3"/>
    <p:sldLayoutId id="2147483769" r:id="rId4"/>
    <p:sldLayoutId id="2147483770" r:id="rId5"/>
    <p:sldLayoutId id="2147483771" r:id="rId6"/>
    <p:sldLayoutId id="2147483772" r:id="rId7"/>
    <p:sldLayoutId id="2147483773" r:id="rId8"/>
    <p:sldLayoutId id="2147483774" r:id="rId9"/>
    <p:sldLayoutId id="2147483775" r:id="rId10"/>
    <p:sldLayoutId id="2147483776" r:id="rId11"/>
  </p:sldLayoutIdLst>
  <p:txStyles>
    <p:titleStyle>
      <a:lvl1pPr algn="l" defTabSz="685783"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46" indent="-171446" algn="l" defTabSz="685783"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37" indent="-171446" algn="l" defTabSz="6857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28"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783" rtl="0" eaLnBrk="1" latinLnBrk="0" hangingPunct="1">
        <a:defRPr sz="1400" kern="1200">
          <a:solidFill>
            <a:schemeClr val="tx1"/>
          </a:solidFill>
          <a:latin typeface="+mn-lt"/>
          <a:ea typeface="+mn-ea"/>
          <a:cs typeface="+mn-cs"/>
        </a:defRPr>
      </a:lvl1pPr>
      <a:lvl2pPr marL="342892" algn="l" defTabSz="685783" rtl="0" eaLnBrk="1" latinLnBrk="0" hangingPunct="1">
        <a:defRPr sz="1400" kern="1200">
          <a:solidFill>
            <a:schemeClr val="tx1"/>
          </a:solidFill>
          <a:latin typeface="+mn-lt"/>
          <a:ea typeface="+mn-ea"/>
          <a:cs typeface="+mn-cs"/>
        </a:defRPr>
      </a:lvl2pPr>
      <a:lvl3pPr marL="685783" algn="l" defTabSz="685783" rtl="0" eaLnBrk="1" latinLnBrk="0" hangingPunct="1">
        <a:defRPr sz="1400" kern="1200">
          <a:solidFill>
            <a:schemeClr val="tx1"/>
          </a:solidFill>
          <a:latin typeface="+mn-lt"/>
          <a:ea typeface="+mn-ea"/>
          <a:cs typeface="+mn-cs"/>
        </a:defRPr>
      </a:lvl3pPr>
      <a:lvl4pPr marL="1028675" algn="l" defTabSz="685783" rtl="0" eaLnBrk="1" latinLnBrk="0" hangingPunct="1">
        <a:defRPr sz="1400" kern="1200">
          <a:solidFill>
            <a:schemeClr val="tx1"/>
          </a:solidFill>
          <a:latin typeface="+mn-lt"/>
          <a:ea typeface="+mn-ea"/>
          <a:cs typeface="+mn-cs"/>
        </a:defRPr>
      </a:lvl4pPr>
      <a:lvl5pPr marL="1371566" algn="l" defTabSz="685783" rtl="0" eaLnBrk="1" latinLnBrk="0" hangingPunct="1">
        <a:defRPr sz="1400" kern="1200">
          <a:solidFill>
            <a:schemeClr val="tx1"/>
          </a:solidFill>
          <a:latin typeface="+mn-lt"/>
          <a:ea typeface="+mn-ea"/>
          <a:cs typeface="+mn-cs"/>
        </a:defRPr>
      </a:lvl5pPr>
      <a:lvl6pPr marL="1714457" algn="l" defTabSz="685783" rtl="0" eaLnBrk="1" latinLnBrk="0" hangingPunct="1">
        <a:defRPr sz="1400" kern="1200">
          <a:solidFill>
            <a:schemeClr val="tx1"/>
          </a:solidFill>
          <a:latin typeface="+mn-lt"/>
          <a:ea typeface="+mn-ea"/>
          <a:cs typeface="+mn-cs"/>
        </a:defRPr>
      </a:lvl6pPr>
      <a:lvl7pPr marL="2057348" algn="l" defTabSz="685783" rtl="0" eaLnBrk="1" latinLnBrk="0" hangingPunct="1">
        <a:defRPr sz="1400" kern="1200">
          <a:solidFill>
            <a:schemeClr val="tx1"/>
          </a:solidFill>
          <a:latin typeface="+mn-lt"/>
          <a:ea typeface="+mn-ea"/>
          <a:cs typeface="+mn-cs"/>
        </a:defRPr>
      </a:lvl7pPr>
      <a:lvl8pPr marL="2400240" algn="l" defTabSz="685783" rtl="0" eaLnBrk="1" latinLnBrk="0" hangingPunct="1">
        <a:defRPr sz="1400" kern="1200">
          <a:solidFill>
            <a:schemeClr val="tx1"/>
          </a:solidFill>
          <a:latin typeface="+mn-lt"/>
          <a:ea typeface="+mn-ea"/>
          <a:cs typeface="+mn-cs"/>
        </a:defRPr>
      </a:lvl8pPr>
      <a:lvl9pPr marL="2743132" algn="l" defTabSz="685783" rtl="0" eaLnBrk="1" latinLnBrk="0" hangingPunct="1">
        <a:defRPr sz="14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68579" tIns="34289" rIns="68579" bIns="34289"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68579" tIns="34289" rIns="68579" bIns="34289"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4"/>
            <a:ext cx="2057400" cy="273844"/>
          </a:xfrm>
          <a:prstGeom prst="rect">
            <a:avLst/>
          </a:prstGeom>
        </p:spPr>
        <p:txBody>
          <a:bodyPr vert="horz" lIns="68579" tIns="34289" rIns="68579" bIns="34289" rtlCol="0" anchor="ctr"/>
          <a:lstStyle>
            <a:lvl1pPr algn="l">
              <a:defRPr sz="900">
                <a:solidFill>
                  <a:schemeClr val="tx1">
                    <a:tint val="75000"/>
                  </a:schemeClr>
                </a:solidFill>
              </a:defRPr>
            </a:lvl1pPr>
          </a:lstStyle>
          <a:p>
            <a:pPr defTabSz="685783">
              <a:buClrTx/>
              <a:buFontTx/>
              <a:buNone/>
            </a:pPr>
            <a:fld id="{570635D2-1FD4-42FB-A3A0-B9DFEF7C7F90}" type="datetimeFigureOut">
              <a:rPr lang="en-US" kern="1200" smtClean="0">
                <a:solidFill>
                  <a:prstClr val="black">
                    <a:tint val="75000"/>
                  </a:prstClr>
                </a:solidFill>
                <a:latin typeface="Calibri"/>
                <a:ea typeface="+mn-ea"/>
              </a:rPr>
              <a:pPr defTabSz="685783">
                <a:buClrTx/>
                <a:buFontTx/>
                <a:buNone/>
              </a:pPr>
              <a:t>4/4/25</a:t>
            </a:fld>
            <a:endParaRPr lang="en-US" kern="1200">
              <a:solidFill>
                <a:prstClr val="black">
                  <a:tint val="75000"/>
                </a:prstClr>
              </a:solidFill>
              <a:latin typeface="Calibri"/>
              <a:ea typeface="+mn-ea"/>
            </a:endParaRPr>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68579" tIns="34289" rIns="68579" bIns="34289" rtlCol="0" anchor="ctr"/>
          <a:lstStyle>
            <a:lvl1pPr algn="ctr">
              <a:defRPr sz="900">
                <a:solidFill>
                  <a:schemeClr val="tx1">
                    <a:tint val="75000"/>
                  </a:schemeClr>
                </a:solidFill>
              </a:defRPr>
            </a:lvl1pPr>
          </a:lstStyle>
          <a:p>
            <a:pPr defTabSz="685783">
              <a:buClrTx/>
              <a:buFontTx/>
              <a:buNone/>
            </a:pPr>
            <a:endParaRPr lang="en-US" kern="1200">
              <a:solidFill>
                <a:prstClr val="black">
                  <a:tint val="75000"/>
                </a:prstClr>
              </a:solidFill>
              <a:latin typeface="Calibri"/>
              <a:ea typeface="+mn-ea"/>
            </a:endParaRPr>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68579" tIns="34289" rIns="68579" bIns="34289" rtlCol="0" anchor="ctr"/>
          <a:lstStyle>
            <a:lvl1pPr algn="r">
              <a:defRPr sz="900">
                <a:solidFill>
                  <a:schemeClr val="tx1">
                    <a:tint val="75000"/>
                  </a:schemeClr>
                </a:solidFill>
              </a:defRPr>
            </a:lvl1pPr>
          </a:lstStyle>
          <a:p>
            <a:pPr defTabSz="685783">
              <a:buClrTx/>
              <a:buFontTx/>
              <a:buNone/>
            </a:pPr>
            <a:fld id="{CC8A4EFB-0D95-4D66-8DB7-7B35D2AA263F}" type="slidenum">
              <a:rPr lang="en-US" kern="1200" smtClean="0">
                <a:solidFill>
                  <a:prstClr val="black">
                    <a:tint val="75000"/>
                  </a:prstClr>
                </a:solidFill>
                <a:latin typeface="Calibri"/>
                <a:ea typeface="+mn-ea"/>
              </a:rPr>
              <a:pPr defTabSz="685783">
                <a:buClrTx/>
                <a:buFontTx/>
                <a:buNone/>
              </a:pPr>
              <a:t>‹#›</a:t>
            </a:fld>
            <a:endParaRPr lang="en-US" kern="1200">
              <a:solidFill>
                <a:prstClr val="black">
                  <a:tint val="75000"/>
                </a:prstClr>
              </a:solidFill>
              <a:latin typeface="Calibri"/>
              <a:ea typeface="+mn-ea"/>
            </a:endParaRPr>
          </a:p>
        </p:txBody>
      </p:sp>
    </p:spTree>
    <p:extLst>
      <p:ext uri="{BB962C8B-B14F-4D97-AF65-F5344CB8AC3E}">
        <p14:creationId xmlns:p14="http://schemas.microsoft.com/office/powerpoint/2010/main" val="3216914115"/>
      </p:ext>
    </p:extLst>
  </p:cSld>
  <p:clrMap bg1="lt1" tx1="dk1" bg2="lt2" tx2="dk2" accent1="accent1" accent2="accent2" accent3="accent3" accent4="accent4" accent5="accent5" accent6="accent6" hlink="hlink" folHlink="folHlink"/>
  <p:sldLayoutIdLst>
    <p:sldLayoutId id="2147483778" r:id="rId1"/>
    <p:sldLayoutId id="2147483779" r:id="rId2"/>
    <p:sldLayoutId id="2147483780" r:id="rId3"/>
    <p:sldLayoutId id="2147483781" r:id="rId4"/>
    <p:sldLayoutId id="2147483782" r:id="rId5"/>
    <p:sldLayoutId id="2147483783" r:id="rId6"/>
    <p:sldLayoutId id="2147483784" r:id="rId7"/>
    <p:sldLayoutId id="2147483785" r:id="rId8"/>
    <p:sldLayoutId id="2147483786" r:id="rId9"/>
    <p:sldLayoutId id="2147483787" r:id="rId10"/>
    <p:sldLayoutId id="2147483788" r:id="rId11"/>
  </p:sldLayoutIdLst>
  <p:txStyles>
    <p:titleStyle>
      <a:lvl1pPr algn="l" defTabSz="685783"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46" indent="-171446" algn="l" defTabSz="685783"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37" indent="-171446" algn="l" defTabSz="6857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28"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783" rtl="0" eaLnBrk="1" latinLnBrk="0" hangingPunct="1">
        <a:defRPr sz="1400" kern="1200">
          <a:solidFill>
            <a:schemeClr val="tx1"/>
          </a:solidFill>
          <a:latin typeface="+mn-lt"/>
          <a:ea typeface="+mn-ea"/>
          <a:cs typeface="+mn-cs"/>
        </a:defRPr>
      </a:lvl1pPr>
      <a:lvl2pPr marL="342892" algn="l" defTabSz="685783" rtl="0" eaLnBrk="1" latinLnBrk="0" hangingPunct="1">
        <a:defRPr sz="1400" kern="1200">
          <a:solidFill>
            <a:schemeClr val="tx1"/>
          </a:solidFill>
          <a:latin typeface="+mn-lt"/>
          <a:ea typeface="+mn-ea"/>
          <a:cs typeface="+mn-cs"/>
        </a:defRPr>
      </a:lvl2pPr>
      <a:lvl3pPr marL="685783" algn="l" defTabSz="685783" rtl="0" eaLnBrk="1" latinLnBrk="0" hangingPunct="1">
        <a:defRPr sz="1400" kern="1200">
          <a:solidFill>
            <a:schemeClr val="tx1"/>
          </a:solidFill>
          <a:latin typeface="+mn-lt"/>
          <a:ea typeface="+mn-ea"/>
          <a:cs typeface="+mn-cs"/>
        </a:defRPr>
      </a:lvl3pPr>
      <a:lvl4pPr marL="1028675" algn="l" defTabSz="685783" rtl="0" eaLnBrk="1" latinLnBrk="0" hangingPunct="1">
        <a:defRPr sz="1400" kern="1200">
          <a:solidFill>
            <a:schemeClr val="tx1"/>
          </a:solidFill>
          <a:latin typeface="+mn-lt"/>
          <a:ea typeface="+mn-ea"/>
          <a:cs typeface="+mn-cs"/>
        </a:defRPr>
      </a:lvl4pPr>
      <a:lvl5pPr marL="1371566" algn="l" defTabSz="685783" rtl="0" eaLnBrk="1" latinLnBrk="0" hangingPunct="1">
        <a:defRPr sz="1400" kern="1200">
          <a:solidFill>
            <a:schemeClr val="tx1"/>
          </a:solidFill>
          <a:latin typeface="+mn-lt"/>
          <a:ea typeface="+mn-ea"/>
          <a:cs typeface="+mn-cs"/>
        </a:defRPr>
      </a:lvl5pPr>
      <a:lvl6pPr marL="1714457" algn="l" defTabSz="685783" rtl="0" eaLnBrk="1" latinLnBrk="0" hangingPunct="1">
        <a:defRPr sz="1400" kern="1200">
          <a:solidFill>
            <a:schemeClr val="tx1"/>
          </a:solidFill>
          <a:latin typeface="+mn-lt"/>
          <a:ea typeface="+mn-ea"/>
          <a:cs typeface="+mn-cs"/>
        </a:defRPr>
      </a:lvl6pPr>
      <a:lvl7pPr marL="2057348" algn="l" defTabSz="685783" rtl="0" eaLnBrk="1" latinLnBrk="0" hangingPunct="1">
        <a:defRPr sz="1400" kern="1200">
          <a:solidFill>
            <a:schemeClr val="tx1"/>
          </a:solidFill>
          <a:latin typeface="+mn-lt"/>
          <a:ea typeface="+mn-ea"/>
          <a:cs typeface="+mn-cs"/>
        </a:defRPr>
      </a:lvl7pPr>
      <a:lvl8pPr marL="2400240" algn="l" defTabSz="685783" rtl="0" eaLnBrk="1" latinLnBrk="0" hangingPunct="1">
        <a:defRPr sz="1400" kern="1200">
          <a:solidFill>
            <a:schemeClr val="tx1"/>
          </a:solidFill>
          <a:latin typeface="+mn-lt"/>
          <a:ea typeface="+mn-ea"/>
          <a:cs typeface="+mn-cs"/>
        </a:defRPr>
      </a:lvl8pPr>
      <a:lvl9pPr marL="2743132" algn="l" defTabSz="685783" rtl="0" eaLnBrk="1" latinLnBrk="0" hangingPunct="1">
        <a:defRPr sz="1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3.xml"/><Relationship Id="rId1" Type="http://schemas.openxmlformats.org/officeDocument/2006/relationships/slideLayout" Target="../slideLayouts/slideLayout16.xml"/><Relationship Id="rId5" Type="http://schemas.openxmlformats.org/officeDocument/2006/relationships/image" Target="../media/image15.png"/><Relationship Id="rId4" Type="http://schemas.openxmlformats.org/officeDocument/2006/relationships/image" Target="../media/image14.png"/></Relationships>
</file>

<file path=ppt/slides/_rels/slide1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34.xml"/><Relationship Id="rId4" Type="http://schemas.openxmlformats.org/officeDocument/2006/relationships/image" Target="../media/image12.svg"/></Relationships>
</file>

<file path=ppt/slides/_rels/slide15.xml.rels><?xml version="1.0" encoding="UTF-8" standalone="yes"?>
<Relationships xmlns="http://schemas.openxmlformats.org/package/2006/relationships"><Relationship Id="rId3" Type="http://schemas.openxmlformats.org/officeDocument/2006/relationships/image" Target="../media/image4.png"/><Relationship Id="rId7" Type="http://schemas.microsoft.com/office/2007/relationships/hdphoto" Target="../media/hdphoto3.wdp"/><Relationship Id="rId2" Type="http://schemas.openxmlformats.org/officeDocument/2006/relationships/notesSlide" Target="../notesSlides/notesSlide15.xml"/><Relationship Id="rId1" Type="http://schemas.openxmlformats.org/officeDocument/2006/relationships/slideLayout" Target="../slideLayouts/slideLayout16.xml"/><Relationship Id="rId6" Type="http://schemas.openxmlformats.org/officeDocument/2006/relationships/image" Target="../media/image17.png"/><Relationship Id="rId5" Type="http://schemas.microsoft.com/office/2007/relationships/hdphoto" Target="../media/hdphoto2.wdp"/><Relationship Id="rId4" Type="http://schemas.openxmlformats.org/officeDocument/2006/relationships/image" Target="../media/image16.png"/></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xml"/><Relationship Id="rId1" Type="http://schemas.openxmlformats.org/officeDocument/2006/relationships/slideLayout" Target="../slideLayouts/slideLayout16.xml"/><Relationship Id="rId5" Type="http://schemas.openxmlformats.org/officeDocument/2006/relationships/image" Target="../media/image9.png"/><Relationship Id="rId4" Type="http://schemas.openxmlformats.org/officeDocument/2006/relationships/image" Target="../media/image18.png"/></Relationships>
</file>

<file path=ppt/slides/_rels/slide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xml"/><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xml"/><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0.xml"/><Relationship Id="rId1" Type="http://schemas.openxmlformats.org/officeDocument/2006/relationships/slideLayout" Target="../slideLayouts/slideLayout16.xml"/></Relationships>
</file>

<file path=ppt/slides/_rels/slide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1.xml"/><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2.xml"/><Relationship Id="rId1" Type="http://schemas.openxmlformats.org/officeDocument/2006/relationships/slideLayout" Target="../slideLayouts/slideLayout16.xml"/><Relationship Id="rId5" Type="http://schemas.openxmlformats.org/officeDocument/2006/relationships/image" Target="../media/image20.png"/><Relationship Id="rId4" Type="http://schemas.openxmlformats.org/officeDocument/2006/relationships/image" Target="../media/image19.png"/></Relationships>
</file>

<file path=ppt/slides/_rels/slide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3.xml"/><Relationship Id="rId1" Type="http://schemas.openxmlformats.org/officeDocument/2006/relationships/slideLayout" Target="../slideLayouts/slideLayout16.xml"/><Relationship Id="rId4" Type="http://schemas.openxmlformats.org/officeDocument/2006/relationships/image" Target="../media/image21.jpg"/></Relationships>
</file>

<file path=ppt/slides/_rels/slide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4.xml"/><Relationship Id="rId1" Type="http://schemas.openxmlformats.org/officeDocument/2006/relationships/slideLayout" Target="../slideLayouts/slideLayout16.xml"/><Relationship Id="rId4" Type="http://schemas.openxmlformats.org/officeDocument/2006/relationships/image" Target="../media/image22.png"/></Relationships>
</file>

<file path=ppt/slides/_rels/slide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5.xml"/><Relationship Id="rId1" Type="http://schemas.openxmlformats.org/officeDocument/2006/relationships/slideLayout" Target="../slideLayouts/slideLayout16.xml"/><Relationship Id="rId4" Type="http://schemas.openxmlformats.org/officeDocument/2006/relationships/image" Target="../media/image23.png"/></Relationships>
</file>

<file path=ppt/slides/_rels/slide2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6.xml"/><Relationship Id="rId1" Type="http://schemas.openxmlformats.org/officeDocument/2006/relationships/slideLayout" Target="../slideLayouts/slideLayout16.xml"/><Relationship Id="rId4" Type="http://schemas.openxmlformats.org/officeDocument/2006/relationships/image" Target="../media/image24.png"/></Relationships>
</file>

<file path=ppt/slides/_rels/slide27.xml.rels><?xml version="1.0" encoding="UTF-8" standalone="yes"?>
<Relationships xmlns="http://schemas.openxmlformats.org/package/2006/relationships"><Relationship Id="rId8" Type="http://schemas.openxmlformats.org/officeDocument/2006/relationships/image" Target="../media/image28.svg"/><Relationship Id="rId3" Type="http://schemas.openxmlformats.org/officeDocument/2006/relationships/image" Target="../media/image4.png"/><Relationship Id="rId7" Type="http://schemas.openxmlformats.org/officeDocument/2006/relationships/image" Target="../media/image27.png"/><Relationship Id="rId2" Type="http://schemas.openxmlformats.org/officeDocument/2006/relationships/notesSlide" Target="../notesSlides/notesSlide27.xml"/><Relationship Id="rId1" Type="http://schemas.openxmlformats.org/officeDocument/2006/relationships/slideLayout" Target="../slideLayouts/slideLayout16.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24.png"/></Relationships>
</file>

<file path=ppt/slides/_rels/slide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8.xml"/><Relationship Id="rId1" Type="http://schemas.openxmlformats.org/officeDocument/2006/relationships/slideLayout" Target="../slideLayouts/slideLayout16.xml"/><Relationship Id="rId6" Type="http://schemas.openxmlformats.org/officeDocument/2006/relationships/image" Target="../media/image30.svg"/><Relationship Id="rId5" Type="http://schemas.openxmlformats.org/officeDocument/2006/relationships/image" Target="../media/image29.png"/><Relationship Id="rId4" Type="http://schemas.openxmlformats.org/officeDocument/2006/relationships/image" Target="../media/image24.png"/></Relationships>
</file>

<file path=ppt/slides/_rels/slide2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9.xml"/><Relationship Id="rId1" Type="http://schemas.openxmlformats.org/officeDocument/2006/relationships/slideLayout" Target="../slideLayouts/slideLayout34.xml"/><Relationship Id="rId4" Type="http://schemas.openxmlformats.org/officeDocument/2006/relationships/image" Target="../media/image12.svg"/></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16.xml"/><Relationship Id="rId6" Type="http://schemas.openxmlformats.org/officeDocument/2006/relationships/image" Target="../media/image6.png"/><Relationship Id="rId5" Type="http://schemas.microsoft.com/office/2007/relationships/hdphoto" Target="../media/hdphoto1.wdp"/><Relationship Id="rId4" Type="http://schemas.openxmlformats.org/officeDocument/2006/relationships/image" Target="../media/image5.png"/></Relationships>
</file>

<file path=ppt/slides/_rels/slide3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0.xml"/><Relationship Id="rId1" Type="http://schemas.openxmlformats.org/officeDocument/2006/relationships/slideLayout" Target="../slideLayouts/slideLayout16.xml"/><Relationship Id="rId4" Type="http://schemas.openxmlformats.org/officeDocument/2006/relationships/image" Target="../media/image9.png"/></Relationships>
</file>

<file path=ppt/slides/_rels/slide3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1.xml"/><Relationship Id="rId1" Type="http://schemas.openxmlformats.org/officeDocument/2006/relationships/slideLayout" Target="../slideLayouts/slideLayout16.xml"/><Relationship Id="rId4" Type="http://schemas.openxmlformats.org/officeDocument/2006/relationships/image" Target="../media/image1.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3.xml"/><Relationship Id="rId1" Type="http://schemas.openxmlformats.org/officeDocument/2006/relationships/slideLayout" Target="../slideLayouts/slideLayout16.xml"/><Relationship Id="rId4" Type="http://schemas.openxmlformats.org/officeDocument/2006/relationships/image" Target="../media/image32.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16.xml"/><Relationship Id="rId5" Type="http://schemas.openxmlformats.org/officeDocument/2006/relationships/image" Target="../media/image9.png"/><Relationship Id="rId4" Type="http://schemas.openxmlformats.org/officeDocument/2006/relationships/image" Target="../media/image8.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7.png"/><Relationship Id="rId2" Type="http://schemas.openxmlformats.org/officeDocument/2006/relationships/notesSlide" Target="../notesSlides/notesSlide5.xml"/><Relationship Id="rId1" Type="http://schemas.openxmlformats.org/officeDocument/2006/relationships/slideLayout" Target="../slideLayouts/slideLayout16.xml"/><Relationship Id="rId6" Type="http://schemas.openxmlformats.org/officeDocument/2006/relationships/image" Target="../media/image6.png"/><Relationship Id="rId5" Type="http://schemas.microsoft.com/office/2007/relationships/hdphoto" Target="../media/hdphoto1.wdp"/><Relationship Id="rId4" Type="http://schemas.openxmlformats.org/officeDocument/2006/relationships/image" Target="../media/image5.png"/></Relationships>
</file>

<file path=ppt/slides/_rels/slide5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0.xml"/><Relationship Id="rId1" Type="http://schemas.openxmlformats.org/officeDocument/2006/relationships/slideLayout" Target="../slideLayouts/slideLayout16.xml"/><Relationship Id="rId4" Type="http://schemas.openxmlformats.org/officeDocument/2006/relationships/image" Target="../media/image32.png"/></Relationships>
</file>

<file path=ppt/slides/_rels/slide5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51.xml"/><Relationship Id="rId1" Type="http://schemas.openxmlformats.org/officeDocument/2006/relationships/slideLayout" Target="../slideLayouts/slideLayout16.xml"/><Relationship Id="rId4" Type="http://schemas.openxmlformats.org/officeDocument/2006/relationships/image" Target="../media/image34.png"/></Relationships>
</file>

<file path=ppt/slides/_rels/slide52.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33.png"/><Relationship Id="rId7" Type="http://schemas.openxmlformats.org/officeDocument/2006/relationships/image" Target="../media/image37.svg"/><Relationship Id="rId2" Type="http://schemas.openxmlformats.org/officeDocument/2006/relationships/notesSlide" Target="../notesSlides/notesSlide52.xml"/><Relationship Id="rId1" Type="http://schemas.openxmlformats.org/officeDocument/2006/relationships/slideLayout" Target="../slideLayouts/slideLayout16.xml"/><Relationship Id="rId6" Type="http://schemas.openxmlformats.org/officeDocument/2006/relationships/image" Target="../media/image36.png"/><Relationship Id="rId5" Type="http://schemas.openxmlformats.org/officeDocument/2006/relationships/image" Target="../media/image35.png"/><Relationship Id="rId4" Type="http://schemas.openxmlformats.org/officeDocument/2006/relationships/image" Target="../media/image34.png"/><Relationship Id="rId9" Type="http://schemas.openxmlformats.org/officeDocument/2006/relationships/image" Target="../media/image39.svg"/></Relationships>
</file>

<file path=ppt/slides/_rels/slide5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53.xml"/><Relationship Id="rId1" Type="http://schemas.openxmlformats.org/officeDocument/2006/relationships/slideLayout" Target="../slideLayouts/slideLayout16.xml"/><Relationship Id="rId4" Type="http://schemas.openxmlformats.org/officeDocument/2006/relationships/image" Target="../media/image34.png"/></Relationships>
</file>

<file path=ppt/slides/_rels/slide5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54.xml"/><Relationship Id="rId1" Type="http://schemas.openxmlformats.org/officeDocument/2006/relationships/slideLayout" Target="../slideLayouts/slideLayout16.xml"/><Relationship Id="rId4" Type="http://schemas.openxmlformats.org/officeDocument/2006/relationships/image" Target="../media/image34.png"/></Relationships>
</file>

<file path=ppt/slides/_rels/slide5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55.xml"/><Relationship Id="rId1" Type="http://schemas.openxmlformats.org/officeDocument/2006/relationships/slideLayout" Target="../slideLayouts/slideLayout16.xml"/><Relationship Id="rId4" Type="http://schemas.openxmlformats.org/officeDocument/2006/relationships/image" Target="../media/image34.png"/></Relationships>
</file>

<file path=ppt/slides/_rels/slide5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56.xml"/><Relationship Id="rId1" Type="http://schemas.openxmlformats.org/officeDocument/2006/relationships/slideLayout" Target="../slideLayouts/slideLayout16.xml"/><Relationship Id="rId4" Type="http://schemas.openxmlformats.org/officeDocument/2006/relationships/image" Target="../media/image34.png"/></Relationships>
</file>

<file path=ppt/slides/_rels/slide5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57.xml"/><Relationship Id="rId1" Type="http://schemas.openxmlformats.org/officeDocument/2006/relationships/slideLayout" Target="../slideLayouts/slideLayout16.xml"/><Relationship Id="rId4" Type="http://schemas.openxmlformats.org/officeDocument/2006/relationships/image" Target="../media/image34.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6.xml"/></Relationships>
</file>

<file path=ppt/slides/_rels/slide59.xml.rels><?xml version="1.0" encoding="UTF-8" standalone="yes"?>
<Relationships xmlns="http://schemas.openxmlformats.org/package/2006/relationships"><Relationship Id="rId8" Type="http://schemas.openxmlformats.org/officeDocument/2006/relationships/image" Target="../media/image45.svg"/><Relationship Id="rId3" Type="http://schemas.openxmlformats.org/officeDocument/2006/relationships/image" Target="../media/image40.png"/><Relationship Id="rId7" Type="http://schemas.openxmlformats.org/officeDocument/2006/relationships/image" Target="../media/image44.png"/><Relationship Id="rId2" Type="http://schemas.openxmlformats.org/officeDocument/2006/relationships/notesSlide" Target="../notesSlides/notesSlide59.xml"/><Relationship Id="rId1" Type="http://schemas.openxmlformats.org/officeDocument/2006/relationships/slideLayout" Target="../slideLayouts/slideLayout16.xml"/><Relationship Id="rId6" Type="http://schemas.openxmlformats.org/officeDocument/2006/relationships/image" Target="../media/image43.svg"/><Relationship Id="rId5" Type="http://schemas.openxmlformats.org/officeDocument/2006/relationships/image" Target="../media/image42.png"/><Relationship Id="rId4" Type="http://schemas.openxmlformats.org/officeDocument/2006/relationships/image" Target="../media/image41.svg"/></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16.xml"/><Relationship Id="rId5" Type="http://schemas.openxmlformats.org/officeDocument/2006/relationships/image" Target="../media/image10.png"/><Relationship Id="rId4" Type="http://schemas.openxmlformats.org/officeDocument/2006/relationships/image" Target="../media/image8.png"/></Relationships>
</file>

<file path=ppt/slides/_rels/slide6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60.xml"/><Relationship Id="rId1" Type="http://schemas.openxmlformats.org/officeDocument/2006/relationships/slideLayout" Target="../slideLayouts/slideLayout16.xml"/><Relationship Id="rId5" Type="http://schemas.openxmlformats.org/officeDocument/2006/relationships/image" Target="../media/image48.png"/><Relationship Id="rId4" Type="http://schemas.openxmlformats.org/officeDocument/2006/relationships/image" Target="../media/image47.png"/></Relationships>
</file>

<file path=ppt/slides/_rels/slide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1.xml"/><Relationship Id="rId1" Type="http://schemas.openxmlformats.org/officeDocument/2006/relationships/slideLayout" Target="../slideLayouts/slideLayout18.xml"/></Relationships>
</file>

<file path=ppt/slides/_rels/slide62.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image" Target="../media/image50.png"/><Relationship Id="rId7" Type="http://schemas.openxmlformats.org/officeDocument/2006/relationships/image" Target="../media/image54.png"/><Relationship Id="rId2" Type="http://schemas.openxmlformats.org/officeDocument/2006/relationships/image" Target="../media/image49.png"/><Relationship Id="rId1" Type="http://schemas.openxmlformats.org/officeDocument/2006/relationships/slideLayout" Target="../slideLayouts/slideLayout35.xml"/><Relationship Id="rId6" Type="http://schemas.openxmlformats.org/officeDocument/2006/relationships/image" Target="../media/image53.png"/><Relationship Id="rId5" Type="http://schemas.openxmlformats.org/officeDocument/2006/relationships/image" Target="../media/image52.png"/><Relationship Id="rId4" Type="http://schemas.openxmlformats.org/officeDocument/2006/relationships/image" Target="../media/image51.png"/></Relationships>
</file>

<file path=ppt/slides/_rels/slide63.xml.rels><?xml version="1.0" encoding="UTF-8" standalone="yes"?>
<Relationships xmlns="http://schemas.openxmlformats.org/package/2006/relationships"><Relationship Id="rId3" Type="http://schemas.openxmlformats.org/officeDocument/2006/relationships/slideLayout" Target="../slideLayouts/slideLayout47.xml"/><Relationship Id="rId2" Type="http://schemas.openxmlformats.org/officeDocument/2006/relationships/audio" Target="../media/media1.mp3"/><Relationship Id="rId1" Type="http://schemas.microsoft.com/office/2007/relationships/media" Target="../media/media1.mp3"/><Relationship Id="rId5" Type="http://schemas.openxmlformats.org/officeDocument/2006/relationships/image" Target="../media/image57.png"/><Relationship Id="rId4" Type="http://schemas.openxmlformats.org/officeDocument/2006/relationships/image" Target="../media/image56.jpeg"/></Relationships>
</file>

<file path=ppt/slides/_rels/slide64.xml.rels><?xml version="1.0" encoding="UTF-8" standalone="yes"?>
<Relationships xmlns="http://schemas.openxmlformats.org/package/2006/relationships"><Relationship Id="rId8" Type="http://schemas.openxmlformats.org/officeDocument/2006/relationships/audio" Target="../media/media5.mp3"/><Relationship Id="rId13" Type="http://schemas.openxmlformats.org/officeDocument/2006/relationships/image" Target="../media/image60.GIF"/><Relationship Id="rId3" Type="http://schemas.microsoft.com/office/2007/relationships/media" Target="../media/media3.mp3"/><Relationship Id="rId7" Type="http://schemas.microsoft.com/office/2007/relationships/media" Target="../media/media5.mp3"/><Relationship Id="rId12" Type="http://schemas.openxmlformats.org/officeDocument/2006/relationships/slide" Target="slide53.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audio" Target="../media/media4.mp3"/><Relationship Id="rId11" Type="http://schemas.openxmlformats.org/officeDocument/2006/relationships/image" Target="../media/image59.png"/><Relationship Id="rId5" Type="http://schemas.microsoft.com/office/2007/relationships/media" Target="../media/media4.mp3"/><Relationship Id="rId10" Type="http://schemas.openxmlformats.org/officeDocument/2006/relationships/image" Target="../media/image58.png"/><Relationship Id="rId4" Type="http://schemas.openxmlformats.org/officeDocument/2006/relationships/audio" Target="../media/media3.mp3"/><Relationship Id="rId9" Type="http://schemas.openxmlformats.org/officeDocument/2006/relationships/slideLayout" Target="../slideLayouts/slideLayout68.xml"/></Relationships>
</file>

<file path=ppt/slides/_rels/slide65.xml.rels><?xml version="1.0" encoding="UTF-8" standalone="yes"?>
<Relationships xmlns="http://schemas.openxmlformats.org/package/2006/relationships"><Relationship Id="rId8" Type="http://schemas.openxmlformats.org/officeDocument/2006/relationships/audio" Target="../media/media5.mp3"/><Relationship Id="rId13" Type="http://schemas.openxmlformats.org/officeDocument/2006/relationships/image" Target="../media/image60.GIF"/><Relationship Id="rId3" Type="http://schemas.microsoft.com/office/2007/relationships/media" Target="../media/media3.mp3"/><Relationship Id="rId7" Type="http://schemas.microsoft.com/office/2007/relationships/media" Target="../media/media5.mp3"/><Relationship Id="rId12" Type="http://schemas.openxmlformats.org/officeDocument/2006/relationships/slide" Target="slide53.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audio" Target="../media/media4.mp3"/><Relationship Id="rId11" Type="http://schemas.openxmlformats.org/officeDocument/2006/relationships/image" Target="../media/image59.png"/><Relationship Id="rId5" Type="http://schemas.microsoft.com/office/2007/relationships/media" Target="../media/media4.mp3"/><Relationship Id="rId10" Type="http://schemas.openxmlformats.org/officeDocument/2006/relationships/image" Target="../media/image58.png"/><Relationship Id="rId4" Type="http://schemas.openxmlformats.org/officeDocument/2006/relationships/audio" Target="../media/media3.mp3"/><Relationship Id="rId9" Type="http://schemas.openxmlformats.org/officeDocument/2006/relationships/slideLayout" Target="../slideLayouts/slideLayout46.xml"/></Relationships>
</file>

<file path=ppt/slides/_rels/slide66.xml.rels><?xml version="1.0" encoding="UTF-8" standalone="yes"?>
<Relationships xmlns="http://schemas.openxmlformats.org/package/2006/relationships"><Relationship Id="rId8" Type="http://schemas.openxmlformats.org/officeDocument/2006/relationships/audio" Target="../media/media5.mp3"/><Relationship Id="rId13" Type="http://schemas.openxmlformats.org/officeDocument/2006/relationships/image" Target="../media/image60.GIF"/><Relationship Id="rId3" Type="http://schemas.microsoft.com/office/2007/relationships/media" Target="../media/media3.mp3"/><Relationship Id="rId7" Type="http://schemas.microsoft.com/office/2007/relationships/media" Target="../media/media5.mp3"/><Relationship Id="rId12" Type="http://schemas.openxmlformats.org/officeDocument/2006/relationships/slide" Target="slide53.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audio" Target="../media/media4.mp3"/><Relationship Id="rId11" Type="http://schemas.openxmlformats.org/officeDocument/2006/relationships/image" Target="../media/image59.png"/><Relationship Id="rId5" Type="http://schemas.microsoft.com/office/2007/relationships/media" Target="../media/media4.mp3"/><Relationship Id="rId10" Type="http://schemas.openxmlformats.org/officeDocument/2006/relationships/image" Target="../media/image58.png"/><Relationship Id="rId4" Type="http://schemas.openxmlformats.org/officeDocument/2006/relationships/audio" Target="../media/media3.mp3"/><Relationship Id="rId9" Type="http://schemas.openxmlformats.org/officeDocument/2006/relationships/slideLayout" Target="../slideLayouts/slideLayout79.xml"/></Relationships>
</file>

<file path=ppt/slides/_rels/slide67.xml.rels><?xml version="1.0" encoding="UTF-8" standalone="yes"?>
<Relationships xmlns="http://schemas.openxmlformats.org/package/2006/relationships"><Relationship Id="rId8" Type="http://schemas.openxmlformats.org/officeDocument/2006/relationships/audio" Target="../media/media5.mp3"/><Relationship Id="rId13" Type="http://schemas.openxmlformats.org/officeDocument/2006/relationships/image" Target="../media/image60.GIF"/><Relationship Id="rId3" Type="http://schemas.microsoft.com/office/2007/relationships/media" Target="../media/media3.mp3"/><Relationship Id="rId7" Type="http://schemas.microsoft.com/office/2007/relationships/media" Target="../media/media5.mp3"/><Relationship Id="rId12" Type="http://schemas.openxmlformats.org/officeDocument/2006/relationships/slide" Target="slide53.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audio" Target="../media/media4.mp3"/><Relationship Id="rId11" Type="http://schemas.openxmlformats.org/officeDocument/2006/relationships/image" Target="../media/image59.png"/><Relationship Id="rId5" Type="http://schemas.microsoft.com/office/2007/relationships/media" Target="../media/media4.mp3"/><Relationship Id="rId10" Type="http://schemas.openxmlformats.org/officeDocument/2006/relationships/image" Target="../media/image58.png"/><Relationship Id="rId4" Type="http://schemas.openxmlformats.org/officeDocument/2006/relationships/audio" Target="../media/media3.mp3"/><Relationship Id="rId9" Type="http://schemas.openxmlformats.org/officeDocument/2006/relationships/slideLayout" Target="../slideLayouts/slideLayout90.xml"/></Relationships>
</file>

<file path=ppt/slides/_rels/slide68.xml.rels><?xml version="1.0" encoding="UTF-8" standalone="yes"?>
<Relationships xmlns="http://schemas.openxmlformats.org/package/2006/relationships"><Relationship Id="rId8" Type="http://schemas.openxmlformats.org/officeDocument/2006/relationships/audio" Target="../media/media5.mp3"/><Relationship Id="rId13" Type="http://schemas.openxmlformats.org/officeDocument/2006/relationships/image" Target="../media/image60.GIF"/><Relationship Id="rId3" Type="http://schemas.microsoft.com/office/2007/relationships/media" Target="../media/media3.mp3"/><Relationship Id="rId7" Type="http://schemas.microsoft.com/office/2007/relationships/media" Target="../media/media5.mp3"/><Relationship Id="rId12" Type="http://schemas.openxmlformats.org/officeDocument/2006/relationships/slide" Target="slide53.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audio" Target="../media/media4.mp3"/><Relationship Id="rId11" Type="http://schemas.openxmlformats.org/officeDocument/2006/relationships/image" Target="../media/image59.png"/><Relationship Id="rId5" Type="http://schemas.microsoft.com/office/2007/relationships/media" Target="../media/media4.mp3"/><Relationship Id="rId10" Type="http://schemas.openxmlformats.org/officeDocument/2006/relationships/image" Target="../media/image58.png"/><Relationship Id="rId4" Type="http://schemas.openxmlformats.org/officeDocument/2006/relationships/audio" Target="../media/media3.mp3"/><Relationship Id="rId9" Type="http://schemas.openxmlformats.org/officeDocument/2006/relationships/slideLayout" Target="../slideLayouts/slideLayout57.xml"/></Relationships>
</file>

<file path=ppt/slides/_rels/slide69.xml.rels><?xml version="1.0" encoding="UTF-8" standalone="yes"?>
<Relationships xmlns="http://schemas.openxmlformats.org/package/2006/relationships"><Relationship Id="rId8" Type="http://schemas.openxmlformats.org/officeDocument/2006/relationships/audio" Target="../media/media5.mp3"/><Relationship Id="rId13" Type="http://schemas.openxmlformats.org/officeDocument/2006/relationships/image" Target="../media/image60.GIF"/><Relationship Id="rId3" Type="http://schemas.microsoft.com/office/2007/relationships/media" Target="../media/media3.mp3"/><Relationship Id="rId7" Type="http://schemas.microsoft.com/office/2007/relationships/media" Target="../media/media5.mp3"/><Relationship Id="rId12" Type="http://schemas.openxmlformats.org/officeDocument/2006/relationships/slide" Target="slide53.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audio" Target="../media/media4.mp3"/><Relationship Id="rId11" Type="http://schemas.openxmlformats.org/officeDocument/2006/relationships/image" Target="../media/image59.png"/><Relationship Id="rId5" Type="http://schemas.microsoft.com/office/2007/relationships/media" Target="../media/media4.mp3"/><Relationship Id="rId10" Type="http://schemas.openxmlformats.org/officeDocument/2006/relationships/image" Target="../media/image58.png"/><Relationship Id="rId4" Type="http://schemas.openxmlformats.org/officeDocument/2006/relationships/audio" Target="../media/media3.mp3"/><Relationship Id="rId9" Type="http://schemas.openxmlformats.org/officeDocument/2006/relationships/slideLayout" Target="../slideLayouts/slideLayout46.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8" Type="http://schemas.openxmlformats.org/officeDocument/2006/relationships/audio" Target="../media/media5.mp3"/><Relationship Id="rId13" Type="http://schemas.openxmlformats.org/officeDocument/2006/relationships/image" Target="../media/image60.GIF"/><Relationship Id="rId3" Type="http://schemas.microsoft.com/office/2007/relationships/media" Target="../media/media3.mp3"/><Relationship Id="rId7" Type="http://schemas.microsoft.com/office/2007/relationships/media" Target="../media/media5.mp3"/><Relationship Id="rId12" Type="http://schemas.openxmlformats.org/officeDocument/2006/relationships/slide" Target="slide53.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audio" Target="../media/media4.mp3"/><Relationship Id="rId11" Type="http://schemas.openxmlformats.org/officeDocument/2006/relationships/image" Target="../media/image59.png"/><Relationship Id="rId5" Type="http://schemas.microsoft.com/office/2007/relationships/media" Target="../media/media4.mp3"/><Relationship Id="rId10" Type="http://schemas.openxmlformats.org/officeDocument/2006/relationships/image" Target="../media/image58.png"/><Relationship Id="rId4" Type="http://schemas.openxmlformats.org/officeDocument/2006/relationships/audio" Target="../media/media3.mp3"/><Relationship Id="rId9" Type="http://schemas.openxmlformats.org/officeDocument/2006/relationships/slideLayout" Target="../slideLayouts/slideLayout46.xml"/></Relationships>
</file>

<file path=ppt/slides/_rels/slide71.xml.rels><?xml version="1.0" encoding="UTF-8" standalone="yes"?>
<Relationships xmlns="http://schemas.openxmlformats.org/package/2006/relationships"><Relationship Id="rId8" Type="http://schemas.openxmlformats.org/officeDocument/2006/relationships/audio" Target="../media/media5.mp3"/><Relationship Id="rId13" Type="http://schemas.openxmlformats.org/officeDocument/2006/relationships/image" Target="../media/image60.GIF"/><Relationship Id="rId3" Type="http://schemas.microsoft.com/office/2007/relationships/media" Target="../media/media3.mp3"/><Relationship Id="rId7" Type="http://schemas.microsoft.com/office/2007/relationships/media" Target="../media/media5.mp3"/><Relationship Id="rId12" Type="http://schemas.openxmlformats.org/officeDocument/2006/relationships/slide" Target="slide53.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audio" Target="../media/media4.mp3"/><Relationship Id="rId11" Type="http://schemas.openxmlformats.org/officeDocument/2006/relationships/image" Target="../media/image59.png"/><Relationship Id="rId5" Type="http://schemas.microsoft.com/office/2007/relationships/media" Target="../media/media4.mp3"/><Relationship Id="rId10" Type="http://schemas.openxmlformats.org/officeDocument/2006/relationships/image" Target="../media/image58.png"/><Relationship Id="rId4" Type="http://schemas.openxmlformats.org/officeDocument/2006/relationships/audio" Target="../media/media3.mp3"/><Relationship Id="rId9" Type="http://schemas.openxmlformats.org/officeDocument/2006/relationships/slideLayout" Target="../slideLayouts/slideLayout46.xml"/></Relationships>
</file>

<file path=ppt/slides/_rels/slide72.xml.rels><?xml version="1.0" encoding="UTF-8" standalone="yes"?>
<Relationships xmlns="http://schemas.openxmlformats.org/package/2006/relationships"><Relationship Id="rId8" Type="http://schemas.openxmlformats.org/officeDocument/2006/relationships/audio" Target="../media/media5.mp3"/><Relationship Id="rId13" Type="http://schemas.openxmlformats.org/officeDocument/2006/relationships/image" Target="../media/image60.GIF"/><Relationship Id="rId3" Type="http://schemas.microsoft.com/office/2007/relationships/media" Target="../media/media3.mp3"/><Relationship Id="rId7" Type="http://schemas.microsoft.com/office/2007/relationships/media" Target="../media/media5.mp3"/><Relationship Id="rId12" Type="http://schemas.openxmlformats.org/officeDocument/2006/relationships/slide" Target="slide53.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audio" Target="../media/media4.mp3"/><Relationship Id="rId11" Type="http://schemas.openxmlformats.org/officeDocument/2006/relationships/image" Target="../media/image59.png"/><Relationship Id="rId5" Type="http://schemas.microsoft.com/office/2007/relationships/media" Target="../media/media4.mp3"/><Relationship Id="rId10" Type="http://schemas.openxmlformats.org/officeDocument/2006/relationships/image" Target="../media/image58.png"/><Relationship Id="rId4" Type="http://schemas.openxmlformats.org/officeDocument/2006/relationships/audio" Target="../media/media3.mp3"/><Relationship Id="rId9" Type="http://schemas.openxmlformats.org/officeDocument/2006/relationships/slideLayout" Target="../slideLayouts/slideLayout46.xml"/></Relationships>
</file>

<file path=ppt/slides/_rels/slide73.xml.rels><?xml version="1.0" encoding="UTF-8" standalone="yes"?>
<Relationships xmlns="http://schemas.openxmlformats.org/package/2006/relationships"><Relationship Id="rId8" Type="http://schemas.openxmlformats.org/officeDocument/2006/relationships/audio" Target="../media/media5.mp3"/><Relationship Id="rId13" Type="http://schemas.openxmlformats.org/officeDocument/2006/relationships/image" Target="../media/image60.GIF"/><Relationship Id="rId3" Type="http://schemas.microsoft.com/office/2007/relationships/media" Target="../media/media3.mp3"/><Relationship Id="rId7" Type="http://schemas.microsoft.com/office/2007/relationships/media" Target="../media/media5.mp3"/><Relationship Id="rId12" Type="http://schemas.openxmlformats.org/officeDocument/2006/relationships/slide" Target="slide53.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audio" Target="../media/media4.mp3"/><Relationship Id="rId11" Type="http://schemas.openxmlformats.org/officeDocument/2006/relationships/image" Target="../media/image59.png"/><Relationship Id="rId5" Type="http://schemas.microsoft.com/office/2007/relationships/media" Target="../media/media4.mp3"/><Relationship Id="rId10" Type="http://schemas.openxmlformats.org/officeDocument/2006/relationships/image" Target="../media/image58.png"/><Relationship Id="rId4" Type="http://schemas.openxmlformats.org/officeDocument/2006/relationships/audio" Target="../media/media3.mp3"/><Relationship Id="rId9" Type="http://schemas.openxmlformats.org/officeDocument/2006/relationships/slideLayout" Target="../slideLayouts/slideLayout46.xml"/></Relationships>
</file>

<file path=ppt/slides/_rels/slide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63.xml"/><Relationship Id="rId1" Type="http://schemas.openxmlformats.org/officeDocument/2006/relationships/slideLayout" Target="../slideLayouts/slideLayout16.xml"/><Relationship Id="rId4" Type="http://schemas.openxmlformats.org/officeDocument/2006/relationships/image" Target="../media/image62.png"/></Relationships>
</file>

<file path=ppt/slides/_rels/slide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1.xml"/><Relationship Id="rId4" Type="http://schemas.openxmlformats.org/officeDocument/2006/relationships/image" Target="../media/image12.sv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707"/>
        <p:cNvGrpSpPr/>
        <p:nvPr/>
      </p:nvGrpSpPr>
      <p:grpSpPr>
        <a:xfrm>
          <a:off x="0" y="0"/>
          <a:ext cx="0" cy="0"/>
          <a:chOff x="0" y="0"/>
          <a:chExt cx="0" cy="0"/>
        </a:xfrm>
      </p:grpSpPr>
      <p:grpSp>
        <p:nvGrpSpPr>
          <p:cNvPr id="791" name="Google Shape;124;p3">
            <a:extLst>
              <a:ext uri="{FF2B5EF4-FFF2-40B4-BE49-F238E27FC236}">
                <a16:creationId xmlns:a16="http://schemas.microsoft.com/office/drawing/2014/main" id="{B8719A11-D3E5-AACB-F497-FF6987A0799E}"/>
              </a:ext>
            </a:extLst>
          </p:cNvPr>
          <p:cNvGrpSpPr/>
          <p:nvPr/>
        </p:nvGrpSpPr>
        <p:grpSpPr>
          <a:xfrm>
            <a:off x="-96556" y="494112"/>
            <a:ext cx="9144081" cy="4567289"/>
            <a:chOff x="244450" y="272744"/>
            <a:chExt cx="9144081" cy="4567289"/>
          </a:xfrm>
        </p:grpSpPr>
        <p:sp>
          <p:nvSpPr>
            <p:cNvPr id="792" name="Google Shape;125;p3">
              <a:extLst>
                <a:ext uri="{FF2B5EF4-FFF2-40B4-BE49-F238E27FC236}">
                  <a16:creationId xmlns:a16="http://schemas.microsoft.com/office/drawing/2014/main" id="{1133C195-9D1A-974C-36E3-33BC25BF7E88}"/>
                </a:ext>
              </a:extLst>
            </p:cNvPr>
            <p:cNvSpPr/>
            <p:nvPr/>
          </p:nvSpPr>
          <p:spPr>
            <a:xfrm flipH="1">
              <a:off x="244450" y="1449339"/>
              <a:ext cx="9144081" cy="3390694"/>
            </a:xfrm>
            <a:custGeom>
              <a:avLst/>
              <a:gdLst/>
              <a:ahLst/>
              <a:cxnLst/>
              <a:rect l="l" t="t" r="r" b="b"/>
              <a:pathLst>
                <a:path w="114879" h="42598" extrusionOk="0">
                  <a:moveTo>
                    <a:pt x="61209" y="12852"/>
                  </a:moveTo>
                  <a:cubicBezTo>
                    <a:pt x="61220" y="12863"/>
                    <a:pt x="61220" y="12870"/>
                    <a:pt x="61218" y="12870"/>
                  </a:cubicBezTo>
                  <a:cubicBezTo>
                    <a:pt x="61215" y="12870"/>
                    <a:pt x="61211" y="12865"/>
                    <a:pt x="61209" y="12852"/>
                  </a:cubicBezTo>
                  <a:close/>
                  <a:moveTo>
                    <a:pt x="45649" y="0"/>
                  </a:moveTo>
                  <a:cubicBezTo>
                    <a:pt x="45299" y="0"/>
                    <a:pt x="45128" y="308"/>
                    <a:pt x="45128" y="308"/>
                  </a:cubicBezTo>
                  <a:cubicBezTo>
                    <a:pt x="45128" y="308"/>
                    <a:pt x="44551" y="87"/>
                    <a:pt x="44093" y="87"/>
                  </a:cubicBezTo>
                  <a:cubicBezTo>
                    <a:pt x="43677" y="87"/>
                    <a:pt x="43359" y="269"/>
                    <a:pt x="43656" y="963"/>
                  </a:cubicBezTo>
                  <a:cubicBezTo>
                    <a:pt x="43508" y="938"/>
                    <a:pt x="43382" y="926"/>
                    <a:pt x="43275" y="926"/>
                  </a:cubicBezTo>
                  <a:cubicBezTo>
                    <a:pt x="42262" y="926"/>
                    <a:pt x="42996" y="1983"/>
                    <a:pt x="43273" y="2489"/>
                  </a:cubicBezTo>
                  <a:cubicBezTo>
                    <a:pt x="42634" y="2588"/>
                    <a:pt x="41209" y="2739"/>
                    <a:pt x="42203" y="3627"/>
                  </a:cubicBezTo>
                  <a:cubicBezTo>
                    <a:pt x="42150" y="3657"/>
                    <a:pt x="42099" y="3669"/>
                    <a:pt x="42048" y="3669"/>
                  </a:cubicBezTo>
                  <a:cubicBezTo>
                    <a:pt x="41824" y="3669"/>
                    <a:pt x="41588" y="3437"/>
                    <a:pt x="41076" y="3437"/>
                  </a:cubicBezTo>
                  <a:cubicBezTo>
                    <a:pt x="40983" y="3437"/>
                    <a:pt x="40881" y="3444"/>
                    <a:pt x="40768" y="3463"/>
                  </a:cubicBezTo>
                  <a:cubicBezTo>
                    <a:pt x="41165" y="2902"/>
                    <a:pt x="40812" y="2756"/>
                    <a:pt x="40338" y="2756"/>
                  </a:cubicBezTo>
                  <a:cubicBezTo>
                    <a:pt x="39826" y="2756"/>
                    <a:pt x="39172" y="2927"/>
                    <a:pt x="39172" y="2927"/>
                  </a:cubicBezTo>
                  <a:cubicBezTo>
                    <a:pt x="39172" y="2927"/>
                    <a:pt x="38480" y="1848"/>
                    <a:pt x="37749" y="1848"/>
                  </a:cubicBezTo>
                  <a:cubicBezTo>
                    <a:pt x="37447" y="1848"/>
                    <a:pt x="37139" y="2031"/>
                    <a:pt x="36869" y="2551"/>
                  </a:cubicBezTo>
                  <a:cubicBezTo>
                    <a:pt x="36683" y="2416"/>
                    <a:pt x="36479" y="2358"/>
                    <a:pt x="36287" y="2358"/>
                  </a:cubicBezTo>
                  <a:cubicBezTo>
                    <a:pt x="35648" y="2358"/>
                    <a:pt x="35132" y="2994"/>
                    <a:pt x="35790" y="3556"/>
                  </a:cubicBezTo>
                  <a:cubicBezTo>
                    <a:pt x="35297" y="3570"/>
                    <a:pt x="33318" y="3977"/>
                    <a:pt x="34785" y="4417"/>
                  </a:cubicBezTo>
                  <a:cubicBezTo>
                    <a:pt x="34748" y="4415"/>
                    <a:pt x="34711" y="4414"/>
                    <a:pt x="34676" y="4414"/>
                  </a:cubicBezTo>
                  <a:cubicBezTo>
                    <a:pt x="33447" y="4414"/>
                    <a:pt x="33958" y="5625"/>
                    <a:pt x="34723" y="6003"/>
                  </a:cubicBezTo>
                  <a:cubicBezTo>
                    <a:pt x="34718" y="6003"/>
                    <a:pt x="34712" y="6003"/>
                    <a:pt x="34707" y="6003"/>
                  </a:cubicBezTo>
                  <a:cubicBezTo>
                    <a:pt x="34092" y="6003"/>
                    <a:pt x="32188" y="6241"/>
                    <a:pt x="32817" y="7166"/>
                  </a:cubicBezTo>
                  <a:cubicBezTo>
                    <a:pt x="32450" y="7252"/>
                    <a:pt x="30143" y="7619"/>
                    <a:pt x="31428" y="8236"/>
                  </a:cubicBezTo>
                  <a:cubicBezTo>
                    <a:pt x="31396" y="8232"/>
                    <a:pt x="31362" y="8230"/>
                    <a:pt x="31327" y="8230"/>
                  </a:cubicBezTo>
                  <a:cubicBezTo>
                    <a:pt x="30669" y="8230"/>
                    <a:pt x="29554" y="8979"/>
                    <a:pt x="30526" y="9321"/>
                  </a:cubicBezTo>
                  <a:cubicBezTo>
                    <a:pt x="30119" y="9421"/>
                    <a:pt x="30111" y="9640"/>
                    <a:pt x="29946" y="9922"/>
                  </a:cubicBezTo>
                  <a:cubicBezTo>
                    <a:pt x="30223" y="9946"/>
                    <a:pt x="30496" y="10087"/>
                    <a:pt x="30787" y="10087"/>
                  </a:cubicBezTo>
                  <a:cubicBezTo>
                    <a:pt x="30821" y="10087"/>
                    <a:pt x="30856" y="10085"/>
                    <a:pt x="30891" y="10081"/>
                  </a:cubicBezTo>
                  <a:lnTo>
                    <a:pt x="30891" y="10081"/>
                  </a:lnTo>
                  <a:cubicBezTo>
                    <a:pt x="30390" y="10475"/>
                    <a:pt x="30421" y="11096"/>
                    <a:pt x="30984" y="11351"/>
                  </a:cubicBezTo>
                  <a:cubicBezTo>
                    <a:pt x="30597" y="11501"/>
                    <a:pt x="30642" y="12068"/>
                    <a:pt x="30678" y="12098"/>
                  </a:cubicBezTo>
                  <a:cubicBezTo>
                    <a:pt x="30547" y="12062"/>
                    <a:pt x="30412" y="12042"/>
                    <a:pt x="30279" y="12042"/>
                  </a:cubicBezTo>
                  <a:cubicBezTo>
                    <a:pt x="29924" y="12042"/>
                    <a:pt x="29586" y="12181"/>
                    <a:pt x="29395" y="12499"/>
                  </a:cubicBezTo>
                  <a:cubicBezTo>
                    <a:pt x="29247" y="12368"/>
                    <a:pt x="29104" y="12308"/>
                    <a:pt x="28971" y="12308"/>
                  </a:cubicBezTo>
                  <a:cubicBezTo>
                    <a:pt x="28716" y="12308"/>
                    <a:pt x="28495" y="12527"/>
                    <a:pt x="28330" y="12889"/>
                  </a:cubicBezTo>
                  <a:cubicBezTo>
                    <a:pt x="28387" y="12399"/>
                    <a:pt x="28198" y="11977"/>
                    <a:pt x="27800" y="11977"/>
                  </a:cubicBezTo>
                  <a:cubicBezTo>
                    <a:pt x="27709" y="11977"/>
                    <a:pt x="27607" y="11999"/>
                    <a:pt x="27494" y="12049"/>
                  </a:cubicBezTo>
                  <a:cubicBezTo>
                    <a:pt x="27434" y="11712"/>
                    <a:pt x="27093" y="11440"/>
                    <a:pt x="26833" y="11440"/>
                  </a:cubicBezTo>
                  <a:cubicBezTo>
                    <a:pt x="26682" y="11440"/>
                    <a:pt x="26559" y="11531"/>
                    <a:pt x="26534" y="11755"/>
                  </a:cubicBezTo>
                  <a:cubicBezTo>
                    <a:pt x="26502" y="11751"/>
                    <a:pt x="26470" y="11749"/>
                    <a:pt x="26438" y="11749"/>
                  </a:cubicBezTo>
                  <a:cubicBezTo>
                    <a:pt x="25756" y="11749"/>
                    <a:pt x="25212" y="12646"/>
                    <a:pt x="26086" y="12912"/>
                  </a:cubicBezTo>
                  <a:cubicBezTo>
                    <a:pt x="25507" y="13286"/>
                    <a:pt x="24991" y="13880"/>
                    <a:pt x="24872" y="14565"/>
                  </a:cubicBezTo>
                  <a:cubicBezTo>
                    <a:pt x="24553" y="14731"/>
                    <a:pt x="24228" y="14952"/>
                    <a:pt x="23897" y="15105"/>
                  </a:cubicBezTo>
                  <a:cubicBezTo>
                    <a:pt x="24219" y="14636"/>
                    <a:pt x="23985" y="14188"/>
                    <a:pt x="23541" y="14188"/>
                  </a:cubicBezTo>
                  <a:cubicBezTo>
                    <a:pt x="23438" y="14188"/>
                    <a:pt x="23325" y="14212"/>
                    <a:pt x="23205" y="14265"/>
                  </a:cubicBezTo>
                  <a:cubicBezTo>
                    <a:pt x="22978" y="13868"/>
                    <a:pt x="22570" y="13648"/>
                    <a:pt x="22120" y="13648"/>
                  </a:cubicBezTo>
                  <a:cubicBezTo>
                    <a:pt x="22103" y="13648"/>
                    <a:pt x="22086" y="13649"/>
                    <a:pt x="22069" y="13649"/>
                  </a:cubicBezTo>
                  <a:cubicBezTo>
                    <a:pt x="22429" y="13041"/>
                    <a:pt x="22343" y="12496"/>
                    <a:pt x="21727" y="12496"/>
                  </a:cubicBezTo>
                  <a:cubicBezTo>
                    <a:pt x="21606" y="12496"/>
                    <a:pt x="21465" y="12517"/>
                    <a:pt x="21304" y="12562"/>
                  </a:cubicBezTo>
                  <a:cubicBezTo>
                    <a:pt x="21406" y="12094"/>
                    <a:pt x="21500" y="11366"/>
                    <a:pt x="21024" y="11366"/>
                  </a:cubicBezTo>
                  <a:cubicBezTo>
                    <a:pt x="20940" y="11366"/>
                    <a:pt x="20839" y="11388"/>
                    <a:pt x="20717" y="11439"/>
                  </a:cubicBezTo>
                  <a:cubicBezTo>
                    <a:pt x="21052" y="10881"/>
                    <a:pt x="21230" y="9814"/>
                    <a:pt x="20411" y="9814"/>
                  </a:cubicBezTo>
                  <a:cubicBezTo>
                    <a:pt x="20358" y="9814"/>
                    <a:pt x="20301" y="9819"/>
                    <a:pt x="20239" y="9828"/>
                  </a:cubicBezTo>
                  <a:cubicBezTo>
                    <a:pt x="20364" y="9189"/>
                    <a:pt x="20101" y="8676"/>
                    <a:pt x="19458" y="8676"/>
                  </a:cubicBezTo>
                  <a:cubicBezTo>
                    <a:pt x="19414" y="8676"/>
                    <a:pt x="19369" y="8678"/>
                    <a:pt x="19321" y="8683"/>
                  </a:cubicBezTo>
                  <a:cubicBezTo>
                    <a:pt x="19488" y="8164"/>
                    <a:pt x="19213" y="7414"/>
                    <a:pt x="18657" y="7414"/>
                  </a:cubicBezTo>
                  <a:cubicBezTo>
                    <a:pt x="18597" y="7414"/>
                    <a:pt x="18534" y="7422"/>
                    <a:pt x="18468" y="7441"/>
                  </a:cubicBezTo>
                  <a:cubicBezTo>
                    <a:pt x="18361" y="7209"/>
                    <a:pt x="18208" y="7114"/>
                    <a:pt x="18051" y="7114"/>
                  </a:cubicBezTo>
                  <a:cubicBezTo>
                    <a:pt x="17735" y="7114"/>
                    <a:pt x="17402" y="7498"/>
                    <a:pt x="17393" y="7917"/>
                  </a:cubicBezTo>
                  <a:cubicBezTo>
                    <a:pt x="17302" y="7904"/>
                    <a:pt x="17213" y="7898"/>
                    <a:pt x="17127" y="7898"/>
                  </a:cubicBezTo>
                  <a:cubicBezTo>
                    <a:pt x="16467" y="7898"/>
                    <a:pt x="15983" y="8275"/>
                    <a:pt x="15939" y="8989"/>
                  </a:cubicBezTo>
                  <a:cubicBezTo>
                    <a:pt x="15737" y="8914"/>
                    <a:pt x="15498" y="8871"/>
                    <a:pt x="15258" y="8871"/>
                  </a:cubicBezTo>
                  <a:cubicBezTo>
                    <a:pt x="14708" y="8871"/>
                    <a:pt x="14156" y="9097"/>
                    <a:pt x="14060" y="9679"/>
                  </a:cubicBezTo>
                  <a:lnTo>
                    <a:pt x="14060" y="9679"/>
                  </a:lnTo>
                  <a:cubicBezTo>
                    <a:pt x="14065" y="9647"/>
                    <a:pt x="14092" y="9381"/>
                    <a:pt x="14114" y="9319"/>
                  </a:cubicBezTo>
                  <a:cubicBezTo>
                    <a:pt x="13963" y="9246"/>
                    <a:pt x="13838" y="9215"/>
                    <a:pt x="13732" y="9215"/>
                  </a:cubicBezTo>
                  <a:cubicBezTo>
                    <a:pt x="13217" y="9215"/>
                    <a:pt x="13152" y="9949"/>
                    <a:pt x="12675" y="10149"/>
                  </a:cubicBezTo>
                  <a:cubicBezTo>
                    <a:pt x="12506" y="10220"/>
                    <a:pt x="12304" y="10242"/>
                    <a:pt x="12081" y="10242"/>
                  </a:cubicBezTo>
                  <a:cubicBezTo>
                    <a:pt x="11712" y="10242"/>
                    <a:pt x="11287" y="10181"/>
                    <a:pt x="10868" y="10181"/>
                  </a:cubicBezTo>
                  <a:cubicBezTo>
                    <a:pt x="10543" y="10181"/>
                    <a:pt x="10222" y="10217"/>
                    <a:pt x="9933" y="10347"/>
                  </a:cubicBezTo>
                  <a:cubicBezTo>
                    <a:pt x="9874" y="9843"/>
                    <a:pt x="9501" y="9269"/>
                    <a:pt x="9003" y="9269"/>
                  </a:cubicBezTo>
                  <a:cubicBezTo>
                    <a:pt x="8937" y="9269"/>
                    <a:pt x="8869" y="9279"/>
                    <a:pt x="8799" y="9301"/>
                  </a:cubicBezTo>
                  <a:cubicBezTo>
                    <a:pt x="8553" y="8823"/>
                    <a:pt x="8098" y="8307"/>
                    <a:pt x="7568" y="8246"/>
                  </a:cubicBezTo>
                  <a:lnTo>
                    <a:pt x="7568" y="8246"/>
                  </a:lnTo>
                  <a:cubicBezTo>
                    <a:pt x="7574" y="8351"/>
                    <a:pt x="7564" y="8481"/>
                    <a:pt x="7561" y="8591"/>
                  </a:cubicBezTo>
                  <a:cubicBezTo>
                    <a:pt x="7364" y="8190"/>
                    <a:pt x="6747" y="7803"/>
                    <a:pt x="6309" y="7803"/>
                  </a:cubicBezTo>
                  <a:cubicBezTo>
                    <a:pt x="6000" y="7803"/>
                    <a:pt x="5781" y="7997"/>
                    <a:pt x="5864" y="8517"/>
                  </a:cubicBezTo>
                  <a:cubicBezTo>
                    <a:pt x="5787" y="8486"/>
                    <a:pt x="5728" y="8386"/>
                    <a:pt x="5648" y="8378"/>
                  </a:cubicBezTo>
                  <a:cubicBezTo>
                    <a:pt x="5348" y="8646"/>
                    <a:pt x="5273" y="8990"/>
                    <a:pt x="5491" y="9287"/>
                  </a:cubicBezTo>
                  <a:cubicBezTo>
                    <a:pt x="4775" y="9440"/>
                    <a:pt x="4277" y="10074"/>
                    <a:pt x="4955" y="10593"/>
                  </a:cubicBezTo>
                  <a:cubicBezTo>
                    <a:pt x="4858" y="10570"/>
                    <a:pt x="4767" y="10559"/>
                    <a:pt x="4683" y="10559"/>
                  </a:cubicBezTo>
                  <a:cubicBezTo>
                    <a:pt x="4212" y="10559"/>
                    <a:pt x="3969" y="10903"/>
                    <a:pt x="4192" y="11429"/>
                  </a:cubicBezTo>
                  <a:cubicBezTo>
                    <a:pt x="3452" y="11639"/>
                    <a:pt x="2348" y="11318"/>
                    <a:pt x="2509" y="12504"/>
                  </a:cubicBezTo>
                  <a:cubicBezTo>
                    <a:pt x="2277" y="12428"/>
                    <a:pt x="1863" y="12325"/>
                    <a:pt x="1512" y="12325"/>
                  </a:cubicBezTo>
                  <a:cubicBezTo>
                    <a:pt x="1137" y="12325"/>
                    <a:pt x="833" y="12443"/>
                    <a:pt x="899" y="12840"/>
                  </a:cubicBezTo>
                  <a:lnTo>
                    <a:pt x="899" y="12840"/>
                  </a:lnTo>
                  <a:cubicBezTo>
                    <a:pt x="739" y="12676"/>
                    <a:pt x="568" y="12592"/>
                    <a:pt x="395" y="12592"/>
                  </a:cubicBezTo>
                  <a:cubicBezTo>
                    <a:pt x="263" y="12592"/>
                    <a:pt x="130" y="12641"/>
                    <a:pt x="0" y="12743"/>
                  </a:cubicBezTo>
                  <a:lnTo>
                    <a:pt x="0" y="42597"/>
                  </a:lnTo>
                  <a:lnTo>
                    <a:pt x="114878" y="42597"/>
                  </a:lnTo>
                  <a:lnTo>
                    <a:pt x="114878" y="3572"/>
                  </a:lnTo>
                  <a:cubicBezTo>
                    <a:pt x="114313" y="3138"/>
                    <a:pt x="113920" y="2548"/>
                    <a:pt x="113197" y="2362"/>
                  </a:cubicBezTo>
                  <a:cubicBezTo>
                    <a:pt x="113106" y="2339"/>
                    <a:pt x="113021" y="2329"/>
                    <a:pt x="112941" y="2329"/>
                  </a:cubicBezTo>
                  <a:cubicBezTo>
                    <a:pt x="112443" y="2329"/>
                    <a:pt x="112143" y="2722"/>
                    <a:pt x="111852" y="2722"/>
                  </a:cubicBezTo>
                  <a:cubicBezTo>
                    <a:pt x="111843" y="2722"/>
                    <a:pt x="111835" y="2722"/>
                    <a:pt x="111827" y="2721"/>
                  </a:cubicBezTo>
                  <a:cubicBezTo>
                    <a:pt x="111287" y="2680"/>
                    <a:pt x="110610" y="1789"/>
                    <a:pt x="109996" y="1789"/>
                  </a:cubicBezTo>
                  <a:cubicBezTo>
                    <a:pt x="109782" y="1789"/>
                    <a:pt x="109576" y="1897"/>
                    <a:pt x="109386" y="2188"/>
                  </a:cubicBezTo>
                  <a:cubicBezTo>
                    <a:pt x="109022" y="1790"/>
                    <a:pt x="108487" y="1418"/>
                    <a:pt x="107964" y="1418"/>
                  </a:cubicBezTo>
                  <a:cubicBezTo>
                    <a:pt x="107777" y="1418"/>
                    <a:pt x="107592" y="1466"/>
                    <a:pt x="107416" y="1577"/>
                  </a:cubicBezTo>
                  <a:cubicBezTo>
                    <a:pt x="107229" y="1166"/>
                    <a:pt x="106977" y="492"/>
                    <a:pt x="106557" y="263"/>
                  </a:cubicBezTo>
                  <a:cubicBezTo>
                    <a:pt x="106389" y="170"/>
                    <a:pt x="106264" y="137"/>
                    <a:pt x="106160" y="137"/>
                  </a:cubicBezTo>
                  <a:cubicBezTo>
                    <a:pt x="105920" y="137"/>
                    <a:pt x="105793" y="311"/>
                    <a:pt x="105501" y="311"/>
                  </a:cubicBezTo>
                  <a:cubicBezTo>
                    <a:pt x="105479" y="311"/>
                    <a:pt x="105455" y="310"/>
                    <a:pt x="105430" y="308"/>
                  </a:cubicBezTo>
                  <a:cubicBezTo>
                    <a:pt x="105149" y="282"/>
                    <a:pt x="104600" y="69"/>
                    <a:pt x="104220" y="69"/>
                  </a:cubicBezTo>
                  <a:cubicBezTo>
                    <a:pt x="103863" y="69"/>
                    <a:pt x="103656" y="256"/>
                    <a:pt x="103958" y="963"/>
                  </a:cubicBezTo>
                  <a:cubicBezTo>
                    <a:pt x="103810" y="938"/>
                    <a:pt x="103684" y="926"/>
                    <a:pt x="103577" y="926"/>
                  </a:cubicBezTo>
                  <a:cubicBezTo>
                    <a:pt x="102563" y="926"/>
                    <a:pt x="103297" y="1983"/>
                    <a:pt x="103574" y="2489"/>
                  </a:cubicBezTo>
                  <a:cubicBezTo>
                    <a:pt x="102936" y="2588"/>
                    <a:pt x="101510" y="2739"/>
                    <a:pt x="102504" y="3627"/>
                  </a:cubicBezTo>
                  <a:cubicBezTo>
                    <a:pt x="102451" y="3657"/>
                    <a:pt x="102400" y="3669"/>
                    <a:pt x="102349" y="3669"/>
                  </a:cubicBezTo>
                  <a:cubicBezTo>
                    <a:pt x="102126" y="3669"/>
                    <a:pt x="101890" y="3437"/>
                    <a:pt x="101378" y="3437"/>
                  </a:cubicBezTo>
                  <a:cubicBezTo>
                    <a:pt x="101285" y="3437"/>
                    <a:pt x="101183" y="3444"/>
                    <a:pt x="101070" y="3463"/>
                  </a:cubicBezTo>
                  <a:cubicBezTo>
                    <a:pt x="101896" y="2296"/>
                    <a:pt x="100126" y="2615"/>
                    <a:pt x="99687" y="2506"/>
                  </a:cubicBezTo>
                  <a:cubicBezTo>
                    <a:pt x="99287" y="2406"/>
                    <a:pt x="98437" y="1776"/>
                    <a:pt x="97832" y="1776"/>
                  </a:cubicBezTo>
                  <a:cubicBezTo>
                    <a:pt x="97498" y="1776"/>
                    <a:pt x="97238" y="1969"/>
                    <a:pt x="97172" y="2551"/>
                  </a:cubicBezTo>
                  <a:cubicBezTo>
                    <a:pt x="96985" y="2416"/>
                    <a:pt x="96781" y="2358"/>
                    <a:pt x="96589" y="2358"/>
                  </a:cubicBezTo>
                  <a:cubicBezTo>
                    <a:pt x="95950" y="2358"/>
                    <a:pt x="95435" y="2994"/>
                    <a:pt x="96093" y="3556"/>
                  </a:cubicBezTo>
                  <a:cubicBezTo>
                    <a:pt x="95599" y="3570"/>
                    <a:pt x="93620" y="3976"/>
                    <a:pt x="95087" y="4417"/>
                  </a:cubicBezTo>
                  <a:cubicBezTo>
                    <a:pt x="95050" y="4415"/>
                    <a:pt x="95014" y="4414"/>
                    <a:pt x="94979" y="4414"/>
                  </a:cubicBezTo>
                  <a:cubicBezTo>
                    <a:pt x="93749" y="4414"/>
                    <a:pt x="94260" y="5625"/>
                    <a:pt x="95025" y="6003"/>
                  </a:cubicBezTo>
                  <a:cubicBezTo>
                    <a:pt x="95020" y="6003"/>
                    <a:pt x="95014" y="6003"/>
                    <a:pt x="95009" y="6003"/>
                  </a:cubicBezTo>
                  <a:cubicBezTo>
                    <a:pt x="94393" y="6003"/>
                    <a:pt x="92490" y="6241"/>
                    <a:pt x="93120" y="7166"/>
                  </a:cubicBezTo>
                  <a:cubicBezTo>
                    <a:pt x="92751" y="7252"/>
                    <a:pt x="90446" y="7619"/>
                    <a:pt x="91729" y="8236"/>
                  </a:cubicBezTo>
                  <a:cubicBezTo>
                    <a:pt x="91697" y="8232"/>
                    <a:pt x="91663" y="8230"/>
                    <a:pt x="91628" y="8230"/>
                  </a:cubicBezTo>
                  <a:cubicBezTo>
                    <a:pt x="90970" y="8230"/>
                    <a:pt x="89857" y="8979"/>
                    <a:pt x="90827" y="9321"/>
                  </a:cubicBezTo>
                  <a:cubicBezTo>
                    <a:pt x="90422" y="9421"/>
                    <a:pt x="90413" y="9640"/>
                    <a:pt x="90249" y="9922"/>
                  </a:cubicBezTo>
                  <a:cubicBezTo>
                    <a:pt x="90524" y="9946"/>
                    <a:pt x="90798" y="10087"/>
                    <a:pt x="91089" y="10087"/>
                  </a:cubicBezTo>
                  <a:cubicBezTo>
                    <a:pt x="91123" y="10087"/>
                    <a:pt x="91158" y="10085"/>
                    <a:pt x="91193" y="10081"/>
                  </a:cubicBezTo>
                  <a:lnTo>
                    <a:pt x="91193" y="10081"/>
                  </a:lnTo>
                  <a:cubicBezTo>
                    <a:pt x="90691" y="10475"/>
                    <a:pt x="90722" y="11096"/>
                    <a:pt x="91286" y="11351"/>
                  </a:cubicBezTo>
                  <a:cubicBezTo>
                    <a:pt x="90898" y="11501"/>
                    <a:pt x="90939" y="11705"/>
                    <a:pt x="90767" y="11985"/>
                  </a:cubicBezTo>
                  <a:cubicBezTo>
                    <a:pt x="90823" y="12009"/>
                    <a:pt x="90945" y="12068"/>
                    <a:pt x="90980" y="12098"/>
                  </a:cubicBezTo>
                  <a:cubicBezTo>
                    <a:pt x="90849" y="12062"/>
                    <a:pt x="90714" y="12042"/>
                    <a:pt x="90582" y="12042"/>
                  </a:cubicBezTo>
                  <a:cubicBezTo>
                    <a:pt x="90356" y="12042"/>
                    <a:pt x="90139" y="12098"/>
                    <a:pt x="89960" y="12220"/>
                  </a:cubicBezTo>
                  <a:lnTo>
                    <a:pt x="89960" y="12220"/>
                  </a:lnTo>
                  <a:cubicBezTo>
                    <a:pt x="89957" y="12219"/>
                    <a:pt x="89953" y="12219"/>
                    <a:pt x="89949" y="12219"/>
                  </a:cubicBezTo>
                  <a:cubicBezTo>
                    <a:pt x="89422" y="12219"/>
                    <a:pt x="89052" y="12632"/>
                    <a:pt x="88632" y="12889"/>
                  </a:cubicBezTo>
                  <a:cubicBezTo>
                    <a:pt x="88689" y="12399"/>
                    <a:pt x="88500" y="11977"/>
                    <a:pt x="88103" y="11977"/>
                  </a:cubicBezTo>
                  <a:cubicBezTo>
                    <a:pt x="88011" y="11977"/>
                    <a:pt x="87909" y="11999"/>
                    <a:pt x="87796" y="12049"/>
                  </a:cubicBezTo>
                  <a:cubicBezTo>
                    <a:pt x="87737" y="11712"/>
                    <a:pt x="87395" y="11440"/>
                    <a:pt x="87135" y="11440"/>
                  </a:cubicBezTo>
                  <a:cubicBezTo>
                    <a:pt x="86984" y="11440"/>
                    <a:pt x="86861" y="11531"/>
                    <a:pt x="86836" y="11755"/>
                  </a:cubicBezTo>
                  <a:cubicBezTo>
                    <a:pt x="86804" y="11751"/>
                    <a:pt x="86772" y="11749"/>
                    <a:pt x="86740" y="11749"/>
                  </a:cubicBezTo>
                  <a:cubicBezTo>
                    <a:pt x="86058" y="11749"/>
                    <a:pt x="85514" y="12646"/>
                    <a:pt x="86388" y="12912"/>
                  </a:cubicBezTo>
                  <a:cubicBezTo>
                    <a:pt x="85810" y="13286"/>
                    <a:pt x="85293" y="13880"/>
                    <a:pt x="85174" y="14565"/>
                  </a:cubicBezTo>
                  <a:cubicBezTo>
                    <a:pt x="84855" y="14731"/>
                    <a:pt x="84531" y="14952"/>
                    <a:pt x="84199" y="15105"/>
                  </a:cubicBezTo>
                  <a:lnTo>
                    <a:pt x="84199" y="15105"/>
                  </a:lnTo>
                  <a:cubicBezTo>
                    <a:pt x="84522" y="14636"/>
                    <a:pt x="84287" y="14188"/>
                    <a:pt x="83842" y="14188"/>
                  </a:cubicBezTo>
                  <a:cubicBezTo>
                    <a:pt x="83740" y="14188"/>
                    <a:pt x="83626" y="14212"/>
                    <a:pt x="83506" y="14265"/>
                  </a:cubicBezTo>
                  <a:cubicBezTo>
                    <a:pt x="83280" y="13868"/>
                    <a:pt x="82873" y="13648"/>
                    <a:pt x="82422" y="13648"/>
                  </a:cubicBezTo>
                  <a:cubicBezTo>
                    <a:pt x="82405" y="13648"/>
                    <a:pt x="82388" y="13649"/>
                    <a:pt x="82371" y="13649"/>
                  </a:cubicBezTo>
                  <a:cubicBezTo>
                    <a:pt x="82730" y="13041"/>
                    <a:pt x="82645" y="12496"/>
                    <a:pt x="82029" y="12496"/>
                  </a:cubicBezTo>
                  <a:cubicBezTo>
                    <a:pt x="81908" y="12496"/>
                    <a:pt x="81768" y="12517"/>
                    <a:pt x="81606" y="12562"/>
                  </a:cubicBezTo>
                  <a:cubicBezTo>
                    <a:pt x="81708" y="12094"/>
                    <a:pt x="81802" y="11366"/>
                    <a:pt x="81326" y="11366"/>
                  </a:cubicBezTo>
                  <a:cubicBezTo>
                    <a:pt x="81242" y="11366"/>
                    <a:pt x="81141" y="11388"/>
                    <a:pt x="81019" y="11439"/>
                  </a:cubicBezTo>
                  <a:cubicBezTo>
                    <a:pt x="81354" y="10881"/>
                    <a:pt x="81532" y="9814"/>
                    <a:pt x="80713" y="9814"/>
                  </a:cubicBezTo>
                  <a:cubicBezTo>
                    <a:pt x="80660" y="9814"/>
                    <a:pt x="80603" y="9819"/>
                    <a:pt x="80541" y="9828"/>
                  </a:cubicBezTo>
                  <a:cubicBezTo>
                    <a:pt x="80666" y="9189"/>
                    <a:pt x="80403" y="8676"/>
                    <a:pt x="79760" y="8676"/>
                  </a:cubicBezTo>
                  <a:cubicBezTo>
                    <a:pt x="79717" y="8676"/>
                    <a:pt x="79671" y="8678"/>
                    <a:pt x="79624" y="8683"/>
                  </a:cubicBezTo>
                  <a:cubicBezTo>
                    <a:pt x="79789" y="8163"/>
                    <a:pt x="79515" y="7414"/>
                    <a:pt x="78959" y="7414"/>
                  </a:cubicBezTo>
                  <a:cubicBezTo>
                    <a:pt x="78900" y="7414"/>
                    <a:pt x="78836" y="7422"/>
                    <a:pt x="78770" y="7441"/>
                  </a:cubicBezTo>
                  <a:cubicBezTo>
                    <a:pt x="78663" y="7209"/>
                    <a:pt x="78510" y="7114"/>
                    <a:pt x="78353" y="7114"/>
                  </a:cubicBezTo>
                  <a:cubicBezTo>
                    <a:pt x="78037" y="7114"/>
                    <a:pt x="77704" y="7498"/>
                    <a:pt x="77696" y="7917"/>
                  </a:cubicBezTo>
                  <a:cubicBezTo>
                    <a:pt x="77604" y="7904"/>
                    <a:pt x="77515" y="7898"/>
                    <a:pt x="77429" y="7898"/>
                  </a:cubicBezTo>
                  <a:cubicBezTo>
                    <a:pt x="76769" y="7898"/>
                    <a:pt x="76285" y="8275"/>
                    <a:pt x="76241" y="8989"/>
                  </a:cubicBezTo>
                  <a:cubicBezTo>
                    <a:pt x="76039" y="8914"/>
                    <a:pt x="75799" y="8871"/>
                    <a:pt x="75559" y="8871"/>
                  </a:cubicBezTo>
                  <a:cubicBezTo>
                    <a:pt x="75009" y="8871"/>
                    <a:pt x="74458" y="9097"/>
                    <a:pt x="74363" y="9679"/>
                  </a:cubicBezTo>
                  <a:lnTo>
                    <a:pt x="74363" y="9679"/>
                  </a:lnTo>
                  <a:cubicBezTo>
                    <a:pt x="74367" y="9648"/>
                    <a:pt x="74393" y="9381"/>
                    <a:pt x="74416" y="9319"/>
                  </a:cubicBezTo>
                  <a:cubicBezTo>
                    <a:pt x="74265" y="9246"/>
                    <a:pt x="74140" y="9215"/>
                    <a:pt x="74034" y="9215"/>
                  </a:cubicBezTo>
                  <a:cubicBezTo>
                    <a:pt x="73519" y="9215"/>
                    <a:pt x="73454" y="9949"/>
                    <a:pt x="72976" y="10149"/>
                  </a:cubicBezTo>
                  <a:cubicBezTo>
                    <a:pt x="72808" y="10219"/>
                    <a:pt x="72606" y="10241"/>
                    <a:pt x="72384" y="10241"/>
                  </a:cubicBezTo>
                  <a:cubicBezTo>
                    <a:pt x="72015" y="10241"/>
                    <a:pt x="71591" y="10180"/>
                    <a:pt x="71172" y="10180"/>
                  </a:cubicBezTo>
                  <a:cubicBezTo>
                    <a:pt x="70847" y="10180"/>
                    <a:pt x="70525" y="10217"/>
                    <a:pt x="70235" y="10347"/>
                  </a:cubicBezTo>
                  <a:cubicBezTo>
                    <a:pt x="70176" y="9843"/>
                    <a:pt x="69803" y="9269"/>
                    <a:pt x="69305" y="9269"/>
                  </a:cubicBezTo>
                  <a:cubicBezTo>
                    <a:pt x="69239" y="9269"/>
                    <a:pt x="69171" y="9279"/>
                    <a:pt x="69101" y="9301"/>
                  </a:cubicBezTo>
                  <a:cubicBezTo>
                    <a:pt x="68856" y="8823"/>
                    <a:pt x="68399" y="8307"/>
                    <a:pt x="67870" y="8246"/>
                  </a:cubicBezTo>
                  <a:lnTo>
                    <a:pt x="67870" y="8246"/>
                  </a:lnTo>
                  <a:cubicBezTo>
                    <a:pt x="67876" y="8351"/>
                    <a:pt x="67865" y="8481"/>
                    <a:pt x="67862" y="8591"/>
                  </a:cubicBezTo>
                  <a:cubicBezTo>
                    <a:pt x="67666" y="8190"/>
                    <a:pt x="67049" y="7803"/>
                    <a:pt x="66612" y="7803"/>
                  </a:cubicBezTo>
                  <a:cubicBezTo>
                    <a:pt x="66302" y="7803"/>
                    <a:pt x="66083" y="7997"/>
                    <a:pt x="66166" y="8517"/>
                  </a:cubicBezTo>
                  <a:cubicBezTo>
                    <a:pt x="66090" y="8486"/>
                    <a:pt x="66029" y="8386"/>
                    <a:pt x="65951" y="8378"/>
                  </a:cubicBezTo>
                  <a:cubicBezTo>
                    <a:pt x="65650" y="8646"/>
                    <a:pt x="65574" y="8990"/>
                    <a:pt x="65793" y="9287"/>
                  </a:cubicBezTo>
                  <a:cubicBezTo>
                    <a:pt x="65076" y="9440"/>
                    <a:pt x="64578" y="10074"/>
                    <a:pt x="65257" y="10593"/>
                  </a:cubicBezTo>
                  <a:cubicBezTo>
                    <a:pt x="65160" y="10570"/>
                    <a:pt x="65069" y="10559"/>
                    <a:pt x="64985" y="10559"/>
                  </a:cubicBezTo>
                  <a:cubicBezTo>
                    <a:pt x="64514" y="10559"/>
                    <a:pt x="64271" y="10903"/>
                    <a:pt x="64493" y="11429"/>
                  </a:cubicBezTo>
                  <a:cubicBezTo>
                    <a:pt x="63755" y="11639"/>
                    <a:pt x="62650" y="11318"/>
                    <a:pt x="62810" y="12504"/>
                  </a:cubicBezTo>
                  <a:cubicBezTo>
                    <a:pt x="62579" y="12428"/>
                    <a:pt x="62165" y="12325"/>
                    <a:pt x="61814" y="12325"/>
                  </a:cubicBezTo>
                  <a:cubicBezTo>
                    <a:pt x="61485" y="12325"/>
                    <a:pt x="61211" y="12416"/>
                    <a:pt x="61193" y="12706"/>
                  </a:cubicBezTo>
                  <a:lnTo>
                    <a:pt x="61193" y="12706"/>
                  </a:lnTo>
                  <a:cubicBezTo>
                    <a:pt x="61097" y="11939"/>
                    <a:pt x="60792" y="11467"/>
                    <a:pt x="60527" y="11467"/>
                  </a:cubicBezTo>
                  <a:cubicBezTo>
                    <a:pt x="60475" y="11467"/>
                    <a:pt x="60425" y="11485"/>
                    <a:pt x="60379" y="11521"/>
                  </a:cubicBezTo>
                  <a:cubicBezTo>
                    <a:pt x="61117" y="10788"/>
                    <a:pt x="60647" y="10275"/>
                    <a:pt x="60132" y="10275"/>
                  </a:cubicBezTo>
                  <a:cubicBezTo>
                    <a:pt x="59878" y="10275"/>
                    <a:pt x="59613" y="10399"/>
                    <a:pt x="59475" y="10682"/>
                  </a:cubicBezTo>
                  <a:lnTo>
                    <a:pt x="59475" y="10682"/>
                  </a:lnTo>
                  <a:cubicBezTo>
                    <a:pt x="59556" y="10068"/>
                    <a:pt x="59161" y="9727"/>
                    <a:pt x="58749" y="9727"/>
                  </a:cubicBezTo>
                  <a:cubicBezTo>
                    <a:pt x="58556" y="9727"/>
                    <a:pt x="58358" y="9803"/>
                    <a:pt x="58206" y="9961"/>
                  </a:cubicBezTo>
                  <a:lnTo>
                    <a:pt x="58206" y="9961"/>
                  </a:lnTo>
                  <a:cubicBezTo>
                    <a:pt x="58264" y="9482"/>
                    <a:pt x="57972" y="9213"/>
                    <a:pt x="57653" y="9213"/>
                  </a:cubicBezTo>
                  <a:cubicBezTo>
                    <a:pt x="57464" y="9213"/>
                    <a:pt x="57265" y="9309"/>
                    <a:pt x="57125" y="9513"/>
                  </a:cubicBezTo>
                  <a:lnTo>
                    <a:pt x="57125" y="9513"/>
                  </a:lnTo>
                  <a:cubicBezTo>
                    <a:pt x="57068" y="9318"/>
                    <a:pt x="56907" y="9201"/>
                    <a:pt x="56731" y="9158"/>
                  </a:cubicBezTo>
                  <a:lnTo>
                    <a:pt x="56731" y="9158"/>
                  </a:lnTo>
                  <a:cubicBezTo>
                    <a:pt x="57329" y="8347"/>
                    <a:pt x="57479" y="7347"/>
                    <a:pt x="56476" y="6923"/>
                  </a:cubicBezTo>
                  <a:cubicBezTo>
                    <a:pt x="57178" y="6681"/>
                    <a:pt x="57416" y="5328"/>
                    <a:pt x="56849" y="5328"/>
                  </a:cubicBezTo>
                  <a:cubicBezTo>
                    <a:pt x="56754" y="5328"/>
                    <a:pt x="56635" y="5367"/>
                    <a:pt x="56491" y="5456"/>
                  </a:cubicBezTo>
                  <a:cubicBezTo>
                    <a:pt x="57478" y="4689"/>
                    <a:pt x="57044" y="3976"/>
                    <a:pt x="56447" y="3976"/>
                  </a:cubicBezTo>
                  <a:cubicBezTo>
                    <a:pt x="56226" y="3976"/>
                    <a:pt x="55984" y="4073"/>
                    <a:pt x="55781" y="4300"/>
                  </a:cubicBezTo>
                  <a:lnTo>
                    <a:pt x="55781" y="4300"/>
                  </a:lnTo>
                  <a:cubicBezTo>
                    <a:pt x="56284" y="3553"/>
                    <a:pt x="55853" y="3016"/>
                    <a:pt x="55346" y="3016"/>
                  </a:cubicBezTo>
                  <a:cubicBezTo>
                    <a:pt x="55063" y="3016"/>
                    <a:pt x="54757" y="3183"/>
                    <a:pt x="54576" y="3572"/>
                  </a:cubicBezTo>
                  <a:cubicBezTo>
                    <a:pt x="54353" y="2830"/>
                    <a:pt x="53617" y="2549"/>
                    <a:pt x="52894" y="2362"/>
                  </a:cubicBezTo>
                  <a:cubicBezTo>
                    <a:pt x="52800" y="2338"/>
                    <a:pt x="52705" y="2327"/>
                    <a:pt x="52611" y="2327"/>
                  </a:cubicBezTo>
                  <a:cubicBezTo>
                    <a:pt x="52039" y="2327"/>
                    <a:pt x="51525" y="2721"/>
                    <a:pt x="51525" y="2721"/>
                  </a:cubicBezTo>
                  <a:cubicBezTo>
                    <a:pt x="51525" y="2721"/>
                    <a:pt x="51019" y="1727"/>
                    <a:pt x="50144" y="1727"/>
                  </a:cubicBezTo>
                  <a:cubicBezTo>
                    <a:pt x="49834" y="1727"/>
                    <a:pt x="49479" y="1852"/>
                    <a:pt x="49083" y="2188"/>
                  </a:cubicBezTo>
                  <a:cubicBezTo>
                    <a:pt x="48720" y="1790"/>
                    <a:pt x="48185" y="1418"/>
                    <a:pt x="47662" y="1418"/>
                  </a:cubicBezTo>
                  <a:cubicBezTo>
                    <a:pt x="47475" y="1418"/>
                    <a:pt x="47289" y="1466"/>
                    <a:pt x="47114" y="1577"/>
                  </a:cubicBezTo>
                  <a:cubicBezTo>
                    <a:pt x="46927" y="1166"/>
                    <a:pt x="46628" y="563"/>
                    <a:pt x="46256" y="263"/>
                  </a:cubicBezTo>
                  <a:cubicBezTo>
                    <a:pt x="46015" y="67"/>
                    <a:pt x="45812" y="0"/>
                    <a:pt x="45649"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793" name="Google Shape;126;p3">
              <a:extLst>
                <a:ext uri="{FF2B5EF4-FFF2-40B4-BE49-F238E27FC236}">
                  <a16:creationId xmlns:a16="http://schemas.microsoft.com/office/drawing/2014/main" id="{CD24F482-3844-055B-1AB4-BB381B873B98}"/>
                </a:ext>
              </a:extLst>
            </p:cNvPr>
            <p:cNvGrpSpPr/>
            <p:nvPr/>
          </p:nvGrpSpPr>
          <p:grpSpPr>
            <a:xfrm>
              <a:off x="1182787" y="1773301"/>
              <a:ext cx="1518624" cy="2350143"/>
              <a:chOff x="2593675" y="2254750"/>
              <a:chExt cx="344125" cy="532550"/>
            </a:xfrm>
          </p:grpSpPr>
          <p:sp>
            <p:nvSpPr>
              <p:cNvPr id="799" name="Google Shape;127;p3">
                <a:extLst>
                  <a:ext uri="{FF2B5EF4-FFF2-40B4-BE49-F238E27FC236}">
                    <a16:creationId xmlns:a16="http://schemas.microsoft.com/office/drawing/2014/main" id="{C1B7DE61-2CCF-686F-068E-19C7A85EB9D3}"/>
                  </a:ext>
                </a:extLst>
              </p:cNvPr>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0" name="Google Shape;128;p3">
                <a:extLst>
                  <a:ext uri="{FF2B5EF4-FFF2-40B4-BE49-F238E27FC236}">
                    <a16:creationId xmlns:a16="http://schemas.microsoft.com/office/drawing/2014/main" id="{A7EC4E1F-5022-46DB-B02C-310161E32CA9}"/>
                  </a:ext>
                </a:extLst>
              </p:cNvPr>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94" name="Google Shape;129;p3">
              <a:extLst>
                <a:ext uri="{FF2B5EF4-FFF2-40B4-BE49-F238E27FC236}">
                  <a16:creationId xmlns:a16="http://schemas.microsoft.com/office/drawing/2014/main" id="{3CDECD2F-0E3D-98F4-E2A4-BDA6D398DE73}"/>
                </a:ext>
              </a:extLst>
            </p:cNvPr>
            <p:cNvSpPr/>
            <p:nvPr/>
          </p:nvSpPr>
          <p:spPr>
            <a:xfrm>
              <a:off x="8243425" y="1773289"/>
              <a:ext cx="1108004" cy="2045020"/>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5" name="Google Shape;130;p3">
              <a:extLst>
                <a:ext uri="{FF2B5EF4-FFF2-40B4-BE49-F238E27FC236}">
                  <a16:creationId xmlns:a16="http://schemas.microsoft.com/office/drawing/2014/main" id="{59B0350A-7812-0CBB-A208-8F8AB6A19E68}"/>
                </a:ext>
              </a:extLst>
            </p:cNvPr>
            <p:cNvSpPr/>
            <p:nvPr/>
          </p:nvSpPr>
          <p:spPr>
            <a:xfrm flipH="1">
              <a:off x="1393328" y="272744"/>
              <a:ext cx="1900222" cy="3507199"/>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796" name="Google Shape;131;p3">
              <a:extLst>
                <a:ext uri="{FF2B5EF4-FFF2-40B4-BE49-F238E27FC236}">
                  <a16:creationId xmlns:a16="http://schemas.microsoft.com/office/drawing/2014/main" id="{32D6ED04-A5F6-98E3-AC9B-CAD402B7CFBE}"/>
                </a:ext>
              </a:extLst>
            </p:cNvPr>
            <p:cNvGrpSpPr/>
            <p:nvPr/>
          </p:nvGrpSpPr>
          <p:grpSpPr>
            <a:xfrm flipH="1">
              <a:off x="6662550" y="1823876"/>
              <a:ext cx="1518624" cy="2350143"/>
              <a:chOff x="2593675" y="2254750"/>
              <a:chExt cx="344125" cy="532550"/>
            </a:xfrm>
          </p:grpSpPr>
          <p:sp>
            <p:nvSpPr>
              <p:cNvPr id="797" name="Google Shape;132;p3">
                <a:extLst>
                  <a:ext uri="{FF2B5EF4-FFF2-40B4-BE49-F238E27FC236}">
                    <a16:creationId xmlns:a16="http://schemas.microsoft.com/office/drawing/2014/main" id="{F7BC05E9-66AD-6210-27C0-2DDB034EAB2E}"/>
                  </a:ext>
                </a:extLst>
              </p:cNvPr>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8" name="Google Shape;133;p3">
                <a:extLst>
                  <a:ext uri="{FF2B5EF4-FFF2-40B4-BE49-F238E27FC236}">
                    <a16:creationId xmlns:a16="http://schemas.microsoft.com/office/drawing/2014/main" id="{9D1EA59E-A853-869A-1379-75C854492A89}"/>
                  </a:ext>
                </a:extLst>
              </p:cNvPr>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801" name="Google Shape;136;p3">
            <a:extLst>
              <a:ext uri="{FF2B5EF4-FFF2-40B4-BE49-F238E27FC236}">
                <a16:creationId xmlns:a16="http://schemas.microsoft.com/office/drawing/2014/main" id="{C0F1FCC3-22B8-7B69-49B3-F70568AD9108}"/>
              </a:ext>
            </a:extLst>
          </p:cNvPr>
          <p:cNvGrpSpPr/>
          <p:nvPr/>
        </p:nvGrpSpPr>
        <p:grpSpPr>
          <a:xfrm>
            <a:off x="6510140" y="32"/>
            <a:ext cx="2634163" cy="1149414"/>
            <a:chOff x="4955225" y="742325"/>
            <a:chExt cx="2025500" cy="883825"/>
          </a:xfrm>
        </p:grpSpPr>
        <p:sp>
          <p:nvSpPr>
            <p:cNvPr id="802" name="Google Shape;137;p3">
              <a:extLst>
                <a:ext uri="{FF2B5EF4-FFF2-40B4-BE49-F238E27FC236}">
                  <a16:creationId xmlns:a16="http://schemas.microsoft.com/office/drawing/2014/main" id="{CD71D9D8-69D5-3B1E-40BF-D69422149BF9}"/>
                </a:ext>
              </a:extLst>
            </p:cNvPr>
            <p:cNvSpPr/>
            <p:nvPr/>
          </p:nvSpPr>
          <p:spPr>
            <a:xfrm>
              <a:off x="4955225" y="742325"/>
              <a:ext cx="2025500" cy="857900"/>
            </a:xfrm>
            <a:custGeom>
              <a:avLst/>
              <a:gdLst/>
              <a:ahLst/>
              <a:cxnLst/>
              <a:rect l="l" t="t" r="r" b="b"/>
              <a:pathLst>
                <a:path w="81020" h="34316" extrusionOk="0">
                  <a:moveTo>
                    <a:pt x="1" y="0"/>
                  </a:moveTo>
                  <a:cubicBezTo>
                    <a:pt x="1" y="0"/>
                    <a:pt x="7596" y="19853"/>
                    <a:pt x="33090" y="23036"/>
                  </a:cubicBezTo>
                  <a:cubicBezTo>
                    <a:pt x="58586" y="26220"/>
                    <a:pt x="75106" y="29046"/>
                    <a:pt x="81019" y="34316"/>
                  </a:cubicBezTo>
                  <a:lnTo>
                    <a:pt x="81019" y="20681"/>
                  </a:lnTo>
                  <a:cubicBezTo>
                    <a:pt x="81019" y="20681"/>
                    <a:pt x="67049" y="14522"/>
                    <a:pt x="45958" y="14522"/>
                  </a:cubicBezTo>
                  <a:cubicBezTo>
                    <a:pt x="29744" y="14522"/>
                    <a:pt x="12318" y="9316"/>
                    <a:pt x="10376"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3" name="Google Shape;138;p3">
              <a:extLst>
                <a:ext uri="{FF2B5EF4-FFF2-40B4-BE49-F238E27FC236}">
                  <a16:creationId xmlns:a16="http://schemas.microsoft.com/office/drawing/2014/main" id="{11F66876-C2A5-8117-2711-9CEB98BBC559}"/>
                </a:ext>
              </a:extLst>
            </p:cNvPr>
            <p:cNvSpPr/>
            <p:nvPr/>
          </p:nvSpPr>
          <p:spPr>
            <a:xfrm>
              <a:off x="4990100" y="742325"/>
              <a:ext cx="1990625" cy="581100"/>
            </a:xfrm>
            <a:custGeom>
              <a:avLst/>
              <a:gdLst/>
              <a:ahLst/>
              <a:cxnLst/>
              <a:rect l="l" t="t" r="r" b="b"/>
              <a:pathLst>
                <a:path w="79625" h="23244" extrusionOk="0">
                  <a:moveTo>
                    <a:pt x="1" y="0"/>
                  </a:moveTo>
                  <a:cubicBezTo>
                    <a:pt x="4577" y="3016"/>
                    <a:pt x="8850" y="6261"/>
                    <a:pt x="13396" y="9509"/>
                  </a:cubicBezTo>
                  <a:cubicBezTo>
                    <a:pt x="18775" y="13350"/>
                    <a:pt x="24921" y="15080"/>
                    <a:pt x="31451" y="16616"/>
                  </a:cubicBezTo>
                  <a:cubicBezTo>
                    <a:pt x="38558" y="18152"/>
                    <a:pt x="45859" y="19689"/>
                    <a:pt x="52966" y="20650"/>
                  </a:cubicBezTo>
                  <a:cubicBezTo>
                    <a:pt x="60456" y="21610"/>
                    <a:pt x="68140" y="21226"/>
                    <a:pt x="75632" y="22378"/>
                  </a:cubicBezTo>
                  <a:cubicBezTo>
                    <a:pt x="76993" y="22605"/>
                    <a:pt x="78320" y="22899"/>
                    <a:pt x="79624" y="23243"/>
                  </a:cubicBezTo>
                  <a:lnTo>
                    <a:pt x="79624" y="20681"/>
                  </a:lnTo>
                  <a:cubicBezTo>
                    <a:pt x="79624" y="20681"/>
                    <a:pt x="65654" y="14522"/>
                    <a:pt x="44563" y="14522"/>
                  </a:cubicBezTo>
                  <a:cubicBezTo>
                    <a:pt x="28349" y="14522"/>
                    <a:pt x="10923" y="9316"/>
                    <a:pt x="8981" y="0"/>
                  </a:cubicBezTo>
                  <a:close/>
                </a:path>
              </a:pathLst>
            </a:custGeom>
            <a:solidFill>
              <a:srgbClr val="4884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4" name="Google Shape;139;p3">
              <a:extLst>
                <a:ext uri="{FF2B5EF4-FFF2-40B4-BE49-F238E27FC236}">
                  <a16:creationId xmlns:a16="http://schemas.microsoft.com/office/drawing/2014/main" id="{3F761A82-2CA8-CA54-4EAA-859BD377DC3B}"/>
                </a:ext>
              </a:extLst>
            </p:cNvPr>
            <p:cNvSpPr/>
            <p:nvPr/>
          </p:nvSpPr>
          <p:spPr>
            <a:xfrm>
              <a:off x="5054225" y="742325"/>
              <a:ext cx="1926500" cy="827500"/>
            </a:xfrm>
            <a:custGeom>
              <a:avLst/>
              <a:gdLst/>
              <a:ahLst/>
              <a:cxnLst/>
              <a:rect l="l" t="t" r="r" b="b"/>
              <a:pathLst>
                <a:path w="77060" h="33100" extrusionOk="0">
                  <a:moveTo>
                    <a:pt x="0" y="0"/>
                  </a:moveTo>
                  <a:cubicBezTo>
                    <a:pt x="4197" y="5694"/>
                    <a:pt x="8911" y="11056"/>
                    <a:pt x="14778" y="15047"/>
                  </a:cubicBezTo>
                  <a:cubicBezTo>
                    <a:pt x="12636" y="14354"/>
                    <a:pt x="10529" y="13536"/>
                    <a:pt x="8467" y="12545"/>
                  </a:cubicBezTo>
                  <a:cubicBezTo>
                    <a:pt x="8424" y="12524"/>
                    <a:pt x="8381" y="12515"/>
                    <a:pt x="8341" y="12515"/>
                  </a:cubicBezTo>
                  <a:cubicBezTo>
                    <a:pt x="8100" y="12515"/>
                    <a:pt x="7947" y="12848"/>
                    <a:pt x="8199" y="13003"/>
                  </a:cubicBezTo>
                  <a:cubicBezTo>
                    <a:pt x="12779" y="15807"/>
                    <a:pt x="19084" y="18394"/>
                    <a:pt x="19217" y="18457"/>
                  </a:cubicBezTo>
                  <a:cubicBezTo>
                    <a:pt x="21140" y="19350"/>
                    <a:pt x="22720" y="20412"/>
                    <a:pt x="21937" y="20412"/>
                  </a:cubicBezTo>
                  <a:cubicBezTo>
                    <a:pt x="21870" y="20412"/>
                    <a:pt x="21785" y="20404"/>
                    <a:pt x="21681" y="20388"/>
                  </a:cubicBezTo>
                  <a:cubicBezTo>
                    <a:pt x="19814" y="19658"/>
                    <a:pt x="17982" y="18838"/>
                    <a:pt x="16166" y="17985"/>
                  </a:cubicBezTo>
                  <a:cubicBezTo>
                    <a:pt x="11884" y="15970"/>
                    <a:pt x="7818" y="13553"/>
                    <a:pt x="3779" y="11096"/>
                  </a:cubicBezTo>
                  <a:lnTo>
                    <a:pt x="3779" y="11096"/>
                  </a:lnTo>
                  <a:cubicBezTo>
                    <a:pt x="5068" y="12383"/>
                    <a:pt x="6541" y="13680"/>
                    <a:pt x="8218" y="14926"/>
                  </a:cubicBezTo>
                  <a:cubicBezTo>
                    <a:pt x="9022" y="15491"/>
                    <a:pt x="9831" y="16049"/>
                    <a:pt x="10646" y="16595"/>
                  </a:cubicBezTo>
                  <a:cubicBezTo>
                    <a:pt x="15365" y="19592"/>
                    <a:pt x="21430" y="22075"/>
                    <a:pt x="29130" y="23036"/>
                  </a:cubicBezTo>
                  <a:cubicBezTo>
                    <a:pt x="50095" y="25655"/>
                    <a:pt x="64988" y="28031"/>
                    <a:pt x="72908" y="31721"/>
                  </a:cubicBezTo>
                  <a:cubicBezTo>
                    <a:pt x="73319" y="31849"/>
                    <a:pt x="73729" y="31978"/>
                    <a:pt x="74139" y="32110"/>
                  </a:cubicBezTo>
                  <a:cubicBezTo>
                    <a:pt x="75117" y="32425"/>
                    <a:pt x="76090" y="32758"/>
                    <a:pt x="77059" y="33099"/>
                  </a:cubicBezTo>
                  <a:lnTo>
                    <a:pt x="77059" y="27786"/>
                  </a:lnTo>
                  <a:cubicBezTo>
                    <a:pt x="75255" y="26919"/>
                    <a:pt x="73404" y="26151"/>
                    <a:pt x="71507" y="25496"/>
                  </a:cubicBezTo>
                  <a:cubicBezTo>
                    <a:pt x="69388" y="24762"/>
                    <a:pt x="67099" y="24335"/>
                    <a:pt x="64896" y="23935"/>
                  </a:cubicBezTo>
                  <a:cubicBezTo>
                    <a:pt x="62653" y="23530"/>
                    <a:pt x="60399" y="23189"/>
                    <a:pt x="58145" y="22856"/>
                  </a:cubicBezTo>
                  <a:cubicBezTo>
                    <a:pt x="54321" y="22292"/>
                    <a:pt x="50509" y="21685"/>
                    <a:pt x="46693" y="21075"/>
                  </a:cubicBezTo>
                  <a:lnTo>
                    <a:pt x="46693" y="21075"/>
                  </a:lnTo>
                  <a:cubicBezTo>
                    <a:pt x="51042" y="21346"/>
                    <a:pt x="55356" y="21918"/>
                    <a:pt x="59663" y="22616"/>
                  </a:cubicBezTo>
                  <a:cubicBezTo>
                    <a:pt x="64311" y="23371"/>
                    <a:pt x="68975" y="24129"/>
                    <a:pt x="73600" y="25018"/>
                  </a:cubicBezTo>
                  <a:cubicBezTo>
                    <a:pt x="74757" y="25239"/>
                    <a:pt x="75910" y="25475"/>
                    <a:pt x="77059" y="25726"/>
                  </a:cubicBezTo>
                  <a:lnTo>
                    <a:pt x="77059" y="23707"/>
                  </a:lnTo>
                  <a:cubicBezTo>
                    <a:pt x="75016" y="23287"/>
                    <a:pt x="72962" y="22918"/>
                    <a:pt x="70903" y="22587"/>
                  </a:cubicBezTo>
                  <a:cubicBezTo>
                    <a:pt x="66097" y="21814"/>
                    <a:pt x="61263" y="21055"/>
                    <a:pt x="56417" y="20589"/>
                  </a:cubicBezTo>
                  <a:cubicBezTo>
                    <a:pt x="55617" y="20512"/>
                    <a:pt x="54819" y="20447"/>
                    <a:pt x="54019" y="20392"/>
                  </a:cubicBezTo>
                  <a:lnTo>
                    <a:pt x="54019" y="20392"/>
                  </a:lnTo>
                  <a:cubicBezTo>
                    <a:pt x="58722" y="20642"/>
                    <a:pt x="63437" y="21213"/>
                    <a:pt x="68105" y="21767"/>
                  </a:cubicBezTo>
                  <a:cubicBezTo>
                    <a:pt x="70650" y="22069"/>
                    <a:pt x="73107" y="22476"/>
                    <a:pt x="75581" y="23155"/>
                  </a:cubicBezTo>
                  <a:cubicBezTo>
                    <a:pt x="76074" y="23290"/>
                    <a:pt x="76567" y="23430"/>
                    <a:pt x="77059" y="23573"/>
                  </a:cubicBezTo>
                  <a:lnTo>
                    <a:pt x="77059" y="22969"/>
                  </a:lnTo>
                  <a:cubicBezTo>
                    <a:pt x="75523" y="22509"/>
                    <a:pt x="73979" y="22079"/>
                    <a:pt x="72405" y="21753"/>
                  </a:cubicBezTo>
                  <a:cubicBezTo>
                    <a:pt x="69966" y="21245"/>
                    <a:pt x="67443" y="21067"/>
                    <a:pt x="64967" y="20809"/>
                  </a:cubicBezTo>
                  <a:cubicBezTo>
                    <a:pt x="62385" y="20541"/>
                    <a:pt x="59801" y="20310"/>
                    <a:pt x="57212" y="20108"/>
                  </a:cubicBezTo>
                  <a:cubicBezTo>
                    <a:pt x="47188" y="19331"/>
                    <a:pt x="37226" y="18647"/>
                    <a:pt x="27137" y="17797"/>
                  </a:cubicBezTo>
                  <a:cubicBezTo>
                    <a:pt x="16408" y="16894"/>
                    <a:pt x="4990" y="6057"/>
                    <a:pt x="256"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5" name="Google Shape;140;p3">
              <a:extLst>
                <a:ext uri="{FF2B5EF4-FFF2-40B4-BE49-F238E27FC236}">
                  <a16:creationId xmlns:a16="http://schemas.microsoft.com/office/drawing/2014/main" id="{9B33739E-5B2D-C1C4-02AE-AE4783D131E1}"/>
                </a:ext>
              </a:extLst>
            </p:cNvPr>
            <p:cNvSpPr/>
            <p:nvPr/>
          </p:nvSpPr>
          <p:spPr>
            <a:xfrm>
              <a:off x="5457075" y="978950"/>
              <a:ext cx="1095125" cy="591850"/>
            </a:xfrm>
            <a:custGeom>
              <a:avLst/>
              <a:gdLst/>
              <a:ahLst/>
              <a:cxnLst/>
              <a:rect l="l" t="t" r="r" b="b"/>
              <a:pathLst>
                <a:path w="43805" h="23674" extrusionOk="0">
                  <a:moveTo>
                    <a:pt x="788" y="1"/>
                  </a:moveTo>
                  <a:cubicBezTo>
                    <a:pt x="284" y="1"/>
                    <a:pt x="1" y="156"/>
                    <a:pt x="1" y="156"/>
                  </a:cubicBezTo>
                  <a:cubicBezTo>
                    <a:pt x="1594" y="875"/>
                    <a:pt x="2563" y="2702"/>
                    <a:pt x="3150" y="4188"/>
                  </a:cubicBezTo>
                  <a:cubicBezTo>
                    <a:pt x="4203" y="6858"/>
                    <a:pt x="5069" y="9597"/>
                    <a:pt x="6144" y="12257"/>
                  </a:cubicBezTo>
                  <a:cubicBezTo>
                    <a:pt x="7277" y="15063"/>
                    <a:pt x="8644" y="17819"/>
                    <a:pt x="10892" y="19907"/>
                  </a:cubicBezTo>
                  <a:cubicBezTo>
                    <a:pt x="13712" y="22526"/>
                    <a:pt x="17811" y="23674"/>
                    <a:pt x="21616" y="23674"/>
                  </a:cubicBezTo>
                  <a:cubicBezTo>
                    <a:pt x="21829" y="23674"/>
                    <a:pt x="22042" y="23670"/>
                    <a:pt x="22253" y="23663"/>
                  </a:cubicBezTo>
                  <a:cubicBezTo>
                    <a:pt x="27612" y="23479"/>
                    <a:pt x="32600" y="20816"/>
                    <a:pt x="35967" y="16690"/>
                  </a:cubicBezTo>
                  <a:cubicBezTo>
                    <a:pt x="37539" y="14765"/>
                    <a:pt x="38752" y="12641"/>
                    <a:pt x="39924" y="10461"/>
                  </a:cubicBezTo>
                  <a:cubicBezTo>
                    <a:pt x="40415" y="9546"/>
                    <a:pt x="40929" y="8630"/>
                    <a:pt x="41611" y="7845"/>
                  </a:cubicBezTo>
                  <a:cubicBezTo>
                    <a:pt x="42105" y="7275"/>
                    <a:pt x="42846" y="6550"/>
                    <a:pt x="43640" y="6550"/>
                  </a:cubicBezTo>
                  <a:cubicBezTo>
                    <a:pt x="43695" y="6550"/>
                    <a:pt x="43750" y="6553"/>
                    <a:pt x="43804" y="6560"/>
                  </a:cubicBezTo>
                  <a:cubicBezTo>
                    <a:pt x="43687" y="6004"/>
                    <a:pt x="42807" y="5614"/>
                    <a:pt x="41852" y="5614"/>
                  </a:cubicBezTo>
                  <a:cubicBezTo>
                    <a:pt x="41129" y="5614"/>
                    <a:pt x="40364" y="5837"/>
                    <a:pt x="39853" y="6380"/>
                  </a:cubicBezTo>
                  <a:cubicBezTo>
                    <a:pt x="38632" y="7677"/>
                    <a:pt x="37665" y="9248"/>
                    <a:pt x="36761" y="10774"/>
                  </a:cubicBezTo>
                  <a:cubicBezTo>
                    <a:pt x="34707" y="14239"/>
                    <a:pt x="31996" y="17374"/>
                    <a:pt x="28371" y="19234"/>
                  </a:cubicBezTo>
                  <a:cubicBezTo>
                    <a:pt x="26305" y="20293"/>
                    <a:pt x="24008" y="20804"/>
                    <a:pt x="21708" y="20804"/>
                  </a:cubicBezTo>
                  <a:cubicBezTo>
                    <a:pt x="19743" y="20804"/>
                    <a:pt x="17775" y="20431"/>
                    <a:pt x="15947" y="19712"/>
                  </a:cubicBezTo>
                  <a:cubicBezTo>
                    <a:pt x="13059" y="18574"/>
                    <a:pt x="11441" y="16424"/>
                    <a:pt x="9839" y="13841"/>
                  </a:cubicBezTo>
                  <a:cubicBezTo>
                    <a:pt x="7912" y="10734"/>
                    <a:pt x="7728" y="7082"/>
                    <a:pt x="5767" y="4015"/>
                  </a:cubicBezTo>
                  <a:cubicBezTo>
                    <a:pt x="3573" y="585"/>
                    <a:pt x="1765" y="1"/>
                    <a:pt x="788"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6" name="Google Shape;141;p3">
              <a:extLst>
                <a:ext uri="{FF2B5EF4-FFF2-40B4-BE49-F238E27FC236}">
                  <a16:creationId xmlns:a16="http://schemas.microsoft.com/office/drawing/2014/main" id="{CE3CAFD4-374C-EDAF-3B52-E3E0B285AB42}"/>
                </a:ext>
              </a:extLst>
            </p:cNvPr>
            <p:cNvSpPr/>
            <p:nvPr/>
          </p:nvSpPr>
          <p:spPr>
            <a:xfrm>
              <a:off x="5535275" y="1082250"/>
              <a:ext cx="1016925" cy="488550"/>
            </a:xfrm>
            <a:custGeom>
              <a:avLst/>
              <a:gdLst/>
              <a:ahLst/>
              <a:cxnLst/>
              <a:rect l="l" t="t" r="r" b="b"/>
              <a:pathLst>
                <a:path w="40677" h="19542" extrusionOk="0">
                  <a:moveTo>
                    <a:pt x="1" y="0"/>
                  </a:moveTo>
                  <a:cubicBezTo>
                    <a:pt x="0" y="0"/>
                    <a:pt x="7" y="18"/>
                    <a:pt x="22" y="56"/>
                  </a:cubicBezTo>
                  <a:cubicBezTo>
                    <a:pt x="1075" y="2726"/>
                    <a:pt x="1941" y="5465"/>
                    <a:pt x="3016" y="8125"/>
                  </a:cubicBezTo>
                  <a:cubicBezTo>
                    <a:pt x="4149" y="10931"/>
                    <a:pt x="5516" y="13687"/>
                    <a:pt x="7764" y="15775"/>
                  </a:cubicBezTo>
                  <a:cubicBezTo>
                    <a:pt x="10584" y="18394"/>
                    <a:pt x="14683" y="19542"/>
                    <a:pt x="18488" y="19542"/>
                  </a:cubicBezTo>
                  <a:cubicBezTo>
                    <a:pt x="18701" y="19542"/>
                    <a:pt x="18914" y="19538"/>
                    <a:pt x="19125" y="19531"/>
                  </a:cubicBezTo>
                  <a:cubicBezTo>
                    <a:pt x="24484" y="19347"/>
                    <a:pt x="29472" y="16684"/>
                    <a:pt x="32839" y="12558"/>
                  </a:cubicBezTo>
                  <a:cubicBezTo>
                    <a:pt x="34411" y="10633"/>
                    <a:pt x="35624" y="8509"/>
                    <a:pt x="36796" y="6329"/>
                  </a:cubicBezTo>
                  <a:cubicBezTo>
                    <a:pt x="37287" y="5414"/>
                    <a:pt x="37801" y="4498"/>
                    <a:pt x="38483" y="3711"/>
                  </a:cubicBezTo>
                  <a:cubicBezTo>
                    <a:pt x="38977" y="3143"/>
                    <a:pt x="39718" y="2418"/>
                    <a:pt x="40512" y="2418"/>
                  </a:cubicBezTo>
                  <a:cubicBezTo>
                    <a:pt x="40567" y="2418"/>
                    <a:pt x="40622" y="2421"/>
                    <a:pt x="40676" y="2428"/>
                  </a:cubicBezTo>
                  <a:cubicBezTo>
                    <a:pt x="40559" y="1872"/>
                    <a:pt x="39678" y="1482"/>
                    <a:pt x="38722" y="1482"/>
                  </a:cubicBezTo>
                  <a:cubicBezTo>
                    <a:pt x="38567" y="1482"/>
                    <a:pt x="38411" y="1492"/>
                    <a:pt x="38255" y="1514"/>
                  </a:cubicBezTo>
                  <a:cubicBezTo>
                    <a:pt x="37051" y="2563"/>
                    <a:pt x="36084" y="4148"/>
                    <a:pt x="35394" y="5376"/>
                  </a:cubicBezTo>
                  <a:cubicBezTo>
                    <a:pt x="34450" y="7054"/>
                    <a:pt x="33623" y="8791"/>
                    <a:pt x="32493" y="10359"/>
                  </a:cubicBezTo>
                  <a:cubicBezTo>
                    <a:pt x="31444" y="11814"/>
                    <a:pt x="30059" y="13071"/>
                    <a:pt x="28610" y="14115"/>
                  </a:cubicBezTo>
                  <a:cubicBezTo>
                    <a:pt x="25377" y="16439"/>
                    <a:pt x="21218" y="17986"/>
                    <a:pt x="17179" y="17986"/>
                  </a:cubicBezTo>
                  <a:cubicBezTo>
                    <a:pt x="14081" y="17986"/>
                    <a:pt x="11054" y="17076"/>
                    <a:pt x="8569" y="14910"/>
                  </a:cubicBezTo>
                  <a:cubicBezTo>
                    <a:pt x="6016" y="12684"/>
                    <a:pt x="4440" y="9460"/>
                    <a:pt x="2959" y="6477"/>
                  </a:cubicBezTo>
                  <a:cubicBezTo>
                    <a:pt x="1578" y="3691"/>
                    <a:pt x="14" y="0"/>
                    <a:pt x="1"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7" name="Google Shape;142;p3">
              <a:extLst>
                <a:ext uri="{FF2B5EF4-FFF2-40B4-BE49-F238E27FC236}">
                  <a16:creationId xmlns:a16="http://schemas.microsoft.com/office/drawing/2014/main" id="{4C4C0C9E-D712-943C-74ED-46C980B8E64B}"/>
                </a:ext>
              </a:extLst>
            </p:cNvPr>
            <p:cNvSpPr/>
            <p:nvPr/>
          </p:nvSpPr>
          <p:spPr>
            <a:xfrm>
              <a:off x="5510275" y="987050"/>
              <a:ext cx="921950" cy="536475"/>
            </a:xfrm>
            <a:custGeom>
              <a:avLst/>
              <a:gdLst/>
              <a:ahLst/>
              <a:cxnLst/>
              <a:rect l="l" t="t" r="r" b="b"/>
              <a:pathLst>
                <a:path w="36878" h="21459" extrusionOk="0">
                  <a:moveTo>
                    <a:pt x="1" y="1"/>
                  </a:moveTo>
                  <a:cubicBezTo>
                    <a:pt x="1568" y="1078"/>
                    <a:pt x="2866" y="2438"/>
                    <a:pt x="3562" y="4234"/>
                  </a:cubicBezTo>
                  <a:cubicBezTo>
                    <a:pt x="4131" y="5700"/>
                    <a:pt x="4439" y="7237"/>
                    <a:pt x="4738" y="8775"/>
                  </a:cubicBezTo>
                  <a:cubicBezTo>
                    <a:pt x="5106" y="10668"/>
                    <a:pt x="5591" y="12371"/>
                    <a:pt x="6679" y="13994"/>
                  </a:cubicBezTo>
                  <a:cubicBezTo>
                    <a:pt x="7844" y="15738"/>
                    <a:pt x="9388" y="17159"/>
                    <a:pt x="11070" y="18395"/>
                  </a:cubicBezTo>
                  <a:cubicBezTo>
                    <a:pt x="13595" y="20253"/>
                    <a:pt x="16911" y="21459"/>
                    <a:pt x="20141" y="21459"/>
                  </a:cubicBezTo>
                  <a:cubicBezTo>
                    <a:pt x="21482" y="21459"/>
                    <a:pt x="22808" y="21251"/>
                    <a:pt x="24056" y="20795"/>
                  </a:cubicBezTo>
                  <a:cubicBezTo>
                    <a:pt x="28145" y="19302"/>
                    <a:pt x="31561" y="16379"/>
                    <a:pt x="33897" y="12708"/>
                  </a:cubicBezTo>
                  <a:cubicBezTo>
                    <a:pt x="34524" y="11724"/>
                    <a:pt x="35078" y="10697"/>
                    <a:pt x="35610" y="9659"/>
                  </a:cubicBezTo>
                  <a:cubicBezTo>
                    <a:pt x="36051" y="8798"/>
                    <a:pt x="36520" y="7945"/>
                    <a:pt x="36877" y="7047"/>
                  </a:cubicBezTo>
                  <a:lnTo>
                    <a:pt x="36877" y="7047"/>
                  </a:lnTo>
                  <a:cubicBezTo>
                    <a:pt x="36038" y="8115"/>
                    <a:pt x="35318" y="9296"/>
                    <a:pt x="34633" y="10450"/>
                  </a:cubicBezTo>
                  <a:cubicBezTo>
                    <a:pt x="32579" y="13915"/>
                    <a:pt x="29868" y="17050"/>
                    <a:pt x="26243" y="18910"/>
                  </a:cubicBezTo>
                  <a:cubicBezTo>
                    <a:pt x="24177" y="19969"/>
                    <a:pt x="21880" y="20480"/>
                    <a:pt x="19580" y="20480"/>
                  </a:cubicBezTo>
                  <a:cubicBezTo>
                    <a:pt x="17615" y="20480"/>
                    <a:pt x="15647" y="20107"/>
                    <a:pt x="13819" y="19388"/>
                  </a:cubicBezTo>
                  <a:cubicBezTo>
                    <a:pt x="10931" y="18250"/>
                    <a:pt x="9313" y="16100"/>
                    <a:pt x="7711" y="13517"/>
                  </a:cubicBezTo>
                  <a:cubicBezTo>
                    <a:pt x="5784" y="10410"/>
                    <a:pt x="5600" y="6758"/>
                    <a:pt x="3639" y="3691"/>
                  </a:cubicBezTo>
                  <a:cubicBezTo>
                    <a:pt x="2227" y="1484"/>
                    <a:pt x="975" y="455"/>
                    <a:pt x="1"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8" name="Google Shape;143;p3">
              <a:extLst>
                <a:ext uri="{FF2B5EF4-FFF2-40B4-BE49-F238E27FC236}">
                  <a16:creationId xmlns:a16="http://schemas.microsoft.com/office/drawing/2014/main" id="{1A8AD785-A433-45D7-4AB1-2415AF39B6AF}"/>
                </a:ext>
              </a:extLst>
            </p:cNvPr>
            <p:cNvSpPr/>
            <p:nvPr/>
          </p:nvSpPr>
          <p:spPr>
            <a:xfrm>
              <a:off x="6032300" y="1132925"/>
              <a:ext cx="519825" cy="436475"/>
            </a:xfrm>
            <a:custGeom>
              <a:avLst/>
              <a:gdLst/>
              <a:ahLst/>
              <a:cxnLst/>
              <a:rect l="l" t="t" r="r" b="b"/>
              <a:pathLst>
                <a:path w="20793" h="17459" extrusionOk="0">
                  <a:moveTo>
                    <a:pt x="20553" y="0"/>
                  </a:moveTo>
                  <a:cubicBezTo>
                    <a:pt x="18025" y="442"/>
                    <a:pt x="16227" y="2932"/>
                    <a:pt x="15011" y="5020"/>
                  </a:cubicBezTo>
                  <a:cubicBezTo>
                    <a:pt x="13877" y="6970"/>
                    <a:pt x="12984" y="9040"/>
                    <a:pt x="11637" y="10862"/>
                  </a:cubicBezTo>
                  <a:cubicBezTo>
                    <a:pt x="10358" y="12593"/>
                    <a:pt x="8683" y="13958"/>
                    <a:pt x="6806" y="14993"/>
                  </a:cubicBezTo>
                  <a:cubicBezTo>
                    <a:pt x="5458" y="15736"/>
                    <a:pt x="4015" y="16280"/>
                    <a:pt x="2550" y="16750"/>
                  </a:cubicBezTo>
                  <a:cubicBezTo>
                    <a:pt x="1711" y="17018"/>
                    <a:pt x="856" y="17236"/>
                    <a:pt x="1" y="17458"/>
                  </a:cubicBezTo>
                  <a:cubicBezTo>
                    <a:pt x="5071" y="17063"/>
                    <a:pt x="9751" y="14461"/>
                    <a:pt x="12958" y="10531"/>
                  </a:cubicBezTo>
                  <a:cubicBezTo>
                    <a:pt x="14530" y="8606"/>
                    <a:pt x="15743" y="6482"/>
                    <a:pt x="16915" y="4302"/>
                  </a:cubicBezTo>
                  <a:cubicBezTo>
                    <a:pt x="17406" y="3387"/>
                    <a:pt x="17920" y="2471"/>
                    <a:pt x="18602" y="1684"/>
                  </a:cubicBezTo>
                  <a:cubicBezTo>
                    <a:pt x="19095" y="1116"/>
                    <a:pt x="19835" y="392"/>
                    <a:pt x="20630" y="392"/>
                  </a:cubicBezTo>
                  <a:cubicBezTo>
                    <a:pt x="20681" y="392"/>
                    <a:pt x="20732" y="395"/>
                    <a:pt x="20784" y="401"/>
                  </a:cubicBezTo>
                  <a:cubicBezTo>
                    <a:pt x="20787" y="400"/>
                    <a:pt x="20791" y="398"/>
                    <a:pt x="20793" y="397"/>
                  </a:cubicBezTo>
                  <a:cubicBezTo>
                    <a:pt x="20761" y="251"/>
                    <a:pt x="20676" y="119"/>
                    <a:pt x="20553"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9" name="Google Shape;144;p3">
              <a:extLst>
                <a:ext uri="{FF2B5EF4-FFF2-40B4-BE49-F238E27FC236}">
                  <a16:creationId xmlns:a16="http://schemas.microsoft.com/office/drawing/2014/main" id="{1F042FB7-E919-E67B-2E03-2225AEC94CC1}"/>
                </a:ext>
              </a:extLst>
            </p:cNvPr>
            <p:cNvSpPr/>
            <p:nvPr/>
          </p:nvSpPr>
          <p:spPr>
            <a:xfrm>
              <a:off x="6373525" y="1365200"/>
              <a:ext cx="49125" cy="56900"/>
            </a:xfrm>
            <a:custGeom>
              <a:avLst/>
              <a:gdLst/>
              <a:ahLst/>
              <a:cxnLst/>
              <a:rect l="l" t="t" r="r" b="b"/>
              <a:pathLst>
                <a:path w="1965" h="2276" extrusionOk="0">
                  <a:moveTo>
                    <a:pt x="66" y="1"/>
                  </a:moveTo>
                  <a:cubicBezTo>
                    <a:pt x="25" y="1"/>
                    <a:pt x="0" y="51"/>
                    <a:pt x="7" y="88"/>
                  </a:cubicBezTo>
                  <a:cubicBezTo>
                    <a:pt x="70" y="550"/>
                    <a:pt x="405" y="1013"/>
                    <a:pt x="669" y="1386"/>
                  </a:cubicBezTo>
                  <a:cubicBezTo>
                    <a:pt x="918" y="1741"/>
                    <a:pt x="1141" y="2241"/>
                    <a:pt x="1611" y="2275"/>
                  </a:cubicBezTo>
                  <a:cubicBezTo>
                    <a:pt x="1618" y="2276"/>
                    <a:pt x="1625" y="2276"/>
                    <a:pt x="1631" y="2276"/>
                  </a:cubicBezTo>
                  <a:cubicBezTo>
                    <a:pt x="1798" y="2276"/>
                    <a:pt x="1901" y="2121"/>
                    <a:pt x="1916" y="1970"/>
                  </a:cubicBezTo>
                  <a:cubicBezTo>
                    <a:pt x="1964" y="1522"/>
                    <a:pt x="1414" y="1145"/>
                    <a:pt x="1134" y="849"/>
                  </a:cubicBezTo>
                  <a:cubicBezTo>
                    <a:pt x="840" y="540"/>
                    <a:pt x="487" y="170"/>
                    <a:pt x="89" y="5"/>
                  </a:cubicBezTo>
                  <a:cubicBezTo>
                    <a:pt x="81" y="2"/>
                    <a:pt x="73" y="1"/>
                    <a:pt x="66"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10" name="Google Shape;145;p3">
              <a:extLst>
                <a:ext uri="{FF2B5EF4-FFF2-40B4-BE49-F238E27FC236}">
                  <a16:creationId xmlns:a16="http://schemas.microsoft.com/office/drawing/2014/main" id="{5135686F-FDB2-BC8D-8CA9-D80E59C93BC3}"/>
                </a:ext>
              </a:extLst>
            </p:cNvPr>
            <p:cNvSpPr/>
            <p:nvPr/>
          </p:nvSpPr>
          <p:spPr>
            <a:xfrm>
              <a:off x="6395125" y="1325600"/>
              <a:ext cx="73050" cy="37725"/>
            </a:xfrm>
            <a:custGeom>
              <a:avLst/>
              <a:gdLst/>
              <a:ahLst/>
              <a:cxnLst/>
              <a:rect l="l" t="t" r="r" b="b"/>
              <a:pathLst>
                <a:path w="2922" h="1509" extrusionOk="0">
                  <a:moveTo>
                    <a:pt x="468" y="1"/>
                  </a:moveTo>
                  <a:cubicBezTo>
                    <a:pt x="339" y="1"/>
                    <a:pt x="215" y="18"/>
                    <a:pt x="104" y="61"/>
                  </a:cubicBezTo>
                  <a:cubicBezTo>
                    <a:pt x="26" y="92"/>
                    <a:pt x="0" y="176"/>
                    <a:pt x="56" y="241"/>
                  </a:cubicBezTo>
                  <a:cubicBezTo>
                    <a:pt x="325" y="556"/>
                    <a:pt x="816" y="736"/>
                    <a:pt x="1177" y="933"/>
                  </a:cubicBezTo>
                  <a:cubicBezTo>
                    <a:pt x="1585" y="1157"/>
                    <a:pt x="1940" y="1425"/>
                    <a:pt x="2409" y="1503"/>
                  </a:cubicBezTo>
                  <a:cubicBezTo>
                    <a:pt x="2432" y="1507"/>
                    <a:pt x="2454" y="1508"/>
                    <a:pt x="2476" y="1508"/>
                  </a:cubicBezTo>
                  <a:cubicBezTo>
                    <a:pt x="2758" y="1508"/>
                    <a:pt x="2921" y="1203"/>
                    <a:pt x="2722" y="964"/>
                  </a:cubicBezTo>
                  <a:cubicBezTo>
                    <a:pt x="2392" y="573"/>
                    <a:pt x="1941" y="407"/>
                    <a:pt x="1473" y="231"/>
                  </a:cubicBezTo>
                  <a:cubicBezTo>
                    <a:pt x="1189" y="124"/>
                    <a:pt x="810" y="1"/>
                    <a:pt x="468"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11" name="Google Shape;146;p3">
              <a:extLst>
                <a:ext uri="{FF2B5EF4-FFF2-40B4-BE49-F238E27FC236}">
                  <a16:creationId xmlns:a16="http://schemas.microsoft.com/office/drawing/2014/main" id="{3AF0BA9E-7E9C-E407-F148-09BA79C55F3F}"/>
                </a:ext>
              </a:extLst>
            </p:cNvPr>
            <p:cNvSpPr/>
            <p:nvPr/>
          </p:nvSpPr>
          <p:spPr>
            <a:xfrm>
              <a:off x="6256075" y="1306150"/>
              <a:ext cx="68225" cy="32650"/>
            </a:xfrm>
            <a:custGeom>
              <a:avLst/>
              <a:gdLst/>
              <a:ahLst/>
              <a:cxnLst/>
              <a:rect l="l" t="t" r="r" b="b"/>
              <a:pathLst>
                <a:path w="2729" h="1306" extrusionOk="0">
                  <a:moveTo>
                    <a:pt x="706" y="1"/>
                  </a:moveTo>
                  <a:cubicBezTo>
                    <a:pt x="542" y="1"/>
                    <a:pt x="381" y="40"/>
                    <a:pt x="233" y="137"/>
                  </a:cubicBezTo>
                  <a:cubicBezTo>
                    <a:pt x="91" y="231"/>
                    <a:pt x="0" y="445"/>
                    <a:pt x="112" y="601"/>
                  </a:cubicBezTo>
                  <a:cubicBezTo>
                    <a:pt x="380" y="974"/>
                    <a:pt x="814" y="1053"/>
                    <a:pt x="1251" y="1098"/>
                  </a:cubicBezTo>
                  <a:cubicBezTo>
                    <a:pt x="1684" y="1143"/>
                    <a:pt x="2126" y="1306"/>
                    <a:pt x="2564" y="1306"/>
                  </a:cubicBezTo>
                  <a:cubicBezTo>
                    <a:pt x="2598" y="1306"/>
                    <a:pt x="2631" y="1305"/>
                    <a:pt x="2664" y="1303"/>
                  </a:cubicBezTo>
                  <a:cubicBezTo>
                    <a:pt x="2701" y="1300"/>
                    <a:pt x="2728" y="1260"/>
                    <a:pt x="2708" y="1226"/>
                  </a:cubicBezTo>
                  <a:cubicBezTo>
                    <a:pt x="2484" y="850"/>
                    <a:pt x="2076" y="597"/>
                    <a:pt x="1716" y="367"/>
                  </a:cubicBezTo>
                  <a:cubicBezTo>
                    <a:pt x="1427" y="184"/>
                    <a:pt x="1059" y="1"/>
                    <a:pt x="706"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12" name="Google Shape;147;p3">
              <a:extLst>
                <a:ext uri="{FF2B5EF4-FFF2-40B4-BE49-F238E27FC236}">
                  <a16:creationId xmlns:a16="http://schemas.microsoft.com/office/drawing/2014/main" id="{E93F84C3-EBE0-E04C-ADD3-7535757C35E1}"/>
                </a:ext>
              </a:extLst>
            </p:cNvPr>
            <p:cNvSpPr/>
            <p:nvPr/>
          </p:nvSpPr>
          <p:spPr>
            <a:xfrm>
              <a:off x="6026000" y="1567750"/>
              <a:ext cx="41250" cy="58400"/>
            </a:xfrm>
            <a:custGeom>
              <a:avLst/>
              <a:gdLst/>
              <a:ahLst/>
              <a:cxnLst/>
              <a:rect l="l" t="t" r="r" b="b"/>
              <a:pathLst>
                <a:path w="1650" h="2336" extrusionOk="0">
                  <a:moveTo>
                    <a:pt x="1285" y="0"/>
                  </a:moveTo>
                  <a:cubicBezTo>
                    <a:pt x="1254" y="0"/>
                    <a:pt x="1220" y="7"/>
                    <a:pt x="1182" y="20"/>
                  </a:cubicBezTo>
                  <a:cubicBezTo>
                    <a:pt x="882" y="125"/>
                    <a:pt x="664" y="596"/>
                    <a:pt x="508" y="848"/>
                  </a:cubicBezTo>
                  <a:cubicBezTo>
                    <a:pt x="260" y="1248"/>
                    <a:pt x="1" y="1628"/>
                    <a:pt x="115" y="2117"/>
                  </a:cubicBezTo>
                  <a:cubicBezTo>
                    <a:pt x="150" y="2268"/>
                    <a:pt x="276" y="2335"/>
                    <a:pt x="408" y="2335"/>
                  </a:cubicBezTo>
                  <a:cubicBezTo>
                    <a:pt x="464" y="2335"/>
                    <a:pt x="520" y="2323"/>
                    <a:pt x="572" y="2301"/>
                  </a:cubicBezTo>
                  <a:cubicBezTo>
                    <a:pt x="1081" y="2084"/>
                    <a:pt x="1268" y="1527"/>
                    <a:pt x="1451" y="1045"/>
                  </a:cubicBezTo>
                  <a:cubicBezTo>
                    <a:pt x="1518" y="873"/>
                    <a:pt x="1649" y="0"/>
                    <a:pt x="128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13" name="Google Shape;148;p3">
              <a:extLst>
                <a:ext uri="{FF2B5EF4-FFF2-40B4-BE49-F238E27FC236}">
                  <a16:creationId xmlns:a16="http://schemas.microsoft.com/office/drawing/2014/main" id="{E86EE57A-C765-7F08-64FC-B7AE139A95DE}"/>
                </a:ext>
              </a:extLst>
            </p:cNvPr>
            <p:cNvSpPr/>
            <p:nvPr/>
          </p:nvSpPr>
          <p:spPr>
            <a:xfrm>
              <a:off x="6061875" y="1567125"/>
              <a:ext cx="41850" cy="58625"/>
            </a:xfrm>
            <a:custGeom>
              <a:avLst/>
              <a:gdLst/>
              <a:ahLst/>
              <a:cxnLst/>
              <a:rect l="l" t="t" r="r" b="b"/>
              <a:pathLst>
                <a:path w="1674" h="2345" extrusionOk="0">
                  <a:moveTo>
                    <a:pt x="205" y="0"/>
                  </a:moveTo>
                  <a:cubicBezTo>
                    <a:pt x="100" y="0"/>
                    <a:pt x="1" y="111"/>
                    <a:pt x="7" y="214"/>
                  </a:cubicBezTo>
                  <a:cubicBezTo>
                    <a:pt x="29" y="537"/>
                    <a:pt x="206" y="856"/>
                    <a:pt x="321" y="1155"/>
                  </a:cubicBezTo>
                  <a:cubicBezTo>
                    <a:pt x="468" y="1537"/>
                    <a:pt x="529" y="1917"/>
                    <a:pt x="810" y="2231"/>
                  </a:cubicBezTo>
                  <a:cubicBezTo>
                    <a:pt x="879" y="2309"/>
                    <a:pt x="978" y="2345"/>
                    <a:pt x="1079" y="2345"/>
                  </a:cubicBezTo>
                  <a:cubicBezTo>
                    <a:pt x="1216" y="2345"/>
                    <a:pt x="1355" y="2277"/>
                    <a:pt x="1421" y="2153"/>
                  </a:cubicBezTo>
                  <a:cubicBezTo>
                    <a:pt x="1673" y="1677"/>
                    <a:pt x="1459" y="1203"/>
                    <a:pt x="1196" y="787"/>
                  </a:cubicBezTo>
                  <a:cubicBezTo>
                    <a:pt x="979" y="445"/>
                    <a:pt x="648" y="44"/>
                    <a:pt x="220" y="1"/>
                  </a:cubicBezTo>
                  <a:cubicBezTo>
                    <a:pt x="215" y="1"/>
                    <a:pt x="210" y="0"/>
                    <a:pt x="20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14" name="Google Shape;149;p3">
              <a:extLst>
                <a:ext uri="{FF2B5EF4-FFF2-40B4-BE49-F238E27FC236}">
                  <a16:creationId xmlns:a16="http://schemas.microsoft.com/office/drawing/2014/main" id="{5AD6FB1B-C7A2-4BCC-A987-628EA10D3667}"/>
                </a:ext>
              </a:extLst>
            </p:cNvPr>
            <p:cNvSpPr/>
            <p:nvPr/>
          </p:nvSpPr>
          <p:spPr>
            <a:xfrm>
              <a:off x="5871000" y="1442600"/>
              <a:ext cx="33550" cy="61525"/>
            </a:xfrm>
            <a:custGeom>
              <a:avLst/>
              <a:gdLst/>
              <a:ahLst/>
              <a:cxnLst/>
              <a:rect l="l" t="t" r="r" b="b"/>
              <a:pathLst>
                <a:path w="1342" h="2461" extrusionOk="0">
                  <a:moveTo>
                    <a:pt x="548" y="0"/>
                  </a:moveTo>
                  <a:cubicBezTo>
                    <a:pt x="473" y="0"/>
                    <a:pt x="399" y="28"/>
                    <a:pt x="331" y="89"/>
                  </a:cubicBezTo>
                  <a:cubicBezTo>
                    <a:pt x="1" y="386"/>
                    <a:pt x="193" y="937"/>
                    <a:pt x="330" y="1283"/>
                  </a:cubicBezTo>
                  <a:cubicBezTo>
                    <a:pt x="473" y="1642"/>
                    <a:pt x="605" y="2040"/>
                    <a:pt x="813" y="2366"/>
                  </a:cubicBezTo>
                  <a:cubicBezTo>
                    <a:pt x="849" y="2423"/>
                    <a:pt x="919" y="2460"/>
                    <a:pt x="986" y="2460"/>
                  </a:cubicBezTo>
                  <a:cubicBezTo>
                    <a:pt x="1032" y="2460"/>
                    <a:pt x="1076" y="2443"/>
                    <a:pt x="1109" y="2405"/>
                  </a:cubicBezTo>
                  <a:cubicBezTo>
                    <a:pt x="1342" y="2130"/>
                    <a:pt x="1238" y="1704"/>
                    <a:pt x="1176" y="1380"/>
                  </a:cubicBezTo>
                  <a:cubicBezTo>
                    <a:pt x="1105" y="1008"/>
                    <a:pt x="1099" y="343"/>
                    <a:pt x="779" y="89"/>
                  </a:cubicBezTo>
                  <a:cubicBezTo>
                    <a:pt x="706" y="32"/>
                    <a:pt x="627" y="0"/>
                    <a:pt x="548"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15" name="Google Shape;150;p3">
              <a:extLst>
                <a:ext uri="{FF2B5EF4-FFF2-40B4-BE49-F238E27FC236}">
                  <a16:creationId xmlns:a16="http://schemas.microsoft.com/office/drawing/2014/main" id="{5E357472-DFDF-71A0-6175-6BC47F8C2B5A}"/>
                </a:ext>
              </a:extLst>
            </p:cNvPr>
            <p:cNvSpPr/>
            <p:nvPr/>
          </p:nvSpPr>
          <p:spPr>
            <a:xfrm>
              <a:off x="5732950" y="1354800"/>
              <a:ext cx="53925" cy="23875"/>
            </a:xfrm>
            <a:custGeom>
              <a:avLst/>
              <a:gdLst/>
              <a:ahLst/>
              <a:cxnLst/>
              <a:rect l="l" t="t" r="r" b="b"/>
              <a:pathLst>
                <a:path w="2157" h="955" extrusionOk="0">
                  <a:moveTo>
                    <a:pt x="1667" y="1"/>
                  </a:moveTo>
                  <a:cubicBezTo>
                    <a:pt x="1437" y="1"/>
                    <a:pt x="1218" y="111"/>
                    <a:pt x="1004" y="216"/>
                  </a:cubicBezTo>
                  <a:cubicBezTo>
                    <a:pt x="709" y="362"/>
                    <a:pt x="331" y="465"/>
                    <a:pt x="71" y="660"/>
                  </a:cubicBezTo>
                  <a:cubicBezTo>
                    <a:pt x="26" y="695"/>
                    <a:pt x="0" y="766"/>
                    <a:pt x="51" y="811"/>
                  </a:cubicBezTo>
                  <a:cubicBezTo>
                    <a:pt x="173" y="918"/>
                    <a:pt x="336" y="955"/>
                    <a:pt x="502" y="955"/>
                  </a:cubicBezTo>
                  <a:cubicBezTo>
                    <a:pt x="652" y="955"/>
                    <a:pt x="805" y="925"/>
                    <a:pt x="936" y="891"/>
                  </a:cubicBezTo>
                  <a:cubicBezTo>
                    <a:pt x="1282" y="797"/>
                    <a:pt x="1696" y="708"/>
                    <a:pt x="1985" y="485"/>
                  </a:cubicBezTo>
                  <a:cubicBezTo>
                    <a:pt x="2157" y="355"/>
                    <a:pt x="2128" y="135"/>
                    <a:pt x="1929" y="53"/>
                  </a:cubicBezTo>
                  <a:cubicBezTo>
                    <a:pt x="1840" y="16"/>
                    <a:pt x="1753" y="1"/>
                    <a:pt x="1667"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16" name="Google Shape;151;p3">
              <a:extLst>
                <a:ext uri="{FF2B5EF4-FFF2-40B4-BE49-F238E27FC236}">
                  <a16:creationId xmlns:a16="http://schemas.microsoft.com/office/drawing/2014/main" id="{3C94CB02-6807-2D61-2747-DFB5EC027E93}"/>
                </a:ext>
              </a:extLst>
            </p:cNvPr>
            <p:cNvSpPr/>
            <p:nvPr/>
          </p:nvSpPr>
          <p:spPr>
            <a:xfrm>
              <a:off x="5725075" y="1321875"/>
              <a:ext cx="32925" cy="48050"/>
            </a:xfrm>
            <a:custGeom>
              <a:avLst/>
              <a:gdLst/>
              <a:ahLst/>
              <a:cxnLst/>
              <a:rect l="l" t="t" r="r" b="b"/>
              <a:pathLst>
                <a:path w="1317" h="1922" extrusionOk="0">
                  <a:moveTo>
                    <a:pt x="948" y="0"/>
                  </a:moveTo>
                  <a:cubicBezTo>
                    <a:pt x="925" y="0"/>
                    <a:pt x="901" y="4"/>
                    <a:pt x="880" y="13"/>
                  </a:cubicBezTo>
                  <a:cubicBezTo>
                    <a:pt x="264" y="258"/>
                    <a:pt x="145" y="1123"/>
                    <a:pt x="28" y="1699"/>
                  </a:cubicBezTo>
                  <a:cubicBezTo>
                    <a:pt x="1" y="1834"/>
                    <a:pt x="97" y="1921"/>
                    <a:pt x="201" y="1921"/>
                  </a:cubicBezTo>
                  <a:cubicBezTo>
                    <a:pt x="258" y="1921"/>
                    <a:pt x="316" y="1895"/>
                    <a:pt x="359" y="1838"/>
                  </a:cubicBezTo>
                  <a:cubicBezTo>
                    <a:pt x="701" y="1377"/>
                    <a:pt x="1316" y="821"/>
                    <a:pt x="1199" y="194"/>
                  </a:cubicBezTo>
                  <a:cubicBezTo>
                    <a:pt x="1179" y="88"/>
                    <a:pt x="1059" y="0"/>
                    <a:pt x="948"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17" name="Google Shape;152;p3">
              <a:extLst>
                <a:ext uri="{FF2B5EF4-FFF2-40B4-BE49-F238E27FC236}">
                  <a16:creationId xmlns:a16="http://schemas.microsoft.com/office/drawing/2014/main" id="{71AA86B8-5692-3780-A684-374189C09644}"/>
                </a:ext>
              </a:extLst>
            </p:cNvPr>
            <p:cNvSpPr/>
            <p:nvPr/>
          </p:nvSpPr>
          <p:spPr>
            <a:xfrm>
              <a:off x="5597775" y="1364750"/>
              <a:ext cx="69950" cy="27625"/>
            </a:xfrm>
            <a:custGeom>
              <a:avLst/>
              <a:gdLst/>
              <a:ahLst/>
              <a:cxnLst/>
              <a:rect l="l" t="t" r="r" b="b"/>
              <a:pathLst>
                <a:path w="2798" h="1105" extrusionOk="0">
                  <a:moveTo>
                    <a:pt x="1667" y="1"/>
                  </a:moveTo>
                  <a:cubicBezTo>
                    <a:pt x="1048" y="1"/>
                    <a:pt x="418" y="110"/>
                    <a:pt x="128" y="653"/>
                  </a:cubicBezTo>
                  <a:cubicBezTo>
                    <a:pt x="1" y="892"/>
                    <a:pt x="185" y="1105"/>
                    <a:pt x="419" y="1105"/>
                  </a:cubicBezTo>
                  <a:cubicBezTo>
                    <a:pt x="436" y="1105"/>
                    <a:pt x="454" y="1103"/>
                    <a:pt x="472" y="1101"/>
                  </a:cubicBezTo>
                  <a:cubicBezTo>
                    <a:pt x="827" y="1051"/>
                    <a:pt x="1151" y="853"/>
                    <a:pt x="1487" y="734"/>
                  </a:cubicBezTo>
                  <a:cubicBezTo>
                    <a:pt x="1870" y="598"/>
                    <a:pt x="2251" y="460"/>
                    <a:pt x="2638" y="332"/>
                  </a:cubicBezTo>
                  <a:cubicBezTo>
                    <a:pt x="2797" y="280"/>
                    <a:pt x="2767" y="52"/>
                    <a:pt x="2600" y="45"/>
                  </a:cubicBezTo>
                  <a:cubicBezTo>
                    <a:pt x="2329" y="32"/>
                    <a:pt x="1999" y="1"/>
                    <a:pt x="1667" y="1"/>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18" name="Google Shape;153;p3">
              <a:extLst>
                <a:ext uri="{FF2B5EF4-FFF2-40B4-BE49-F238E27FC236}">
                  <a16:creationId xmlns:a16="http://schemas.microsoft.com/office/drawing/2014/main" id="{BFBFA27D-35D4-6B59-1431-5A1FCB46DB8B}"/>
                </a:ext>
              </a:extLst>
            </p:cNvPr>
            <p:cNvSpPr/>
            <p:nvPr/>
          </p:nvSpPr>
          <p:spPr>
            <a:xfrm>
              <a:off x="5533525" y="1201900"/>
              <a:ext cx="60675" cy="30100"/>
            </a:xfrm>
            <a:custGeom>
              <a:avLst/>
              <a:gdLst/>
              <a:ahLst/>
              <a:cxnLst/>
              <a:rect l="l" t="t" r="r" b="b"/>
              <a:pathLst>
                <a:path w="2427" h="1204" extrusionOk="0">
                  <a:moveTo>
                    <a:pt x="1982" y="0"/>
                  </a:moveTo>
                  <a:cubicBezTo>
                    <a:pt x="1717" y="0"/>
                    <a:pt x="1433" y="58"/>
                    <a:pt x="1196" y="113"/>
                  </a:cubicBezTo>
                  <a:cubicBezTo>
                    <a:pt x="795" y="208"/>
                    <a:pt x="445" y="366"/>
                    <a:pt x="178" y="686"/>
                  </a:cubicBezTo>
                  <a:cubicBezTo>
                    <a:pt x="1" y="900"/>
                    <a:pt x="135" y="1204"/>
                    <a:pt x="396" y="1204"/>
                  </a:cubicBezTo>
                  <a:cubicBezTo>
                    <a:pt x="421" y="1204"/>
                    <a:pt x="447" y="1201"/>
                    <a:pt x="475" y="1195"/>
                  </a:cubicBezTo>
                  <a:cubicBezTo>
                    <a:pt x="836" y="1117"/>
                    <a:pt x="1158" y="974"/>
                    <a:pt x="1492" y="817"/>
                  </a:cubicBezTo>
                  <a:cubicBezTo>
                    <a:pt x="1777" y="685"/>
                    <a:pt x="2145" y="536"/>
                    <a:pt x="2354" y="295"/>
                  </a:cubicBezTo>
                  <a:cubicBezTo>
                    <a:pt x="2427" y="210"/>
                    <a:pt x="2407" y="58"/>
                    <a:pt x="2284" y="31"/>
                  </a:cubicBezTo>
                  <a:cubicBezTo>
                    <a:pt x="2189" y="9"/>
                    <a:pt x="2087" y="0"/>
                    <a:pt x="1982"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19" name="Google Shape;154;p3">
              <a:extLst>
                <a:ext uri="{FF2B5EF4-FFF2-40B4-BE49-F238E27FC236}">
                  <a16:creationId xmlns:a16="http://schemas.microsoft.com/office/drawing/2014/main" id="{881E758F-40ED-33DD-6AE5-0004556AA520}"/>
                </a:ext>
              </a:extLst>
            </p:cNvPr>
            <p:cNvSpPr/>
            <p:nvPr/>
          </p:nvSpPr>
          <p:spPr>
            <a:xfrm>
              <a:off x="5612325" y="1080925"/>
              <a:ext cx="47275" cy="52125"/>
            </a:xfrm>
            <a:custGeom>
              <a:avLst/>
              <a:gdLst/>
              <a:ahLst/>
              <a:cxnLst/>
              <a:rect l="l" t="t" r="r" b="b"/>
              <a:pathLst>
                <a:path w="1891" h="2085" extrusionOk="0">
                  <a:moveTo>
                    <a:pt x="1397" y="1"/>
                  </a:moveTo>
                  <a:cubicBezTo>
                    <a:pt x="971" y="1"/>
                    <a:pt x="653" y="391"/>
                    <a:pt x="457" y="749"/>
                  </a:cubicBezTo>
                  <a:cubicBezTo>
                    <a:pt x="286" y="1062"/>
                    <a:pt x="1" y="1615"/>
                    <a:pt x="211" y="1964"/>
                  </a:cubicBezTo>
                  <a:cubicBezTo>
                    <a:pt x="258" y="2041"/>
                    <a:pt x="340" y="2085"/>
                    <a:pt x="427" y="2085"/>
                  </a:cubicBezTo>
                  <a:cubicBezTo>
                    <a:pt x="449" y="2085"/>
                    <a:pt x="470" y="2082"/>
                    <a:pt x="491" y="2077"/>
                  </a:cubicBezTo>
                  <a:cubicBezTo>
                    <a:pt x="785" y="2005"/>
                    <a:pt x="995" y="1638"/>
                    <a:pt x="1192" y="1428"/>
                  </a:cubicBezTo>
                  <a:cubicBezTo>
                    <a:pt x="1465" y="1136"/>
                    <a:pt x="1864" y="882"/>
                    <a:pt x="1882" y="447"/>
                  </a:cubicBezTo>
                  <a:cubicBezTo>
                    <a:pt x="1891" y="258"/>
                    <a:pt x="1742" y="58"/>
                    <a:pt x="1556" y="19"/>
                  </a:cubicBezTo>
                  <a:cubicBezTo>
                    <a:pt x="1502" y="7"/>
                    <a:pt x="1449" y="1"/>
                    <a:pt x="1397"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0" name="Google Shape;155;p3">
              <a:extLst>
                <a:ext uri="{FF2B5EF4-FFF2-40B4-BE49-F238E27FC236}">
                  <a16:creationId xmlns:a16="http://schemas.microsoft.com/office/drawing/2014/main" id="{94BACF69-268B-182B-E32E-28C82286A803}"/>
                </a:ext>
              </a:extLst>
            </p:cNvPr>
            <p:cNvSpPr/>
            <p:nvPr/>
          </p:nvSpPr>
          <p:spPr>
            <a:xfrm>
              <a:off x="5532750" y="1174150"/>
              <a:ext cx="46700" cy="21950"/>
            </a:xfrm>
            <a:custGeom>
              <a:avLst/>
              <a:gdLst/>
              <a:ahLst/>
              <a:cxnLst/>
              <a:rect l="l" t="t" r="r" b="b"/>
              <a:pathLst>
                <a:path w="1868" h="878" extrusionOk="0">
                  <a:moveTo>
                    <a:pt x="618" y="0"/>
                  </a:moveTo>
                  <a:cubicBezTo>
                    <a:pt x="456" y="0"/>
                    <a:pt x="299" y="41"/>
                    <a:pt x="167" y="153"/>
                  </a:cubicBezTo>
                  <a:cubicBezTo>
                    <a:pt x="1" y="293"/>
                    <a:pt x="36" y="629"/>
                    <a:pt x="240" y="720"/>
                  </a:cubicBezTo>
                  <a:cubicBezTo>
                    <a:pt x="489" y="831"/>
                    <a:pt x="771" y="785"/>
                    <a:pt x="1037" y="828"/>
                  </a:cubicBezTo>
                  <a:cubicBezTo>
                    <a:pt x="1182" y="851"/>
                    <a:pt x="1313" y="877"/>
                    <a:pt x="1444" y="877"/>
                  </a:cubicBezTo>
                  <a:cubicBezTo>
                    <a:pt x="1550" y="877"/>
                    <a:pt x="1655" y="860"/>
                    <a:pt x="1766" y="812"/>
                  </a:cubicBezTo>
                  <a:cubicBezTo>
                    <a:pt x="1833" y="782"/>
                    <a:pt x="1868" y="683"/>
                    <a:pt x="1845" y="617"/>
                  </a:cubicBezTo>
                  <a:cubicBezTo>
                    <a:pt x="1750" y="339"/>
                    <a:pt x="1489" y="224"/>
                    <a:pt x="1229" y="132"/>
                  </a:cubicBezTo>
                  <a:cubicBezTo>
                    <a:pt x="1039" y="65"/>
                    <a:pt x="824" y="0"/>
                    <a:pt x="618"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1" name="Google Shape;156;p3">
              <a:extLst>
                <a:ext uri="{FF2B5EF4-FFF2-40B4-BE49-F238E27FC236}">
                  <a16:creationId xmlns:a16="http://schemas.microsoft.com/office/drawing/2014/main" id="{568066AD-4E32-C96F-B56B-4904D2B2F44D}"/>
                </a:ext>
              </a:extLst>
            </p:cNvPr>
            <p:cNvSpPr/>
            <p:nvPr/>
          </p:nvSpPr>
          <p:spPr>
            <a:xfrm>
              <a:off x="5551225" y="1233500"/>
              <a:ext cx="29100" cy="43725"/>
            </a:xfrm>
            <a:custGeom>
              <a:avLst/>
              <a:gdLst/>
              <a:ahLst/>
              <a:cxnLst/>
              <a:rect l="l" t="t" r="r" b="b"/>
              <a:pathLst>
                <a:path w="1164" h="1749" extrusionOk="0">
                  <a:moveTo>
                    <a:pt x="950" y="0"/>
                  </a:moveTo>
                  <a:cubicBezTo>
                    <a:pt x="895" y="0"/>
                    <a:pt x="837" y="27"/>
                    <a:pt x="797" y="84"/>
                  </a:cubicBezTo>
                  <a:cubicBezTo>
                    <a:pt x="528" y="473"/>
                    <a:pt x="0" y="1128"/>
                    <a:pt x="283" y="1618"/>
                  </a:cubicBezTo>
                  <a:cubicBezTo>
                    <a:pt x="327" y="1694"/>
                    <a:pt x="419" y="1748"/>
                    <a:pt x="509" y="1748"/>
                  </a:cubicBezTo>
                  <a:cubicBezTo>
                    <a:pt x="532" y="1748"/>
                    <a:pt x="554" y="1745"/>
                    <a:pt x="576" y="1737"/>
                  </a:cubicBezTo>
                  <a:cubicBezTo>
                    <a:pt x="1139" y="1542"/>
                    <a:pt x="1163" y="670"/>
                    <a:pt x="1128" y="174"/>
                  </a:cubicBezTo>
                  <a:cubicBezTo>
                    <a:pt x="1120" y="64"/>
                    <a:pt x="1037" y="0"/>
                    <a:pt x="950"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826" name="Google Shape;170;p3">
            <a:extLst>
              <a:ext uri="{FF2B5EF4-FFF2-40B4-BE49-F238E27FC236}">
                <a16:creationId xmlns:a16="http://schemas.microsoft.com/office/drawing/2014/main" id="{673A62AD-82B5-716E-90CF-4DCF54FE5535}"/>
              </a:ext>
            </a:extLst>
          </p:cNvPr>
          <p:cNvGrpSpPr/>
          <p:nvPr/>
        </p:nvGrpSpPr>
        <p:grpSpPr>
          <a:xfrm>
            <a:off x="200944" y="-12261"/>
            <a:ext cx="833250" cy="923000"/>
            <a:chOff x="1797975" y="820925"/>
            <a:chExt cx="833250" cy="923000"/>
          </a:xfrm>
        </p:grpSpPr>
        <p:sp>
          <p:nvSpPr>
            <p:cNvPr id="827" name="Google Shape;171;p3">
              <a:extLst>
                <a:ext uri="{FF2B5EF4-FFF2-40B4-BE49-F238E27FC236}">
                  <a16:creationId xmlns:a16="http://schemas.microsoft.com/office/drawing/2014/main" id="{41C225D5-EBB0-315C-8499-A156352ACCEF}"/>
                </a:ext>
              </a:extLst>
            </p:cNvPr>
            <p:cNvSpPr/>
            <p:nvPr/>
          </p:nvSpPr>
          <p:spPr>
            <a:xfrm>
              <a:off x="2189925" y="820925"/>
              <a:ext cx="441300" cy="923000"/>
            </a:xfrm>
            <a:custGeom>
              <a:avLst/>
              <a:gdLst/>
              <a:ahLst/>
              <a:cxnLst/>
              <a:rect l="l" t="t" r="r" b="b"/>
              <a:pathLst>
                <a:path w="17652" h="36920" extrusionOk="0">
                  <a:moveTo>
                    <a:pt x="16810" y="1"/>
                  </a:moveTo>
                  <a:lnTo>
                    <a:pt x="9745" y="7168"/>
                  </a:lnTo>
                  <a:cubicBezTo>
                    <a:pt x="9745" y="7168"/>
                    <a:pt x="0" y="23529"/>
                    <a:pt x="9785" y="36920"/>
                  </a:cubicBezTo>
                  <a:cubicBezTo>
                    <a:pt x="9785" y="36920"/>
                    <a:pt x="11697" y="35812"/>
                    <a:pt x="13581" y="31766"/>
                  </a:cubicBezTo>
                  <a:lnTo>
                    <a:pt x="11886" y="30817"/>
                  </a:lnTo>
                  <a:lnTo>
                    <a:pt x="13844" y="31186"/>
                  </a:lnTo>
                  <a:cubicBezTo>
                    <a:pt x="14097" y="30602"/>
                    <a:pt x="14348" y="29964"/>
                    <a:pt x="14594" y="29266"/>
                  </a:cubicBezTo>
                  <a:lnTo>
                    <a:pt x="12854" y="28453"/>
                  </a:lnTo>
                  <a:lnTo>
                    <a:pt x="14769" y="28750"/>
                  </a:lnTo>
                  <a:cubicBezTo>
                    <a:pt x="15113" y="27711"/>
                    <a:pt x="15441" y="26547"/>
                    <a:pt x="15739" y="25247"/>
                  </a:cubicBezTo>
                  <a:lnTo>
                    <a:pt x="9817" y="23415"/>
                  </a:lnTo>
                  <a:lnTo>
                    <a:pt x="16060" y="23733"/>
                  </a:lnTo>
                  <a:cubicBezTo>
                    <a:pt x="17126" y="18248"/>
                    <a:pt x="17652" y="10599"/>
                    <a:pt x="16810"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8" name="Google Shape;172;p3">
              <a:extLst>
                <a:ext uri="{FF2B5EF4-FFF2-40B4-BE49-F238E27FC236}">
                  <a16:creationId xmlns:a16="http://schemas.microsoft.com/office/drawing/2014/main" id="{AB7B3B9D-7A73-EC0B-EE9D-B217CD0D944D}"/>
                </a:ext>
              </a:extLst>
            </p:cNvPr>
            <p:cNvSpPr/>
            <p:nvPr/>
          </p:nvSpPr>
          <p:spPr>
            <a:xfrm>
              <a:off x="2208525" y="1007025"/>
              <a:ext cx="226025" cy="736900"/>
            </a:xfrm>
            <a:custGeom>
              <a:avLst/>
              <a:gdLst/>
              <a:ahLst/>
              <a:cxnLst/>
              <a:rect l="l" t="t" r="r" b="b"/>
              <a:pathLst>
                <a:path w="9041" h="29476" extrusionOk="0">
                  <a:moveTo>
                    <a:pt x="8845" y="0"/>
                  </a:moveTo>
                  <a:cubicBezTo>
                    <a:pt x="7633" y="2193"/>
                    <a:pt x="1" y="17101"/>
                    <a:pt x="9041" y="29476"/>
                  </a:cubicBezTo>
                  <a:cubicBezTo>
                    <a:pt x="1365" y="16462"/>
                    <a:pt x="8838" y="16"/>
                    <a:pt x="8845"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9" name="Google Shape;173;p3">
              <a:extLst>
                <a:ext uri="{FF2B5EF4-FFF2-40B4-BE49-F238E27FC236}">
                  <a16:creationId xmlns:a16="http://schemas.microsoft.com/office/drawing/2014/main" id="{1ACFCA0C-B452-914D-5623-E120C55BE765}"/>
                </a:ext>
              </a:extLst>
            </p:cNvPr>
            <p:cNvSpPr/>
            <p:nvPr/>
          </p:nvSpPr>
          <p:spPr>
            <a:xfrm>
              <a:off x="1797975" y="984975"/>
              <a:ext cx="636300" cy="654900"/>
            </a:xfrm>
            <a:custGeom>
              <a:avLst/>
              <a:gdLst/>
              <a:ahLst/>
              <a:cxnLst/>
              <a:rect l="l" t="t" r="r" b="b"/>
              <a:pathLst>
                <a:path w="25452" h="26196" extrusionOk="0">
                  <a:moveTo>
                    <a:pt x="22162" y="0"/>
                  </a:moveTo>
                  <a:cubicBezTo>
                    <a:pt x="22162" y="0"/>
                    <a:pt x="1" y="7333"/>
                    <a:pt x="782" y="25998"/>
                  </a:cubicBezTo>
                  <a:cubicBezTo>
                    <a:pt x="782" y="25998"/>
                    <a:pt x="1971" y="26196"/>
                    <a:pt x="3510" y="26196"/>
                  </a:cubicBezTo>
                  <a:cubicBezTo>
                    <a:pt x="4855" y="26196"/>
                    <a:pt x="6466" y="26045"/>
                    <a:pt x="7786" y="25479"/>
                  </a:cubicBezTo>
                  <a:lnTo>
                    <a:pt x="6780" y="23843"/>
                  </a:lnTo>
                  <a:lnTo>
                    <a:pt x="8524" y="22601"/>
                  </a:lnTo>
                  <a:lnTo>
                    <a:pt x="6454" y="19503"/>
                  </a:lnTo>
                  <a:lnTo>
                    <a:pt x="6454" y="19503"/>
                  </a:lnTo>
                  <a:lnTo>
                    <a:pt x="9847" y="22377"/>
                  </a:lnTo>
                  <a:cubicBezTo>
                    <a:pt x="9847" y="22377"/>
                    <a:pt x="11696" y="20786"/>
                    <a:pt x="12350" y="19702"/>
                  </a:cubicBezTo>
                  <a:lnTo>
                    <a:pt x="8186" y="15441"/>
                  </a:lnTo>
                  <a:lnTo>
                    <a:pt x="8186" y="15441"/>
                  </a:lnTo>
                  <a:cubicBezTo>
                    <a:pt x="8186" y="15441"/>
                    <a:pt x="12189" y="17157"/>
                    <a:pt x="13078" y="18325"/>
                  </a:cubicBezTo>
                  <a:cubicBezTo>
                    <a:pt x="13078" y="18325"/>
                    <a:pt x="21796" y="9233"/>
                    <a:pt x="25451" y="844"/>
                  </a:cubicBezTo>
                  <a:lnTo>
                    <a:pt x="22162" y="0"/>
                  </a:ln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0" name="Google Shape;174;p3">
              <a:extLst>
                <a:ext uri="{FF2B5EF4-FFF2-40B4-BE49-F238E27FC236}">
                  <a16:creationId xmlns:a16="http://schemas.microsoft.com/office/drawing/2014/main" id="{58080BC9-82D8-90C4-C936-17B4F4139BE9}"/>
                </a:ext>
              </a:extLst>
            </p:cNvPr>
            <p:cNvSpPr/>
            <p:nvPr/>
          </p:nvSpPr>
          <p:spPr>
            <a:xfrm>
              <a:off x="1797975" y="984975"/>
              <a:ext cx="554050" cy="649950"/>
            </a:xfrm>
            <a:custGeom>
              <a:avLst/>
              <a:gdLst/>
              <a:ahLst/>
              <a:cxnLst/>
              <a:rect l="l" t="t" r="r" b="b"/>
              <a:pathLst>
                <a:path w="22162" h="25998" extrusionOk="0">
                  <a:moveTo>
                    <a:pt x="22162" y="0"/>
                  </a:moveTo>
                  <a:cubicBezTo>
                    <a:pt x="22158" y="2"/>
                    <a:pt x="1" y="7335"/>
                    <a:pt x="782" y="25998"/>
                  </a:cubicBezTo>
                  <a:cubicBezTo>
                    <a:pt x="2579" y="6556"/>
                    <a:pt x="22158" y="1"/>
                    <a:pt x="22162"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831" name="Google Shape;175;p3">
            <a:extLst>
              <a:ext uri="{FF2B5EF4-FFF2-40B4-BE49-F238E27FC236}">
                <a16:creationId xmlns:a16="http://schemas.microsoft.com/office/drawing/2014/main" id="{27AC8ED8-447F-F2D7-3D09-F49FBC2963DB}"/>
              </a:ext>
            </a:extLst>
          </p:cNvPr>
          <p:cNvGrpSpPr/>
          <p:nvPr/>
        </p:nvGrpSpPr>
        <p:grpSpPr>
          <a:xfrm rot="5400000">
            <a:off x="7985175" y="2143077"/>
            <a:ext cx="941750" cy="1293500"/>
            <a:chOff x="1064600" y="709975"/>
            <a:chExt cx="941750" cy="1293500"/>
          </a:xfrm>
        </p:grpSpPr>
        <p:sp>
          <p:nvSpPr>
            <p:cNvPr id="832" name="Google Shape;176;p3">
              <a:extLst>
                <a:ext uri="{FF2B5EF4-FFF2-40B4-BE49-F238E27FC236}">
                  <a16:creationId xmlns:a16="http://schemas.microsoft.com/office/drawing/2014/main" id="{FF1CA0DD-EE1C-547F-725A-3A710A26A1A9}"/>
                </a:ext>
              </a:extLst>
            </p:cNvPr>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3" name="Google Shape;177;p3">
              <a:extLst>
                <a:ext uri="{FF2B5EF4-FFF2-40B4-BE49-F238E27FC236}">
                  <a16:creationId xmlns:a16="http://schemas.microsoft.com/office/drawing/2014/main" id="{BC25054A-828C-35D0-6035-ADAE7F2DB78A}"/>
                </a:ext>
              </a:extLst>
            </p:cNvPr>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4" name="Google Shape;178;p3">
              <a:extLst>
                <a:ext uri="{FF2B5EF4-FFF2-40B4-BE49-F238E27FC236}">
                  <a16:creationId xmlns:a16="http://schemas.microsoft.com/office/drawing/2014/main" id="{B2AB628A-CC96-6D96-1FA4-783EAA992D6A}"/>
                </a:ext>
              </a:extLst>
            </p:cNvPr>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5" name="Google Shape;179;p3">
              <a:extLst>
                <a:ext uri="{FF2B5EF4-FFF2-40B4-BE49-F238E27FC236}">
                  <a16:creationId xmlns:a16="http://schemas.microsoft.com/office/drawing/2014/main" id="{DFF961DD-18B3-647F-7BD7-D2CFBED4160D}"/>
                </a:ext>
              </a:extLst>
            </p:cNvPr>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6" name="Google Shape;180;p3">
              <a:extLst>
                <a:ext uri="{FF2B5EF4-FFF2-40B4-BE49-F238E27FC236}">
                  <a16:creationId xmlns:a16="http://schemas.microsoft.com/office/drawing/2014/main" id="{027D26CF-4EDA-EA4F-657C-A0754E3A1ED8}"/>
                </a:ext>
              </a:extLst>
            </p:cNvPr>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7" name="Google Shape;181;p3">
              <a:extLst>
                <a:ext uri="{FF2B5EF4-FFF2-40B4-BE49-F238E27FC236}">
                  <a16:creationId xmlns:a16="http://schemas.microsoft.com/office/drawing/2014/main" id="{102A7A0E-63C3-9F41-4654-58647F0FC12E}"/>
                </a:ext>
              </a:extLst>
            </p:cNvPr>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8" name="Google Shape;182;p3">
              <a:extLst>
                <a:ext uri="{FF2B5EF4-FFF2-40B4-BE49-F238E27FC236}">
                  <a16:creationId xmlns:a16="http://schemas.microsoft.com/office/drawing/2014/main" id="{B5BB089F-7A44-762A-FBF9-5A871BCD350C}"/>
                </a:ext>
              </a:extLst>
            </p:cNvPr>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9" name="Google Shape;183;p3">
              <a:extLst>
                <a:ext uri="{FF2B5EF4-FFF2-40B4-BE49-F238E27FC236}">
                  <a16:creationId xmlns:a16="http://schemas.microsoft.com/office/drawing/2014/main" id="{4884643D-305B-0B7C-A800-D833482ADDF8}"/>
                </a:ext>
              </a:extLst>
            </p:cNvPr>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0" name="Google Shape;184;p3">
              <a:extLst>
                <a:ext uri="{FF2B5EF4-FFF2-40B4-BE49-F238E27FC236}">
                  <a16:creationId xmlns:a16="http://schemas.microsoft.com/office/drawing/2014/main" id="{D900B87B-5988-DA2F-3CE9-5A3DA31C08A7}"/>
                </a:ext>
              </a:extLst>
            </p:cNvPr>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1" name="Google Shape;185;p3">
              <a:extLst>
                <a:ext uri="{FF2B5EF4-FFF2-40B4-BE49-F238E27FC236}">
                  <a16:creationId xmlns:a16="http://schemas.microsoft.com/office/drawing/2014/main" id="{48AAA6BC-84DB-5D10-65C8-2785E8253996}"/>
                </a:ext>
              </a:extLst>
            </p:cNvPr>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2" name="Google Shape;186;p3">
              <a:extLst>
                <a:ext uri="{FF2B5EF4-FFF2-40B4-BE49-F238E27FC236}">
                  <a16:creationId xmlns:a16="http://schemas.microsoft.com/office/drawing/2014/main" id="{E703BBEA-5054-F07C-95AC-EC06AD8FB455}"/>
                </a:ext>
              </a:extLst>
            </p:cNvPr>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3" name="Google Shape;187;p3">
              <a:extLst>
                <a:ext uri="{FF2B5EF4-FFF2-40B4-BE49-F238E27FC236}">
                  <a16:creationId xmlns:a16="http://schemas.microsoft.com/office/drawing/2014/main" id="{4249E75B-1BF4-F331-BC29-342F044490F4}"/>
                </a:ext>
              </a:extLst>
            </p:cNvPr>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4" name="Google Shape;188;p3">
              <a:extLst>
                <a:ext uri="{FF2B5EF4-FFF2-40B4-BE49-F238E27FC236}">
                  <a16:creationId xmlns:a16="http://schemas.microsoft.com/office/drawing/2014/main" id="{C84C7C80-35AB-0982-1D86-78B992188A7D}"/>
                </a:ext>
              </a:extLst>
            </p:cNvPr>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5" name="Google Shape;189;p3">
              <a:extLst>
                <a:ext uri="{FF2B5EF4-FFF2-40B4-BE49-F238E27FC236}">
                  <a16:creationId xmlns:a16="http://schemas.microsoft.com/office/drawing/2014/main" id="{7036F4C1-E1B0-7349-E620-5E00986D7900}"/>
                </a:ext>
              </a:extLst>
            </p:cNvPr>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6" name="Google Shape;190;p3">
              <a:extLst>
                <a:ext uri="{FF2B5EF4-FFF2-40B4-BE49-F238E27FC236}">
                  <a16:creationId xmlns:a16="http://schemas.microsoft.com/office/drawing/2014/main" id="{596C918D-6D50-D5CA-E301-45F07ABAF297}"/>
                </a:ext>
              </a:extLst>
            </p:cNvPr>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7" name="Google Shape;191;p3">
              <a:extLst>
                <a:ext uri="{FF2B5EF4-FFF2-40B4-BE49-F238E27FC236}">
                  <a16:creationId xmlns:a16="http://schemas.microsoft.com/office/drawing/2014/main" id="{0DA9A3C4-8353-E99A-7AEB-724C696C2CDC}"/>
                </a:ext>
              </a:extLst>
            </p:cNvPr>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8" name="Google Shape;192;p3">
              <a:extLst>
                <a:ext uri="{FF2B5EF4-FFF2-40B4-BE49-F238E27FC236}">
                  <a16:creationId xmlns:a16="http://schemas.microsoft.com/office/drawing/2014/main" id="{DBDD627B-15EE-D5F2-EF52-E111286A1918}"/>
                </a:ext>
              </a:extLst>
            </p:cNvPr>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9" name="Google Shape;193;p3">
              <a:extLst>
                <a:ext uri="{FF2B5EF4-FFF2-40B4-BE49-F238E27FC236}">
                  <a16:creationId xmlns:a16="http://schemas.microsoft.com/office/drawing/2014/main" id="{0F289760-41D2-C087-A81F-1457168A3110}"/>
                </a:ext>
              </a:extLst>
            </p:cNvPr>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0" name="Google Shape;194;p3">
              <a:extLst>
                <a:ext uri="{FF2B5EF4-FFF2-40B4-BE49-F238E27FC236}">
                  <a16:creationId xmlns:a16="http://schemas.microsoft.com/office/drawing/2014/main" id="{2EC9D0BD-45EF-DF83-5EFC-9B2637F0D571}"/>
                </a:ext>
              </a:extLst>
            </p:cNvPr>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1" name="Google Shape;195;p3">
              <a:extLst>
                <a:ext uri="{FF2B5EF4-FFF2-40B4-BE49-F238E27FC236}">
                  <a16:creationId xmlns:a16="http://schemas.microsoft.com/office/drawing/2014/main" id="{BAB503E8-4B74-0D6A-C559-991D118210B9}"/>
                </a:ext>
              </a:extLst>
            </p:cNvPr>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2" name="Google Shape;196;p3">
              <a:extLst>
                <a:ext uri="{FF2B5EF4-FFF2-40B4-BE49-F238E27FC236}">
                  <a16:creationId xmlns:a16="http://schemas.microsoft.com/office/drawing/2014/main" id="{ED8EC7FC-551F-F722-4C20-B493B6F9B8B6}"/>
                </a:ext>
              </a:extLst>
            </p:cNvPr>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3" name="Google Shape;197;p3">
              <a:extLst>
                <a:ext uri="{FF2B5EF4-FFF2-40B4-BE49-F238E27FC236}">
                  <a16:creationId xmlns:a16="http://schemas.microsoft.com/office/drawing/2014/main" id="{25DC90ED-FAD0-64F2-5960-CAD016745434}"/>
                </a:ext>
              </a:extLst>
            </p:cNvPr>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4" name="Google Shape;198;p3">
              <a:extLst>
                <a:ext uri="{FF2B5EF4-FFF2-40B4-BE49-F238E27FC236}">
                  <a16:creationId xmlns:a16="http://schemas.microsoft.com/office/drawing/2014/main" id="{B20D1F41-65A0-7F29-357F-A4A39D1A77BF}"/>
                </a:ext>
              </a:extLst>
            </p:cNvPr>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5" name="Google Shape;199;p3">
              <a:extLst>
                <a:ext uri="{FF2B5EF4-FFF2-40B4-BE49-F238E27FC236}">
                  <a16:creationId xmlns:a16="http://schemas.microsoft.com/office/drawing/2014/main" id="{566F34BB-2B10-DDF5-626B-D607F32EADEE}"/>
                </a:ext>
              </a:extLst>
            </p:cNvPr>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6" name="Google Shape;200;p3">
              <a:extLst>
                <a:ext uri="{FF2B5EF4-FFF2-40B4-BE49-F238E27FC236}">
                  <a16:creationId xmlns:a16="http://schemas.microsoft.com/office/drawing/2014/main" id="{01D40289-1238-9C05-D0AE-B16FD58875C7}"/>
                </a:ext>
              </a:extLst>
            </p:cNvPr>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7" name="Google Shape;201;p3">
              <a:extLst>
                <a:ext uri="{FF2B5EF4-FFF2-40B4-BE49-F238E27FC236}">
                  <a16:creationId xmlns:a16="http://schemas.microsoft.com/office/drawing/2014/main" id="{A03C7C00-EFD7-A239-E450-FFC51ABB336F}"/>
                </a:ext>
              </a:extLst>
            </p:cNvPr>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8" name="Google Shape;202;p3">
              <a:extLst>
                <a:ext uri="{FF2B5EF4-FFF2-40B4-BE49-F238E27FC236}">
                  <a16:creationId xmlns:a16="http://schemas.microsoft.com/office/drawing/2014/main" id="{057799C6-580B-BCE9-5A06-BA0D2EA1E631}"/>
                </a:ext>
              </a:extLst>
            </p:cNvPr>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9" name="Google Shape;203;p3">
              <a:extLst>
                <a:ext uri="{FF2B5EF4-FFF2-40B4-BE49-F238E27FC236}">
                  <a16:creationId xmlns:a16="http://schemas.microsoft.com/office/drawing/2014/main" id="{7082F43C-DE59-1DFB-F2A7-315A48CB6105}"/>
                </a:ext>
              </a:extLst>
            </p:cNvPr>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0" name="Google Shape;204;p3">
              <a:extLst>
                <a:ext uri="{FF2B5EF4-FFF2-40B4-BE49-F238E27FC236}">
                  <a16:creationId xmlns:a16="http://schemas.microsoft.com/office/drawing/2014/main" id="{1033BEDB-2DDB-F2C5-1FD6-D1BE4BF3C7EC}"/>
                </a:ext>
              </a:extLst>
            </p:cNvPr>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09" name="Google Shape;709;p39"/>
          <p:cNvSpPr txBox="1">
            <a:spLocks noGrp="1"/>
          </p:cNvSpPr>
          <p:nvPr>
            <p:ph type="ctrTitle"/>
          </p:nvPr>
        </p:nvSpPr>
        <p:spPr>
          <a:xfrm>
            <a:off x="191820" y="741452"/>
            <a:ext cx="7437779" cy="2348100"/>
          </a:xfrm>
          <a:prstGeom prst="rect">
            <a:avLst/>
          </a:prstGeom>
        </p:spPr>
        <p:txBody>
          <a:bodyPr spcFirstLastPara="1" wrap="square" lIns="91425" tIns="91425" rIns="91425" bIns="91425" anchor="ctr" anchorCtr="0">
            <a:noAutofit/>
          </a:bodyPr>
          <a:lstStyle/>
          <a:p>
            <a:r>
              <a:rPr lang="vi-VN" sz="6000" b="1"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mj-lt"/>
              </a:rPr>
              <a:t>B</a:t>
            </a:r>
            <a:r>
              <a:rPr lang="en-US" sz="6000" b="1" cap="all" dirty="0" err="1">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Times New Roman" pitchFamily="18" charset="0"/>
                <a:cs typeface="Times New Roman" pitchFamily="18" charset="0"/>
              </a:rPr>
              <a:t>Ồ</a:t>
            </a:r>
            <a:r>
              <a:rPr lang="vi-VN" sz="6000" b="1"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mj-lt"/>
              </a:rPr>
              <a:t>NG CHANH Đ</a:t>
            </a:r>
            <a:r>
              <a:rPr lang="en-US" sz="6000" b="1" cap="all" dirty="0" err="1">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mj-lt"/>
              </a:rPr>
              <a:t>Ỏ</a:t>
            </a:r>
            <a:r>
              <a:rPr lang="en-US" sz="6000" b="1"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mj-lt"/>
              </a:rPr>
              <a:t> </a:t>
            </a:r>
            <a:br>
              <a:rPr lang="en-US" sz="6000" b="1"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mj-lt"/>
              </a:rPr>
            </a:br>
            <a:endParaRPr lang="en-US" sz="6000" b="1"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mj-lt"/>
            </a:endParaRPr>
          </a:p>
        </p:txBody>
      </p:sp>
      <p:grpSp>
        <p:nvGrpSpPr>
          <p:cNvPr id="711" name="Google Shape;711;p39"/>
          <p:cNvGrpSpPr/>
          <p:nvPr/>
        </p:nvGrpSpPr>
        <p:grpSpPr>
          <a:xfrm>
            <a:off x="5669169" y="537289"/>
            <a:ext cx="2986342" cy="605527"/>
            <a:chOff x="5973969" y="537289"/>
            <a:chExt cx="2986342" cy="605527"/>
          </a:xfrm>
        </p:grpSpPr>
        <p:sp>
          <p:nvSpPr>
            <p:cNvPr id="712" name="Google Shape;712;p39"/>
            <p:cNvSpPr/>
            <p:nvPr/>
          </p:nvSpPr>
          <p:spPr>
            <a:xfrm>
              <a:off x="8762199" y="876185"/>
              <a:ext cx="198112" cy="78270"/>
            </a:xfrm>
            <a:custGeom>
              <a:avLst/>
              <a:gdLst/>
              <a:ahLst/>
              <a:cxnLst/>
              <a:rect l="l" t="t" r="r" b="b"/>
              <a:pathLst>
                <a:path w="7029" h="2777" extrusionOk="0">
                  <a:moveTo>
                    <a:pt x="7028" y="0"/>
                  </a:moveTo>
                  <a:lnTo>
                    <a:pt x="7028" y="0"/>
                  </a:lnTo>
                  <a:cubicBezTo>
                    <a:pt x="6585" y="374"/>
                    <a:pt x="6048" y="608"/>
                    <a:pt x="5488" y="654"/>
                  </a:cubicBezTo>
                  <a:cubicBezTo>
                    <a:pt x="4834" y="701"/>
                    <a:pt x="4227" y="911"/>
                    <a:pt x="3713" y="1308"/>
                  </a:cubicBezTo>
                  <a:cubicBezTo>
                    <a:pt x="3620" y="1378"/>
                    <a:pt x="3503" y="1425"/>
                    <a:pt x="3410" y="1471"/>
                  </a:cubicBezTo>
                  <a:cubicBezTo>
                    <a:pt x="3363" y="1483"/>
                    <a:pt x="3322" y="1489"/>
                    <a:pt x="3284" y="1489"/>
                  </a:cubicBezTo>
                  <a:cubicBezTo>
                    <a:pt x="3246" y="1489"/>
                    <a:pt x="3211" y="1483"/>
                    <a:pt x="3176" y="1471"/>
                  </a:cubicBezTo>
                  <a:cubicBezTo>
                    <a:pt x="2817" y="1319"/>
                    <a:pt x="2425" y="1241"/>
                    <a:pt x="2034" y="1241"/>
                  </a:cubicBezTo>
                  <a:cubicBezTo>
                    <a:pt x="1765" y="1241"/>
                    <a:pt x="1496" y="1278"/>
                    <a:pt x="1238" y="1355"/>
                  </a:cubicBezTo>
                  <a:cubicBezTo>
                    <a:pt x="1168" y="1359"/>
                    <a:pt x="1098" y="1360"/>
                    <a:pt x="1028" y="1360"/>
                  </a:cubicBezTo>
                  <a:cubicBezTo>
                    <a:pt x="678" y="1360"/>
                    <a:pt x="331" y="1312"/>
                    <a:pt x="1" y="1215"/>
                  </a:cubicBezTo>
                  <a:lnTo>
                    <a:pt x="1" y="1215"/>
                  </a:lnTo>
                  <a:cubicBezTo>
                    <a:pt x="304" y="1682"/>
                    <a:pt x="1075" y="1728"/>
                    <a:pt x="1542" y="1728"/>
                  </a:cubicBezTo>
                  <a:cubicBezTo>
                    <a:pt x="1798" y="1728"/>
                    <a:pt x="2055" y="1798"/>
                    <a:pt x="2312" y="1915"/>
                  </a:cubicBezTo>
                  <a:cubicBezTo>
                    <a:pt x="2242" y="1962"/>
                    <a:pt x="2219" y="2032"/>
                    <a:pt x="2195" y="2102"/>
                  </a:cubicBezTo>
                  <a:cubicBezTo>
                    <a:pt x="2079" y="2125"/>
                    <a:pt x="1939" y="2172"/>
                    <a:pt x="1822" y="2242"/>
                  </a:cubicBezTo>
                  <a:cubicBezTo>
                    <a:pt x="2009" y="2265"/>
                    <a:pt x="2195" y="2335"/>
                    <a:pt x="2359" y="2405"/>
                  </a:cubicBezTo>
                  <a:cubicBezTo>
                    <a:pt x="2742" y="2691"/>
                    <a:pt x="3015" y="2777"/>
                    <a:pt x="3242" y="2777"/>
                  </a:cubicBezTo>
                  <a:cubicBezTo>
                    <a:pt x="3587" y="2777"/>
                    <a:pt x="3831" y="2580"/>
                    <a:pt x="4204" y="2580"/>
                  </a:cubicBezTo>
                  <a:cubicBezTo>
                    <a:pt x="4289" y="2580"/>
                    <a:pt x="4382" y="2590"/>
                    <a:pt x="4484" y="2615"/>
                  </a:cubicBezTo>
                  <a:lnTo>
                    <a:pt x="4530" y="2615"/>
                  </a:lnTo>
                  <a:cubicBezTo>
                    <a:pt x="4638" y="2645"/>
                    <a:pt x="4749" y="2660"/>
                    <a:pt x="4860" y="2660"/>
                  </a:cubicBezTo>
                  <a:cubicBezTo>
                    <a:pt x="5181" y="2660"/>
                    <a:pt x="5501" y="2538"/>
                    <a:pt x="5744" y="2312"/>
                  </a:cubicBezTo>
                  <a:lnTo>
                    <a:pt x="5744" y="2312"/>
                  </a:lnTo>
                  <a:cubicBezTo>
                    <a:pt x="5651" y="2318"/>
                    <a:pt x="5559" y="2321"/>
                    <a:pt x="5468" y="2321"/>
                  </a:cubicBezTo>
                  <a:cubicBezTo>
                    <a:pt x="5194" y="2321"/>
                    <a:pt x="4927" y="2294"/>
                    <a:pt x="4647" y="2242"/>
                  </a:cubicBezTo>
                  <a:cubicBezTo>
                    <a:pt x="4460" y="2172"/>
                    <a:pt x="4297" y="1518"/>
                    <a:pt x="5371" y="1145"/>
                  </a:cubicBezTo>
                  <a:cubicBezTo>
                    <a:pt x="6001" y="911"/>
                    <a:pt x="6585" y="514"/>
                    <a:pt x="7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9"/>
            <p:cNvSpPr/>
            <p:nvPr/>
          </p:nvSpPr>
          <p:spPr>
            <a:xfrm>
              <a:off x="7375666" y="1018914"/>
              <a:ext cx="253186" cy="123901"/>
            </a:xfrm>
            <a:custGeom>
              <a:avLst/>
              <a:gdLst/>
              <a:ahLst/>
              <a:cxnLst/>
              <a:rect l="l" t="t" r="r" b="b"/>
              <a:pathLst>
                <a:path w="8983" h="4396" extrusionOk="0">
                  <a:moveTo>
                    <a:pt x="8562" y="0"/>
                  </a:moveTo>
                  <a:cubicBezTo>
                    <a:pt x="8512" y="0"/>
                    <a:pt x="8459" y="15"/>
                    <a:pt x="8405" y="50"/>
                  </a:cubicBezTo>
                  <a:cubicBezTo>
                    <a:pt x="8359" y="73"/>
                    <a:pt x="8265" y="96"/>
                    <a:pt x="8219" y="143"/>
                  </a:cubicBezTo>
                  <a:cubicBezTo>
                    <a:pt x="7238" y="470"/>
                    <a:pt x="6374" y="1077"/>
                    <a:pt x="5744" y="1871"/>
                  </a:cubicBezTo>
                  <a:cubicBezTo>
                    <a:pt x="5627" y="2058"/>
                    <a:pt x="5464" y="2221"/>
                    <a:pt x="5277" y="2338"/>
                  </a:cubicBezTo>
                  <a:cubicBezTo>
                    <a:pt x="5225" y="2372"/>
                    <a:pt x="5174" y="2394"/>
                    <a:pt x="5123" y="2394"/>
                  </a:cubicBezTo>
                  <a:cubicBezTo>
                    <a:pt x="5104" y="2394"/>
                    <a:pt x="5085" y="2391"/>
                    <a:pt x="5067" y="2385"/>
                  </a:cubicBezTo>
                  <a:cubicBezTo>
                    <a:pt x="4852" y="2357"/>
                    <a:pt x="4636" y="2343"/>
                    <a:pt x="4421" y="2343"/>
                  </a:cubicBezTo>
                  <a:cubicBezTo>
                    <a:pt x="3560" y="2343"/>
                    <a:pt x="2708" y="2567"/>
                    <a:pt x="1961" y="3015"/>
                  </a:cubicBezTo>
                  <a:cubicBezTo>
                    <a:pt x="1464" y="3291"/>
                    <a:pt x="529" y="3321"/>
                    <a:pt x="158" y="3321"/>
                  </a:cubicBezTo>
                  <a:cubicBezTo>
                    <a:pt x="59" y="3321"/>
                    <a:pt x="0" y="3318"/>
                    <a:pt x="0" y="3318"/>
                  </a:cubicBezTo>
                  <a:lnTo>
                    <a:pt x="0" y="3318"/>
                  </a:lnTo>
                  <a:cubicBezTo>
                    <a:pt x="305" y="3592"/>
                    <a:pt x="714" y="3681"/>
                    <a:pt x="1138" y="3681"/>
                  </a:cubicBezTo>
                  <a:cubicBezTo>
                    <a:pt x="1655" y="3681"/>
                    <a:pt x="2194" y="3548"/>
                    <a:pt x="2592" y="3459"/>
                  </a:cubicBezTo>
                  <a:cubicBezTo>
                    <a:pt x="2802" y="3406"/>
                    <a:pt x="3038" y="3380"/>
                    <a:pt x="3271" y="3380"/>
                  </a:cubicBezTo>
                  <a:cubicBezTo>
                    <a:pt x="3349" y="3380"/>
                    <a:pt x="3426" y="3383"/>
                    <a:pt x="3502" y="3389"/>
                  </a:cubicBezTo>
                  <a:cubicBezTo>
                    <a:pt x="3642" y="3389"/>
                    <a:pt x="3759" y="3529"/>
                    <a:pt x="3759" y="3669"/>
                  </a:cubicBezTo>
                  <a:cubicBezTo>
                    <a:pt x="3759" y="3692"/>
                    <a:pt x="3759" y="3739"/>
                    <a:pt x="3759" y="3762"/>
                  </a:cubicBezTo>
                  <a:cubicBezTo>
                    <a:pt x="3572" y="3785"/>
                    <a:pt x="3245" y="4112"/>
                    <a:pt x="3245" y="4112"/>
                  </a:cubicBezTo>
                  <a:cubicBezTo>
                    <a:pt x="3345" y="4096"/>
                    <a:pt x="3447" y="4088"/>
                    <a:pt x="3551" y="4088"/>
                  </a:cubicBezTo>
                  <a:cubicBezTo>
                    <a:pt x="3741" y="4088"/>
                    <a:pt x="3937" y="4114"/>
                    <a:pt x="4133" y="4159"/>
                  </a:cubicBezTo>
                  <a:cubicBezTo>
                    <a:pt x="4587" y="4329"/>
                    <a:pt x="4937" y="4396"/>
                    <a:pt x="5222" y="4396"/>
                  </a:cubicBezTo>
                  <a:cubicBezTo>
                    <a:pt x="6226" y="4396"/>
                    <a:pt x="6417" y="3570"/>
                    <a:pt x="7471" y="3552"/>
                  </a:cubicBezTo>
                  <a:lnTo>
                    <a:pt x="7542" y="3552"/>
                  </a:lnTo>
                  <a:cubicBezTo>
                    <a:pt x="7682" y="3552"/>
                    <a:pt x="7822" y="3529"/>
                    <a:pt x="7938" y="3505"/>
                  </a:cubicBezTo>
                  <a:cubicBezTo>
                    <a:pt x="8313" y="3439"/>
                    <a:pt x="8230" y="2916"/>
                    <a:pt x="7906" y="2916"/>
                  </a:cubicBezTo>
                  <a:cubicBezTo>
                    <a:pt x="7886" y="2916"/>
                    <a:pt x="7866" y="2918"/>
                    <a:pt x="7845" y="2922"/>
                  </a:cubicBezTo>
                  <a:cubicBezTo>
                    <a:pt x="7798" y="2933"/>
                    <a:pt x="7752" y="2939"/>
                    <a:pt x="7708" y="2939"/>
                  </a:cubicBezTo>
                  <a:cubicBezTo>
                    <a:pt x="7664" y="2939"/>
                    <a:pt x="7623" y="2933"/>
                    <a:pt x="7588" y="2922"/>
                  </a:cubicBezTo>
                  <a:cubicBezTo>
                    <a:pt x="7261" y="2875"/>
                    <a:pt x="6724" y="1964"/>
                    <a:pt x="8219" y="937"/>
                  </a:cubicBezTo>
                  <a:cubicBezTo>
                    <a:pt x="8382" y="820"/>
                    <a:pt x="8546" y="680"/>
                    <a:pt x="8709" y="563"/>
                  </a:cubicBezTo>
                  <a:cubicBezTo>
                    <a:pt x="8982" y="388"/>
                    <a:pt x="8815" y="0"/>
                    <a:pt x="8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9"/>
            <p:cNvSpPr/>
            <p:nvPr/>
          </p:nvSpPr>
          <p:spPr>
            <a:xfrm>
              <a:off x="6589924" y="1040701"/>
              <a:ext cx="210598" cy="100649"/>
            </a:xfrm>
            <a:custGeom>
              <a:avLst/>
              <a:gdLst/>
              <a:ahLst/>
              <a:cxnLst/>
              <a:rect l="l" t="t" r="r" b="b"/>
              <a:pathLst>
                <a:path w="7472" h="3571" extrusionOk="0">
                  <a:moveTo>
                    <a:pt x="7472" y="1"/>
                  </a:moveTo>
                  <a:lnTo>
                    <a:pt x="7472" y="1"/>
                  </a:lnTo>
                  <a:cubicBezTo>
                    <a:pt x="7075" y="467"/>
                    <a:pt x="6514" y="794"/>
                    <a:pt x="5907" y="958"/>
                  </a:cubicBezTo>
                  <a:cubicBezTo>
                    <a:pt x="5207" y="1075"/>
                    <a:pt x="4553" y="1401"/>
                    <a:pt x="4040" y="1892"/>
                  </a:cubicBezTo>
                  <a:cubicBezTo>
                    <a:pt x="3946" y="1985"/>
                    <a:pt x="3829" y="2078"/>
                    <a:pt x="3713" y="2149"/>
                  </a:cubicBezTo>
                  <a:cubicBezTo>
                    <a:pt x="3663" y="2165"/>
                    <a:pt x="3614" y="2182"/>
                    <a:pt x="3564" y="2182"/>
                  </a:cubicBezTo>
                  <a:cubicBezTo>
                    <a:pt x="3544" y="2182"/>
                    <a:pt x="3523" y="2179"/>
                    <a:pt x="3503" y="2172"/>
                  </a:cubicBezTo>
                  <a:cubicBezTo>
                    <a:pt x="3206" y="2086"/>
                    <a:pt x="2906" y="2043"/>
                    <a:pt x="2609" y="2043"/>
                  </a:cubicBezTo>
                  <a:cubicBezTo>
                    <a:pt x="2179" y="2043"/>
                    <a:pt x="1755" y="2133"/>
                    <a:pt x="1355" y="2312"/>
                  </a:cubicBezTo>
                  <a:cubicBezTo>
                    <a:pt x="1199" y="2359"/>
                    <a:pt x="997" y="2374"/>
                    <a:pt x="796" y="2374"/>
                  </a:cubicBezTo>
                  <a:cubicBezTo>
                    <a:pt x="395" y="2374"/>
                    <a:pt x="0" y="2312"/>
                    <a:pt x="0" y="2312"/>
                  </a:cubicBezTo>
                  <a:lnTo>
                    <a:pt x="0" y="2312"/>
                  </a:lnTo>
                  <a:cubicBezTo>
                    <a:pt x="252" y="2609"/>
                    <a:pt x="684" y="2679"/>
                    <a:pt x="1096" y="2679"/>
                  </a:cubicBezTo>
                  <a:cubicBezTo>
                    <a:pt x="1333" y="2679"/>
                    <a:pt x="1564" y="2656"/>
                    <a:pt x="1751" y="2639"/>
                  </a:cubicBezTo>
                  <a:cubicBezTo>
                    <a:pt x="1800" y="2635"/>
                    <a:pt x="1848" y="2633"/>
                    <a:pt x="1897" y="2633"/>
                  </a:cubicBezTo>
                  <a:cubicBezTo>
                    <a:pt x="2135" y="2633"/>
                    <a:pt x="2383" y="2678"/>
                    <a:pt x="2615" y="2756"/>
                  </a:cubicBezTo>
                  <a:cubicBezTo>
                    <a:pt x="2545" y="2826"/>
                    <a:pt x="2522" y="2896"/>
                    <a:pt x="2522" y="2966"/>
                  </a:cubicBezTo>
                  <a:cubicBezTo>
                    <a:pt x="2382" y="3012"/>
                    <a:pt x="2242" y="3082"/>
                    <a:pt x="2125" y="3176"/>
                  </a:cubicBezTo>
                  <a:cubicBezTo>
                    <a:pt x="2335" y="3176"/>
                    <a:pt x="2545" y="3223"/>
                    <a:pt x="2732" y="3293"/>
                  </a:cubicBezTo>
                  <a:cubicBezTo>
                    <a:pt x="3111" y="3498"/>
                    <a:pt x="3387" y="3570"/>
                    <a:pt x="3610" y="3570"/>
                  </a:cubicBezTo>
                  <a:cubicBezTo>
                    <a:pt x="4125" y="3570"/>
                    <a:pt x="4358" y="3189"/>
                    <a:pt x="4907" y="3189"/>
                  </a:cubicBezTo>
                  <a:cubicBezTo>
                    <a:pt x="4958" y="3189"/>
                    <a:pt x="5011" y="3192"/>
                    <a:pt x="5067" y="3199"/>
                  </a:cubicBezTo>
                  <a:lnTo>
                    <a:pt x="5137" y="3199"/>
                  </a:lnTo>
                  <a:cubicBezTo>
                    <a:pt x="5202" y="3209"/>
                    <a:pt x="5267" y="3214"/>
                    <a:pt x="5333" y="3214"/>
                  </a:cubicBezTo>
                  <a:cubicBezTo>
                    <a:pt x="5737" y="3214"/>
                    <a:pt x="6140" y="3031"/>
                    <a:pt x="6421" y="2709"/>
                  </a:cubicBezTo>
                  <a:lnTo>
                    <a:pt x="6421" y="2709"/>
                  </a:lnTo>
                  <a:cubicBezTo>
                    <a:pt x="6123" y="2761"/>
                    <a:pt x="5813" y="2788"/>
                    <a:pt x="5508" y="2788"/>
                  </a:cubicBezTo>
                  <a:cubicBezTo>
                    <a:pt x="5407" y="2788"/>
                    <a:pt x="5306" y="2785"/>
                    <a:pt x="5207" y="2779"/>
                  </a:cubicBezTo>
                  <a:cubicBezTo>
                    <a:pt x="4997" y="2709"/>
                    <a:pt x="4717" y="2032"/>
                    <a:pt x="5837" y="1471"/>
                  </a:cubicBezTo>
                  <a:cubicBezTo>
                    <a:pt x="6514" y="1145"/>
                    <a:pt x="7075" y="631"/>
                    <a:pt x="7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9"/>
            <p:cNvSpPr/>
            <p:nvPr/>
          </p:nvSpPr>
          <p:spPr>
            <a:xfrm>
              <a:off x="5973969" y="537289"/>
              <a:ext cx="128354" cy="60823"/>
            </a:xfrm>
            <a:custGeom>
              <a:avLst/>
              <a:gdLst/>
              <a:ahLst/>
              <a:cxnLst/>
              <a:rect l="l" t="t" r="r" b="b"/>
              <a:pathLst>
                <a:path w="4554" h="2158" extrusionOk="0">
                  <a:moveTo>
                    <a:pt x="4553" y="0"/>
                  </a:moveTo>
                  <a:lnTo>
                    <a:pt x="4553" y="0"/>
                  </a:lnTo>
                  <a:cubicBezTo>
                    <a:pt x="4320" y="280"/>
                    <a:pt x="3970" y="467"/>
                    <a:pt x="3596" y="560"/>
                  </a:cubicBezTo>
                  <a:cubicBezTo>
                    <a:pt x="3176" y="631"/>
                    <a:pt x="2779" y="841"/>
                    <a:pt x="2475" y="1144"/>
                  </a:cubicBezTo>
                  <a:cubicBezTo>
                    <a:pt x="2405" y="1214"/>
                    <a:pt x="2312" y="1284"/>
                    <a:pt x="2195" y="1331"/>
                  </a:cubicBezTo>
                  <a:cubicBezTo>
                    <a:pt x="2005" y="1271"/>
                    <a:pt x="1806" y="1241"/>
                    <a:pt x="1608" y="1241"/>
                  </a:cubicBezTo>
                  <a:cubicBezTo>
                    <a:pt x="1344" y="1241"/>
                    <a:pt x="1081" y="1294"/>
                    <a:pt x="841" y="1401"/>
                  </a:cubicBezTo>
                  <a:cubicBezTo>
                    <a:pt x="701" y="1424"/>
                    <a:pt x="561" y="1436"/>
                    <a:pt x="421" y="1436"/>
                  </a:cubicBezTo>
                  <a:cubicBezTo>
                    <a:pt x="281" y="1436"/>
                    <a:pt x="141" y="1424"/>
                    <a:pt x="0" y="1401"/>
                  </a:cubicBezTo>
                  <a:lnTo>
                    <a:pt x="0" y="1401"/>
                  </a:lnTo>
                  <a:cubicBezTo>
                    <a:pt x="172" y="1588"/>
                    <a:pt x="457" y="1629"/>
                    <a:pt x="718" y="1629"/>
                  </a:cubicBezTo>
                  <a:cubicBezTo>
                    <a:pt x="849" y="1629"/>
                    <a:pt x="973" y="1619"/>
                    <a:pt x="1074" y="1611"/>
                  </a:cubicBezTo>
                  <a:cubicBezTo>
                    <a:pt x="1118" y="1605"/>
                    <a:pt x="1164" y="1602"/>
                    <a:pt x="1210" y="1602"/>
                  </a:cubicBezTo>
                  <a:cubicBezTo>
                    <a:pt x="1336" y="1602"/>
                    <a:pt x="1468" y="1624"/>
                    <a:pt x="1588" y="1658"/>
                  </a:cubicBezTo>
                  <a:cubicBezTo>
                    <a:pt x="1565" y="1705"/>
                    <a:pt x="1541" y="1751"/>
                    <a:pt x="1541" y="1798"/>
                  </a:cubicBezTo>
                  <a:cubicBezTo>
                    <a:pt x="1448" y="1821"/>
                    <a:pt x="1378" y="1868"/>
                    <a:pt x="1308" y="1915"/>
                  </a:cubicBezTo>
                  <a:cubicBezTo>
                    <a:pt x="1425" y="1915"/>
                    <a:pt x="1565" y="1938"/>
                    <a:pt x="1682" y="1985"/>
                  </a:cubicBezTo>
                  <a:cubicBezTo>
                    <a:pt x="1911" y="2113"/>
                    <a:pt x="2078" y="2157"/>
                    <a:pt x="2213" y="2157"/>
                  </a:cubicBezTo>
                  <a:cubicBezTo>
                    <a:pt x="2519" y="2157"/>
                    <a:pt x="2665" y="1932"/>
                    <a:pt x="3006" y="1932"/>
                  </a:cubicBezTo>
                  <a:cubicBezTo>
                    <a:pt x="3037" y="1932"/>
                    <a:pt x="3071" y="1934"/>
                    <a:pt x="3106" y="1938"/>
                  </a:cubicBezTo>
                  <a:lnTo>
                    <a:pt x="3129" y="1938"/>
                  </a:lnTo>
                  <a:cubicBezTo>
                    <a:pt x="3174" y="1945"/>
                    <a:pt x="3218" y="1948"/>
                    <a:pt x="3262" y="1948"/>
                  </a:cubicBezTo>
                  <a:cubicBezTo>
                    <a:pt x="3514" y="1948"/>
                    <a:pt x="3744" y="1837"/>
                    <a:pt x="3923" y="1658"/>
                  </a:cubicBezTo>
                  <a:lnTo>
                    <a:pt x="3923" y="1658"/>
                  </a:lnTo>
                  <a:cubicBezTo>
                    <a:pt x="3666" y="1681"/>
                    <a:pt x="3433" y="1705"/>
                    <a:pt x="3176" y="1705"/>
                  </a:cubicBezTo>
                  <a:cubicBezTo>
                    <a:pt x="3059" y="1658"/>
                    <a:pt x="2896" y="1238"/>
                    <a:pt x="3573" y="911"/>
                  </a:cubicBezTo>
                  <a:cubicBezTo>
                    <a:pt x="3970" y="701"/>
                    <a:pt x="4320" y="374"/>
                    <a:pt x="4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9"/>
            <p:cNvSpPr/>
            <p:nvPr/>
          </p:nvSpPr>
          <p:spPr>
            <a:xfrm>
              <a:off x="7042012" y="712317"/>
              <a:ext cx="197436" cy="78777"/>
            </a:xfrm>
            <a:custGeom>
              <a:avLst/>
              <a:gdLst/>
              <a:ahLst/>
              <a:cxnLst/>
              <a:rect l="l" t="t" r="r" b="b"/>
              <a:pathLst>
                <a:path w="7005" h="2795" extrusionOk="0">
                  <a:moveTo>
                    <a:pt x="7005" y="1"/>
                  </a:moveTo>
                  <a:lnTo>
                    <a:pt x="7005" y="1"/>
                  </a:lnTo>
                  <a:cubicBezTo>
                    <a:pt x="6585" y="374"/>
                    <a:pt x="6048" y="631"/>
                    <a:pt x="5487" y="678"/>
                  </a:cubicBezTo>
                  <a:cubicBezTo>
                    <a:pt x="4834" y="725"/>
                    <a:pt x="4227" y="935"/>
                    <a:pt x="3713" y="1308"/>
                  </a:cubicBezTo>
                  <a:cubicBezTo>
                    <a:pt x="3620" y="1378"/>
                    <a:pt x="3503" y="1448"/>
                    <a:pt x="3386" y="1495"/>
                  </a:cubicBezTo>
                  <a:cubicBezTo>
                    <a:pt x="3351" y="1507"/>
                    <a:pt x="3316" y="1513"/>
                    <a:pt x="3278" y="1513"/>
                  </a:cubicBezTo>
                  <a:cubicBezTo>
                    <a:pt x="3240" y="1513"/>
                    <a:pt x="3199" y="1507"/>
                    <a:pt x="3153" y="1495"/>
                  </a:cubicBezTo>
                  <a:cubicBezTo>
                    <a:pt x="2793" y="1343"/>
                    <a:pt x="2410" y="1265"/>
                    <a:pt x="2026" y="1265"/>
                  </a:cubicBezTo>
                  <a:cubicBezTo>
                    <a:pt x="1761" y="1265"/>
                    <a:pt x="1495" y="1302"/>
                    <a:pt x="1238" y="1378"/>
                  </a:cubicBezTo>
                  <a:cubicBezTo>
                    <a:pt x="1170" y="1382"/>
                    <a:pt x="1102" y="1384"/>
                    <a:pt x="1033" y="1384"/>
                  </a:cubicBezTo>
                  <a:cubicBezTo>
                    <a:pt x="682" y="1384"/>
                    <a:pt x="333" y="1332"/>
                    <a:pt x="1" y="1215"/>
                  </a:cubicBezTo>
                  <a:lnTo>
                    <a:pt x="1" y="1215"/>
                  </a:lnTo>
                  <a:cubicBezTo>
                    <a:pt x="304" y="1705"/>
                    <a:pt x="1075" y="1729"/>
                    <a:pt x="1542" y="1752"/>
                  </a:cubicBezTo>
                  <a:cubicBezTo>
                    <a:pt x="1798" y="1752"/>
                    <a:pt x="2055" y="1822"/>
                    <a:pt x="2289" y="1939"/>
                  </a:cubicBezTo>
                  <a:cubicBezTo>
                    <a:pt x="2242" y="1985"/>
                    <a:pt x="2195" y="2055"/>
                    <a:pt x="2195" y="2125"/>
                  </a:cubicBezTo>
                  <a:cubicBezTo>
                    <a:pt x="2055" y="2149"/>
                    <a:pt x="1938" y="2172"/>
                    <a:pt x="1822" y="2242"/>
                  </a:cubicBezTo>
                  <a:cubicBezTo>
                    <a:pt x="2008" y="2289"/>
                    <a:pt x="2195" y="2336"/>
                    <a:pt x="2359" y="2429"/>
                  </a:cubicBezTo>
                  <a:cubicBezTo>
                    <a:pt x="2734" y="2709"/>
                    <a:pt x="3003" y="2794"/>
                    <a:pt x="3227" y="2794"/>
                  </a:cubicBezTo>
                  <a:cubicBezTo>
                    <a:pt x="3580" y="2794"/>
                    <a:pt x="3822" y="2581"/>
                    <a:pt x="4195" y="2581"/>
                  </a:cubicBezTo>
                  <a:cubicBezTo>
                    <a:pt x="4276" y="2581"/>
                    <a:pt x="4364" y="2591"/>
                    <a:pt x="4460" y="2616"/>
                  </a:cubicBezTo>
                  <a:lnTo>
                    <a:pt x="4507" y="2616"/>
                  </a:lnTo>
                  <a:cubicBezTo>
                    <a:pt x="4633" y="2656"/>
                    <a:pt x="4760" y="2675"/>
                    <a:pt x="4886" y="2675"/>
                  </a:cubicBezTo>
                  <a:cubicBezTo>
                    <a:pt x="5204" y="2675"/>
                    <a:pt x="5510" y="2553"/>
                    <a:pt x="5744" y="2336"/>
                  </a:cubicBezTo>
                  <a:lnTo>
                    <a:pt x="5744" y="2336"/>
                  </a:lnTo>
                  <a:cubicBezTo>
                    <a:pt x="5651" y="2341"/>
                    <a:pt x="5557" y="2344"/>
                    <a:pt x="5464" y="2344"/>
                  </a:cubicBezTo>
                  <a:cubicBezTo>
                    <a:pt x="5185" y="2344"/>
                    <a:pt x="4909" y="2318"/>
                    <a:pt x="4647" y="2266"/>
                  </a:cubicBezTo>
                  <a:cubicBezTo>
                    <a:pt x="4460" y="2172"/>
                    <a:pt x="4297" y="1542"/>
                    <a:pt x="5371" y="1168"/>
                  </a:cubicBezTo>
                  <a:cubicBezTo>
                    <a:pt x="6001" y="935"/>
                    <a:pt x="6585" y="538"/>
                    <a:pt x="7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9"/>
            <p:cNvSpPr/>
            <p:nvPr/>
          </p:nvSpPr>
          <p:spPr>
            <a:xfrm>
              <a:off x="7828401" y="698253"/>
              <a:ext cx="154031" cy="94645"/>
            </a:xfrm>
            <a:custGeom>
              <a:avLst/>
              <a:gdLst/>
              <a:ahLst/>
              <a:cxnLst/>
              <a:rect l="l" t="t" r="r" b="b"/>
              <a:pathLst>
                <a:path w="5465" h="3358" extrusionOk="0">
                  <a:moveTo>
                    <a:pt x="2400" y="1"/>
                  </a:moveTo>
                  <a:cubicBezTo>
                    <a:pt x="1575" y="1"/>
                    <a:pt x="468" y="593"/>
                    <a:pt x="468" y="593"/>
                  </a:cubicBezTo>
                  <a:cubicBezTo>
                    <a:pt x="468" y="593"/>
                    <a:pt x="623" y="561"/>
                    <a:pt x="770" y="561"/>
                  </a:cubicBezTo>
                  <a:cubicBezTo>
                    <a:pt x="902" y="561"/>
                    <a:pt x="1028" y="587"/>
                    <a:pt x="1028" y="687"/>
                  </a:cubicBezTo>
                  <a:cubicBezTo>
                    <a:pt x="1028" y="873"/>
                    <a:pt x="1" y="1667"/>
                    <a:pt x="164" y="3068"/>
                  </a:cubicBezTo>
                  <a:cubicBezTo>
                    <a:pt x="152" y="3258"/>
                    <a:pt x="297" y="3357"/>
                    <a:pt x="445" y="3357"/>
                  </a:cubicBezTo>
                  <a:cubicBezTo>
                    <a:pt x="589" y="3357"/>
                    <a:pt x="736" y="3264"/>
                    <a:pt x="748" y="3068"/>
                  </a:cubicBezTo>
                  <a:cubicBezTo>
                    <a:pt x="841" y="2578"/>
                    <a:pt x="1075" y="2111"/>
                    <a:pt x="1425" y="1714"/>
                  </a:cubicBezTo>
                  <a:cubicBezTo>
                    <a:pt x="1588" y="1527"/>
                    <a:pt x="1798" y="1364"/>
                    <a:pt x="2032" y="1224"/>
                  </a:cubicBezTo>
                  <a:cubicBezTo>
                    <a:pt x="2079" y="1200"/>
                    <a:pt x="2125" y="1189"/>
                    <a:pt x="2172" y="1189"/>
                  </a:cubicBezTo>
                  <a:cubicBezTo>
                    <a:pt x="2219" y="1189"/>
                    <a:pt x="2265" y="1200"/>
                    <a:pt x="2312" y="1224"/>
                  </a:cubicBezTo>
                  <a:cubicBezTo>
                    <a:pt x="2569" y="1364"/>
                    <a:pt x="2849" y="1410"/>
                    <a:pt x="3129" y="1410"/>
                  </a:cubicBezTo>
                  <a:cubicBezTo>
                    <a:pt x="3199" y="1387"/>
                    <a:pt x="3269" y="1364"/>
                    <a:pt x="3363" y="1364"/>
                  </a:cubicBezTo>
                  <a:cubicBezTo>
                    <a:pt x="3394" y="1348"/>
                    <a:pt x="3430" y="1340"/>
                    <a:pt x="3467" y="1340"/>
                  </a:cubicBezTo>
                  <a:cubicBezTo>
                    <a:pt x="3542" y="1340"/>
                    <a:pt x="3620" y="1371"/>
                    <a:pt x="3666" y="1434"/>
                  </a:cubicBezTo>
                  <a:cubicBezTo>
                    <a:pt x="4017" y="1807"/>
                    <a:pt x="4437" y="2111"/>
                    <a:pt x="4927" y="2298"/>
                  </a:cubicBezTo>
                  <a:cubicBezTo>
                    <a:pt x="4971" y="2320"/>
                    <a:pt x="5016" y="2330"/>
                    <a:pt x="5058" y="2330"/>
                  </a:cubicBezTo>
                  <a:cubicBezTo>
                    <a:pt x="5284" y="2330"/>
                    <a:pt x="5454" y="2050"/>
                    <a:pt x="5277" y="1854"/>
                  </a:cubicBezTo>
                  <a:cubicBezTo>
                    <a:pt x="5091" y="1597"/>
                    <a:pt x="4904" y="1364"/>
                    <a:pt x="4717" y="1130"/>
                  </a:cubicBezTo>
                  <a:cubicBezTo>
                    <a:pt x="4577" y="990"/>
                    <a:pt x="4624" y="733"/>
                    <a:pt x="4810" y="663"/>
                  </a:cubicBezTo>
                  <a:cubicBezTo>
                    <a:pt x="5044" y="546"/>
                    <a:pt x="5277" y="383"/>
                    <a:pt x="5464" y="173"/>
                  </a:cubicBezTo>
                  <a:lnTo>
                    <a:pt x="5464" y="173"/>
                  </a:lnTo>
                  <a:cubicBezTo>
                    <a:pt x="5464" y="173"/>
                    <a:pt x="4768" y="299"/>
                    <a:pt x="4057" y="299"/>
                  </a:cubicBezTo>
                  <a:cubicBezTo>
                    <a:pt x="3625" y="299"/>
                    <a:pt x="3187" y="253"/>
                    <a:pt x="2896" y="103"/>
                  </a:cubicBezTo>
                  <a:cubicBezTo>
                    <a:pt x="2755" y="30"/>
                    <a:pt x="2584" y="1"/>
                    <a:pt x="2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 name="Google Shape;164;p3">
            <a:extLst>
              <a:ext uri="{FF2B5EF4-FFF2-40B4-BE49-F238E27FC236}">
                <a16:creationId xmlns:a16="http://schemas.microsoft.com/office/drawing/2014/main" id="{AB7EA2D8-17A5-D6E6-BE9E-F243E6663110}"/>
              </a:ext>
            </a:extLst>
          </p:cNvPr>
          <p:cNvGrpSpPr/>
          <p:nvPr/>
        </p:nvGrpSpPr>
        <p:grpSpPr>
          <a:xfrm rot="-5400000">
            <a:off x="-2472800" y="4401460"/>
            <a:ext cx="2717815" cy="2226308"/>
            <a:chOff x="3182725" y="919500"/>
            <a:chExt cx="1712225" cy="1046525"/>
          </a:xfrm>
        </p:grpSpPr>
        <p:sp>
          <p:nvSpPr>
            <p:cNvPr id="864" name="Google Shape;165;p3">
              <a:extLst>
                <a:ext uri="{FF2B5EF4-FFF2-40B4-BE49-F238E27FC236}">
                  <a16:creationId xmlns:a16="http://schemas.microsoft.com/office/drawing/2014/main" id="{DD255024-E904-B81D-E0D9-BBC8247E4BF6}"/>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5" name="Google Shape;166;p3">
              <a:extLst>
                <a:ext uri="{FF2B5EF4-FFF2-40B4-BE49-F238E27FC236}">
                  <a16:creationId xmlns:a16="http://schemas.microsoft.com/office/drawing/2014/main" id="{C3B4AFD6-E3E0-252D-D7EB-812D586DD1F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6" name="Google Shape;167;p3">
              <a:extLst>
                <a:ext uri="{FF2B5EF4-FFF2-40B4-BE49-F238E27FC236}">
                  <a16:creationId xmlns:a16="http://schemas.microsoft.com/office/drawing/2014/main" id="{CFA7A56D-2127-8657-F9C0-C1AF3B483A20}"/>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7" name="Google Shape;168;p3">
              <a:extLst>
                <a:ext uri="{FF2B5EF4-FFF2-40B4-BE49-F238E27FC236}">
                  <a16:creationId xmlns:a16="http://schemas.microsoft.com/office/drawing/2014/main" id="{BDCA0EE5-1921-1F87-BFA6-CC8FF497F798}"/>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8" name="Google Shape;169;p3">
              <a:extLst>
                <a:ext uri="{FF2B5EF4-FFF2-40B4-BE49-F238E27FC236}">
                  <a16:creationId xmlns:a16="http://schemas.microsoft.com/office/drawing/2014/main" id="{F70E651A-64DF-C4E5-B36D-6357AA96303E}"/>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872" name="Google Shape;1204;p57">
            <a:extLst>
              <a:ext uri="{FF2B5EF4-FFF2-40B4-BE49-F238E27FC236}">
                <a16:creationId xmlns:a16="http://schemas.microsoft.com/office/drawing/2014/main" id="{2AFBC688-5E0B-36EF-80CF-50E9B1B3BD04}"/>
              </a:ext>
            </a:extLst>
          </p:cNvPr>
          <p:cNvGrpSpPr/>
          <p:nvPr/>
        </p:nvGrpSpPr>
        <p:grpSpPr>
          <a:xfrm flipH="1">
            <a:off x="6015637" y="3250756"/>
            <a:ext cx="2102525" cy="696250"/>
            <a:chOff x="2250625" y="399575"/>
            <a:chExt cx="2102525" cy="696250"/>
          </a:xfrm>
        </p:grpSpPr>
        <p:sp>
          <p:nvSpPr>
            <p:cNvPr id="873" name="Google Shape;1205;p57">
              <a:extLst>
                <a:ext uri="{FF2B5EF4-FFF2-40B4-BE49-F238E27FC236}">
                  <a16:creationId xmlns:a16="http://schemas.microsoft.com/office/drawing/2014/main" id="{6B9D15D3-61CD-BF0B-3D03-A322ADC1B4FE}"/>
                </a:ext>
              </a:extLst>
            </p:cNvPr>
            <p:cNvSpPr/>
            <p:nvPr/>
          </p:nvSpPr>
          <p:spPr>
            <a:xfrm>
              <a:off x="3537100" y="948300"/>
              <a:ext cx="232950" cy="97000"/>
            </a:xfrm>
            <a:custGeom>
              <a:avLst/>
              <a:gdLst/>
              <a:ahLst/>
              <a:cxnLst/>
              <a:rect l="l" t="t" r="r" b="b"/>
              <a:pathLst>
                <a:path w="9318" h="3880" extrusionOk="0">
                  <a:moveTo>
                    <a:pt x="8909" y="1"/>
                  </a:moveTo>
                  <a:cubicBezTo>
                    <a:pt x="8868" y="1"/>
                    <a:pt x="8825" y="10"/>
                    <a:pt x="8780" y="31"/>
                  </a:cubicBezTo>
                  <a:cubicBezTo>
                    <a:pt x="8710" y="54"/>
                    <a:pt x="8640" y="54"/>
                    <a:pt x="8570" y="78"/>
                  </a:cubicBezTo>
                  <a:cubicBezTo>
                    <a:pt x="7566" y="265"/>
                    <a:pt x="6632" y="755"/>
                    <a:pt x="5884" y="1455"/>
                  </a:cubicBezTo>
                  <a:cubicBezTo>
                    <a:pt x="5744" y="1619"/>
                    <a:pt x="5558" y="1736"/>
                    <a:pt x="5347" y="1852"/>
                  </a:cubicBezTo>
                  <a:cubicBezTo>
                    <a:pt x="5312" y="1864"/>
                    <a:pt x="5277" y="1870"/>
                    <a:pt x="5242" y="1870"/>
                  </a:cubicBezTo>
                  <a:cubicBezTo>
                    <a:pt x="5207" y="1870"/>
                    <a:pt x="5172" y="1864"/>
                    <a:pt x="5137" y="1852"/>
                  </a:cubicBezTo>
                  <a:cubicBezTo>
                    <a:pt x="4700" y="1736"/>
                    <a:pt x="4255" y="1676"/>
                    <a:pt x="3811" y="1676"/>
                  </a:cubicBezTo>
                  <a:cubicBezTo>
                    <a:pt x="3189" y="1676"/>
                    <a:pt x="2571" y="1794"/>
                    <a:pt x="1985" y="2039"/>
                  </a:cubicBezTo>
                  <a:cubicBezTo>
                    <a:pt x="1760" y="2117"/>
                    <a:pt x="1464" y="2143"/>
                    <a:pt x="1170" y="2143"/>
                  </a:cubicBezTo>
                  <a:cubicBezTo>
                    <a:pt x="582" y="2143"/>
                    <a:pt x="1" y="2039"/>
                    <a:pt x="1" y="2039"/>
                  </a:cubicBezTo>
                  <a:lnTo>
                    <a:pt x="1" y="2039"/>
                  </a:lnTo>
                  <a:cubicBezTo>
                    <a:pt x="384" y="2499"/>
                    <a:pt x="1038" y="2606"/>
                    <a:pt x="1647" y="2606"/>
                  </a:cubicBezTo>
                  <a:cubicBezTo>
                    <a:pt x="1967" y="2606"/>
                    <a:pt x="2273" y="2577"/>
                    <a:pt x="2522" y="2553"/>
                  </a:cubicBezTo>
                  <a:cubicBezTo>
                    <a:pt x="2604" y="2546"/>
                    <a:pt x="2687" y="2544"/>
                    <a:pt x="2770" y="2544"/>
                  </a:cubicBezTo>
                  <a:cubicBezTo>
                    <a:pt x="2999" y="2544"/>
                    <a:pt x="3234" y="2565"/>
                    <a:pt x="3456" y="2599"/>
                  </a:cubicBezTo>
                  <a:cubicBezTo>
                    <a:pt x="3596" y="2646"/>
                    <a:pt x="3690" y="2786"/>
                    <a:pt x="3666" y="2950"/>
                  </a:cubicBezTo>
                  <a:cubicBezTo>
                    <a:pt x="3666" y="2973"/>
                    <a:pt x="3666" y="2996"/>
                    <a:pt x="3666" y="3020"/>
                  </a:cubicBezTo>
                  <a:cubicBezTo>
                    <a:pt x="3456" y="3066"/>
                    <a:pt x="3246" y="3160"/>
                    <a:pt x="3083" y="3300"/>
                  </a:cubicBezTo>
                  <a:cubicBezTo>
                    <a:pt x="3386" y="3323"/>
                    <a:pt x="3690" y="3370"/>
                    <a:pt x="3970" y="3487"/>
                  </a:cubicBezTo>
                  <a:cubicBezTo>
                    <a:pt x="4519" y="3778"/>
                    <a:pt x="4920" y="3880"/>
                    <a:pt x="5244" y="3880"/>
                  </a:cubicBezTo>
                  <a:cubicBezTo>
                    <a:pt x="5994" y="3880"/>
                    <a:pt x="6328" y="3332"/>
                    <a:pt x="7127" y="3332"/>
                  </a:cubicBezTo>
                  <a:cubicBezTo>
                    <a:pt x="7199" y="3332"/>
                    <a:pt x="7275" y="3337"/>
                    <a:pt x="7355" y="3347"/>
                  </a:cubicBezTo>
                  <a:lnTo>
                    <a:pt x="7449" y="3347"/>
                  </a:lnTo>
                  <a:cubicBezTo>
                    <a:pt x="7507" y="3358"/>
                    <a:pt x="7571" y="3364"/>
                    <a:pt x="7639" y="3364"/>
                  </a:cubicBezTo>
                  <a:cubicBezTo>
                    <a:pt x="7706" y="3364"/>
                    <a:pt x="7776" y="3358"/>
                    <a:pt x="7846" y="3347"/>
                  </a:cubicBezTo>
                  <a:cubicBezTo>
                    <a:pt x="8243" y="3347"/>
                    <a:pt x="8196" y="2763"/>
                    <a:pt x="7822" y="2763"/>
                  </a:cubicBezTo>
                  <a:cubicBezTo>
                    <a:pt x="7791" y="2771"/>
                    <a:pt x="7760" y="2773"/>
                    <a:pt x="7730" y="2773"/>
                  </a:cubicBezTo>
                  <a:cubicBezTo>
                    <a:pt x="7669" y="2773"/>
                    <a:pt x="7612" y="2763"/>
                    <a:pt x="7566" y="2763"/>
                  </a:cubicBezTo>
                  <a:cubicBezTo>
                    <a:pt x="7262" y="2646"/>
                    <a:pt x="6865" y="1665"/>
                    <a:pt x="8476" y="848"/>
                  </a:cubicBezTo>
                  <a:cubicBezTo>
                    <a:pt x="8663" y="778"/>
                    <a:pt x="8826" y="661"/>
                    <a:pt x="9013" y="568"/>
                  </a:cubicBezTo>
                  <a:cubicBezTo>
                    <a:pt x="9318" y="426"/>
                    <a:pt x="9181" y="1"/>
                    <a:pt x="8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1206;p57">
              <a:extLst>
                <a:ext uri="{FF2B5EF4-FFF2-40B4-BE49-F238E27FC236}">
                  <a16:creationId xmlns:a16="http://schemas.microsoft.com/office/drawing/2014/main" id="{CC3FF215-80F0-9FD5-12C0-A1815E519B99}"/>
                </a:ext>
              </a:extLst>
            </p:cNvPr>
            <p:cNvSpPr/>
            <p:nvPr/>
          </p:nvSpPr>
          <p:spPr>
            <a:xfrm>
              <a:off x="4177425" y="557400"/>
              <a:ext cx="175725" cy="69425"/>
            </a:xfrm>
            <a:custGeom>
              <a:avLst/>
              <a:gdLst/>
              <a:ahLst/>
              <a:cxnLst/>
              <a:rect l="l" t="t" r="r" b="b"/>
              <a:pathLst>
                <a:path w="7029" h="2777" extrusionOk="0">
                  <a:moveTo>
                    <a:pt x="7028" y="0"/>
                  </a:moveTo>
                  <a:lnTo>
                    <a:pt x="7028" y="0"/>
                  </a:lnTo>
                  <a:cubicBezTo>
                    <a:pt x="6585" y="374"/>
                    <a:pt x="6048" y="608"/>
                    <a:pt x="5488" y="654"/>
                  </a:cubicBezTo>
                  <a:cubicBezTo>
                    <a:pt x="4834" y="701"/>
                    <a:pt x="4227" y="911"/>
                    <a:pt x="3713" y="1308"/>
                  </a:cubicBezTo>
                  <a:cubicBezTo>
                    <a:pt x="3620" y="1378"/>
                    <a:pt x="3503" y="1425"/>
                    <a:pt x="3410" y="1471"/>
                  </a:cubicBezTo>
                  <a:cubicBezTo>
                    <a:pt x="3363" y="1483"/>
                    <a:pt x="3322" y="1489"/>
                    <a:pt x="3284" y="1489"/>
                  </a:cubicBezTo>
                  <a:cubicBezTo>
                    <a:pt x="3246" y="1489"/>
                    <a:pt x="3211" y="1483"/>
                    <a:pt x="3176" y="1471"/>
                  </a:cubicBezTo>
                  <a:cubicBezTo>
                    <a:pt x="2817" y="1319"/>
                    <a:pt x="2425" y="1241"/>
                    <a:pt x="2034" y="1241"/>
                  </a:cubicBezTo>
                  <a:cubicBezTo>
                    <a:pt x="1765" y="1241"/>
                    <a:pt x="1496" y="1278"/>
                    <a:pt x="1238" y="1355"/>
                  </a:cubicBezTo>
                  <a:cubicBezTo>
                    <a:pt x="1168" y="1359"/>
                    <a:pt x="1098" y="1360"/>
                    <a:pt x="1028" y="1360"/>
                  </a:cubicBezTo>
                  <a:cubicBezTo>
                    <a:pt x="678" y="1360"/>
                    <a:pt x="331" y="1312"/>
                    <a:pt x="1" y="1215"/>
                  </a:cubicBezTo>
                  <a:lnTo>
                    <a:pt x="1" y="1215"/>
                  </a:lnTo>
                  <a:cubicBezTo>
                    <a:pt x="304" y="1682"/>
                    <a:pt x="1075" y="1728"/>
                    <a:pt x="1542" y="1728"/>
                  </a:cubicBezTo>
                  <a:cubicBezTo>
                    <a:pt x="1798" y="1728"/>
                    <a:pt x="2055" y="1798"/>
                    <a:pt x="2312" y="1915"/>
                  </a:cubicBezTo>
                  <a:cubicBezTo>
                    <a:pt x="2242" y="1962"/>
                    <a:pt x="2219" y="2032"/>
                    <a:pt x="2195" y="2102"/>
                  </a:cubicBezTo>
                  <a:cubicBezTo>
                    <a:pt x="2079" y="2125"/>
                    <a:pt x="1939" y="2172"/>
                    <a:pt x="1822" y="2242"/>
                  </a:cubicBezTo>
                  <a:cubicBezTo>
                    <a:pt x="2009" y="2265"/>
                    <a:pt x="2195" y="2335"/>
                    <a:pt x="2359" y="2405"/>
                  </a:cubicBezTo>
                  <a:cubicBezTo>
                    <a:pt x="2742" y="2691"/>
                    <a:pt x="3015" y="2777"/>
                    <a:pt x="3242" y="2777"/>
                  </a:cubicBezTo>
                  <a:cubicBezTo>
                    <a:pt x="3587" y="2777"/>
                    <a:pt x="3831" y="2580"/>
                    <a:pt x="4204" y="2580"/>
                  </a:cubicBezTo>
                  <a:cubicBezTo>
                    <a:pt x="4289" y="2580"/>
                    <a:pt x="4382" y="2590"/>
                    <a:pt x="4484" y="2615"/>
                  </a:cubicBezTo>
                  <a:lnTo>
                    <a:pt x="4530" y="2615"/>
                  </a:lnTo>
                  <a:cubicBezTo>
                    <a:pt x="4638" y="2645"/>
                    <a:pt x="4749" y="2660"/>
                    <a:pt x="4860" y="2660"/>
                  </a:cubicBezTo>
                  <a:cubicBezTo>
                    <a:pt x="5181" y="2660"/>
                    <a:pt x="5501" y="2538"/>
                    <a:pt x="5744" y="2312"/>
                  </a:cubicBezTo>
                  <a:lnTo>
                    <a:pt x="5744" y="2312"/>
                  </a:lnTo>
                  <a:cubicBezTo>
                    <a:pt x="5651" y="2318"/>
                    <a:pt x="5559" y="2321"/>
                    <a:pt x="5468" y="2321"/>
                  </a:cubicBezTo>
                  <a:cubicBezTo>
                    <a:pt x="5194" y="2321"/>
                    <a:pt x="4927" y="2294"/>
                    <a:pt x="4647" y="2242"/>
                  </a:cubicBezTo>
                  <a:cubicBezTo>
                    <a:pt x="4460" y="2172"/>
                    <a:pt x="4297" y="1518"/>
                    <a:pt x="5371" y="1145"/>
                  </a:cubicBezTo>
                  <a:cubicBezTo>
                    <a:pt x="6001" y="911"/>
                    <a:pt x="6585" y="514"/>
                    <a:pt x="7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1207;p57">
              <a:extLst>
                <a:ext uri="{FF2B5EF4-FFF2-40B4-BE49-F238E27FC236}">
                  <a16:creationId xmlns:a16="http://schemas.microsoft.com/office/drawing/2014/main" id="{4CE8DCAF-6A18-77D5-5DE3-614E7B865622}"/>
                </a:ext>
              </a:extLst>
            </p:cNvPr>
            <p:cNvSpPr/>
            <p:nvPr/>
          </p:nvSpPr>
          <p:spPr>
            <a:xfrm>
              <a:off x="2947575" y="684000"/>
              <a:ext cx="224575" cy="109900"/>
            </a:xfrm>
            <a:custGeom>
              <a:avLst/>
              <a:gdLst/>
              <a:ahLst/>
              <a:cxnLst/>
              <a:rect l="l" t="t" r="r" b="b"/>
              <a:pathLst>
                <a:path w="8983" h="4396" extrusionOk="0">
                  <a:moveTo>
                    <a:pt x="8562" y="0"/>
                  </a:moveTo>
                  <a:cubicBezTo>
                    <a:pt x="8512" y="0"/>
                    <a:pt x="8459" y="15"/>
                    <a:pt x="8405" y="50"/>
                  </a:cubicBezTo>
                  <a:cubicBezTo>
                    <a:pt x="8359" y="73"/>
                    <a:pt x="8265" y="96"/>
                    <a:pt x="8219" y="143"/>
                  </a:cubicBezTo>
                  <a:cubicBezTo>
                    <a:pt x="7238" y="470"/>
                    <a:pt x="6374" y="1077"/>
                    <a:pt x="5744" y="1871"/>
                  </a:cubicBezTo>
                  <a:cubicBezTo>
                    <a:pt x="5627" y="2058"/>
                    <a:pt x="5464" y="2221"/>
                    <a:pt x="5277" y="2338"/>
                  </a:cubicBezTo>
                  <a:cubicBezTo>
                    <a:pt x="5225" y="2372"/>
                    <a:pt x="5174" y="2394"/>
                    <a:pt x="5123" y="2394"/>
                  </a:cubicBezTo>
                  <a:cubicBezTo>
                    <a:pt x="5104" y="2394"/>
                    <a:pt x="5085" y="2391"/>
                    <a:pt x="5067" y="2385"/>
                  </a:cubicBezTo>
                  <a:cubicBezTo>
                    <a:pt x="4852" y="2357"/>
                    <a:pt x="4636" y="2343"/>
                    <a:pt x="4421" y="2343"/>
                  </a:cubicBezTo>
                  <a:cubicBezTo>
                    <a:pt x="3560" y="2343"/>
                    <a:pt x="2708" y="2567"/>
                    <a:pt x="1961" y="3015"/>
                  </a:cubicBezTo>
                  <a:cubicBezTo>
                    <a:pt x="1464" y="3291"/>
                    <a:pt x="529" y="3321"/>
                    <a:pt x="158" y="3321"/>
                  </a:cubicBezTo>
                  <a:cubicBezTo>
                    <a:pt x="59" y="3321"/>
                    <a:pt x="0" y="3318"/>
                    <a:pt x="0" y="3318"/>
                  </a:cubicBezTo>
                  <a:lnTo>
                    <a:pt x="0" y="3318"/>
                  </a:lnTo>
                  <a:cubicBezTo>
                    <a:pt x="305" y="3592"/>
                    <a:pt x="714" y="3681"/>
                    <a:pt x="1138" y="3681"/>
                  </a:cubicBezTo>
                  <a:cubicBezTo>
                    <a:pt x="1655" y="3681"/>
                    <a:pt x="2194" y="3548"/>
                    <a:pt x="2592" y="3459"/>
                  </a:cubicBezTo>
                  <a:cubicBezTo>
                    <a:pt x="2802" y="3406"/>
                    <a:pt x="3038" y="3380"/>
                    <a:pt x="3271" y="3380"/>
                  </a:cubicBezTo>
                  <a:cubicBezTo>
                    <a:pt x="3349" y="3380"/>
                    <a:pt x="3426" y="3383"/>
                    <a:pt x="3502" y="3389"/>
                  </a:cubicBezTo>
                  <a:cubicBezTo>
                    <a:pt x="3642" y="3389"/>
                    <a:pt x="3759" y="3529"/>
                    <a:pt x="3759" y="3669"/>
                  </a:cubicBezTo>
                  <a:cubicBezTo>
                    <a:pt x="3759" y="3692"/>
                    <a:pt x="3759" y="3739"/>
                    <a:pt x="3759" y="3762"/>
                  </a:cubicBezTo>
                  <a:cubicBezTo>
                    <a:pt x="3572" y="3785"/>
                    <a:pt x="3245" y="4112"/>
                    <a:pt x="3245" y="4112"/>
                  </a:cubicBezTo>
                  <a:cubicBezTo>
                    <a:pt x="3345" y="4096"/>
                    <a:pt x="3447" y="4088"/>
                    <a:pt x="3551" y="4088"/>
                  </a:cubicBezTo>
                  <a:cubicBezTo>
                    <a:pt x="3741" y="4088"/>
                    <a:pt x="3937" y="4114"/>
                    <a:pt x="4133" y="4159"/>
                  </a:cubicBezTo>
                  <a:cubicBezTo>
                    <a:pt x="4587" y="4329"/>
                    <a:pt x="4937" y="4396"/>
                    <a:pt x="5222" y="4396"/>
                  </a:cubicBezTo>
                  <a:cubicBezTo>
                    <a:pt x="6226" y="4396"/>
                    <a:pt x="6417" y="3570"/>
                    <a:pt x="7471" y="3552"/>
                  </a:cubicBezTo>
                  <a:lnTo>
                    <a:pt x="7542" y="3552"/>
                  </a:lnTo>
                  <a:cubicBezTo>
                    <a:pt x="7682" y="3552"/>
                    <a:pt x="7822" y="3529"/>
                    <a:pt x="7938" y="3505"/>
                  </a:cubicBezTo>
                  <a:cubicBezTo>
                    <a:pt x="8313" y="3439"/>
                    <a:pt x="8230" y="2916"/>
                    <a:pt x="7906" y="2916"/>
                  </a:cubicBezTo>
                  <a:cubicBezTo>
                    <a:pt x="7886" y="2916"/>
                    <a:pt x="7866" y="2918"/>
                    <a:pt x="7845" y="2922"/>
                  </a:cubicBezTo>
                  <a:cubicBezTo>
                    <a:pt x="7798" y="2933"/>
                    <a:pt x="7752" y="2939"/>
                    <a:pt x="7708" y="2939"/>
                  </a:cubicBezTo>
                  <a:cubicBezTo>
                    <a:pt x="7664" y="2939"/>
                    <a:pt x="7623" y="2933"/>
                    <a:pt x="7588" y="2922"/>
                  </a:cubicBezTo>
                  <a:cubicBezTo>
                    <a:pt x="7261" y="2875"/>
                    <a:pt x="6724" y="1964"/>
                    <a:pt x="8219" y="937"/>
                  </a:cubicBezTo>
                  <a:cubicBezTo>
                    <a:pt x="8382" y="820"/>
                    <a:pt x="8546" y="680"/>
                    <a:pt x="8709" y="563"/>
                  </a:cubicBezTo>
                  <a:cubicBezTo>
                    <a:pt x="8982" y="388"/>
                    <a:pt x="8815" y="0"/>
                    <a:pt x="8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1208;p57">
              <a:extLst>
                <a:ext uri="{FF2B5EF4-FFF2-40B4-BE49-F238E27FC236}">
                  <a16:creationId xmlns:a16="http://schemas.microsoft.com/office/drawing/2014/main" id="{02E12B04-BB4B-9EB2-B0BC-C58927223BA8}"/>
                </a:ext>
              </a:extLst>
            </p:cNvPr>
            <p:cNvSpPr/>
            <p:nvPr/>
          </p:nvSpPr>
          <p:spPr>
            <a:xfrm>
              <a:off x="2250625" y="703325"/>
              <a:ext cx="186800" cy="89275"/>
            </a:xfrm>
            <a:custGeom>
              <a:avLst/>
              <a:gdLst/>
              <a:ahLst/>
              <a:cxnLst/>
              <a:rect l="l" t="t" r="r" b="b"/>
              <a:pathLst>
                <a:path w="7472" h="3571" extrusionOk="0">
                  <a:moveTo>
                    <a:pt x="7472" y="1"/>
                  </a:moveTo>
                  <a:lnTo>
                    <a:pt x="7472" y="1"/>
                  </a:lnTo>
                  <a:cubicBezTo>
                    <a:pt x="7075" y="467"/>
                    <a:pt x="6514" y="794"/>
                    <a:pt x="5907" y="958"/>
                  </a:cubicBezTo>
                  <a:cubicBezTo>
                    <a:pt x="5207" y="1075"/>
                    <a:pt x="4553" y="1401"/>
                    <a:pt x="4040" y="1892"/>
                  </a:cubicBezTo>
                  <a:cubicBezTo>
                    <a:pt x="3946" y="1985"/>
                    <a:pt x="3829" y="2078"/>
                    <a:pt x="3713" y="2149"/>
                  </a:cubicBezTo>
                  <a:cubicBezTo>
                    <a:pt x="3663" y="2165"/>
                    <a:pt x="3614" y="2182"/>
                    <a:pt x="3564" y="2182"/>
                  </a:cubicBezTo>
                  <a:cubicBezTo>
                    <a:pt x="3544" y="2182"/>
                    <a:pt x="3523" y="2179"/>
                    <a:pt x="3503" y="2172"/>
                  </a:cubicBezTo>
                  <a:cubicBezTo>
                    <a:pt x="3206" y="2086"/>
                    <a:pt x="2906" y="2043"/>
                    <a:pt x="2609" y="2043"/>
                  </a:cubicBezTo>
                  <a:cubicBezTo>
                    <a:pt x="2179" y="2043"/>
                    <a:pt x="1755" y="2133"/>
                    <a:pt x="1355" y="2312"/>
                  </a:cubicBezTo>
                  <a:cubicBezTo>
                    <a:pt x="1199" y="2359"/>
                    <a:pt x="997" y="2374"/>
                    <a:pt x="796" y="2374"/>
                  </a:cubicBezTo>
                  <a:cubicBezTo>
                    <a:pt x="395" y="2374"/>
                    <a:pt x="0" y="2312"/>
                    <a:pt x="0" y="2312"/>
                  </a:cubicBezTo>
                  <a:lnTo>
                    <a:pt x="0" y="2312"/>
                  </a:lnTo>
                  <a:cubicBezTo>
                    <a:pt x="252" y="2609"/>
                    <a:pt x="684" y="2679"/>
                    <a:pt x="1096" y="2679"/>
                  </a:cubicBezTo>
                  <a:cubicBezTo>
                    <a:pt x="1333" y="2679"/>
                    <a:pt x="1564" y="2656"/>
                    <a:pt x="1751" y="2639"/>
                  </a:cubicBezTo>
                  <a:cubicBezTo>
                    <a:pt x="1800" y="2635"/>
                    <a:pt x="1848" y="2633"/>
                    <a:pt x="1897" y="2633"/>
                  </a:cubicBezTo>
                  <a:cubicBezTo>
                    <a:pt x="2135" y="2633"/>
                    <a:pt x="2383" y="2678"/>
                    <a:pt x="2615" y="2756"/>
                  </a:cubicBezTo>
                  <a:cubicBezTo>
                    <a:pt x="2545" y="2826"/>
                    <a:pt x="2522" y="2896"/>
                    <a:pt x="2522" y="2966"/>
                  </a:cubicBezTo>
                  <a:cubicBezTo>
                    <a:pt x="2382" y="3012"/>
                    <a:pt x="2242" y="3082"/>
                    <a:pt x="2125" y="3176"/>
                  </a:cubicBezTo>
                  <a:cubicBezTo>
                    <a:pt x="2335" y="3176"/>
                    <a:pt x="2545" y="3223"/>
                    <a:pt x="2732" y="3293"/>
                  </a:cubicBezTo>
                  <a:cubicBezTo>
                    <a:pt x="3111" y="3498"/>
                    <a:pt x="3387" y="3570"/>
                    <a:pt x="3610" y="3570"/>
                  </a:cubicBezTo>
                  <a:cubicBezTo>
                    <a:pt x="4125" y="3570"/>
                    <a:pt x="4358" y="3189"/>
                    <a:pt x="4907" y="3189"/>
                  </a:cubicBezTo>
                  <a:cubicBezTo>
                    <a:pt x="4958" y="3189"/>
                    <a:pt x="5011" y="3192"/>
                    <a:pt x="5067" y="3199"/>
                  </a:cubicBezTo>
                  <a:lnTo>
                    <a:pt x="5137" y="3199"/>
                  </a:lnTo>
                  <a:cubicBezTo>
                    <a:pt x="5202" y="3209"/>
                    <a:pt x="5267" y="3214"/>
                    <a:pt x="5333" y="3214"/>
                  </a:cubicBezTo>
                  <a:cubicBezTo>
                    <a:pt x="5737" y="3214"/>
                    <a:pt x="6140" y="3031"/>
                    <a:pt x="6421" y="2709"/>
                  </a:cubicBezTo>
                  <a:lnTo>
                    <a:pt x="6421" y="2709"/>
                  </a:lnTo>
                  <a:cubicBezTo>
                    <a:pt x="6123" y="2761"/>
                    <a:pt x="5813" y="2788"/>
                    <a:pt x="5508" y="2788"/>
                  </a:cubicBezTo>
                  <a:cubicBezTo>
                    <a:pt x="5407" y="2788"/>
                    <a:pt x="5306" y="2785"/>
                    <a:pt x="5207" y="2779"/>
                  </a:cubicBezTo>
                  <a:cubicBezTo>
                    <a:pt x="4997" y="2709"/>
                    <a:pt x="4717" y="2032"/>
                    <a:pt x="5837" y="1471"/>
                  </a:cubicBezTo>
                  <a:cubicBezTo>
                    <a:pt x="6514" y="1145"/>
                    <a:pt x="7075" y="631"/>
                    <a:pt x="7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1209;p57">
              <a:extLst>
                <a:ext uri="{FF2B5EF4-FFF2-40B4-BE49-F238E27FC236}">
                  <a16:creationId xmlns:a16="http://schemas.microsoft.com/office/drawing/2014/main" id="{5ABFCEF8-5F04-1543-9775-E1FFDEA75534}"/>
                </a:ext>
              </a:extLst>
            </p:cNvPr>
            <p:cNvSpPr/>
            <p:nvPr/>
          </p:nvSpPr>
          <p:spPr>
            <a:xfrm>
              <a:off x="2651625" y="412050"/>
              <a:ext cx="175125" cy="69875"/>
            </a:xfrm>
            <a:custGeom>
              <a:avLst/>
              <a:gdLst/>
              <a:ahLst/>
              <a:cxnLst/>
              <a:rect l="l" t="t" r="r" b="b"/>
              <a:pathLst>
                <a:path w="7005" h="2795" extrusionOk="0">
                  <a:moveTo>
                    <a:pt x="7005" y="1"/>
                  </a:moveTo>
                  <a:lnTo>
                    <a:pt x="7005" y="1"/>
                  </a:lnTo>
                  <a:cubicBezTo>
                    <a:pt x="6585" y="374"/>
                    <a:pt x="6048" y="631"/>
                    <a:pt x="5487" y="678"/>
                  </a:cubicBezTo>
                  <a:cubicBezTo>
                    <a:pt x="4834" y="725"/>
                    <a:pt x="4227" y="935"/>
                    <a:pt x="3713" y="1308"/>
                  </a:cubicBezTo>
                  <a:cubicBezTo>
                    <a:pt x="3620" y="1378"/>
                    <a:pt x="3503" y="1448"/>
                    <a:pt x="3386" y="1495"/>
                  </a:cubicBezTo>
                  <a:cubicBezTo>
                    <a:pt x="3351" y="1507"/>
                    <a:pt x="3316" y="1513"/>
                    <a:pt x="3278" y="1513"/>
                  </a:cubicBezTo>
                  <a:cubicBezTo>
                    <a:pt x="3240" y="1513"/>
                    <a:pt x="3199" y="1507"/>
                    <a:pt x="3153" y="1495"/>
                  </a:cubicBezTo>
                  <a:cubicBezTo>
                    <a:pt x="2793" y="1343"/>
                    <a:pt x="2410" y="1265"/>
                    <a:pt x="2026" y="1265"/>
                  </a:cubicBezTo>
                  <a:cubicBezTo>
                    <a:pt x="1761" y="1265"/>
                    <a:pt x="1495" y="1302"/>
                    <a:pt x="1238" y="1378"/>
                  </a:cubicBezTo>
                  <a:cubicBezTo>
                    <a:pt x="1170" y="1382"/>
                    <a:pt x="1102" y="1384"/>
                    <a:pt x="1033" y="1384"/>
                  </a:cubicBezTo>
                  <a:cubicBezTo>
                    <a:pt x="682" y="1384"/>
                    <a:pt x="333" y="1332"/>
                    <a:pt x="1" y="1215"/>
                  </a:cubicBezTo>
                  <a:lnTo>
                    <a:pt x="1" y="1215"/>
                  </a:lnTo>
                  <a:cubicBezTo>
                    <a:pt x="304" y="1705"/>
                    <a:pt x="1075" y="1729"/>
                    <a:pt x="1542" y="1752"/>
                  </a:cubicBezTo>
                  <a:cubicBezTo>
                    <a:pt x="1798" y="1752"/>
                    <a:pt x="2055" y="1822"/>
                    <a:pt x="2289" y="1939"/>
                  </a:cubicBezTo>
                  <a:cubicBezTo>
                    <a:pt x="2242" y="1985"/>
                    <a:pt x="2195" y="2055"/>
                    <a:pt x="2195" y="2125"/>
                  </a:cubicBezTo>
                  <a:cubicBezTo>
                    <a:pt x="2055" y="2149"/>
                    <a:pt x="1938" y="2172"/>
                    <a:pt x="1822" y="2242"/>
                  </a:cubicBezTo>
                  <a:cubicBezTo>
                    <a:pt x="2008" y="2289"/>
                    <a:pt x="2195" y="2336"/>
                    <a:pt x="2359" y="2429"/>
                  </a:cubicBezTo>
                  <a:cubicBezTo>
                    <a:pt x="2734" y="2709"/>
                    <a:pt x="3003" y="2794"/>
                    <a:pt x="3227" y="2794"/>
                  </a:cubicBezTo>
                  <a:cubicBezTo>
                    <a:pt x="3580" y="2794"/>
                    <a:pt x="3822" y="2581"/>
                    <a:pt x="4195" y="2581"/>
                  </a:cubicBezTo>
                  <a:cubicBezTo>
                    <a:pt x="4276" y="2581"/>
                    <a:pt x="4364" y="2591"/>
                    <a:pt x="4460" y="2616"/>
                  </a:cubicBezTo>
                  <a:lnTo>
                    <a:pt x="4507" y="2616"/>
                  </a:lnTo>
                  <a:cubicBezTo>
                    <a:pt x="4633" y="2656"/>
                    <a:pt x="4760" y="2675"/>
                    <a:pt x="4886" y="2675"/>
                  </a:cubicBezTo>
                  <a:cubicBezTo>
                    <a:pt x="5204" y="2675"/>
                    <a:pt x="5510" y="2553"/>
                    <a:pt x="5744" y="2336"/>
                  </a:cubicBezTo>
                  <a:lnTo>
                    <a:pt x="5744" y="2336"/>
                  </a:lnTo>
                  <a:cubicBezTo>
                    <a:pt x="5651" y="2341"/>
                    <a:pt x="5557" y="2344"/>
                    <a:pt x="5464" y="2344"/>
                  </a:cubicBezTo>
                  <a:cubicBezTo>
                    <a:pt x="5185" y="2344"/>
                    <a:pt x="4909" y="2318"/>
                    <a:pt x="4647" y="2266"/>
                  </a:cubicBezTo>
                  <a:cubicBezTo>
                    <a:pt x="4460" y="2172"/>
                    <a:pt x="4297" y="1542"/>
                    <a:pt x="5371" y="1168"/>
                  </a:cubicBezTo>
                  <a:cubicBezTo>
                    <a:pt x="6001" y="935"/>
                    <a:pt x="6585" y="538"/>
                    <a:pt x="7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1210;p57">
              <a:extLst>
                <a:ext uri="{FF2B5EF4-FFF2-40B4-BE49-F238E27FC236}">
                  <a16:creationId xmlns:a16="http://schemas.microsoft.com/office/drawing/2014/main" id="{F4127B6F-340E-C1E5-8C54-69A44515C053}"/>
                </a:ext>
              </a:extLst>
            </p:cNvPr>
            <p:cNvSpPr/>
            <p:nvPr/>
          </p:nvSpPr>
          <p:spPr>
            <a:xfrm>
              <a:off x="3349150" y="399575"/>
              <a:ext cx="136625" cy="83950"/>
            </a:xfrm>
            <a:custGeom>
              <a:avLst/>
              <a:gdLst/>
              <a:ahLst/>
              <a:cxnLst/>
              <a:rect l="l" t="t" r="r" b="b"/>
              <a:pathLst>
                <a:path w="5465" h="3358" extrusionOk="0">
                  <a:moveTo>
                    <a:pt x="2400" y="1"/>
                  </a:moveTo>
                  <a:cubicBezTo>
                    <a:pt x="1575" y="1"/>
                    <a:pt x="468" y="593"/>
                    <a:pt x="468" y="593"/>
                  </a:cubicBezTo>
                  <a:cubicBezTo>
                    <a:pt x="468" y="593"/>
                    <a:pt x="623" y="561"/>
                    <a:pt x="770" y="561"/>
                  </a:cubicBezTo>
                  <a:cubicBezTo>
                    <a:pt x="902" y="561"/>
                    <a:pt x="1028" y="587"/>
                    <a:pt x="1028" y="687"/>
                  </a:cubicBezTo>
                  <a:cubicBezTo>
                    <a:pt x="1028" y="873"/>
                    <a:pt x="1" y="1667"/>
                    <a:pt x="164" y="3068"/>
                  </a:cubicBezTo>
                  <a:cubicBezTo>
                    <a:pt x="152" y="3258"/>
                    <a:pt x="297" y="3357"/>
                    <a:pt x="445" y="3357"/>
                  </a:cubicBezTo>
                  <a:cubicBezTo>
                    <a:pt x="589" y="3357"/>
                    <a:pt x="736" y="3264"/>
                    <a:pt x="748" y="3068"/>
                  </a:cubicBezTo>
                  <a:cubicBezTo>
                    <a:pt x="841" y="2578"/>
                    <a:pt x="1075" y="2111"/>
                    <a:pt x="1425" y="1714"/>
                  </a:cubicBezTo>
                  <a:cubicBezTo>
                    <a:pt x="1588" y="1527"/>
                    <a:pt x="1798" y="1364"/>
                    <a:pt x="2032" y="1224"/>
                  </a:cubicBezTo>
                  <a:cubicBezTo>
                    <a:pt x="2079" y="1200"/>
                    <a:pt x="2125" y="1189"/>
                    <a:pt x="2172" y="1189"/>
                  </a:cubicBezTo>
                  <a:cubicBezTo>
                    <a:pt x="2219" y="1189"/>
                    <a:pt x="2265" y="1200"/>
                    <a:pt x="2312" y="1224"/>
                  </a:cubicBezTo>
                  <a:cubicBezTo>
                    <a:pt x="2569" y="1364"/>
                    <a:pt x="2849" y="1410"/>
                    <a:pt x="3129" y="1410"/>
                  </a:cubicBezTo>
                  <a:cubicBezTo>
                    <a:pt x="3199" y="1387"/>
                    <a:pt x="3269" y="1364"/>
                    <a:pt x="3363" y="1364"/>
                  </a:cubicBezTo>
                  <a:cubicBezTo>
                    <a:pt x="3394" y="1348"/>
                    <a:pt x="3430" y="1340"/>
                    <a:pt x="3467" y="1340"/>
                  </a:cubicBezTo>
                  <a:cubicBezTo>
                    <a:pt x="3542" y="1340"/>
                    <a:pt x="3620" y="1371"/>
                    <a:pt x="3666" y="1434"/>
                  </a:cubicBezTo>
                  <a:cubicBezTo>
                    <a:pt x="4017" y="1807"/>
                    <a:pt x="4437" y="2111"/>
                    <a:pt x="4927" y="2298"/>
                  </a:cubicBezTo>
                  <a:cubicBezTo>
                    <a:pt x="4971" y="2320"/>
                    <a:pt x="5016" y="2330"/>
                    <a:pt x="5058" y="2330"/>
                  </a:cubicBezTo>
                  <a:cubicBezTo>
                    <a:pt x="5284" y="2330"/>
                    <a:pt x="5454" y="2050"/>
                    <a:pt x="5277" y="1854"/>
                  </a:cubicBezTo>
                  <a:cubicBezTo>
                    <a:pt x="5091" y="1597"/>
                    <a:pt x="4904" y="1364"/>
                    <a:pt x="4717" y="1130"/>
                  </a:cubicBezTo>
                  <a:cubicBezTo>
                    <a:pt x="4577" y="990"/>
                    <a:pt x="4624" y="733"/>
                    <a:pt x="4810" y="663"/>
                  </a:cubicBezTo>
                  <a:cubicBezTo>
                    <a:pt x="5044" y="546"/>
                    <a:pt x="5277" y="383"/>
                    <a:pt x="5464" y="173"/>
                  </a:cubicBezTo>
                  <a:lnTo>
                    <a:pt x="5464" y="173"/>
                  </a:lnTo>
                  <a:cubicBezTo>
                    <a:pt x="5464" y="173"/>
                    <a:pt x="4768" y="299"/>
                    <a:pt x="4057" y="299"/>
                  </a:cubicBezTo>
                  <a:cubicBezTo>
                    <a:pt x="3625" y="299"/>
                    <a:pt x="3187" y="253"/>
                    <a:pt x="2896" y="103"/>
                  </a:cubicBezTo>
                  <a:cubicBezTo>
                    <a:pt x="2755" y="30"/>
                    <a:pt x="2584" y="1"/>
                    <a:pt x="2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1211;p57">
              <a:extLst>
                <a:ext uri="{FF2B5EF4-FFF2-40B4-BE49-F238E27FC236}">
                  <a16:creationId xmlns:a16="http://schemas.microsoft.com/office/drawing/2014/main" id="{75160811-12B9-5318-5C32-7B02FD2DA94F}"/>
                </a:ext>
              </a:extLst>
            </p:cNvPr>
            <p:cNvSpPr/>
            <p:nvPr/>
          </p:nvSpPr>
          <p:spPr>
            <a:xfrm>
              <a:off x="3145450" y="1012525"/>
              <a:ext cx="136600" cy="83300"/>
            </a:xfrm>
            <a:custGeom>
              <a:avLst/>
              <a:gdLst/>
              <a:ahLst/>
              <a:cxnLst/>
              <a:rect l="l" t="t" r="r" b="b"/>
              <a:pathLst>
                <a:path w="5464" h="3332" extrusionOk="0">
                  <a:moveTo>
                    <a:pt x="2411" y="0"/>
                  </a:moveTo>
                  <a:cubicBezTo>
                    <a:pt x="1585" y="0"/>
                    <a:pt x="467" y="614"/>
                    <a:pt x="467" y="614"/>
                  </a:cubicBezTo>
                  <a:cubicBezTo>
                    <a:pt x="467" y="614"/>
                    <a:pt x="634" y="572"/>
                    <a:pt x="785" y="572"/>
                  </a:cubicBezTo>
                  <a:cubicBezTo>
                    <a:pt x="912" y="572"/>
                    <a:pt x="1027" y="601"/>
                    <a:pt x="1027" y="707"/>
                  </a:cubicBezTo>
                  <a:cubicBezTo>
                    <a:pt x="1027" y="871"/>
                    <a:pt x="0" y="1665"/>
                    <a:pt x="187" y="3042"/>
                  </a:cubicBezTo>
                  <a:cubicBezTo>
                    <a:pt x="175" y="3232"/>
                    <a:pt x="320" y="3331"/>
                    <a:pt x="468" y="3331"/>
                  </a:cubicBezTo>
                  <a:cubicBezTo>
                    <a:pt x="612" y="3331"/>
                    <a:pt x="759" y="3238"/>
                    <a:pt x="771" y="3042"/>
                  </a:cubicBezTo>
                  <a:cubicBezTo>
                    <a:pt x="864" y="2552"/>
                    <a:pt x="1097" y="2108"/>
                    <a:pt x="1424" y="1735"/>
                  </a:cubicBezTo>
                  <a:cubicBezTo>
                    <a:pt x="1611" y="1525"/>
                    <a:pt x="1821" y="1361"/>
                    <a:pt x="2055" y="1221"/>
                  </a:cubicBezTo>
                  <a:cubicBezTo>
                    <a:pt x="2090" y="1198"/>
                    <a:pt x="2136" y="1186"/>
                    <a:pt x="2183" y="1186"/>
                  </a:cubicBezTo>
                  <a:cubicBezTo>
                    <a:pt x="2230" y="1186"/>
                    <a:pt x="2277" y="1198"/>
                    <a:pt x="2312" y="1221"/>
                  </a:cubicBezTo>
                  <a:cubicBezTo>
                    <a:pt x="2568" y="1361"/>
                    <a:pt x="2849" y="1408"/>
                    <a:pt x="3129" y="1408"/>
                  </a:cubicBezTo>
                  <a:cubicBezTo>
                    <a:pt x="3199" y="1385"/>
                    <a:pt x="3292" y="1385"/>
                    <a:pt x="3362" y="1361"/>
                  </a:cubicBezTo>
                  <a:cubicBezTo>
                    <a:pt x="3393" y="1346"/>
                    <a:pt x="3430" y="1338"/>
                    <a:pt x="3467" y="1338"/>
                  </a:cubicBezTo>
                  <a:cubicBezTo>
                    <a:pt x="3541" y="1338"/>
                    <a:pt x="3619" y="1369"/>
                    <a:pt x="3666" y="1431"/>
                  </a:cubicBezTo>
                  <a:cubicBezTo>
                    <a:pt x="4016" y="1805"/>
                    <a:pt x="4436" y="2108"/>
                    <a:pt x="4927" y="2295"/>
                  </a:cubicBezTo>
                  <a:cubicBezTo>
                    <a:pt x="4971" y="2317"/>
                    <a:pt x="5015" y="2327"/>
                    <a:pt x="5056" y="2327"/>
                  </a:cubicBezTo>
                  <a:cubicBezTo>
                    <a:pt x="5277" y="2327"/>
                    <a:pt x="5434" y="2048"/>
                    <a:pt x="5277" y="1852"/>
                  </a:cubicBezTo>
                  <a:cubicBezTo>
                    <a:pt x="5090" y="1595"/>
                    <a:pt x="4903" y="1361"/>
                    <a:pt x="4716" y="1128"/>
                  </a:cubicBezTo>
                  <a:cubicBezTo>
                    <a:pt x="4576" y="988"/>
                    <a:pt x="4623" y="754"/>
                    <a:pt x="4810" y="661"/>
                  </a:cubicBezTo>
                  <a:cubicBezTo>
                    <a:pt x="5043" y="544"/>
                    <a:pt x="5277" y="381"/>
                    <a:pt x="5464" y="194"/>
                  </a:cubicBezTo>
                  <a:lnTo>
                    <a:pt x="5464" y="194"/>
                  </a:lnTo>
                  <a:cubicBezTo>
                    <a:pt x="5463" y="194"/>
                    <a:pt x="4806" y="305"/>
                    <a:pt x="4116" y="305"/>
                  </a:cubicBezTo>
                  <a:cubicBezTo>
                    <a:pt x="3665" y="305"/>
                    <a:pt x="3200" y="257"/>
                    <a:pt x="2895" y="100"/>
                  </a:cubicBezTo>
                  <a:cubicBezTo>
                    <a:pt x="2757" y="29"/>
                    <a:pt x="2591" y="0"/>
                    <a:pt x="2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1"/>
          <p:cNvSpPr/>
          <p:nvPr/>
        </p:nvSpPr>
        <p:spPr>
          <a:xfrm>
            <a:off x="4286454" y="2071725"/>
            <a:ext cx="2223686" cy="707886"/>
          </a:xfrm>
          <a:prstGeom prst="rect">
            <a:avLst/>
          </a:prstGeom>
        </p:spPr>
        <p:txBody>
          <a:bodyPr wrap="none">
            <a:spAutoFit/>
          </a:bodyPr>
          <a:lstStyle/>
          <a:p>
            <a:r>
              <a:rPr lang="vi-VN" sz="4000" b="1">
                <a:solidFill>
                  <a:srgbClr val="FF0000"/>
                </a:solidFill>
                <a:latin typeface="+mj-lt"/>
              </a:rPr>
              <a:t>(Đỗ Chu)</a:t>
            </a:r>
            <a:endParaRPr lang="en-US" sz="4000" b="1">
              <a:solidFill>
                <a:srgbClr val="FF0000"/>
              </a:solidFill>
              <a:latin typeface="+mj-lt"/>
            </a:endParaRPr>
          </a:p>
        </p:txBody>
      </p:sp>
      <p:sp>
        <p:nvSpPr>
          <p:cNvPr id="162" name="Freeform 3"/>
          <p:cNvSpPr/>
          <p:nvPr/>
        </p:nvSpPr>
        <p:spPr>
          <a:xfrm>
            <a:off x="-174044" y="2788216"/>
            <a:ext cx="4702850" cy="2470908"/>
          </a:xfrm>
          <a:custGeom>
            <a:avLst/>
            <a:gdLst/>
            <a:ahLst/>
            <a:cxnLst/>
            <a:rect l="l" t="t" r="r" b="b"/>
            <a:pathLst>
              <a:path w="7011498" h="4347129">
                <a:moveTo>
                  <a:pt x="0" y="0"/>
                </a:moveTo>
                <a:lnTo>
                  <a:pt x="7011499" y="0"/>
                </a:lnTo>
                <a:lnTo>
                  <a:pt x="7011499" y="4347129"/>
                </a:lnTo>
                <a:lnTo>
                  <a:pt x="0" y="4347129"/>
                </a:lnTo>
                <a:lnTo>
                  <a:pt x="0" y="0"/>
                </a:lnTo>
                <a:close/>
              </a:path>
            </a:pathLst>
          </a:custGeom>
          <a:blipFill>
            <a:blip r:embed="rId3"/>
            <a:stretch>
              <a:fillRect/>
            </a:stretch>
          </a:blipFill>
        </p:spPr>
      </p:sp>
      <p:sp>
        <p:nvSpPr>
          <p:cNvPr id="163" name="Freeform 4"/>
          <p:cNvSpPr/>
          <p:nvPr/>
        </p:nvSpPr>
        <p:spPr>
          <a:xfrm>
            <a:off x="4180959" y="2816377"/>
            <a:ext cx="3795592" cy="2128443"/>
          </a:xfrm>
          <a:custGeom>
            <a:avLst/>
            <a:gdLst/>
            <a:ahLst/>
            <a:cxnLst/>
            <a:rect l="l" t="t" r="r" b="b"/>
            <a:pathLst>
              <a:path w="7591185" h="4232086">
                <a:moveTo>
                  <a:pt x="0" y="0"/>
                </a:moveTo>
                <a:lnTo>
                  <a:pt x="7591186" y="0"/>
                </a:lnTo>
                <a:lnTo>
                  <a:pt x="7591186" y="4232086"/>
                </a:lnTo>
                <a:lnTo>
                  <a:pt x="0" y="4232086"/>
                </a:lnTo>
                <a:lnTo>
                  <a:pt x="0" y="0"/>
                </a:lnTo>
                <a:close/>
              </a:path>
            </a:pathLst>
          </a:custGeom>
          <a:blipFill>
            <a:blip r:embed="rId4"/>
            <a:stretch>
              <a:fillRect/>
            </a:stretch>
          </a:blipFill>
        </p:spPr>
      </p:sp>
      <p:grpSp>
        <p:nvGrpSpPr>
          <p:cNvPr id="165" name="Google Shape;164;p3">
            <a:extLst>
              <a:ext uri="{FF2B5EF4-FFF2-40B4-BE49-F238E27FC236}">
                <a16:creationId xmlns:a16="http://schemas.microsoft.com/office/drawing/2014/main" id="{AB7EA2D8-17A5-D6E6-BE9E-F243E6663110}"/>
              </a:ext>
            </a:extLst>
          </p:cNvPr>
          <p:cNvGrpSpPr/>
          <p:nvPr/>
        </p:nvGrpSpPr>
        <p:grpSpPr>
          <a:xfrm rot="-5400000">
            <a:off x="-474355" y="3289163"/>
            <a:ext cx="2074335" cy="1320612"/>
            <a:chOff x="3182725" y="919500"/>
            <a:chExt cx="1712225" cy="1046525"/>
          </a:xfrm>
        </p:grpSpPr>
        <p:sp>
          <p:nvSpPr>
            <p:cNvPr id="166" name="Google Shape;165;p3">
              <a:extLst>
                <a:ext uri="{FF2B5EF4-FFF2-40B4-BE49-F238E27FC236}">
                  <a16:creationId xmlns:a16="http://schemas.microsoft.com/office/drawing/2014/main" id="{DD255024-E904-B81D-E0D9-BBC8247E4BF6}"/>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7" name="Google Shape;166;p3">
              <a:extLst>
                <a:ext uri="{FF2B5EF4-FFF2-40B4-BE49-F238E27FC236}">
                  <a16:creationId xmlns:a16="http://schemas.microsoft.com/office/drawing/2014/main" id="{C3B4AFD6-E3E0-252D-D7EB-812D586DD1F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8" name="Google Shape;167;p3">
              <a:extLst>
                <a:ext uri="{FF2B5EF4-FFF2-40B4-BE49-F238E27FC236}">
                  <a16:creationId xmlns:a16="http://schemas.microsoft.com/office/drawing/2014/main" id="{CFA7A56D-2127-8657-F9C0-C1AF3B483A20}"/>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9" name="Google Shape;168;p3">
              <a:extLst>
                <a:ext uri="{FF2B5EF4-FFF2-40B4-BE49-F238E27FC236}">
                  <a16:creationId xmlns:a16="http://schemas.microsoft.com/office/drawing/2014/main" id="{BDCA0EE5-1921-1F87-BFA6-CC8FF497F798}"/>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0" name="Google Shape;169;p3">
              <a:extLst>
                <a:ext uri="{FF2B5EF4-FFF2-40B4-BE49-F238E27FC236}">
                  <a16:creationId xmlns:a16="http://schemas.microsoft.com/office/drawing/2014/main" id="{F70E651A-64DF-C4E5-B36D-6357AA96303E}"/>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 name="TextBox 2">
            <a:extLst>
              <a:ext uri="{FF2B5EF4-FFF2-40B4-BE49-F238E27FC236}">
                <a16:creationId xmlns:a16="http://schemas.microsoft.com/office/drawing/2014/main" id="{5A245B5B-F200-6845-A310-BF53383CEE8B}"/>
              </a:ext>
            </a:extLst>
          </p:cNvPr>
          <p:cNvSpPr txBox="1"/>
          <p:nvPr/>
        </p:nvSpPr>
        <p:spPr>
          <a:xfrm>
            <a:off x="1345223" y="615462"/>
            <a:ext cx="2198038" cy="646331"/>
          </a:xfrm>
          <a:prstGeom prst="rect">
            <a:avLst/>
          </a:prstGeom>
          <a:noFill/>
        </p:spPr>
        <p:txBody>
          <a:bodyPr wrap="none" rtlCol="0">
            <a:spAutoFit/>
          </a:bodyPr>
          <a:lstStyle/>
          <a:p>
            <a:r>
              <a:rPr lang="en-US" sz="3600" dirty="0">
                <a:highlight>
                  <a:srgbClr val="FFFF00"/>
                </a:highlight>
                <a:latin typeface="Times New Roman" panose="02020603050405020304" pitchFamily="18" charset="0"/>
                <a:cs typeface="Times New Roman" panose="02020603050405020304" pitchFamily="18" charset="0"/>
              </a:rPr>
              <a:t>T</a:t>
            </a:r>
            <a:r>
              <a:rPr lang="en-VN" sz="3600" dirty="0">
                <a:highlight>
                  <a:srgbClr val="FFFF00"/>
                </a:highlight>
                <a:latin typeface="Times New Roman" panose="02020603050405020304" pitchFamily="18" charset="0"/>
                <a:cs typeface="Times New Roman" panose="02020603050405020304" pitchFamily="18" charset="0"/>
              </a:rPr>
              <a:t>iết 85, 86</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791"/>
                                        </p:tgtEl>
                                        <p:attrNameLst>
                                          <p:attrName>style.visibility</p:attrName>
                                        </p:attrNameLst>
                                      </p:cBhvr>
                                      <p:to>
                                        <p:strVal val="visible"/>
                                      </p:to>
                                    </p:set>
                                    <p:animEffect transition="in" filter="fade">
                                      <p:cBhvr>
                                        <p:cTn id="7" dur="1000"/>
                                        <p:tgtEl>
                                          <p:spTgt spid="791"/>
                                        </p:tgtEl>
                                      </p:cBhvr>
                                    </p:animEffect>
                                    <p:anim calcmode="lin" valueType="num">
                                      <p:cBhvr>
                                        <p:cTn id="8" dur="1000" fill="hold"/>
                                        <p:tgtEl>
                                          <p:spTgt spid="791"/>
                                        </p:tgtEl>
                                        <p:attrNameLst>
                                          <p:attrName>ppt_x</p:attrName>
                                        </p:attrNameLst>
                                      </p:cBhvr>
                                      <p:tavLst>
                                        <p:tav tm="0">
                                          <p:val>
                                            <p:strVal val="#ppt_x"/>
                                          </p:val>
                                        </p:tav>
                                        <p:tav tm="100000">
                                          <p:val>
                                            <p:strVal val="#ppt_x"/>
                                          </p:val>
                                        </p:tav>
                                      </p:tavLst>
                                    </p:anim>
                                    <p:anim calcmode="lin" valueType="num">
                                      <p:cBhvr>
                                        <p:cTn id="9" dur="1000" fill="hold"/>
                                        <p:tgtEl>
                                          <p:spTgt spid="791"/>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801"/>
                                        </p:tgtEl>
                                        <p:attrNameLst>
                                          <p:attrName>style.visibility</p:attrName>
                                        </p:attrNameLst>
                                      </p:cBhvr>
                                      <p:to>
                                        <p:strVal val="visible"/>
                                      </p:to>
                                    </p:set>
                                    <p:animEffect transition="in" filter="fade">
                                      <p:cBhvr>
                                        <p:cTn id="12" dur="1000"/>
                                        <p:tgtEl>
                                          <p:spTgt spid="801"/>
                                        </p:tgtEl>
                                      </p:cBhvr>
                                    </p:animEffect>
                                    <p:anim calcmode="lin" valueType="num">
                                      <p:cBhvr>
                                        <p:cTn id="13" dur="1000" fill="hold"/>
                                        <p:tgtEl>
                                          <p:spTgt spid="801"/>
                                        </p:tgtEl>
                                        <p:attrNameLst>
                                          <p:attrName>ppt_x</p:attrName>
                                        </p:attrNameLst>
                                      </p:cBhvr>
                                      <p:tavLst>
                                        <p:tav tm="0">
                                          <p:val>
                                            <p:strVal val="#ppt_x"/>
                                          </p:val>
                                        </p:tav>
                                        <p:tav tm="100000">
                                          <p:val>
                                            <p:strVal val="#ppt_x"/>
                                          </p:val>
                                        </p:tav>
                                      </p:tavLst>
                                    </p:anim>
                                    <p:anim calcmode="lin" valueType="num">
                                      <p:cBhvr>
                                        <p:cTn id="14" dur="1000" fill="hold"/>
                                        <p:tgtEl>
                                          <p:spTgt spid="80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826"/>
                                        </p:tgtEl>
                                        <p:attrNameLst>
                                          <p:attrName>style.visibility</p:attrName>
                                        </p:attrNameLst>
                                      </p:cBhvr>
                                      <p:to>
                                        <p:strVal val="visible"/>
                                      </p:to>
                                    </p:set>
                                    <p:animEffect transition="in" filter="fade">
                                      <p:cBhvr>
                                        <p:cTn id="17" dur="1000"/>
                                        <p:tgtEl>
                                          <p:spTgt spid="826"/>
                                        </p:tgtEl>
                                      </p:cBhvr>
                                    </p:animEffect>
                                    <p:anim calcmode="lin" valueType="num">
                                      <p:cBhvr>
                                        <p:cTn id="18" dur="1000" fill="hold"/>
                                        <p:tgtEl>
                                          <p:spTgt spid="826"/>
                                        </p:tgtEl>
                                        <p:attrNameLst>
                                          <p:attrName>ppt_x</p:attrName>
                                        </p:attrNameLst>
                                      </p:cBhvr>
                                      <p:tavLst>
                                        <p:tav tm="0">
                                          <p:val>
                                            <p:strVal val="#ppt_x"/>
                                          </p:val>
                                        </p:tav>
                                        <p:tav tm="100000">
                                          <p:val>
                                            <p:strVal val="#ppt_x"/>
                                          </p:val>
                                        </p:tav>
                                      </p:tavLst>
                                    </p:anim>
                                    <p:anim calcmode="lin" valueType="num">
                                      <p:cBhvr>
                                        <p:cTn id="19" dur="1000" fill="hold"/>
                                        <p:tgtEl>
                                          <p:spTgt spid="826"/>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831"/>
                                        </p:tgtEl>
                                        <p:attrNameLst>
                                          <p:attrName>style.visibility</p:attrName>
                                        </p:attrNameLst>
                                      </p:cBhvr>
                                      <p:to>
                                        <p:strVal val="visible"/>
                                      </p:to>
                                    </p:set>
                                    <p:animEffect transition="in" filter="fade">
                                      <p:cBhvr>
                                        <p:cTn id="22" dur="1000"/>
                                        <p:tgtEl>
                                          <p:spTgt spid="831"/>
                                        </p:tgtEl>
                                      </p:cBhvr>
                                    </p:animEffect>
                                    <p:anim calcmode="lin" valueType="num">
                                      <p:cBhvr>
                                        <p:cTn id="23" dur="1000" fill="hold"/>
                                        <p:tgtEl>
                                          <p:spTgt spid="831"/>
                                        </p:tgtEl>
                                        <p:attrNameLst>
                                          <p:attrName>ppt_x</p:attrName>
                                        </p:attrNameLst>
                                      </p:cBhvr>
                                      <p:tavLst>
                                        <p:tav tm="0">
                                          <p:val>
                                            <p:strVal val="#ppt_x"/>
                                          </p:val>
                                        </p:tav>
                                        <p:tav tm="100000">
                                          <p:val>
                                            <p:strVal val="#ppt_x"/>
                                          </p:val>
                                        </p:tav>
                                      </p:tavLst>
                                    </p:anim>
                                    <p:anim calcmode="lin" valueType="num">
                                      <p:cBhvr>
                                        <p:cTn id="24" dur="1000" fill="hold"/>
                                        <p:tgtEl>
                                          <p:spTgt spid="831"/>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709"/>
                                        </p:tgtEl>
                                        <p:attrNameLst>
                                          <p:attrName>style.visibility</p:attrName>
                                        </p:attrNameLst>
                                      </p:cBhvr>
                                      <p:to>
                                        <p:strVal val="visible"/>
                                      </p:to>
                                    </p:set>
                                    <p:animEffect transition="in" filter="fade">
                                      <p:cBhvr>
                                        <p:cTn id="27" dur="1000"/>
                                        <p:tgtEl>
                                          <p:spTgt spid="709"/>
                                        </p:tgtEl>
                                      </p:cBhvr>
                                    </p:animEffect>
                                    <p:anim calcmode="lin" valueType="num">
                                      <p:cBhvr>
                                        <p:cTn id="28" dur="1000" fill="hold"/>
                                        <p:tgtEl>
                                          <p:spTgt spid="709"/>
                                        </p:tgtEl>
                                        <p:attrNameLst>
                                          <p:attrName>ppt_x</p:attrName>
                                        </p:attrNameLst>
                                      </p:cBhvr>
                                      <p:tavLst>
                                        <p:tav tm="0">
                                          <p:val>
                                            <p:strVal val="#ppt_x"/>
                                          </p:val>
                                        </p:tav>
                                        <p:tav tm="100000">
                                          <p:val>
                                            <p:strVal val="#ppt_x"/>
                                          </p:val>
                                        </p:tav>
                                      </p:tavLst>
                                    </p:anim>
                                    <p:anim calcmode="lin" valueType="num">
                                      <p:cBhvr>
                                        <p:cTn id="29" dur="1000" fill="hold"/>
                                        <p:tgtEl>
                                          <p:spTgt spid="709"/>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711"/>
                                        </p:tgtEl>
                                        <p:attrNameLst>
                                          <p:attrName>style.visibility</p:attrName>
                                        </p:attrNameLst>
                                      </p:cBhvr>
                                      <p:to>
                                        <p:strVal val="visible"/>
                                      </p:to>
                                    </p:set>
                                    <p:animEffect transition="in" filter="fade">
                                      <p:cBhvr>
                                        <p:cTn id="32" dur="1000"/>
                                        <p:tgtEl>
                                          <p:spTgt spid="711"/>
                                        </p:tgtEl>
                                      </p:cBhvr>
                                    </p:animEffect>
                                    <p:anim calcmode="lin" valueType="num">
                                      <p:cBhvr>
                                        <p:cTn id="33" dur="1000" fill="hold"/>
                                        <p:tgtEl>
                                          <p:spTgt spid="711"/>
                                        </p:tgtEl>
                                        <p:attrNameLst>
                                          <p:attrName>ppt_x</p:attrName>
                                        </p:attrNameLst>
                                      </p:cBhvr>
                                      <p:tavLst>
                                        <p:tav tm="0">
                                          <p:val>
                                            <p:strVal val="#ppt_x"/>
                                          </p:val>
                                        </p:tav>
                                        <p:tav tm="100000">
                                          <p:val>
                                            <p:strVal val="#ppt_x"/>
                                          </p:val>
                                        </p:tav>
                                      </p:tavLst>
                                    </p:anim>
                                    <p:anim calcmode="lin" valueType="num">
                                      <p:cBhvr>
                                        <p:cTn id="34" dur="1000" fill="hold"/>
                                        <p:tgtEl>
                                          <p:spTgt spid="711"/>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863"/>
                                        </p:tgtEl>
                                        <p:attrNameLst>
                                          <p:attrName>style.visibility</p:attrName>
                                        </p:attrNameLst>
                                      </p:cBhvr>
                                      <p:to>
                                        <p:strVal val="visible"/>
                                      </p:to>
                                    </p:set>
                                    <p:animEffect transition="in" filter="fade">
                                      <p:cBhvr>
                                        <p:cTn id="37" dur="1000"/>
                                        <p:tgtEl>
                                          <p:spTgt spid="863"/>
                                        </p:tgtEl>
                                      </p:cBhvr>
                                    </p:animEffect>
                                    <p:anim calcmode="lin" valueType="num">
                                      <p:cBhvr>
                                        <p:cTn id="38" dur="1000" fill="hold"/>
                                        <p:tgtEl>
                                          <p:spTgt spid="863"/>
                                        </p:tgtEl>
                                        <p:attrNameLst>
                                          <p:attrName>ppt_x</p:attrName>
                                        </p:attrNameLst>
                                      </p:cBhvr>
                                      <p:tavLst>
                                        <p:tav tm="0">
                                          <p:val>
                                            <p:strVal val="#ppt_x"/>
                                          </p:val>
                                        </p:tav>
                                        <p:tav tm="100000">
                                          <p:val>
                                            <p:strVal val="#ppt_x"/>
                                          </p:val>
                                        </p:tav>
                                      </p:tavLst>
                                    </p:anim>
                                    <p:anim calcmode="lin" valueType="num">
                                      <p:cBhvr>
                                        <p:cTn id="39" dur="1000" fill="hold"/>
                                        <p:tgtEl>
                                          <p:spTgt spid="86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872"/>
                                        </p:tgtEl>
                                        <p:attrNameLst>
                                          <p:attrName>style.visibility</p:attrName>
                                        </p:attrNameLst>
                                      </p:cBhvr>
                                      <p:to>
                                        <p:strVal val="visible"/>
                                      </p:to>
                                    </p:set>
                                    <p:animEffect transition="in" filter="fade">
                                      <p:cBhvr>
                                        <p:cTn id="42" dur="1000"/>
                                        <p:tgtEl>
                                          <p:spTgt spid="872"/>
                                        </p:tgtEl>
                                      </p:cBhvr>
                                    </p:animEffect>
                                    <p:anim calcmode="lin" valueType="num">
                                      <p:cBhvr>
                                        <p:cTn id="43" dur="1000" fill="hold"/>
                                        <p:tgtEl>
                                          <p:spTgt spid="872"/>
                                        </p:tgtEl>
                                        <p:attrNameLst>
                                          <p:attrName>ppt_x</p:attrName>
                                        </p:attrNameLst>
                                      </p:cBhvr>
                                      <p:tavLst>
                                        <p:tav tm="0">
                                          <p:val>
                                            <p:strVal val="#ppt_x"/>
                                          </p:val>
                                        </p:tav>
                                        <p:tav tm="100000">
                                          <p:val>
                                            <p:strVal val="#ppt_x"/>
                                          </p:val>
                                        </p:tav>
                                      </p:tavLst>
                                    </p:anim>
                                    <p:anim calcmode="lin" valueType="num">
                                      <p:cBhvr>
                                        <p:cTn id="44" dur="1000" fill="hold"/>
                                        <p:tgtEl>
                                          <p:spTgt spid="872"/>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165"/>
                                        </p:tgtEl>
                                        <p:attrNameLst>
                                          <p:attrName>style.visibility</p:attrName>
                                        </p:attrNameLst>
                                      </p:cBhvr>
                                      <p:to>
                                        <p:strVal val="visible"/>
                                      </p:to>
                                    </p:set>
                                    <p:animEffect transition="in" filter="fade">
                                      <p:cBhvr>
                                        <p:cTn id="47" dur="1000"/>
                                        <p:tgtEl>
                                          <p:spTgt spid="165"/>
                                        </p:tgtEl>
                                      </p:cBhvr>
                                    </p:animEffect>
                                    <p:anim calcmode="lin" valueType="num">
                                      <p:cBhvr>
                                        <p:cTn id="48" dur="1000" fill="hold"/>
                                        <p:tgtEl>
                                          <p:spTgt spid="165"/>
                                        </p:tgtEl>
                                        <p:attrNameLst>
                                          <p:attrName>ppt_x</p:attrName>
                                        </p:attrNameLst>
                                      </p:cBhvr>
                                      <p:tavLst>
                                        <p:tav tm="0">
                                          <p:val>
                                            <p:strVal val="#ppt_x"/>
                                          </p:val>
                                        </p:tav>
                                        <p:tav tm="100000">
                                          <p:val>
                                            <p:strVal val="#ppt_x"/>
                                          </p:val>
                                        </p:tav>
                                      </p:tavLst>
                                    </p:anim>
                                    <p:anim calcmode="lin" valueType="num">
                                      <p:cBhvr>
                                        <p:cTn id="49" dur="1000" fill="hold"/>
                                        <p:tgtEl>
                                          <p:spTgt spid="165"/>
                                        </p:tgtEl>
                                        <p:attrNameLst>
                                          <p:attrName>ppt_y</p:attrName>
                                        </p:attrNameLst>
                                      </p:cBhvr>
                                      <p:tavLst>
                                        <p:tav tm="0">
                                          <p:val>
                                            <p:strVal val="#ppt_y+.1"/>
                                          </p:val>
                                        </p:tav>
                                        <p:tav tm="100000">
                                          <p:val>
                                            <p:strVal val="#ppt_y"/>
                                          </p:val>
                                        </p:tav>
                                      </p:tavLst>
                                    </p:anim>
                                  </p:childTnLst>
                                </p:cTn>
                              </p:par>
                              <p:par>
                                <p:cTn id="50" presetID="2" presetClass="entr" presetSubtype="4" fill="hold" nodeType="withEffect">
                                  <p:stCondLst>
                                    <p:cond delay="0"/>
                                  </p:stCondLst>
                                  <p:childTnLst>
                                    <p:set>
                                      <p:cBhvr>
                                        <p:cTn id="51" dur="1" fill="hold">
                                          <p:stCondLst>
                                            <p:cond delay="0"/>
                                          </p:stCondLst>
                                        </p:cTn>
                                        <p:tgtEl>
                                          <p:spTgt spid="162"/>
                                        </p:tgtEl>
                                        <p:attrNameLst>
                                          <p:attrName>style.visibility</p:attrName>
                                        </p:attrNameLst>
                                      </p:cBhvr>
                                      <p:to>
                                        <p:strVal val="visible"/>
                                      </p:to>
                                    </p:set>
                                    <p:anim calcmode="lin" valueType="num">
                                      <p:cBhvr additive="base">
                                        <p:cTn id="52" dur="500" fill="hold"/>
                                        <p:tgtEl>
                                          <p:spTgt spid="162"/>
                                        </p:tgtEl>
                                        <p:attrNameLst>
                                          <p:attrName>ppt_x</p:attrName>
                                        </p:attrNameLst>
                                      </p:cBhvr>
                                      <p:tavLst>
                                        <p:tav tm="0">
                                          <p:val>
                                            <p:strVal val="#ppt_x"/>
                                          </p:val>
                                        </p:tav>
                                        <p:tav tm="100000">
                                          <p:val>
                                            <p:strVal val="#ppt_x"/>
                                          </p:val>
                                        </p:tav>
                                      </p:tavLst>
                                    </p:anim>
                                    <p:anim calcmode="lin" valueType="num">
                                      <p:cBhvr additive="base">
                                        <p:cTn id="53" dur="500" fill="hold"/>
                                        <p:tgtEl>
                                          <p:spTgt spid="162"/>
                                        </p:tgtEl>
                                        <p:attrNameLst>
                                          <p:attrName>ppt_y</p:attrName>
                                        </p:attrNameLst>
                                      </p:cBhvr>
                                      <p:tavLst>
                                        <p:tav tm="0">
                                          <p:val>
                                            <p:strVal val="1+#ppt_h/2"/>
                                          </p:val>
                                        </p:tav>
                                        <p:tav tm="100000">
                                          <p:val>
                                            <p:strVal val="#ppt_y"/>
                                          </p:val>
                                        </p:tav>
                                      </p:tavLst>
                                    </p:anim>
                                  </p:childTnLst>
                                </p:cTn>
                              </p:par>
                              <p:par>
                                <p:cTn id="54" presetID="2" presetClass="entr" presetSubtype="4" fill="hold" nodeType="withEffect">
                                  <p:stCondLst>
                                    <p:cond delay="0"/>
                                  </p:stCondLst>
                                  <p:childTnLst>
                                    <p:set>
                                      <p:cBhvr>
                                        <p:cTn id="55" dur="1" fill="hold">
                                          <p:stCondLst>
                                            <p:cond delay="0"/>
                                          </p:stCondLst>
                                        </p:cTn>
                                        <p:tgtEl>
                                          <p:spTgt spid="163"/>
                                        </p:tgtEl>
                                        <p:attrNameLst>
                                          <p:attrName>style.visibility</p:attrName>
                                        </p:attrNameLst>
                                      </p:cBhvr>
                                      <p:to>
                                        <p:strVal val="visible"/>
                                      </p:to>
                                    </p:set>
                                    <p:anim calcmode="lin" valueType="num">
                                      <p:cBhvr additive="base">
                                        <p:cTn id="56" dur="500" fill="hold"/>
                                        <p:tgtEl>
                                          <p:spTgt spid="163"/>
                                        </p:tgtEl>
                                        <p:attrNameLst>
                                          <p:attrName>ppt_x</p:attrName>
                                        </p:attrNameLst>
                                      </p:cBhvr>
                                      <p:tavLst>
                                        <p:tav tm="0">
                                          <p:val>
                                            <p:strVal val="#ppt_x"/>
                                          </p:val>
                                        </p:tav>
                                        <p:tav tm="100000">
                                          <p:val>
                                            <p:strVal val="#ppt_x"/>
                                          </p:val>
                                        </p:tav>
                                      </p:tavLst>
                                    </p:anim>
                                    <p:anim calcmode="lin" valueType="num">
                                      <p:cBhvr additive="base">
                                        <p:cTn id="57" dur="500" fill="hold"/>
                                        <p:tgtEl>
                                          <p:spTgt spid="163"/>
                                        </p:tgtEl>
                                        <p:attrNameLst>
                                          <p:attrName>ppt_y</p:attrName>
                                        </p:attrNameLst>
                                      </p:cBhvr>
                                      <p:tavLst>
                                        <p:tav tm="0">
                                          <p:val>
                                            <p:strVal val="1+#ppt_h/2"/>
                                          </p:val>
                                        </p:tav>
                                        <p:tav tm="100000">
                                          <p:val>
                                            <p:strVal val="#ppt_y"/>
                                          </p:val>
                                        </p:tav>
                                      </p:tavLst>
                                    </p:anim>
                                  </p:childTnLst>
                                </p:cTn>
                              </p:par>
                              <p:par>
                                <p:cTn id="58" presetID="2" presetClass="entr" presetSubtype="4" fill="hold" grpId="0" nodeType="withEffect">
                                  <p:stCondLst>
                                    <p:cond delay="0"/>
                                  </p:stCondLst>
                                  <p:childTnLst>
                                    <p:set>
                                      <p:cBhvr>
                                        <p:cTn id="59" dur="1" fill="hold">
                                          <p:stCondLst>
                                            <p:cond delay="0"/>
                                          </p:stCondLst>
                                        </p:cTn>
                                        <p:tgtEl>
                                          <p:spTgt spid="2"/>
                                        </p:tgtEl>
                                        <p:attrNameLst>
                                          <p:attrName>style.visibility</p:attrName>
                                        </p:attrNameLst>
                                      </p:cBhvr>
                                      <p:to>
                                        <p:strVal val="visible"/>
                                      </p:to>
                                    </p:set>
                                    <p:anim calcmode="lin" valueType="num">
                                      <p:cBhvr additive="base">
                                        <p:cTn id="60" dur="500" fill="hold"/>
                                        <p:tgtEl>
                                          <p:spTgt spid="2"/>
                                        </p:tgtEl>
                                        <p:attrNameLst>
                                          <p:attrName>ppt_x</p:attrName>
                                        </p:attrNameLst>
                                      </p:cBhvr>
                                      <p:tavLst>
                                        <p:tav tm="0">
                                          <p:val>
                                            <p:strVal val="#ppt_x"/>
                                          </p:val>
                                        </p:tav>
                                        <p:tav tm="100000">
                                          <p:val>
                                            <p:strVal val="#ppt_x"/>
                                          </p:val>
                                        </p:tav>
                                      </p:tavLst>
                                    </p:anim>
                                    <p:anim calcmode="lin" valueType="num">
                                      <p:cBhvr additive="base">
                                        <p:cTn id="61"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9" grpId="0"/>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3430881" y="964504"/>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3040509" y="111088"/>
            <a:ext cx="4645372" cy="900300"/>
          </a:xfrm>
          <a:prstGeom prst="rect">
            <a:avLst/>
          </a:prstGeom>
          <a:ln>
            <a:noFill/>
          </a:ln>
        </p:spPr>
        <p:txBody>
          <a:bodyPr spcFirstLastPara="1" wrap="square" lIns="91425" tIns="91425" rIns="91425" bIns="91425" anchor="ctr" anchorCtr="0">
            <a:noAutofit/>
          </a:bodyPr>
          <a:lstStyle/>
          <a:p>
            <a:r>
              <a:rPr lang="vi-VN" sz="3200" b="1">
                <a:latin typeface="+mj-lt"/>
              </a:rPr>
              <a:t>1. Một số đặc điểm của văn bản truyện</a:t>
            </a:r>
            <a:endParaRPr lang="en-US" sz="3200">
              <a:latin typeface="+mj-lt"/>
            </a:endParaRPr>
          </a:p>
        </p:txBody>
      </p:sp>
      <p:sp>
        <p:nvSpPr>
          <p:cNvPr id="2" name="Google Shape;1240;p19">
            <a:extLst>
              <a:ext uri="{FF2B5EF4-FFF2-40B4-BE49-F238E27FC236}">
                <a16:creationId xmlns:a16="http://schemas.microsoft.com/office/drawing/2014/main" id="{18687F88-76A7-9FBA-274D-029AFEC6EE7B}"/>
              </a:ext>
            </a:extLst>
          </p:cNvPr>
          <p:cNvSpPr/>
          <p:nvPr/>
        </p:nvSpPr>
        <p:spPr>
          <a:xfrm flipH="1">
            <a:off x="332437" y="1199400"/>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254311" y="-33852"/>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7874726" y="75685"/>
            <a:ext cx="1259142" cy="1463787"/>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1702026" y="73697"/>
            <a:ext cx="6717300" cy="900300"/>
          </a:xfrm>
          <a:prstGeom prst="rect">
            <a:avLst/>
          </a:prstGeom>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*Nhân vật chính</a:t>
            </a:r>
            <a:endParaRPr sz="3200" b="1">
              <a:latin typeface="Times New Roman" panose="02020603050405020304" pitchFamily="18" charset="0"/>
              <a:cs typeface="Times New Roman" panose="02020603050405020304" pitchFamily="18" charset="0"/>
            </a:endParaRPr>
          </a:p>
        </p:txBody>
      </p:sp>
      <p:grpSp>
        <p:nvGrpSpPr>
          <p:cNvPr id="160" name="Google Shape;1258;p36">
            <a:extLst>
              <a:ext uri="{FF2B5EF4-FFF2-40B4-BE49-F238E27FC236}">
                <a16:creationId xmlns:a16="http://schemas.microsoft.com/office/drawing/2014/main" id="{D79222E0-C9CC-7152-A95F-775BA9AC9445}"/>
              </a:ext>
            </a:extLst>
          </p:cNvPr>
          <p:cNvGrpSpPr/>
          <p:nvPr/>
        </p:nvGrpSpPr>
        <p:grpSpPr>
          <a:xfrm>
            <a:off x="430369" y="4202585"/>
            <a:ext cx="2011657" cy="457189"/>
            <a:chOff x="692670" y="3310321"/>
            <a:chExt cx="2011657" cy="457189"/>
          </a:xfrm>
        </p:grpSpPr>
        <p:sp>
          <p:nvSpPr>
            <p:cNvPr id="161" name="Google Shape;1259;p36">
              <a:extLst>
                <a:ext uri="{FF2B5EF4-FFF2-40B4-BE49-F238E27FC236}">
                  <a16:creationId xmlns:a16="http://schemas.microsoft.com/office/drawing/2014/main" id="{3578FAE1-2E63-3514-3383-2088C3F8EBB1}"/>
                </a:ext>
              </a:extLst>
            </p:cNvPr>
            <p:cNvSpPr/>
            <p:nvPr/>
          </p:nvSpPr>
          <p:spPr>
            <a:xfrm>
              <a:off x="823966" y="3577725"/>
              <a:ext cx="1713674" cy="189785"/>
            </a:xfrm>
            <a:custGeom>
              <a:avLst/>
              <a:gdLst/>
              <a:ahLst/>
              <a:cxnLst/>
              <a:rect l="l" t="t" r="r" b="b"/>
              <a:pathLst>
                <a:path w="76418" h="9268" extrusionOk="0">
                  <a:moveTo>
                    <a:pt x="1" y="1"/>
                  </a:moveTo>
                  <a:lnTo>
                    <a:pt x="1" y="9267"/>
                  </a:lnTo>
                  <a:lnTo>
                    <a:pt x="76418" y="9267"/>
                  </a:lnTo>
                  <a:lnTo>
                    <a:pt x="76418" y="1"/>
                  </a:lnTo>
                  <a:close/>
                </a:path>
              </a:pathLst>
            </a:custGeom>
            <a:solidFill>
              <a:srgbClr val="5F0F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260;p36">
              <a:extLst>
                <a:ext uri="{FF2B5EF4-FFF2-40B4-BE49-F238E27FC236}">
                  <a16:creationId xmlns:a16="http://schemas.microsoft.com/office/drawing/2014/main" id="{F29BD344-92B5-CD3E-2F00-2FA79CB8BCC8}"/>
                </a:ext>
              </a:extLst>
            </p:cNvPr>
            <p:cNvSpPr/>
            <p:nvPr/>
          </p:nvSpPr>
          <p:spPr>
            <a:xfrm>
              <a:off x="985602" y="3577725"/>
              <a:ext cx="40432" cy="189785"/>
            </a:xfrm>
            <a:custGeom>
              <a:avLst/>
              <a:gdLst/>
              <a:ahLst/>
              <a:cxnLst/>
              <a:rect l="l" t="t" r="r" b="b"/>
              <a:pathLst>
                <a:path w="1803" h="9268" extrusionOk="0">
                  <a:moveTo>
                    <a:pt x="0" y="1"/>
                  </a:moveTo>
                  <a:lnTo>
                    <a:pt x="0" y="9267"/>
                  </a:lnTo>
                  <a:lnTo>
                    <a:pt x="1802" y="9267"/>
                  </a:lnTo>
                  <a:lnTo>
                    <a:pt x="1802" y="1"/>
                  </a:lnTo>
                  <a:close/>
                </a:path>
              </a:pathLst>
            </a:custGeom>
            <a:solidFill>
              <a:srgbClr val="7D19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261;p36">
              <a:extLst>
                <a:ext uri="{FF2B5EF4-FFF2-40B4-BE49-F238E27FC236}">
                  <a16:creationId xmlns:a16="http://schemas.microsoft.com/office/drawing/2014/main" id="{D7AE5A65-738A-E020-E910-0A920287162F}"/>
                </a:ext>
              </a:extLst>
            </p:cNvPr>
            <p:cNvSpPr/>
            <p:nvPr/>
          </p:nvSpPr>
          <p:spPr>
            <a:xfrm>
              <a:off x="2305986" y="3577725"/>
              <a:ext cx="40432" cy="189785"/>
            </a:xfrm>
            <a:custGeom>
              <a:avLst/>
              <a:gdLst/>
              <a:ahLst/>
              <a:cxnLst/>
              <a:rect l="l" t="t" r="r" b="b"/>
              <a:pathLst>
                <a:path w="1803" h="9268" extrusionOk="0">
                  <a:moveTo>
                    <a:pt x="0" y="1"/>
                  </a:moveTo>
                  <a:lnTo>
                    <a:pt x="0" y="9267"/>
                  </a:lnTo>
                  <a:lnTo>
                    <a:pt x="1802" y="9267"/>
                  </a:lnTo>
                  <a:lnTo>
                    <a:pt x="1802" y="1"/>
                  </a:lnTo>
                  <a:close/>
                </a:path>
              </a:pathLst>
            </a:custGeom>
            <a:solidFill>
              <a:srgbClr val="7D19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262;p36">
              <a:extLst>
                <a:ext uri="{FF2B5EF4-FFF2-40B4-BE49-F238E27FC236}">
                  <a16:creationId xmlns:a16="http://schemas.microsoft.com/office/drawing/2014/main" id="{AED6C0A6-2012-B4B2-FFE9-F6E93F5C4BA3}"/>
                </a:ext>
              </a:extLst>
            </p:cNvPr>
            <p:cNvSpPr/>
            <p:nvPr/>
          </p:nvSpPr>
          <p:spPr>
            <a:xfrm>
              <a:off x="2377408" y="3577725"/>
              <a:ext cx="22403" cy="189785"/>
            </a:xfrm>
            <a:custGeom>
              <a:avLst/>
              <a:gdLst/>
              <a:ahLst/>
              <a:cxnLst/>
              <a:rect l="l" t="t" r="r" b="b"/>
              <a:pathLst>
                <a:path w="999" h="9268" extrusionOk="0">
                  <a:moveTo>
                    <a:pt x="1" y="1"/>
                  </a:moveTo>
                  <a:lnTo>
                    <a:pt x="1" y="9267"/>
                  </a:lnTo>
                  <a:lnTo>
                    <a:pt x="998" y="9267"/>
                  </a:lnTo>
                  <a:lnTo>
                    <a:pt x="998" y="1"/>
                  </a:lnTo>
                  <a:close/>
                </a:path>
              </a:pathLst>
            </a:custGeom>
            <a:solidFill>
              <a:srgbClr val="7D19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263;p36">
              <a:extLst>
                <a:ext uri="{FF2B5EF4-FFF2-40B4-BE49-F238E27FC236}">
                  <a16:creationId xmlns:a16="http://schemas.microsoft.com/office/drawing/2014/main" id="{BAC45077-DF15-E597-4867-DC73F475235C}"/>
                </a:ext>
              </a:extLst>
            </p:cNvPr>
            <p:cNvSpPr/>
            <p:nvPr/>
          </p:nvSpPr>
          <p:spPr>
            <a:xfrm>
              <a:off x="1151544" y="3636352"/>
              <a:ext cx="1033254" cy="72490"/>
            </a:xfrm>
            <a:custGeom>
              <a:avLst/>
              <a:gdLst/>
              <a:ahLst/>
              <a:cxnLst/>
              <a:rect l="l" t="t" r="r" b="b"/>
              <a:pathLst>
                <a:path w="46076" h="3540" extrusionOk="0">
                  <a:moveTo>
                    <a:pt x="1" y="0"/>
                  </a:moveTo>
                  <a:lnTo>
                    <a:pt x="1" y="3540"/>
                  </a:lnTo>
                  <a:lnTo>
                    <a:pt x="46076" y="3540"/>
                  </a:lnTo>
                  <a:lnTo>
                    <a:pt x="46076" y="0"/>
                  </a:lnTo>
                  <a:close/>
                </a:path>
              </a:pathLst>
            </a:custGeom>
            <a:solidFill>
              <a:srgbClr val="7D19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264;p36">
              <a:extLst>
                <a:ext uri="{FF2B5EF4-FFF2-40B4-BE49-F238E27FC236}">
                  <a16:creationId xmlns:a16="http://schemas.microsoft.com/office/drawing/2014/main" id="{DB5F82FD-6893-E8DF-86EA-71A73819B80F}"/>
                </a:ext>
              </a:extLst>
            </p:cNvPr>
            <p:cNvSpPr/>
            <p:nvPr/>
          </p:nvSpPr>
          <p:spPr>
            <a:xfrm>
              <a:off x="692670" y="3310321"/>
              <a:ext cx="2011657" cy="267518"/>
            </a:xfrm>
            <a:custGeom>
              <a:avLst/>
              <a:gdLst/>
              <a:ahLst/>
              <a:cxnLst/>
              <a:rect l="l" t="t" r="r" b="b"/>
              <a:pathLst>
                <a:path w="89706" h="13064" extrusionOk="0">
                  <a:moveTo>
                    <a:pt x="0" y="0"/>
                  </a:moveTo>
                  <a:lnTo>
                    <a:pt x="0" y="13064"/>
                  </a:lnTo>
                  <a:lnTo>
                    <a:pt x="89705" y="13064"/>
                  </a:lnTo>
                  <a:lnTo>
                    <a:pt x="89705" y="0"/>
                  </a:ln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265;p36">
              <a:extLst>
                <a:ext uri="{FF2B5EF4-FFF2-40B4-BE49-F238E27FC236}">
                  <a16:creationId xmlns:a16="http://schemas.microsoft.com/office/drawing/2014/main" id="{9E245305-1151-887D-EE4E-71B0DCB84169}"/>
                </a:ext>
              </a:extLst>
            </p:cNvPr>
            <p:cNvSpPr/>
            <p:nvPr/>
          </p:nvSpPr>
          <p:spPr>
            <a:xfrm>
              <a:off x="961787" y="3310321"/>
              <a:ext cx="20945" cy="267518"/>
            </a:xfrm>
            <a:custGeom>
              <a:avLst/>
              <a:gdLst/>
              <a:ahLst/>
              <a:cxnLst/>
              <a:rect l="l" t="t" r="r" b="b"/>
              <a:pathLst>
                <a:path w="934" h="13064" extrusionOk="0">
                  <a:moveTo>
                    <a:pt x="0" y="0"/>
                  </a:moveTo>
                  <a:lnTo>
                    <a:pt x="0" y="13064"/>
                  </a:lnTo>
                  <a:lnTo>
                    <a:pt x="934" y="13064"/>
                  </a:lnTo>
                  <a:lnTo>
                    <a:pt x="934" y="0"/>
                  </a:lnTo>
                  <a:close/>
                </a:path>
              </a:pathLst>
            </a:custGeom>
            <a:solidFill>
              <a:srgbClr val="C73B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 name="Google Shape;1266;p36">
              <a:extLst>
                <a:ext uri="{FF2B5EF4-FFF2-40B4-BE49-F238E27FC236}">
                  <a16:creationId xmlns:a16="http://schemas.microsoft.com/office/drawing/2014/main" id="{CDA590BC-E661-EBAA-2266-FEC57651ED92}"/>
                </a:ext>
              </a:extLst>
            </p:cNvPr>
            <p:cNvSpPr/>
            <p:nvPr/>
          </p:nvSpPr>
          <p:spPr>
            <a:xfrm>
              <a:off x="1006525" y="3310321"/>
              <a:ext cx="21663" cy="267518"/>
            </a:xfrm>
            <a:custGeom>
              <a:avLst/>
              <a:gdLst/>
              <a:ahLst/>
              <a:cxnLst/>
              <a:rect l="l" t="t" r="r" b="b"/>
              <a:pathLst>
                <a:path w="966" h="13064" extrusionOk="0">
                  <a:moveTo>
                    <a:pt x="0" y="0"/>
                  </a:moveTo>
                  <a:lnTo>
                    <a:pt x="0" y="13064"/>
                  </a:lnTo>
                  <a:lnTo>
                    <a:pt x="966" y="13064"/>
                  </a:lnTo>
                  <a:lnTo>
                    <a:pt x="966" y="0"/>
                  </a:lnTo>
                  <a:close/>
                </a:path>
              </a:pathLst>
            </a:custGeom>
            <a:solidFill>
              <a:srgbClr val="C73B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 name="Google Shape;1267;p36">
              <a:extLst>
                <a:ext uri="{FF2B5EF4-FFF2-40B4-BE49-F238E27FC236}">
                  <a16:creationId xmlns:a16="http://schemas.microsoft.com/office/drawing/2014/main" id="{715F5AD7-FCD6-B55B-A39C-48DBA701A5F6}"/>
                </a:ext>
              </a:extLst>
            </p:cNvPr>
            <p:cNvSpPr/>
            <p:nvPr/>
          </p:nvSpPr>
          <p:spPr>
            <a:xfrm>
              <a:off x="1619815" y="3310321"/>
              <a:ext cx="21663" cy="267518"/>
            </a:xfrm>
            <a:custGeom>
              <a:avLst/>
              <a:gdLst/>
              <a:ahLst/>
              <a:cxnLst/>
              <a:rect l="l" t="t" r="r" b="b"/>
              <a:pathLst>
                <a:path w="966" h="13064" extrusionOk="0">
                  <a:moveTo>
                    <a:pt x="0" y="0"/>
                  </a:moveTo>
                  <a:lnTo>
                    <a:pt x="0" y="13064"/>
                  </a:lnTo>
                  <a:lnTo>
                    <a:pt x="966" y="13064"/>
                  </a:lnTo>
                  <a:lnTo>
                    <a:pt x="966" y="0"/>
                  </a:lnTo>
                  <a:close/>
                </a:path>
              </a:pathLst>
            </a:custGeom>
            <a:solidFill>
              <a:srgbClr val="C73B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 name="Google Shape;1268;p36">
              <a:extLst>
                <a:ext uri="{FF2B5EF4-FFF2-40B4-BE49-F238E27FC236}">
                  <a16:creationId xmlns:a16="http://schemas.microsoft.com/office/drawing/2014/main" id="{07187D78-B1C8-3039-C027-68DD82F1E40E}"/>
                </a:ext>
              </a:extLst>
            </p:cNvPr>
            <p:cNvSpPr/>
            <p:nvPr/>
          </p:nvSpPr>
          <p:spPr>
            <a:xfrm>
              <a:off x="1665270" y="3310321"/>
              <a:ext cx="20945" cy="267518"/>
            </a:xfrm>
            <a:custGeom>
              <a:avLst/>
              <a:gdLst/>
              <a:ahLst/>
              <a:cxnLst/>
              <a:rect l="l" t="t" r="r" b="b"/>
              <a:pathLst>
                <a:path w="934" h="13064" extrusionOk="0">
                  <a:moveTo>
                    <a:pt x="0" y="0"/>
                  </a:moveTo>
                  <a:lnTo>
                    <a:pt x="0" y="13064"/>
                  </a:lnTo>
                  <a:lnTo>
                    <a:pt x="934" y="13064"/>
                  </a:lnTo>
                  <a:lnTo>
                    <a:pt x="934" y="0"/>
                  </a:lnTo>
                  <a:close/>
                </a:path>
              </a:pathLst>
            </a:custGeom>
            <a:solidFill>
              <a:srgbClr val="C73B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 name="Google Shape;1269;p36">
              <a:extLst>
                <a:ext uri="{FF2B5EF4-FFF2-40B4-BE49-F238E27FC236}">
                  <a16:creationId xmlns:a16="http://schemas.microsoft.com/office/drawing/2014/main" id="{237337BF-CA12-F3AD-471E-122A7855DEE6}"/>
                </a:ext>
              </a:extLst>
            </p:cNvPr>
            <p:cNvSpPr/>
            <p:nvPr/>
          </p:nvSpPr>
          <p:spPr>
            <a:xfrm>
              <a:off x="2278561" y="3310321"/>
              <a:ext cx="20945" cy="267518"/>
            </a:xfrm>
            <a:custGeom>
              <a:avLst/>
              <a:gdLst/>
              <a:ahLst/>
              <a:cxnLst/>
              <a:rect l="l" t="t" r="r" b="b"/>
              <a:pathLst>
                <a:path w="934" h="13064" extrusionOk="0">
                  <a:moveTo>
                    <a:pt x="1" y="0"/>
                  </a:moveTo>
                  <a:lnTo>
                    <a:pt x="1" y="13064"/>
                  </a:lnTo>
                  <a:lnTo>
                    <a:pt x="934" y="13064"/>
                  </a:lnTo>
                  <a:lnTo>
                    <a:pt x="934" y="0"/>
                  </a:lnTo>
                  <a:close/>
                </a:path>
              </a:pathLst>
            </a:custGeom>
            <a:solidFill>
              <a:srgbClr val="C73B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 name="Google Shape;1270;p36">
              <a:extLst>
                <a:ext uri="{FF2B5EF4-FFF2-40B4-BE49-F238E27FC236}">
                  <a16:creationId xmlns:a16="http://schemas.microsoft.com/office/drawing/2014/main" id="{AFE98EB1-2FB3-D1DA-5B5C-A874A47CA71B}"/>
                </a:ext>
              </a:extLst>
            </p:cNvPr>
            <p:cNvSpPr/>
            <p:nvPr/>
          </p:nvSpPr>
          <p:spPr>
            <a:xfrm>
              <a:off x="2323298" y="3310321"/>
              <a:ext cx="21663" cy="267518"/>
            </a:xfrm>
            <a:custGeom>
              <a:avLst/>
              <a:gdLst/>
              <a:ahLst/>
              <a:cxnLst/>
              <a:rect l="l" t="t" r="r" b="b"/>
              <a:pathLst>
                <a:path w="966" h="13064" extrusionOk="0">
                  <a:moveTo>
                    <a:pt x="0" y="0"/>
                  </a:moveTo>
                  <a:lnTo>
                    <a:pt x="0" y="13064"/>
                  </a:lnTo>
                  <a:lnTo>
                    <a:pt x="966" y="13064"/>
                  </a:lnTo>
                  <a:lnTo>
                    <a:pt x="966" y="0"/>
                  </a:lnTo>
                  <a:close/>
                </a:path>
              </a:pathLst>
            </a:custGeom>
            <a:solidFill>
              <a:srgbClr val="C73B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3" name="Google Shape;1271;p36">
            <a:extLst>
              <a:ext uri="{FF2B5EF4-FFF2-40B4-BE49-F238E27FC236}">
                <a16:creationId xmlns:a16="http://schemas.microsoft.com/office/drawing/2014/main" id="{D484FBCC-95D5-7C98-AA39-C6937C876285}"/>
              </a:ext>
            </a:extLst>
          </p:cNvPr>
          <p:cNvGrpSpPr/>
          <p:nvPr/>
        </p:nvGrpSpPr>
        <p:grpSpPr>
          <a:xfrm>
            <a:off x="2895611" y="4294090"/>
            <a:ext cx="3359150" cy="914398"/>
            <a:chOff x="3364500" y="2844027"/>
            <a:chExt cx="2011699" cy="914398"/>
          </a:xfrm>
        </p:grpSpPr>
        <p:sp>
          <p:nvSpPr>
            <p:cNvPr id="174" name="Google Shape;1272;p36">
              <a:extLst>
                <a:ext uri="{FF2B5EF4-FFF2-40B4-BE49-F238E27FC236}">
                  <a16:creationId xmlns:a16="http://schemas.microsoft.com/office/drawing/2014/main" id="{E86487CF-60D0-9832-CD2B-F11322F15C53}"/>
                </a:ext>
              </a:extLst>
            </p:cNvPr>
            <p:cNvSpPr/>
            <p:nvPr/>
          </p:nvSpPr>
          <p:spPr>
            <a:xfrm>
              <a:off x="3752816" y="3305861"/>
              <a:ext cx="1560139" cy="436529"/>
            </a:xfrm>
            <a:custGeom>
              <a:avLst/>
              <a:gdLst/>
              <a:ahLst/>
              <a:cxnLst/>
              <a:rect l="l" t="t" r="r" b="b"/>
              <a:pathLst>
                <a:path w="57917" h="16636" extrusionOk="0">
                  <a:moveTo>
                    <a:pt x="0" y="0"/>
                  </a:moveTo>
                  <a:lnTo>
                    <a:pt x="0" y="16635"/>
                  </a:lnTo>
                  <a:lnTo>
                    <a:pt x="57916" y="16635"/>
                  </a:lnTo>
                  <a:lnTo>
                    <a:pt x="57916" y="14029"/>
                  </a:lnTo>
                  <a:lnTo>
                    <a:pt x="3250" y="14029"/>
                  </a:lnTo>
                  <a:lnTo>
                    <a:pt x="3250" y="2574"/>
                  </a:lnTo>
                  <a:lnTo>
                    <a:pt x="57916" y="2574"/>
                  </a:lnTo>
                  <a:lnTo>
                    <a:pt x="57916" y="0"/>
                  </a:lnTo>
                  <a:close/>
                </a:path>
              </a:pathLst>
            </a:custGeom>
            <a:solidFill>
              <a:srgbClr val="5F0F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 name="Google Shape;1273;p36">
              <a:extLst>
                <a:ext uri="{FF2B5EF4-FFF2-40B4-BE49-F238E27FC236}">
                  <a16:creationId xmlns:a16="http://schemas.microsoft.com/office/drawing/2014/main" id="{61F5E2E7-3C32-640B-5438-018749882364}"/>
                </a:ext>
              </a:extLst>
            </p:cNvPr>
            <p:cNvSpPr/>
            <p:nvPr/>
          </p:nvSpPr>
          <p:spPr>
            <a:xfrm>
              <a:off x="3840365" y="3373404"/>
              <a:ext cx="1412764" cy="300579"/>
            </a:xfrm>
            <a:custGeom>
              <a:avLst/>
              <a:gdLst/>
              <a:ahLst/>
              <a:cxnLst/>
              <a:rect l="l" t="t" r="r" b="b"/>
              <a:pathLst>
                <a:path w="52446" h="11455" extrusionOk="0">
                  <a:moveTo>
                    <a:pt x="0" y="0"/>
                  </a:moveTo>
                  <a:lnTo>
                    <a:pt x="0" y="11455"/>
                  </a:lnTo>
                  <a:lnTo>
                    <a:pt x="52446" y="11455"/>
                  </a:lnTo>
                  <a:cubicBezTo>
                    <a:pt x="52446" y="11455"/>
                    <a:pt x="51255" y="9621"/>
                    <a:pt x="51255" y="5728"/>
                  </a:cubicBezTo>
                  <a:cubicBezTo>
                    <a:pt x="51255" y="1255"/>
                    <a:pt x="52446" y="0"/>
                    <a:pt x="52446"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 name="Google Shape;1274;p36">
              <a:extLst>
                <a:ext uri="{FF2B5EF4-FFF2-40B4-BE49-F238E27FC236}">
                  <a16:creationId xmlns:a16="http://schemas.microsoft.com/office/drawing/2014/main" id="{02DE0BAB-49D9-F4D6-1448-EF870BE76981}"/>
                </a:ext>
              </a:extLst>
            </p:cNvPr>
            <p:cNvSpPr/>
            <p:nvPr/>
          </p:nvSpPr>
          <p:spPr>
            <a:xfrm>
              <a:off x="4170575" y="3451076"/>
              <a:ext cx="119656" cy="307349"/>
            </a:xfrm>
            <a:custGeom>
              <a:avLst/>
              <a:gdLst/>
              <a:ahLst/>
              <a:cxnLst/>
              <a:rect l="l" t="t" r="r" b="b"/>
              <a:pathLst>
                <a:path w="4442" h="11713" extrusionOk="0">
                  <a:moveTo>
                    <a:pt x="1" y="1"/>
                  </a:moveTo>
                  <a:lnTo>
                    <a:pt x="1" y="5857"/>
                  </a:lnTo>
                  <a:lnTo>
                    <a:pt x="1" y="11712"/>
                  </a:lnTo>
                  <a:lnTo>
                    <a:pt x="2221" y="10104"/>
                  </a:lnTo>
                  <a:lnTo>
                    <a:pt x="4441" y="11712"/>
                  </a:lnTo>
                  <a:lnTo>
                    <a:pt x="4441" y="5857"/>
                  </a:lnTo>
                  <a:lnTo>
                    <a:pt x="4441" y="1"/>
                  </a:lnTo>
                  <a:close/>
                </a:path>
              </a:pathLst>
            </a:custGeom>
            <a:solidFill>
              <a:srgbClr val="7D19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1275;p36">
              <a:extLst>
                <a:ext uri="{FF2B5EF4-FFF2-40B4-BE49-F238E27FC236}">
                  <a16:creationId xmlns:a16="http://schemas.microsoft.com/office/drawing/2014/main" id="{05C0DDA4-9969-BC64-2E0F-4BE7E14FC29C}"/>
                </a:ext>
              </a:extLst>
            </p:cNvPr>
            <p:cNvSpPr/>
            <p:nvPr/>
          </p:nvSpPr>
          <p:spPr>
            <a:xfrm>
              <a:off x="3570794" y="3014565"/>
              <a:ext cx="1805405" cy="295541"/>
            </a:xfrm>
            <a:custGeom>
              <a:avLst/>
              <a:gdLst/>
              <a:ahLst/>
              <a:cxnLst/>
              <a:rect l="l" t="t" r="r" b="b"/>
              <a:pathLst>
                <a:path w="67022" h="11263" extrusionOk="0">
                  <a:moveTo>
                    <a:pt x="0" y="1"/>
                  </a:moveTo>
                  <a:lnTo>
                    <a:pt x="0" y="11262"/>
                  </a:lnTo>
                  <a:lnTo>
                    <a:pt x="67022" y="11262"/>
                  </a:lnTo>
                  <a:lnTo>
                    <a:pt x="67022" y="1"/>
                  </a:ln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1276;p36">
              <a:extLst>
                <a:ext uri="{FF2B5EF4-FFF2-40B4-BE49-F238E27FC236}">
                  <a16:creationId xmlns:a16="http://schemas.microsoft.com/office/drawing/2014/main" id="{66973715-6554-0245-CE4B-3AD6C118CB02}"/>
                </a:ext>
              </a:extLst>
            </p:cNvPr>
            <p:cNvSpPr/>
            <p:nvPr/>
          </p:nvSpPr>
          <p:spPr>
            <a:xfrm>
              <a:off x="3758015" y="3014565"/>
              <a:ext cx="527867" cy="295541"/>
            </a:xfrm>
            <a:custGeom>
              <a:avLst/>
              <a:gdLst/>
              <a:ahLst/>
              <a:cxnLst/>
              <a:rect l="l" t="t" r="r" b="b"/>
              <a:pathLst>
                <a:path w="19596" h="11263" extrusionOk="0">
                  <a:moveTo>
                    <a:pt x="0" y="1"/>
                  </a:moveTo>
                  <a:lnTo>
                    <a:pt x="0" y="11262"/>
                  </a:lnTo>
                  <a:lnTo>
                    <a:pt x="19595" y="11262"/>
                  </a:lnTo>
                  <a:lnTo>
                    <a:pt x="19595" y="1"/>
                  </a:lnTo>
                  <a:close/>
                </a:path>
              </a:pathLst>
            </a:custGeom>
            <a:solidFill>
              <a:srgbClr val="C73B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1277;p36">
              <a:extLst>
                <a:ext uri="{FF2B5EF4-FFF2-40B4-BE49-F238E27FC236}">
                  <a16:creationId xmlns:a16="http://schemas.microsoft.com/office/drawing/2014/main" id="{0E3970DF-9D8A-7A29-956A-DB2264BFF9ED}"/>
                </a:ext>
              </a:extLst>
            </p:cNvPr>
            <p:cNvSpPr/>
            <p:nvPr/>
          </p:nvSpPr>
          <p:spPr>
            <a:xfrm>
              <a:off x="4372531" y="3014565"/>
              <a:ext cx="86712" cy="295541"/>
            </a:xfrm>
            <a:custGeom>
              <a:avLst/>
              <a:gdLst/>
              <a:ahLst/>
              <a:cxnLst/>
              <a:rect l="l" t="t" r="r" b="b"/>
              <a:pathLst>
                <a:path w="3219" h="11263" extrusionOk="0">
                  <a:moveTo>
                    <a:pt x="1" y="1"/>
                  </a:moveTo>
                  <a:lnTo>
                    <a:pt x="1" y="11262"/>
                  </a:lnTo>
                  <a:lnTo>
                    <a:pt x="3218" y="11262"/>
                  </a:lnTo>
                  <a:lnTo>
                    <a:pt x="3218" y="1"/>
                  </a:lnTo>
                  <a:close/>
                </a:path>
              </a:pathLst>
            </a:custGeom>
            <a:solidFill>
              <a:srgbClr val="C73B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 name="Google Shape;1278;p36">
              <a:extLst>
                <a:ext uri="{FF2B5EF4-FFF2-40B4-BE49-F238E27FC236}">
                  <a16:creationId xmlns:a16="http://schemas.microsoft.com/office/drawing/2014/main" id="{E9B42DC1-D325-FF70-B100-390961FC13BD}"/>
                </a:ext>
              </a:extLst>
            </p:cNvPr>
            <p:cNvSpPr/>
            <p:nvPr/>
          </p:nvSpPr>
          <p:spPr>
            <a:xfrm>
              <a:off x="5154335" y="3014565"/>
              <a:ext cx="32110" cy="295541"/>
            </a:xfrm>
            <a:custGeom>
              <a:avLst/>
              <a:gdLst/>
              <a:ahLst/>
              <a:cxnLst/>
              <a:rect l="l" t="t" r="r" b="b"/>
              <a:pathLst>
                <a:path w="1192" h="11263" extrusionOk="0">
                  <a:moveTo>
                    <a:pt x="1" y="1"/>
                  </a:moveTo>
                  <a:lnTo>
                    <a:pt x="1" y="11262"/>
                  </a:lnTo>
                  <a:lnTo>
                    <a:pt x="1191" y="11262"/>
                  </a:lnTo>
                  <a:lnTo>
                    <a:pt x="1191" y="1"/>
                  </a:lnTo>
                  <a:close/>
                </a:path>
              </a:pathLst>
            </a:custGeom>
            <a:solidFill>
              <a:srgbClr val="C73B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279;p36">
              <a:extLst>
                <a:ext uri="{FF2B5EF4-FFF2-40B4-BE49-F238E27FC236}">
                  <a16:creationId xmlns:a16="http://schemas.microsoft.com/office/drawing/2014/main" id="{7DAE4247-6348-2D62-96F7-2612472D2490}"/>
                </a:ext>
              </a:extLst>
            </p:cNvPr>
            <p:cNvSpPr/>
            <p:nvPr/>
          </p:nvSpPr>
          <p:spPr>
            <a:xfrm>
              <a:off x="3927026" y="3074524"/>
              <a:ext cx="201977" cy="197587"/>
            </a:xfrm>
            <a:custGeom>
              <a:avLst/>
              <a:gdLst/>
              <a:ahLst/>
              <a:cxnLst/>
              <a:rect l="l" t="t" r="r" b="b"/>
              <a:pathLst>
                <a:path w="7498" h="7530" extrusionOk="0">
                  <a:moveTo>
                    <a:pt x="3765" y="0"/>
                  </a:moveTo>
                  <a:cubicBezTo>
                    <a:pt x="1674" y="0"/>
                    <a:pt x="1" y="1706"/>
                    <a:pt x="1" y="3765"/>
                  </a:cubicBezTo>
                  <a:cubicBezTo>
                    <a:pt x="1" y="5824"/>
                    <a:pt x="1674" y="7529"/>
                    <a:pt x="3765" y="7529"/>
                  </a:cubicBezTo>
                  <a:cubicBezTo>
                    <a:pt x="5824" y="7529"/>
                    <a:pt x="7497" y="5824"/>
                    <a:pt x="7497" y="3765"/>
                  </a:cubicBezTo>
                  <a:cubicBezTo>
                    <a:pt x="7497" y="1706"/>
                    <a:pt x="5824" y="0"/>
                    <a:pt x="3765" y="0"/>
                  </a:cubicBez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280;p36">
              <a:extLst>
                <a:ext uri="{FF2B5EF4-FFF2-40B4-BE49-F238E27FC236}">
                  <a16:creationId xmlns:a16="http://schemas.microsoft.com/office/drawing/2014/main" id="{E0FF24F0-B7E9-E58A-39CE-29CD34023F6F}"/>
                </a:ext>
              </a:extLst>
            </p:cNvPr>
            <p:cNvSpPr/>
            <p:nvPr/>
          </p:nvSpPr>
          <p:spPr>
            <a:xfrm>
              <a:off x="3364500" y="2844027"/>
              <a:ext cx="1805432" cy="167201"/>
            </a:xfrm>
            <a:custGeom>
              <a:avLst/>
              <a:gdLst/>
              <a:ahLst/>
              <a:cxnLst/>
              <a:rect l="l" t="t" r="r" b="b"/>
              <a:pathLst>
                <a:path w="67023" h="6372" extrusionOk="0">
                  <a:moveTo>
                    <a:pt x="1" y="1"/>
                  </a:moveTo>
                  <a:lnTo>
                    <a:pt x="1" y="6371"/>
                  </a:lnTo>
                  <a:lnTo>
                    <a:pt x="67022" y="6371"/>
                  </a:lnTo>
                  <a:lnTo>
                    <a:pt x="67022" y="1"/>
                  </a:lnTo>
                  <a:close/>
                </a:path>
              </a:pathLst>
            </a:custGeom>
            <a:solidFill>
              <a:srgbClr val="E3641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281;p36">
              <a:extLst>
                <a:ext uri="{FF2B5EF4-FFF2-40B4-BE49-F238E27FC236}">
                  <a16:creationId xmlns:a16="http://schemas.microsoft.com/office/drawing/2014/main" id="{742CA836-911F-61A3-0E1C-0564D79B8259}"/>
                </a:ext>
              </a:extLst>
            </p:cNvPr>
            <p:cNvSpPr/>
            <p:nvPr/>
          </p:nvSpPr>
          <p:spPr>
            <a:xfrm>
              <a:off x="3552583" y="2844027"/>
              <a:ext cx="527005" cy="167201"/>
            </a:xfrm>
            <a:custGeom>
              <a:avLst/>
              <a:gdLst/>
              <a:ahLst/>
              <a:cxnLst/>
              <a:rect l="l" t="t" r="r" b="b"/>
              <a:pathLst>
                <a:path w="19564" h="6372" extrusionOk="0">
                  <a:moveTo>
                    <a:pt x="1" y="1"/>
                  </a:moveTo>
                  <a:lnTo>
                    <a:pt x="1" y="6371"/>
                  </a:lnTo>
                  <a:lnTo>
                    <a:pt x="19563" y="6371"/>
                  </a:lnTo>
                  <a:lnTo>
                    <a:pt x="19563" y="1"/>
                  </a:lnTo>
                  <a:close/>
                </a:path>
              </a:pathLst>
            </a:custGeom>
            <a:solidFill>
              <a:srgbClr val="FFA6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282;p36">
              <a:extLst>
                <a:ext uri="{FF2B5EF4-FFF2-40B4-BE49-F238E27FC236}">
                  <a16:creationId xmlns:a16="http://schemas.microsoft.com/office/drawing/2014/main" id="{6BDA366D-EB34-3504-F225-C8A0D0508643}"/>
                </a:ext>
              </a:extLst>
            </p:cNvPr>
            <p:cNvSpPr/>
            <p:nvPr/>
          </p:nvSpPr>
          <p:spPr>
            <a:xfrm>
              <a:off x="4166238" y="2844027"/>
              <a:ext cx="86712" cy="167201"/>
            </a:xfrm>
            <a:custGeom>
              <a:avLst/>
              <a:gdLst/>
              <a:ahLst/>
              <a:cxnLst/>
              <a:rect l="l" t="t" r="r" b="b"/>
              <a:pathLst>
                <a:path w="3219" h="6372" extrusionOk="0">
                  <a:moveTo>
                    <a:pt x="1" y="1"/>
                  </a:moveTo>
                  <a:lnTo>
                    <a:pt x="1" y="6371"/>
                  </a:lnTo>
                  <a:lnTo>
                    <a:pt x="3219" y="6371"/>
                  </a:lnTo>
                  <a:lnTo>
                    <a:pt x="3219" y="1"/>
                  </a:lnTo>
                  <a:close/>
                </a:path>
              </a:pathLst>
            </a:custGeom>
            <a:solidFill>
              <a:srgbClr val="FFA6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283;p36">
              <a:extLst>
                <a:ext uri="{FF2B5EF4-FFF2-40B4-BE49-F238E27FC236}">
                  <a16:creationId xmlns:a16="http://schemas.microsoft.com/office/drawing/2014/main" id="{A372EC1B-4BE1-9736-5CD3-4B2AA1E97B38}"/>
                </a:ext>
              </a:extLst>
            </p:cNvPr>
            <p:cNvSpPr/>
            <p:nvPr/>
          </p:nvSpPr>
          <p:spPr>
            <a:xfrm>
              <a:off x="4948068" y="2844027"/>
              <a:ext cx="32945" cy="167201"/>
            </a:xfrm>
            <a:custGeom>
              <a:avLst/>
              <a:gdLst/>
              <a:ahLst/>
              <a:cxnLst/>
              <a:rect l="l" t="t" r="r" b="b"/>
              <a:pathLst>
                <a:path w="1223" h="6372" extrusionOk="0">
                  <a:moveTo>
                    <a:pt x="0" y="1"/>
                  </a:moveTo>
                  <a:lnTo>
                    <a:pt x="0" y="6371"/>
                  </a:lnTo>
                  <a:lnTo>
                    <a:pt x="1223" y="6371"/>
                  </a:lnTo>
                  <a:lnTo>
                    <a:pt x="1223" y="1"/>
                  </a:lnTo>
                  <a:close/>
                </a:path>
              </a:pathLst>
            </a:custGeom>
            <a:solidFill>
              <a:srgbClr val="FFA6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6" name="Google Shape;1284;p36">
            <a:extLst>
              <a:ext uri="{FF2B5EF4-FFF2-40B4-BE49-F238E27FC236}">
                <a16:creationId xmlns:a16="http://schemas.microsoft.com/office/drawing/2014/main" id="{465BE31E-5DC2-8471-8871-A911C1932A76}"/>
              </a:ext>
            </a:extLst>
          </p:cNvPr>
          <p:cNvGrpSpPr/>
          <p:nvPr/>
        </p:nvGrpSpPr>
        <p:grpSpPr>
          <a:xfrm>
            <a:off x="6444384" y="3512702"/>
            <a:ext cx="2414103" cy="1371593"/>
            <a:chOff x="6036375" y="2316300"/>
            <a:chExt cx="2011696" cy="1371593"/>
          </a:xfrm>
        </p:grpSpPr>
        <p:sp>
          <p:nvSpPr>
            <p:cNvPr id="187" name="Google Shape;1285;p36">
              <a:extLst>
                <a:ext uri="{FF2B5EF4-FFF2-40B4-BE49-F238E27FC236}">
                  <a16:creationId xmlns:a16="http://schemas.microsoft.com/office/drawing/2014/main" id="{B9363BB0-E338-0D79-B1D5-44505A28B068}"/>
                </a:ext>
              </a:extLst>
            </p:cNvPr>
            <p:cNvSpPr/>
            <p:nvPr/>
          </p:nvSpPr>
          <p:spPr>
            <a:xfrm>
              <a:off x="6036375" y="2316300"/>
              <a:ext cx="1967716" cy="555567"/>
            </a:xfrm>
            <a:custGeom>
              <a:avLst/>
              <a:gdLst/>
              <a:ahLst/>
              <a:cxnLst/>
              <a:rect l="l" t="t" r="r" b="b"/>
              <a:pathLst>
                <a:path w="82048" h="21687" extrusionOk="0">
                  <a:moveTo>
                    <a:pt x="0" y="0"/>
                  </a:moveTo>
                  <a:lnTo>
                    <a:pt x="0" y="21686"/>
                  </a:lnTo>
                  <a:lnTo>
                    <a:pt x="82047" y="21686"/>
                  </a:lnTo>
                  <a:lnTo>
                    <a:pt x="82047" y="0"/>
                  </a:lnTo>
                  <a:close/>
                </a:path>
              </a:pathLst>
            </a:custGeom>
            <a:solidFill>
              <a:srgbClr val="27C2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286;p36">
              <a:extLst>
                <a:ext uri="{FF2B5EF4-FFF2-40B4-BE49-F238E27FC236}">
                  <a16:creationId xmlns:a16="http://schemas.microsoft.com/office/drawing/2014/main" id="{A9F89BB4-5AED-CA44-7D32-D0A783A48DEF}"/>
                </a:ext>
              </a:extLst>
            </p:cNvPr>
            <p:cNvSpPr/>
            <p:nvPr/>
          </p:nvSpPr>
          <p:spPr>
            <a:xfrm>
              <a:off x="6169860" y="2316300"/>
              <a:ext cx="22400" cy="555567"/>
            </a:xfrm>
            <a:custGeom>
              <a:avLst/>
              <a:gdLst/>
              <a:ahLst/>
              <a:cxnLst/>
              <a:rect l="l" t="t" r="r" b="b"/>
              <a:pathLst>
                <a:path w="934" h="21687" extrusionOk="0">
                  <a:moveTo>
                    <a:pt x="0" y="0"/>
                  </a:moveTo>
                  <a:lnTo>
                    <a:pt x="0" y="21686"/>
                  </a:lnTo>
                  <a:lnTo>
                    <a:pt x="934" y="21686"/>
                  </a:lnTo>
                  <a:lnTo>
                    <a:pt x="934" y="0"/>
                  </a:lnTo>
                  <a:close/>
                </a:path>
              </a:pathLst>
            </a:custGeom>
            <a:solidFill>
              <a:srgbClr val="1FA8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287;p36">
              <a:extLst>
                <a:ext uri="{FF2B5EF4-FFF2-40B4-BE49-F238E27FC236}">
                  <a16:creationId xmlns:a16="http://schemas.microsoft.com/office/drawing/2014/main" id="{CE029260-C9AB-B8CF-A4AD-15B4E0865397}"/>
                </a:ext>
              </a:extLst>
            </p:cNvPr>
            <p:cNvSpPr/>
            <p:nvPr/>
          </p:nvSpPr>
          <p:spPr>
            <a:xfrm>
              <a:off x="6217705" y="2316300"/>
              <a:ext cx="22400" cy="555567"/>
            </a:xfrm>
            <a:custGeom>
              <a:avLst/>
              <a:gdLst/>
              <a:ahLst/>
              <a:cxnLst/>
              <a:rect l="l" t="t" r="r" b="b"/>
              <a:pathLst>
                <a:path w="934" h="21687" extrusionOk="0">
                  <a:moveTo>
                    <a:pt x="0" y="0"/>
                  </a:moveTo>
                  <a:lnTo>
                    <a:pt x="0" y="21686"/>
                  </a:lnTo>
                  <a:lnTo>
                    <a:pt x="933" y="21686"/>
                  </a:lnTo>
                  <a:lnTo>
                    <a:pt x="933" y="0"/>
                  </a:lnTo>
                  <a:close/>
                </a:path>
              </a:pathLst>
            </a:custGeom>
            <a:solidFill>
              <a:srgbClr val="1FA8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288;p36">
              <a:extLst>
                <a:ext uri="{FF2B5EF4-FFF2-40B4-BE49-F238E27FC236}">
                  <a16:creationId xmlns:a16="http://schemas.microsoft.com/office/drawing/2014/main" id="{1BFF8123-4D04-27DD-6591-E8D094408947}"/>
                </a:ext>
              </a:extLst>
            </p:cNvPr>
            <p:cNvSpPr/>
            <p:nvPr/>
          </p:nvSpPr>
          <p:spPr>
            <a:xfrm>
              <a:off x="6980077" y="2316300"/>
              <a:ext cx="22400" cy="555567"/>
            </a:xfrm>
            <a:custGeom>
              <a:avLst/>
              <a:gdLst/>
              <a:ahLst/>
              <a:cxnLst/>
              <a:rect l="l" t="t" r="r" b="b"/>
              <a:pathLst>
                <a:path w="934" h="21687" extrusionOk="0">
                  <a:moveTo>
                    <a:pt x="1" y="0"/>
                  </a:moveTo>
                  <a:lnTo>
                    <a:pt x="1" y="21686"/>
                  </a:lnTo>
                  <a:lnTo>
                    <a:pt x="934" y="21686"/>
                  </a:lnTo>
                  <a:lnTo>
                    <a:pt x="934" y="0"/>
                  </a:lnTo>
                  <a:close/>
                </a:path>
              </a:pathLst>
            </a:custGeom>
            <a:solidFill>
              <a:srgbClr val="1FA8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289;p36">
              <a:extLst>
                <a:ext uri="{FF2B5EF4-FFF2-40B4-BE49-F238E27FC236}">
                  <a16:creationId xmlns:a16="http://schemas.microsoft.com/office/drawing/2014/main" id="{1E9FF99D-3413-690A-7BF7-72AECC91152E}"/>
                </a:ext>
              </a:extLst>
            </p:cNvPr>
            <p:cNvSpPr/>
            <p:nvPr/>
          </p:nvSpPr>
          <p:spPr>
            <a:xfrm>
              <a:off x="7027922" y="2316300"/>
              <a:ext cx="22400" cy="555567"/>
            </a:xfrm>
            <a:custGeom>
              <a:avLst/>
              <a:gdLst/>
              <a:ahLst/>
              <a:cxnLst/>
              <a:rect l="l" t="t" r="r" b="b"/>
              <a:pathLst>
                <a:path w="934" h="21687" extrusionOk="0">
                  <a:moveTo>
                    <a:pt x="1" y="0"/>
                  </a:moveTo>
                  <a:lnTo>
                    <a:pt x="1" y="21686"/>
                  </a:lnTo>
                  <a:lnTo>
                    <a:pt x="934" y="21686"/>
                  </a:lnTo>
                  <a:lnTo>
                    <a:pt x="934" y="0"/>
                  </a:lnTo>
                  <a:close/>
                </a:path>
              </a:pathLst>
            </a:custGeom>
            <a:solidFill>
              <a:srgbClr val="1FA8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290;p36">
              <a:extLst>
                <a:ext uri="{FF2B5EF4-FFF2-40B4-BE49-F238E27FC236}">
                  <a16:creationId xmlns:a16="http://schemas.microsoft.com/office/drawing/2014/main" id="{19F039C7-F76B-5174-5DE1-876B96413D4E}"/>
                </a:ext>
              </a:extLst>
            </p:cNvPr>
            <p:cNvSpPr/>
            <p:nvPr/>
          </p:nvSpPr>
          <p:spPr>
            <a:xfrm>
              <a:off x="7790294" y="2316300"/>
              <a:ext cx="22400" cy="555567"/>
            </a:xfrm>
            <a:custGeom>
              <a:avLst/>
              <a:gdLst/>
              <a:ahLst/>
              <a:cxnLst/>
              <a:rect l="l" t="t" r="r" b="b"/>
              <a:pathLst>
                <a:path w="934" h="21687" extrusionOk="0">
                  <a:moveTo>
                    <a:pt x="1" y="0"/>
                  </a:moveTo>
                  <a:lnTo>
                    <a:pt x="1" y="21686"/>
                  </a:lnTo>
                  <a:lnTo>
                    <a:pt x="934" y="21686"/>
                  </a:lnTo>
                  <a:lnTo>
                    <a:pt x="934" y="0"/>
                  </a:lnTo>
                  <a:close/>
                </a:path>
              </a:pathLst>
            </a:custGeom>
            <a:solidFill>
              <a:srgbClr val="1FA8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291;p36">
              <a:extLst>
                <a:ext uri="{FF2B5EF4-FFF2-40B4-BE49-F238E27FC236}">
                  <a16:creationId xmlns:a16="http://schemas.microsoft.com/office/drawing/2014/main" id="{25C8F00D-2E24-BE99-3095-6721793689E5}"/>
                </a:ext>
              </a:extLst>
            </p:cNvPr>
            <p:cNvSpPr/>
            <p:nvPr/>
          </p:nvSpPr>
          <p:spPr>
            <a:xfrm>
              <a:off x="7838138" y="2316300"/>
              <a:ext cx="23167" cy="555567"/>
            </a:xfrm>
            <a:custGeom>
              <a:avLst/>
              <a:gdLst/>
              <a:ahLst/>
              <a:cxnLst/>
              <a:rect l="l" t="t" r="r" b="b"/>
              <a:pathLst>
                <a:path w="966" h="21687" extrusionOk="0">
                  <a:moveTo>
                    <a:pt x="1" y="0"/>
                  </a:moveTo>
                  <a:lnTo>
                    <a:pt x="1" y="21686"/>
                  </a:lnTo>
                  <a:lnTo>
                    <a:pt x="966" y="21686"/>
                  </a:lnTo>
                  <a:lnTo>
                    <a:pt x="966" y="0"/>
                  </a:lnTo>
                  <a:close/>
                </a:path>
              </a:pathLst>
            </a:custGeom>
            <a:solidFill>
              <a:srgbClr val="1FA8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1292;p36">
              <a:extLst>
                <a:ext uri="{FF2B5EF4-FFF2-40B4-BE49-F238E27FC236}">
                  <a16:creationId xmlns:a16="http://schemas.microsoft.com/office/drawing/2014/main" id="{807846E7-D4E1-06EB-B456-89A06137CA0B}"/>
                </a:ext>
              </a:extLst>
            </p:cNvPr>
            <p:cNvSpPr/>
            <p:nvPr/>
          </p:nvSpPr>
          <p:spPr>
            <a:xfrm>
              <a:off x="6257060" y="3234534"/>
              <a:ext cx="1582677" cy="201968"/>
            </a:xfrm>
            <a:custGeom>
              <a:avLst/>
              <a:gdLst/>
              <a:ahLst/>
              <a:cxnLst/>
              <a:rect l="l" t="t" r="r" b="b"/>
              <a:pathLst>
                <a:path w="65993" h="7884" extrusionOk="0">
                  <a:moveTo>
                    <a:pt x="0" y="0"/>
                  </a:moveTo>
                  <a:lnTo>
                    <a:pt x="0" y="7883"/>
                  </a:lnTo>
                  <a:lnTo>
                    <a:pt x="65992" y="7883"/>
                  </a:lnTo>
                  <a:lnTo>
                    <a:pt x="65992" y="0"/>
                  </a:ln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1293;p36">
              <a:extLst>
                <a:ext uri="{FF2B5EF4-FFF2-40B4-BE49-F238E27FC236}">
                  <a16:creationId xmlns:a16="http://schemas.microsoft.com/office/drawing/2014/main" id="{D060D3B0-5C5C-40DF-7EAE-82ECC2306D68}"/>
                </a:ext>
              </a:extLst>
            </p:cNvPr>
            <p:cNvSpPr/>
            <p:nvPr/>
          </p:nvSpPr>
          <p:spPr>
            <a:xfrm>
              <a:off x="6480047" y="3234534"/>
              <a:ext cx="18562" cy="201968"/>
            </a:xfrm>
            <a:custGeom>
              <a:avLst/>
              <a:gdLst/>
              <a:ahLst/>
              <a:cxnLst/>
              <a:rect l="l" t="t" r="r" b="b"/>
              <a:pathLst>
                <a:path w="774" h="7884" extrusionOk="0">
                  <a:moveTo>
                    <a:pt x="1" y="0"/>
                  </a:moveTo>
                  <a:lnTo>
                    <a:pt x="1" y="7883"/>
                  </a:lnTo>
                  <a:lnTo>
                    <a:pt x="773" y="7883"/>
                  </a:lnTo>
                  <a:lnTo>
                    <a:pt x="773" y="0"/>
                  </a:lnTo>
                  <a:close/>
                </a:path>
              </a:pathLst>
            </a:custGeom>
            <a:solidFill>
              <a:srgbClr val="B842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1294;p36">
              <a:extLst>
                <a:ext uri="{FF2B5EF4-FFF2-40B4-BE49-F238E27FC236}">
                  <a16:creationId xmlns:a16="http://schemas.microsoft.com/office/drawing/2014/main" id="{C17797BC-0AD8-3F39-ACD0-F979E40CCFB4}"/>
                </a:ext>
              </a:extLst>
            </p:cNvPr>
            <p:cNvSpPr/>
            <p:nvPr/>
          </p:nvSpPr>
          <p:spPr>
            <a:xfrm>
              <a:off x="6519402" y="3234534"/>
              <a:ext cx="17771" cy="201968"/>
            </a:xfrm>
            <a:custGeom>
              <a:avLst/>
              <a:gdLst/>
              <a:ahLst/>
              <a:cxnLst/>
              <a:rect l="l" t="t" r="r" b="b"/>
              <a:pathLst>
                <a:path w="741" h="7884" extrusionOk="0">
                  <a:moveTo>
                    <a:pt x="1" y="0"/>
                  </a:moveTo>
                  <a:lnTo>
                    <a:pt x="1" y="7883"/>
                  </a:lnTo>
                  <a:lnTo>
                    <a:pt x="741" y="7883"/>
                  </a:lnTo>
                  <a:lnTo>
                    <a:pt x="741" y="0"/>
                  </a:lnTo>
                  <a:close/>
                </a:path>
              </a:pathLst>
            </a:custGeom>
            <a:solidFill>
              <a:srgbClr val="B842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295;p36">
              <a:extLst>
                <a:ext uri="{FF2B5EF4-FFF2-40B4-BE49-F238E27FC236}">
                  <a16:creationId xmlns:a16="http://schemas.microsoft.com/office/drawing/2014/main" id="{94080DD7-F3DA-1BE1-855B-2F6C2878EECF}"/>
                </a:ext>
              </a:extLst>
            </p:cNvPr>
            <p:cNvSpPr/>
            <p:nvPr/>
          </p:nvSpPr>
          <p:spPr>
            <a:xfrm>
              <a:off x="7016338" y="3234534"/>
              <a:ext cx="17771" cy="201968"/>
            </a:xfrm>
            <a:custGeom>
              <a:avLst/>
              <a:gdLst/>
              <a:ahLst/>
              <a:cxnLst/>
              <a:rect l="l" t="t" r="r" b="b"/>
              <a:pathLst>
                <a:path w="741" h="7884" extrusionOk="0">
                  <a:moveTo>
                    <a:pt x="1" y="0"/>
                  </a:moveTo>
                  <a:lnTo>
                    <a:pt x="1" y="7883"/>
                  </a:lnTo>
                  <a:lnTo>
                    <a:pt x="741" y="7883"/>
                  </a:lnTo>
                  <a:lnTo>
                    <a:pt x="741" y="0"/>
                  </a:lnTo>
                  <a:close/>
                </a:path>
              </a:pathLst>
            </a:custGeom>
            <a:solidFill>
              <a:srgbClr val="B842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296;p36">
              <a:extLst>
                <a:ext uri="{FF2B5EF4-FFF2-40B4-BE49-F238E27FC236}">
                  <a16:creationId xmlns:a16="http://schemas.microsoft.com/office/drawing/2014/main" id="{9926F7DC-A80B-06A8-C463-DE1186B18F07}"/>
                </a:ext>
              </a:extLst>
            </p:cNvPr>
            <p:cNvSpPr/>
            <p:nvPr/>
          </p:nvSpPr>
          <p:spPr>
            <a:xfrm>
              <a:off x="7054926" y="3234534"/>
              <a:ext cx="18538" cy="201968"/>
            </a:xfrm>
            <a:custGeom>
              <a:avLst/>
              <a:gdLst/>
              <a:ahLst/>
              <a:cxnLst/>
              <a:rect l="l" t="t" r="r" b="b"/>
              <a:pathLst>
                <a:path w="773" h="7884" extrusionOk="0">
                  <a:moveTo>
                    <a:pt x="1" y="0"/>
                  </a:moveTo>
                  <a:lnTo>
                    <a:pt x="1" y="7883"/>
                  </a:lnTo>
                  <a:lnTo>
                    <a:pt x="773" y="7883"/>
                  </a:lnTo>
                  <a:lnTo>
                    <a:pt x="773" y="0"/>
                  </a:lnTo>
                  <a:close/>
                </a:path>
              </a:pathLst>
            </a:custGeom>
            <a:solidFill>
              <a:srgbClr val="B842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297;p36">
              <a:extLst>
                <a:ext uri="{FF2B5EF4-FFF2-40B4-BE49-F238E27FC236}">
                  <a16:creationId xmlns:a16="http://schemas.microsoft.com/office/drawing/2014/main" id="{B3619A50-45D8-529C-17D9-C7FB9A1944A5}"/>
                </a:ext>
              </a:extLst>
            </p:cNvPr>
            <p:cNvSpPr/>
            <p:nvPr/>
          </p:nvSpPr>
          <p:spPr>
            <a:xfrm>
              <a:off x="7551862" y="3234534"/>
              <a:ext cx="18538" cy="201968"/>
            </a:xfrm>
            <a:custGeom>
              <a:avLst/>
              <a:gdLst/>
              <a:ahLst/>
              <a:cxnLst/>
              <a:rect l="l" t="t" r="r" b="b"/>
              <a:pathLst>
                <a:path w="773" h="7884" extrusionOk="0">
                  <a:moveTo>
                    <a:pt x="1" y="0"/>
                  </a:moveTo>
                  <a:lnTo>
                    <a:pt x="1" y="7883"/>
                  </a:lnTo>
                  <a:lnTo>
                    <a:pt x="773" y="7883"/>
                  </a:lnTo>
                  <a:lnTo>
                    <a:pt x="773" y="0"/>
                  </a:lnTo>
                  <a:close/>
                </a:path>
              </a:pathLst>
            </a:custGeom>
            <a:solidFill>
              <a:srgbClr val="B842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1298;p36">
              <a:extLst>
                <a:ext uri="{FF2B5EF4-FFF2-40B4-BE49-F238E27FC236}">
                  <a16:creationId xmlns:a16="http://schemas.microsoft.com/office/drawing/2014/main" id="{2653CF27-5CA9-972A-CB02-C56764B0AFF6}"/>
                </a:ext>
              </a:extLst>
            </p:cNvPr>
            <p:cNvSpPr/>
            <p:nvPr/>
          </p:nvSpPr>
          <p:spPr>
            <a:xfrm>
              <a:off x="7590449" y="3234534"/>
              <a:ext cx="18538" cy="201968"/>
            </a:xfrm>
            <a:custGeom>
              <a:avLst/>
              <a:gdLst/>
              <a:ahLst/>
              <a:cxnLst/>
              <a:rect l="l" t="t" r="r" b="b"/>
              <a:pathLst>
                <a:path w="773" h="7884" extrusionOk="0">
                  <a:moveTo>
                    <a:pt x="0" y="0"/>
                  </a:moveTo>
                  <a:lnTo>
                    <a:pt x="0" y="7883"/>
                  </a:lnTo>
                  <a:lnTo>
                    <a:pt x="773" y="7883"/>
                  </a:lnTo>
                  <a:lnTo>
                    <a:pt x="773" y="0"/>
                  </a:lnTo>
                  <a:close/>
                </a:path>
              </a:pathLst>
            </a:custGeom>
            <a:solidFill>
              <a:srgbClr val="B842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1299;p36">
              <a:extLst>
                <a:ext uri="{FF2B5EF4-FFF2-40B4-BE49-F238E27FC236}">
                  <a16:creationId xmlns:a16="http://schemas.microsoft.com/office/drawing/2014/main" id="{20F973F0-B8CF-276B-B87A-3ADA3AE40A32}"/>
                </a:ext>
              </a:extLst>
            </p:cNvPr>
            <p:cNvSpPr/>
            <p:nvPr/>
          </p:nvSpPr>
          <p:spPr>
            <a:xfrm>
              <a:off x="6294856" y="3434818"/>
              <a:ext cx="1748588" cy="253075"/>
            </a:xfrm>
            <a:custGeom>
              <a:avLst/>
              <a:gdLst/>
              <a:ahLst/>
              <a:cxnLst/>
              <a:rect l="l" t="t" r="r" b="b"/>
              <a:pathLst>
                <a:path w="72911" h="9879" extrusionOk="0">
                  <a:moveTo>
                    <a:pt x="1" y="1"/>
                  </a:moveTo>
                  <a:lnTo>
                    <a:pt x="1" y="9879"/>
                  </a:lnTo>
                  <a:lnTo>
                    <a:pt x="72910" y="9879"/>
                  </a:lnTo>
                  <a:lnTo>
                    <a:pt x="72910" y="1"/>
                  </a:lnTo>
                  <a:close/>
                </a:path>
              </a:pathLst>
            </a:custGeom>
            <a:solidFill>
              <a:srgbClr val="5F0F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1300;p36">
              <a:extLst>
                <a:ext uri="{FF2B5EF4-FFF2-40B4-BE49-F238E27FC236}">
                  <a16:creationId xmlns:a16="http://schemas.microsoft.com/office/drawing/2014/main" id="{C6E92431-805F-9723-75A4-CF637668C5D9}"/>
                </a:ext>
              </a:extLst>
            </p:cNvPr>
            <p:cNvSpPr/>
            <p:nvPr/>
          </p:nvSpPr>
          <p:spPr>
            <a:xfrm>
              <a:off x="6462300" y="3488411"/>
              <a:ext cx="952249" cy="144252"/>
            </a:xfrm>
            <a:custGeom>
              <a:avLst/>
              <a:gdLst/>
              <a:ahLst/>
              <a:cxnLst/>
              <a:rect l="l" t="t" r="r" b="b"/>
              <a:pathLst>
                <a:path w="39706" h="5631" extrusionOk="0">
                  <a:moveTo>
                    <a:pt x="2832" y="0"/>
                  </a:moveTo>
                  <a:cubicBezTo>
                    <a:pt x="1256" y="0"/>
                    <a:pt x="1" y="1287"/>
                    <a:pt x="1" y="2832"/>
                  </a:cubicBezTo>
                  <a:cubicBezTo>
                    <a:pt x="1" y="4376"/>
                    <a:pt x="1256" y="5631"/>
                    <a:pt x="2832" y="5631"/>
                  </a:cubicBezTo>
                  <a:lnTo>
                    <a:pt x="36874" y="5631"/>
                  </a:lnTo>
                  <a:cubicBezTo>
                    <a:pt x="38451" y="5631"/>
                    <a:pt x="39705" y="4376"/>
                    <a:pt x="39705" y="2832"/>
                  </a:cubicBezTo>
                  <a:cubicBezTo>
                    <a:pt x="39705" y="1287"/>
                    <a:pt x="38451" y="0"/>
                    <a:pt x="36874" y="0"/>
                  </a:cubicBezTo>
                  <a:close/>
                </a:path>
              </a:pathLst>
            </a:custGeom>
            <a:solidFill>
              <a:srgbClr val="7D19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1301;p36">
              <a:extLst>
                <a:ext uri="{FF2B5EF4-FFF2-40B4-BE49-F238E27FC236}">
                  <a16:creationId xmlns:a16="http://schemas.microsoft.com/office/drawing/2014/main" id="{42E56AC6-6AC9-C8F5-791F-3BE98C1AD72B}"/>
                </a:ext>
              </a:extLst>
            </p:cNvPr>
            <p:cNvSpPr/>
            <p:nvPr/>
          </p:nvSpPr>
          <p:spPr>
            <a:xfrm>
              <a:off x="7475479" y="3490050"/>
              <a:ext cx="47078" cy="145098"/>
            </a:xfrm>
            <a:custGeom>
              <a:avLst/>
              <a:gdLst/>
              <a:ahLst/>
              <a:cxnLst/>
              <a:rect l="l" t="t" r="r" b="b"/>
              <a:pathLst>
                <a:path w="1963" h="5664" extrusionOk="0">
                  <a:moveTo>
                    <a:pt x="998" y="1"/>
                  </a:moveTo>
                  <a:cubicBezTo>
                    <a:pt x="419" y="1"/>
                    <a:pt x="0" y="419"/>
                    <a:pt x="0" y="998"/>
                  </a:cubicBezTo>
                  <a:lnTo>
                    <a:pt x="0" y="4666"/>
                  </a:lnTo>
                  <a:cubicBezTo>
                    <a:pt x="0" y="5213"/>
                    <a:pt x="419" y="5663"/>
                    <a:pt x="998" y="5663"/>
                  </a:cubicBezTo>
                  <a:cubicBezTo>
                    <a:pt x="1545" y="5663"/>
                    <a:pt x="1963" y="5213"/>
                    <a:pt x="1963" y="4666"/>
                  </a:cubicBezTo>
                  <a:lnTo>
                    <a:pt x="1963" y="998"/>
                  </a:lnTo>
                  <a:cubicBezTo>
                    <a:pt x="1963" y="419"/>
                    <a:pt x="1545" y="1"/>
                    <a:pt x="998" y="1"/>
                  </a:cubicBezTo>
                  <a:close/>
                </a:path>
              </a:pathLst>
            </a:custGeom>
            <a:solidFill>
              <a:srgbClr val="7D19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1302;p36">
              <a:extLst>
                <a:ext uri="{FF2B5EF4-FFF2-40B4-BE49-F238E27FC236}">
                  <a16:creationId xmlns:a16="http://schemas.microsoft.com/office/drawing/2014/main" id="{8A1B0B91-3671-E2C0-663E-99669ABC0722}"/>
                </a:ext>
              </a:extLst>
            </p:cNvPr>
            <p:cNvSpPr/>
            <p:nvPr/>
          </p:nvSpPr>
          <p:spPr>
            <a:xfrm>
              <a:off x="6413688" y="2871857"/>
              <a:ext cx="1634383" cy="361027"/>
            </a:xfrm>
            <a:custGeom>
              <a:avLst/>
              <a:gdLst/>
              <a:ahLst/>
              <a:cxnLst/>
              <a:rect l="l" t="t" r="r" b="b"/>
              <a:pathLst>
                <a:path w="68149" h="14093" extrusionOk="0">
                  <a:moveTo>
                    <a:pt x="1" y="0"/>
                  </a:moveTo>
                  <a:lnTo>
                    <a:pt x="1" y="14093"/>
                  </a:lnTo>
                  <a:lnTo>
                    <a:pt x="68148" y="14093"/>
                  </a:lnTo>
                  <a:lnTo>
                    <a:pt x="68148" y="0"/>
                  </a:lnTo>
                  <a:close/>
                </a:path>
              </a:pathLst>
            </a:custGeom>
            <a:solidFill>
              <a:srgbClr val="E3641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1303;p36">
              <a:extLst>
                <a:ext uri="{FF2B5EF4-FFF2-40B4-BE49-F238E27FC236}">
                  <a16:creationId xmlns:a16="http://schemas.microsoft.com/office/drawing/2014/main" id="{B238F24C-7656-BF4A-0483-C500B04098A5}"/>
                </a:ext>
              </a:extLst>
            </p:cNvPr>
            <p:cNvSpPr/>
            <p:nvPr/>
          </p:nvSpPr>
          <p:spPr>
            <a:xfrm>
              <a:off x="7056484" y="2943562"/>
              <a:ext cx="370410" cy="220925"/>
            </a:xfrm>
            <a:custGeom>
              <a:avLst/>
              <a:gdLst/>
              <a:ahLst/>
              <a:cxnLst/>
              <a:rect l="l" t="t" r="r" b="b"/>
              <a:pathLst>
                <a:path w="15445" h="8624" extrusionOk="0">
                  <a:moveTo>
                    <a:pt x="2864" y="0"/>
                  </a:moveTo>
                  <a:cubicBezTo>
                    <a:pt x="1287" y="0"/>
                    <a:pt x="0" y="1255"/>
                    <a:pt x="0" y="2832"/>
                  </a:cubicBezTo>
                  <a:lnTo>
                    <a:pt x="0" y="5760"/>
                  </a:lnTo>
                  <a:cubicBezTo>
                    <a:pt x="0" y="7369"/>
                    <a:pt x="1287" y="8623"/>
                    <a:pt x="2864" y="8623"/>
                  </a:cubicBezTo>
                  <a:lnTo>
                    <a:pt x="12581" y="8623"/>
                  </a:lnTo>
                  <a:cubicBezTo>
                    <a:pt x="14189" y="8623"/>
                    <a:pt x="15444" y="7369"/>
                    <a:pt x="15444" y="5760"/>
                  </a:cubicBezTo>
                  <a:lnTo>
                    <a:pt x="15444" y="2832"/>
                  </a:lnTo>
                  <a:cubicBezTo>
                    <a:pt x="15444" y="1255"/>
                    <a:pt x="14189" y="0"/>
                    <a:pt x="12581" y="0"/>
                  </a:cubicBezTo>
                  <a:close/>
                </a:path>
              </a:pathLst>
            </a:custGeom>
            <a:solidFill>
              <a:srgbClr val="F0B4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1304;p36">
              <a:extLst>
                <a:ext uri="{FF2B5EF4-FFF2-40B4-BE49-F238E27FC236}">
                  <a16:creationId xmlns:a16="http://schemas.microsoft.com/office/drawing/2014/main" id="{5743C136-7572-707F-5A3B-203B47E7ED72}"/>
                </a:ext>
              </a:extLst>
            </p:cNvPr>
            <p:cNvSpPr/>
            <p:nvPr/>
          </p:nvSpPr>
          <p:spPr>
            <a:xfrm>
              <a:off x="6605066" y="2871857"/>
              <a:ext cx="191380" cy="361027"/>
            </a:xfrm>
            <a:custGeom>
              <a:avLst/>
              <a:gdLst/>
              <a:ahLst/>
              <a:cxnLst/>
              <a:rect l="l" t="t" r="r" b="b"/>
              <a:pathLst>
                <a:path w="7980" h="14093" extrusionOk="0">
                  <a:moveTo>
                    <a:pt x="0" y="0"/>
                  </a:moveTo>
                  <a:lnTo>
                    <a:pt x="0" y="14093"/>
                  </a:lnTo>
                  <a:lnTo>
                    <a:pt x="7980" y="14093"/>
                  </a:lnTo>
                  <a:lnTo>
                    <a:pt x="7980" y="0"/>
                  </a:lnTo>
                  <a:close/>
                </a:path>
              </a:pathLst>
            </a:custGeom>
            <a:solidFill>
              <a:srgbClr val="F0B4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1305;p36">
              <a:extLst>
                <a:ext uri="{FF2B5EF4-FFF2-40B4-BE49-F238E27FC236}">
                  <a16:creationId xmlns:a16="http://schemas.microsoft.com/office/drawing/2014/main" id="{1E8AA990-AAD1-FE82-A22E-7E3AF4F65044}"/>
                </a:ext>
              </a:extLst>
            </p:cNvPr>
            <p:cNvSpPr/>
            <p:nvPr/>
          </p:nvSpPr>
          <p:spPr>
            <a:xfrm>
              <a:off x="6848127" y="2873496"/>
              <a:ext cx="83363" cy="356929"/>
            </a:xfrm>
            <a:custGeom>
              <a:avLst/>
              <a:gdLst/>
              <a:ahLst/>
              <a:cxnLst/>
              <a:rect l="l" t="t" r="r" b="b"/>
              <a:pathLst>
                <a:path w="3476" h="13933" extrusionOk="0">
                  <a:moveTo>
                    <a:pt x="1" y="1"/>
                  </a:moveTo>
                  <a:lnTo>
                    <a:pt x="1" y="13932"/>
                  </a:lnTo>
                  <a:lnTo>
                    <a:pt x="3476" y="13932"/>
                  </a:lnTo>
                  <a:lnTo>
                    <a:pt x="3476" y="1"/>
                  </a:lnTo>
                  <a:close/>
                </a:path>
              </a:pathLst>
            </a:custGeom>
            <a:solidFill>
              <a:srgbClr val="F0B4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1306;p36">
              <a:extLst>
                <a:ext uri="{FF2B5EF4-FFF2-40B4-BE49-F238E27FC236}">
                  <a16:creationId xmlns:a16="http://schemas.microsoft.com/office/drawing/2014/main" id="{F5B5159B-D8AE-E498-075F-DD80F03E3E31}"/>
                </a:ext>
              </a:extLst>
            </p:cNvPr>
            <p:cNvSpPr/>
            <p:nvPr/>
          </p:nvSpPr>
          <p:spPr>
            <a:xfrm>
              <a:off x="7597404" y="2871857"/>
              <a:ext cx="67918" cy="361027"/>
            </a:xfrm>
            <a:custGeom>
              <a:avLst/>
              <a:gdLst/>
              <a:ahLst/>
              <a:cxnLst/>
              <a:rect l="l" t="t" r="r" b="b"/>
              <a:pathLst>
                <a:path w="2832" h="14093" extrusionOk="0">
                  <a:moveTo>
                    <a:pt x="0" y="0"/>
                  </a:moveTo>
                  <a:lnTo>
                    <a:pt x="0" y="14093"/>
                  </a:lnTo>
                  <a:lnTo>
                    <a:pt x="2831" y="14093"/>
                  </a:lnTo>
                  <a:lnTo>
                    <a:pt x="2831" y="0"/>
                  </a:lnTo>
                  <a:close/>
                </a:path>
              </a:pathLst>
            </a:custGeom>
            <a:solidFill>
              <a:srgbClr val="F0B4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1307;p36">
              <a:extLst>
                <a:ext uri="{FF2B5EF4-FFF2-40B4-BE49-F238E27FC236}">
                  <a16:creationId xmlns:a16="http://schemas.microsoft.com/office/drawing/2014/main" id="{5B7709CA-DD47-B9A0-C961-8C1DACF32ABC}"/>
                </a:ext>
              </a:extLst>
            </p:cNvPr>
            <p:cNvSpPr/>
            <p:nvPr/>
          </p:nvSpPr>
          <p:spPr>
            <a:xfrm>
              <a:off x="7717004" y="2871857"/>
              <a:ext cx="47869" cy="361027"/>
            </a:xfrm>
            <a:custGeom>
              <a:avLst/>
              <a:gdLst/>
              <a:ahLst/>
              <a:cxnLst/>
              <a:rect l="l" t="t" r="r" b="b"/>
              <a:pathLst>
                <a:path w="1996" h="14093" extrusionOk="0">
                  <a:moveTo>
                    <a:pt x="0" y="0"/>
                  </a:moveTo>
                  <a:lnTo>
                    <a:pt x="0" y="14093"/>
                  </a:lnTo>
                  <a:lnTo>
                    <a:pt x="1995" y="14093"/>
                  </a:lnTo>
                  <a:lnTo>
                    <a:pt x="1995" y="0"/>
                  </a:lnTo>
                  <a:close/>
                </a:path>
              </a:pathLst>
            </a:custGeom>
            <a:solidFill>
              <a:srgbClr val="F0B4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0" name="Google Shape;1308;p36">
            <a:extLst>
              <a:ext uri="{FF2B5EF4-FFF2-40B4-BE49-F238E27FC236}">
                <a16:creationId xmlns:a16="http://schemas.microsoft.com/office/drawing/2014/main" id="{7594CF3F-5397-B6DF-ADC4-934F7DCC4624}"/>
              </a:ext>
            </a:extLst>
          </p:cNvPr>
          <p:cNvGrpSpPr/>
          <p:nvPr/>
        </p:nvGrpSpPr>
        <p:grpSpPr>
          <a:xfrm>
            <a:off x="430369" y="1783912"/>
            <a:ext cx="1971858" cy="2413533"/>
            <a:chOff x="1028775" y="1884673"/>
            <a:chExt cx="1742700" cy="2205300"/>
          </a:xfrm>
        </p:grpSpPr>
        <p:sp>
          <p:nvSpPr>
            <p:cNvPr id="211" name="Google Shape;1309;p36">
              <a:extLst>
                <a:ext uri="{FF2B5EF4-FFF2-40B4-BE49-F238E27FC236}">
                  <a16:creationId xmlns:a16="http://schemas.microsoft.com/office/drawing/2014/main" id="{44317391-E179-1CFE-9142-B92EB69E34E8}"/>
                </a:ext>
              </a:extLst>
            </p:cNvPr>
            <p:cNvSpPr/>
            <p:nvPr/>
          </p:nvSpPr>
          <p:spPr>
            <a:xfrm>
              <a:off x="1028775" y="1884673"/>
              <a:ext cx="1742700" cy="2205300"/>
            </a:xfrm>
            <a:prstGeom prst="roundRect">
              <a:avLst>
                <a:gd name="adj" fmla="val 6881"/>
              </a:avLst>
            </a:prstGeom>
            <a:solidFill>
              <a:srgbClr val="EFEFE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36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212" name="Google Shape;1310;p36">
              <a:extLst>
                <a:ext uri="{FF2B5EF4-FFF2-40B4-BE49-F238E27FC236}">
                  <a16:creationId xmlns:a16="http://schemas.microsoft.com/office/drawing/2014/main" id="{5DE228F7-C0FB-8E40-04FB-2A95E246CD11}"/>
                </a:ext>
              </a:extLst>
            </p:cNvPr>
            <p:cNvSpPr/>
            <p:nvPr/>
          </p:nvSpPr>
          <p:spPr>
            <a:xfrm>
              <a:off x="1028775" y="1884673"/>
              <a:ext cx="1742700" cy="662520"/>
            </a:xfrm>
            <a:prstGeom prst="round2SameRect">
              <a:avLst>
                <a:gd name="adj1" fmla="val 16667"/>
                <a:gd name="adj2" fmla="val 0"/>
              </a:avLst>
            </a:prstGeom>
            <a:solidFill>
              <a:srgbClr val="5F0F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3200" b="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01</a:t>
              </a:r>
              <a:endParaRPr kumimoji="0" sz="4400" b="1" i="0" u="none" strike="noStrike" kern="0" cap="none" spc="0" normalizeH="0" baseline="0" noProof="0">
                <a:ln>
                  <a:noFill/>
                </a:ln>
                <a:solidFill>
                  <a:schemeClr val="bg1"/>
                </a:solidFill>
                <a:effectLst/>
                <a:uLnTx/>
                <a:uFillTx/>
                <a:latin typeface="Times New Roman" panose="02020603050405020304" pitchFamily="18" charset="0"/>
                <a:ea typeface="Fira Sans Extra Condensed Medium"/>
                <a:cs typeface="Times New Roman" panose="02020603050405020304" pitchFamily="18" charset="0"/>
                <a:sym typeface="Fira Sans Extra Condensed Medium"/>
              </a:endParaRPr>
            </a:p>
          </p:txBody>
        </p:sp>
      </p:grpSp>
      <p:sp>
        <p:nvSpPr>
          <p:cNvPr id="213" name="Google Shape;1313;p36">
            <a:extLst>
              <a:ext uri="{FF2B5EF4-FFF2-40B4-BE49-F238E27FC236}">
                <a16:creationId xmlns:a16="http://schemas.microsoft.com/office/drawing/2014/main" id="{C240CCEA-CB31-778E-0C7C-397C25BA83F0}"/>
              </a:ext>
            </a:extLst>
          </p:cNvPr>
          <p:cNvSpPr txBox="1"/>
          <p:nvPr/>
        </p:nvSpPr>
        <p:spPr>
          <a:xfrm>
            <a:off x="440690" y="2971827"/>
            <a:ext cx="2007937" cy="66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800">
                <a:latin typeface="+mj-lt"/>
              </a:rPr>
              <a:t>nhân vật quan trọng nhất của truyện</a:t>
            </a:r>
            <a:endParaRPr lang="en-US" sz="2800">
              <a:latin typeface="+mj-lt"/>
            </a:endParaRPr>
          </a:p>
        </p:txBody>
      </p:sp>
      <p:sp>
        <p:nvSpPr>
          <p:cNvPr id="214" name="Google Shape;1314;p36">
            <a:extLst>
              <a:ext uri="{FF2B5EF4-FFF2-40B4-BE49-F238E27FC236}">
                <a16:creationId xmlns:a16="http://schemas.microsoft.com/office/drawing/2014/main" id="{E49769D2-782E-7F02-A9A2-144E609DBF83}"/>
              </a:ext>
            </a:extLst>
          </p:cNvPr>
          <p:cNvSpPr/>
          <p:nvPr/>
        </p:nvSpPr>
        <p:spPr>
          <a:xfrm>
            <a:off x="2914323" y="1764128"/>
            <a:ext cx="3164996" cy="2529962"/>
          </a:xfrm>
          <a:prstGeom prst="roundRect">
            <a:avLst>
              <a:gd name="adj" fmla="val 6881"/>
            </a:avLst>
          </a:prstGeom>
          <a:solidFill>
            <a:srgbClr val="EFEFE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1315;p36">
            <a:extLst>
              <a:ext uri="{FF2B5EF4-FFF2-40B4-BE49-F238E27FC236}">
                <a16:creationId xmlns:a16="http://schemas.microsoft.com/office/drawing/2014/main" id="{9E891EFB-20C2-AF41-77D4-569E5C3B3F81}"/>
              </a:ext>
            </a:extLst>
          </p:cNvPr>
          <p:cNvSpPr/>
          <p:nvPr/>
        </p:nvSpPr>
        <p:spPr>
          <a:xfrm>
            <a:off x="2914323" y="1358202"/>
            <a:ext cx="3061008" cy="662520"/>
          </a:xfrm>
          <a:prstGeom prst="round2SameRect">
            <a:avLst>
              <a:gd name="adj1" fmla="val 16667"/>
              <a:gd name="adj2" fmla="val 0"/>
            </a:avLst>
          </a:pr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lvl="0" algn="ctr">
              <a:defRPr/>
            </a:pPr>
            <a:r>
              <a:rPr lang="en-US" sz="3200" b="1">
                <a:solidFill>
                  <a:schemeClr val="bg1"/>
                </a:solidFill>
                <a:latin typeface="Times New Roman" panose="02020603050405020304" pitchFamily="18" charset="0"/>
                <a:cs typeface="Times New Roman" panose="02020603050405020304" pitchFamily="18" charset="0"/>
              </a:rPr>
              <a:t>02</a:t>
            </a:r>
            <a:endParaRPr kumimoji="0" sz="5400" b="1" i="0" u="none" strike="noStrike" kern="0" cap="none" spc="0" normalizeH="0" baseline="0" noProof="0">
              <a:ln>
                <a:noFill/>
              </a:ln>
              <a:solidFill>
                <a:schemeClr val="bg1"/>
              </a:solidFill>
              <a:effectLst/>
              <a:uLnTx/>
              <a:uFillTx/>
              <a:latin typeface="Times New Roman" panose="02020603050405020304" pitchFamily="18" charset="0"/>
              <a:ea typeface="Fira Sans Extra Condensed Medium"/>
              <a:cs typeface="Times New Roman" panose="02020603050405020304" pitchFamily="18" charset="0"/>
              <a:sym typeface="Fira Sans Extra Condensed Medium"/>
            </a:endParaRPr>
          </a:p>
        </p:txBody>
      </p:sp>
      <p:sp>
        <p:nvSpPr>
          <p:cNvPr id="216" name="Google Shape;1318;p36">
            <a:extLst>
              <a:ext uri="{FF2B5EF4-FFF2-40B4-BE49-F238E27FC236}">
                <a16:creationId xmlns:a16="http://schemas.microsoft.com/office/drawing/2014/main" id="{5AB6D864-5505-3E31-4164-7F990BF6201C}"/>
              </a:ext>
            </a:extLst>
          </p:cNvPr>
          <p:cNvSpPr txBox="1"/>
          <p:nvPr/>
        </p:nvSpPr>
        <p:spPr>
          <a:xfrm>
            <a:off x="2851897" y="2800654"/>
            <a:ext cx="3197361" cy="66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800">
                <a:latin typeface="+mj-lt"/>
              </a:rPr>
              <a:t>có những hành động, quyết định tác động đến cốt truyện và diễn tiến các sự kiện trong truyện</a:t>
            </a:r>
            <a:endParaRPr lang="en-US" sz="2800">
              <a:latin typeface="+mj-lt"/>
            </a:endParaRPr>
          </a:p>
        </p:txBody>
      </p:sp>
      <p:sp>
        <p:nvSpPr>
          <p:cNvPr id="217" name="Google Shape;1319;p36">
            <a:extLst>
              <a:ext uri="{FF2B5EF4-FFF2-40B4-BE49-F238E27FC236}">
                <a16:creationId xmlns:a16="http://schemas.microsoft.com/office/drawing/2014/main" id="{F3674EAD-4A11-9616-E56E-38CB11CB3AF9}"/>
              </a:ext>
            </a:extLst>
          </p:cNvPr>
          <p:cNvSpPr/>
          <p:nvPr/>
        </p:nvSpPr>
        <p:spPr>
          <a:xfrm>
            <a:off x="6578860" y="1358202"/>
            <a:ext cx="2168240" cy="2205300"/>
          </a:xfrm>
          <a:prstGeom prst="roundRect">
            <a:avLst>
              <a:gd name="adj" fmla="val 6881"/>
            </a:avLst>
          </a:prstGeom>
          <a:solidFill>
            <a:srgbClr val="EFEFE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1320;p36">
            <a:extLst>
              <a:ext uri="{FF2B5EF4-FFF2-40B4-BE49-F238E27FC236}">
                <a16:creationId xmlns:a16="http://schemas.microsoft.com/office/drawing/2014/main" id="{F7F22348-E9D5-2649-944B-EC964F3578BF}"/>
              </a:ext>
            </a:extLst>
          </p:cNvPr>
          <p:cNvSpPr/>
          <p:nvPr/>
        </p:nvSpPr>
        <p:spPr>
          <a:xfrm>
            <a:off x="6578859" y="1121392"/>
            <a:ext cx="2179403" cy="662520"/>
          </a:xfrm>
          <a:prstGeom prst="round2SameRect">
            <a:avLst>
              <a:gd name="adj1" fmla="val 16667"/>
              <a:gd name="adj2" fmla="val 0"/>
            </a:avLst>
          </a:prstGeom>
          <a:solidFill>
            <a:srgbClr val="E3641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lvl="0" algn="ctr">
              <a:defRPr/>
            </a:pPr>
            <a:r>
              <a:rPr lang="en-US" sz="3200" b="1">
                <a:solidFill>
                  <a:schemeClr val="bg1"/>
                </a:solidFill>
                <a:latin typeface="Times New Roman" panose="02020603050405020304" pitchFamily="18" charset="0"/>
                <a:cs typeface="Times New Roman" panose="02020603050405020304" pitchFamily="18" charset="0"/>
              </a:rPr>
              <a:t>03</a:t>
            </a:r>
            <a:endParaRPr kumimoji="0" sz="5400" b="1" i="0" u="none" strike="noStrike" kern="0" cap="none" spc="0" normalizeH="0" baseline="0" noProof="0">
              <a:ln>
                <a:noFill/>
              </a:ln>
              <a:solidFill>
                <a:schemeClr val="bg1"/>
              </a:solidFill>
              <a:effectLst/>
              <a:uLnTx/>
              <a:uFillTx/>
              <a:latin typeface="Times New Roman" panose="02020603050405020304" pitchFamily="18" charset="0"/>
              <a:ea typeface="Fira Sans Extra Condensed Medium"/>
              <a:cs typeface="Times New Roman" panose="02020603050405020304" pitchFamily="18" charset="0"/>
              <a:sym typeface="Fira Sans Extra Condensed Medium"/>
            </a:endParaRPr>
          </a:p>
        </p:txBody>
      </p:sp>
      <p:sp>
        <p:nvSpPr>
          <p:cNvPr id="219" name="Google Shape;1323;p36">
            <a:extLst>
              <a:ext uri="{FF2B5EF4-FFF2-40B4-BE49-F238E27FC236}">
                <a16:creationId xmlns:a16="http://schemas.microsoft.com/office/drawing/2014/main" id="{C2E8C5BD-2C67-7F25-67FE-F61C7DBC9691}"/>
              </a:ext>
            </a:extLst>
          </p:cNvPr>
          <p:cNvSpPr txBox="1"/>
          <p:nvPr/>
        </p:nvSpPr>
        <p:spPr>
          <a:xfrm>
            <a:off x="6476558" y="2326764"/>
            <a:ext cx="2201203" cy="66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800">
                <a:latin typeface="+mj-lt"/>
              </a:rPr>
              <a:t>thể hiện rõ nhất tư tưởng, chủ đề của truyện.</a:t>
            </a:r>
            <a:endParaRPr lang="en-US" sz="2800">
              <a:latin typeface="+mj-lt"/>
            </a:endParaRPr>
          </a:p>
        </p:txBody>
      </p:sp>
    </p:spTree>
    <p:extLst>
      <p:ext uri="{BB962C8B-B14F-4D97-AF65-F5344CB8AC3E}">
        <p14:creationId xmlns:p14="http://schemas.microsoft.com/office/powerpoint/2010/main" val="17875765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500" fill="hold"/>
                                        <p:tgtEl>
                                          <p:spTgt spid="47"/>
                                        </p:tgtEl>
                                        <p:attrNameLst>
                                          <p:attrName>ppt_x</p:attrName>
                                        </p:attrNameLst>
                                      </p:cBhvr>
                                      <p:tavLst>
                                        <p:tav tm="0">
                                          <p:val>
                                            <p:strVal val="#ppt_x"/>
                                          </p:val>
                                        </p:tav>
                                        <p:tav tm="100000">
                                          <p:val>
                                            <p:strVal val="#ppt_x"/>
                                          </p:val>
                                        </p:tav>
                                      </p:tavLst>
                                    </p:anim>
                                    <p:anim calcmode="lin" valueType="num">
                                      <p:cBhvr additive="base">
                                        <p:cTn id="12"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xit" presetSubtype="4" fill="hold" grpId="1" nodeType="clickEffect">
                                  <p:stCondLst>
                                    <p:cond delay="0"/>
                                  </p:stCondLst>
                                  <p:childTnLst>
                                    <p:anim calcmode="lin" valueType="num">
                                      <p:cBhvr additive="base">
                                        <p:cTn id="16" dur="500"/>
                                        <p:tgtEl>
                                          <p:spTgt spid="47"/>
                                        </p:tgtEl>
                                        <p:attrNameLst>
                                          <p:attrName>ppt_x</p:attrName>
                                        </p:attrNameLst>
                                      </p:cBhvr>
                                      <p:tavLst>
                                        <p:tav tm="0">
                                          <p:val>
                                            <p:strVal val="ppt_x"/>
                                          </p:val>
                                        </p:tav>
                                        <p:tav tm="100000">
                                          <p:val>
                                            <p:strVal val="ppt_x"/>
                                          </p:val>
                                        </p:tav>
                                      </p:tavLst>
                                    </p:anim>
                                    <p:anim calcmode="lin" valueType="num">
                                      <p:cBhvr additive="base">
                                        <p:cTn id="17" dur="500"/>
                                        <p:tgtEl>
                                          <p:spTgt spid="47"/>
                                        </p:tgtEl>
                                        <p:attrNameLst>
                                          <p:attrName>ppt_y</p:attrName>
                                        </p:attrNameLst>
                                      </p:cBhvr>
                                      <p:tavLst>
                                        <p:tav tm="0">
                                          <p:val>
                                            <p:strVal val="ppt_y"/>
                                          </p:val>
                                        </p:tav>
                                        <p:tav tm="100000">
                                          <p:val>
                                            <p:strVal val="1+ppt_h/2"/>
                                          </p:val>
                                        </p:tav>
                                      </p:tavLst>
                                    </p:anim>
                                    <p:set>
                                      <p:cBhvr>
                                        <p:cTn id="18" dur="1" fill="hold">
                                          <p:stCondLst>
                                            <p:cond delay="499"/>
                                          </p:stCondLst>
                                        </p:cTn>
                                        <p:tgtEl>
                                          <p:spTgt spid="47"/>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59"/>
                                        </p:tgtEl>
                                        <p:attrNameLst>
                                          <p:attrName>style.visibility</p:attrName>
                                        </p:attrNameLst>
                                      </p:cBhvr>
                                      <p:to>
                                        <p:strVal val="visible"/>
                                      </p:to>
                                    </p:set>
                                    <p:anim calcmode="lin" valueType="num">
                                      <p:cBhvr additive="base">
                                        <p:cTn id="23" dur="500" fill="hold"/>
                                        <p:tgtEl>
                                          <p:spTgt spid="159"/>
                                        </p:tgtEl>
                                        <p:attrNameLst>
                                          <p:attrName>ppt_x</p:attrName>
                                        </p:attrNameLst>
                                      </p:cBhvr>
                                      <p:tavLst>
                                        <p:tav tm="0">
                                          <p:val>
                                            <p:strVal val="#ppt_x"/>
                                          </p:val>
                                        </p:tav>
                                        <p:tav tm="100000">
                                          <p:val>
                                            <p:strVal val="#ppt_x"/>
                                          </p:val>
                                        </p:tav>
                                      </p:tavLst>
                                    </p:anim>
                                    <p:anim calcmode="lin" valueType="num">
                                      <p:cBhvr additive="base">
                                        <p:cTn id="24" dur="500" fill="hold"/>
                                        <p:tgtEl>
                                          <p:spTgt spid="159"/>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210"/>
                                        </p:tgtEl>
                                        <p:attrNameLst>
                                          <p:attrName>style.visibility</p:attrName>
                                        </p:attrNameLst>
                                      </p:cBhvr>
                                      <p:to>
                                        <p:strVal val="visible"/>
                                      </p:to>
                                    </p:set>
                                    <p:anim calcmode="lin" valueType="num">
                                      <p:cBhvr>
                                        <p:cTn id="29" dur="500" fill="hold"/>
                                        <p:tgtEl>
                                          <p:spTgt spid="210"/>
                                        </p:tgtEl>
                                        <p:attrNameLst>
                                          <p:attrName>ppt_w</p:attrName>
                                        </p:attrNameLst>
                                      </p:cBhvr>
                                      <p:tavLst>
                                        <p:tav tm="0">
                                          <p:val>
                                            <p:fltVal val="0"/>
                                          </p:val>
                                        </p:tav>
                                        <p:tav tm="100000">
                                          <p:val>
                                            <p:strVal val="#ppt_w"/>
                                          </p:val>
                                        </p:tav>
                                      </p:tavLst>
                                    </p:anim>
                                    <p:anim calcmode="lin" valueType="num">
                                      <p:cBhvr>
                                        <p:cTn id="30" dur="500" fill="hold"/>
                                        <p:tgtEl>
                                          <p:spTgt spid="210"/>
                                        </p:tgtEl>
                                        <p:attrNameLst>
                                          <p:attrName>ppt_h</p:attrName>
                                        </p:attrNameLst>
                                      </p:cBhvr>
                                      <p:tavLst>
                                        <p:tav tm="0">
                                          <p:val>
                                            <p:fltVal val="0"/>
                                          </p:val>
                                        </p:tav>
                                        <p:tav tm="100000">
                                          <p:val>
                                            <p:strVal val="#ppt_h"/>
                                          </p:val>
                                        </p:tav>
                                      </p:tavLst>
                                    </p:anim>
                                    <p:animEffect transition="in" filter="fade">
                                      <p:cBhvr>
                                        <p:cTn id="31" dur="500"/>
                                        <p:tgtEl>
                                          <p:spTgt spid="21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13"/>
                                        </p:tgtEl>
                                        <p:attrNameLst>
                                          <p:attrName>style.visibility</p:attrName>
                                        </p:attrNameLst>
                                      </p:cBhvr>
                                      <p:to>
                                        <p:strVal val="visible"/>
                                      </p:to>
                                    </p:set>
                                    <p:anim calcmode="lin" valueType="num">
                                      <p:cBhvr>
                                        <p:cTn id="34" dur="500" fill="hold"/>
                                        <p:tgtEl>
                                          <p:spTgt spid="213"/>
                                        </p:tgtEl>
                                        <p:attrNameLst>
                                          <p:attrName>ppt_w</p:attrName>
                                        </p:attrNameLst>
                                      </p:cBhvr>
                                      <p:tavLst>
                                        <p:tav tm="0">
                                          <p:val>
                                            <p:fltVal val="0"/>
                                          </p:val>
                                        </p:tav>
                                        <p:tav tm="100000">
                                          <p:val>
                                            <p:strVal val="#ppt_w"/>
                                          </p:val>
                                        </p:tav>
                                      </p:tavLst>
                                    </p:anim>
                                    <p:anim calcmode="lin" valueType="num">
                                      <p:cBhvr>
                                        <p:cTn id="35" dur="500" fill="hold"/>
                                        <p:tgtEl>
                                          <p:spTgt spid="213"/>
                                        </p:tgtEl>
                                        <p:attrNameLst>
                                          <p:attrName>ppt_h</p:attrName>
                                        </p:attrNameLst>
                                      </p:cBhvr>
                                      <p:tavLst>
                                        <p:tav tm="0">
                                          <p:val>
                                            <p:fltVal val="0"/>
                                          </p:val>
                                        </p:tav>
                                        <p:tav tm="100000">
                                          <p:val>
                                            <p:strVal val="#ppt_h"/>
                                          </p:val>
                                        </p:tav>
                                      </p:tavLst>
                                    </p:anim>
                                    <p:animEffect transition="in" filter="fade">
                                      <p:cBhvr>
                                        <p:cTn id="36" dur="500"/>
                                        <p:tgtEl>
                                          <p:spTgt spid="213"/>
                                        </p:tgtEl>
                                      </p:cBhvr>
                                    </p:animEffect>
                                  </p:childTnLst>
                                </p:cTn>
                              </p:par>
                              <p:par>
                                <p:cTn id="37" presetID="53" presetClass="entr" presetSubtype="16" fill="hold" nodeType="withEffect">
                                  <p:stCondLst>
                                    <p:cond delay="0"/>
                                  </p:stCondLst>
                                  <p:childTnLst>
                                    <p:set>
                                      <p:cBhvr>
                                        <p:cTn id="38" dur="1" fill="hold">
                                          <p:stCondLst>
                                            <p:cond delay="0"/>
                                          </p:stCondLst>
                                        </p:cTn>
                                        <p:tgtEl>
                                          <p:spTgt spid="160"/>
                                        </p:tgtEl>
                                        <p:attrNameLst>
                                          <p:attrName>style.visibility</p:attrName>
                                        </p:attrNameLst>
                                      </p:cBhvr>
                                      <p:to>
                                        <p:strVal val="visible"/>
                                      </p:to>
                                    </p:set>
                                    <p:anim calcmode="lin" valueType="num">
                                      <p:cBhvr>
                                        <p:cTn id="39" dur="500" fill="hold"/>
                                        <p:tgtEl>
                                          <p:spTgt spid="160"/>
                                        </p:tgtEl>
                                        <p:attrNameLst>
                                          <p:attrName>ppt_w</p:attrName>
                                        </p:attrNameLst>
                                      </p:cBhvr>
                                      <p:tavLst>
                                        <p:tav tm="0">
                                          <p:val>
                                            <p:fltVal val="0"/>
                                          </p:val>
                                        </p:tav>
                                        <p:tav tm="100000">
                                          <p:val>
                                            <p:strVal val="#ppt_w"/>
                                          </p:val>
                                        </p:tav>
                                      </p:tavLst>
                                    </p:anim>
                                    <p:anim calcmode="lin" valueType="num">
                                      <p:cBhvr>
                                        <p:cTn id="40" dur="500" fill="hold"/>
                                        <p:tgtEl>
                                          <p:spTgt spid="160"/>
                                        </p:tgtEl>
                                        <p:attrNameLst>
                                          <p:attrName>ppt_h</p:attrName>
                                        </p:attrNameLst>
                                      </p:cBhvr>
                                      <p:tavLst>
                                        <p:tav tm="0">
                                          <p:val>
                                            <p:fltVal val="0"/>
                                          </p:val>
                                        </p:tav>
                                        <p:tav tm="100000">
                                          <p:val>
                                            <p:strVal val="#ppt_h"/>
                                          </p:val>
                                        </p:tav>
                                      </p:tavLst>
                                    </p:anim>
                                    <p:animEffect transition="in" filter="fade">
                                      <p:cBhvr>
                                        <p:cTn id="41" dur="500"/>
                                        <p:tgtEl>
                                          <p:spTgt spid="160"/>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grpId="0" nodeType="clickEffect">
                                  <p:stCondLst>
                                    <p:cond delay="0"/>
                                  </p:stCondLst>
                                  <p:childTnLst>
                                    <p:set>
                                      <p:cBhvr>
                                        <p:cTn id="45" dur="1" fill="hold">
                                          <p:stCondLst>
                                            <p:cond delay="0"/>
                                          </p:stCondLst>
                                        </p:cTn>
                                        <p:tgtEl>
                                          <p:spTgt spid="215"/>
                                        </p:tgtEl>
                                        <p:attrNameLst>
                                          <p:attrName>style.visibility</p:attrName>
                                        </p:attrNameLst>
                                      </p:cBhvr>
                                      <p:to>
                                        <p:strVal val="visible"/>
                                      </p:to>
                                    </p:set>
                                    <p:anim calcmode="lin" valueType="num">
                                      <p:cBhvr>
                                        <p:cTn id="46" dur="500" fill="hold"/>
                                        <p:tgtEl>
                                          <p:spTgt spid="215"/>
                                        </p:tgtEl>
                                        <p:attrNameLst>
                                          <p:attrName>ppt_w</p:attrName>
                                        </p:attrNameLst>
                                      </p:cBhvr>
                                      <p:tavLst>
                                        <p:tav tm="0">
                                          <p:val>
                                            <p:fltVal val="0"/>
                                          </p:val>
                                        </p:tav>
                                        <p:tav tm="100000">
                                          <p:val>
                                            <p:strVal val="#ppt_w"/>
                                          </p:val>
                                        </p:tav>
                                      </p:tavLst>
                                    </p:anim>
                                    <p:anim calcmode="lin" valueType="num">
                                      <p:cBhvr>
                                        <p:cTn id="47" dur="500" fill="hold"/>
                                        <p:tgtEl>
                                          <p:spTgt spid="215"/>
                                        </p:tgtEl>
                                        <p:attrNameLst>
                                          <p:attrName>ppt_h</p:attrName>
                                        </p:attrNameLst>
                                      </p:cBhvr>
                                      <p:tavLst>
                                        <p:tav tm="0">
                                          <p:val>
                                            <p:fltVal val="0"/>
                                          </p:val>
                                        </p:tav>
                                        <p:tav tm="100000">
                                          <p:val>
                                            <p:strVal val="#ppt_h"/>
                                          </p:val>
                                        </p:tav>
                                      </p:tavLst>
                                    </p:anim>
                                    <p:animEffect transition="in" filter="fade">
                                      <p:cBhvr>
                                        <p:cTn id="48" dur="500"/>
                                        <p:tgtEl>
                                          <p:spTgt spid="215"/>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4"/>
                                        </p:tgtEl>
                                        <p:attrNameLst>
                                          <p:attrName>style.visibility</p:attrName>
                                        </p:attrNameLst>
                                      </p:cBhvr>
                                      <p:to>
                                        <p:strVal val="visible"/>
                                      </p:to>
                                    </p:set>
                                    <p:anim calcmode="lin" valueType="num">
                                      <p:cBhvr>
                                        <p:cTn id="51" dur="500" fill="hold"/>
                                        <p:tgtEl>
                                          <p:spTgt spid="214"/>
                                        </p:tgtEl>
                                        <p:attrNameLst>
                                          <p:attrName>ppt_w</p:attrName>
                                        </p:attrNameLst>
                                      </p:cBhvr>
                                      <p:tavLst>
                                        <p:tav tm="0">
                                          <p:val>
                                            <p:fltVal val="0"/>
                                          </p:val>
                                        </p:tav>
                                        <p:tav tm="100000">
                                          <p:val>
                                            <p:strVal val="#ppt_w"/>
                                          </p:val>
                                        </p:tav>
                                      </p:tavLst>
                                    </p:anim>
                                    <p:anim calcmode="lin" valueType="num">
                                      <p:cBhvr>
                                        <p:cTn id="52" dur="500" fill="hold"/>
                                        <p:tgtEl>
                                          <p:spTgt spid="214"/>
                                        </p:tgtEl>
                                        <p:attrNameLst>
                                          <p:attrName>ppt_h</p:attrName>
                                        </p:attrNameLst>
                                      </p:cBhvr>
                                      <p:tavLst>
                                        <p:tav tm="0">
                                          <p:val>
                                            <p:fltVal val="0"/>
                                          </p:val>
                                        </p:tav>
                                        <p:tav tm="100000">
                                          <p:val>
                                            <p:strVal val="#ppt_h"/>
                                          </p:val>
                                        </p:tav>
                                      </p:tavLst>
                                    </p:anim>
                                    <p:animEffect transition="in" filter="fade">
                                      <p:cBhvr>
                                        <p:cTn id="53" dur="500"/>
                                        <p:tgtEl>
                                          <p:spTgt spid="214"/>
                                        </p:tgtEl>
                                      </p:cBhvr>
                                    </p:animEffect>
                                  </p:childTnLst>
                                </p:cTn>
                              </p:par>
                              <p:par>
                                <p:cTn id="54" presetID="53" presetClass="entr" presetSubtype="16" fill="hold" nodeType="withEffect">
                                  <p:stCondLst>
                                    <p:cond delay="0"/>
                                  </p:stCondLst>
                                  <p:childTnLst>
                                    <p:set>
                                      <p:cBhvr>
                                        <p:cTn id="55" dur="1" fill="hold">
                                          <p:stCondLst>
                                            <p:cond delay="0"/>
                                          </p:stCondLst>
                                        </p:cTn>
                                        <p:tgtEl>
                                          <p:spTgt spid="173"/>
                                        </p:tgtEl>
                                        <p:attrNameLst>
                                          <p:attrName>style.visibility</p:attrName>
                                        </p:attrNameLst>
                                      </p:cBhvr>
                                      <p:to>
                                        <p:strVal val="visible"/>
                                      </p:to>
                                    </p:set>
                                    <p:anim calcmode="lin" valueType="num">
                                      <p:cBhvr>
                                        <p:cTn id="56" dur="500" fill="hold"/>
                                        <p:tgtEl>
                                          <p:spTgt spid="173"/>
                                        </p:tgtEl>
                                        <p:attrNameLst>
                                          <p:attrName>ppt_w</p:attrName>
                                        </p:attrNameLst>
                                      </p:cBhvr>
                                      <p:tavLst>
                                        <p:tav tm="0">
                                          <p:val>
                                            <p:fltVal val="0"/>
                                          </p:val>
                                        </p:tav>
                                        <p:tav tm="100000">
                                          <p:val>
                                            <p:strVal val="#ppt_w"/>
                                          </p:val>
                                        </p:tav>
                                      </p:tavLst>
                                    </p:anim>
                                    <p:anim calcmode="lin" valueType="num">
                                      <p:cBhvr>
                                        <p:cTn id="57" dur="500" fill="hold"/>
                                        <p:tgtEl>
                                          <p:spTgt spid="173"/>
                                        </p:tgtEl>
                                        <p:attrNameLst>
                                          <p:attrName>ppt_h</p:attrName>
                                        </p:attrNameLst>
                                      </p:cBhvr>
                                      <p:tavLst>
                                        <p:tav tm="0">
                                          <p:val>
                                            <p:fltVal val="0"/>
                                          </p:val>
                                        </p:tav>
                                        <p:tav tm="100000">
                                          <p:val>
                                            <p:strVal val="#ppt_h"/>
                                          </p:val>
                                        </p:tav>
                                      </p:tavLst>
                                    </p:anim>
                                    <p:animEffect transition="in" filter="fade">
                                      <p:cBhvr>
                                        <p:cTn id="58" dur="500"/>
                                        <p:tgtEl>
                                          <p:spTgt spid="173"/>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216"/>
                                        </p:tgtEl>
                                        <p:attrNameLst>
                                          <p:attrName>style.visibility</p:attrName>
                                        </p:attrNameLst>
                                      </p:cBhvr>
                                      <p:to>
                                        <p:strVal val="visible"/>
                                      </p:to>
                                    </p:set>
                                    <p:anim calcmode="lin" valueType="num">
                                      <p:cBhvr>
                                        <p:cTn id="61" dur="500" fill="hold"/>
                                        <p:tgtEl>
                                          <p:spTgt spid="216"/>
                                        </p:tgtEl>
                                        <p:attrNameLst>
                                          <p:attrName>ppt_w</p:attrName>
                                        </p:attrNameLst>
                                      </p:cBhvr>
                                      <p:tavLst>
                                        <p:tav tm="0">
                                          <p:val>
                                            <p:fltVal val="0"/>
                                          </p:val>
                                        </p:tav>
                                        <p:tav tm="100000">
                                          <p:val>
                                            <p:strVal val="#ppt_w"/>
                                          </p:val>
                                        </p:tav>
                                      </p:tavLst>
                                    </p:anim>
                                    <p:anim calcmode="lin" valueType="num">
                                      <p:cBhvr>
                                        <p:cTn id="62" dur="500" fill="hold"/>
                                        <p:tgtEl>
                                          <p:spTgt spid="216"/>
                                        </p:tgtEl>
                                        <p:attrNameLst>
                                          <p:attrName>ppt_h</p:attrName>
                                        </p:attrNameLst>
                                      </p:cBhvr>
                                      <p:tavLst>
                                        <p:tav tm="0">
                                          <p:val>
                                            <p:fltVal val="0"/>
                                          </p:val>
                                        </p:tav>
                                        <p:tav tm="100000">
                                          <p:val>
                                            <p:strVal val="#ppt_h"/>
                                          </p:val>
                                        </p:tav>
                                      </p:tavLst>
                                    </p:anim>
                                    <p:animEffect transition="in" filter="fade">
                                      <p:cBhvr>
                                        <p:cTn id="63" dur="500"/>
                                        <p:tgtEl>
                                          <p:spTgt spid="216"/>
                                        </p:tgtEl>
                                      </p:cBhvr>
                                    </p:animEffect>
                                  </p:childTnLst>
                                </p:cTn>
                              </p:par>
                            </p:childTnLst>
                          </p:cTn>
                        </p:par>
                      </p:childTnLst>
                    </p:cTn>
                  </p:par>
                  <p:par>
                    <p:cTn id="64" fill="hold">
                      <p:stCondLst>
                        <p:cond delay="indefinite"/>
                      </p:stCondLst>
                      <p:childTnLst>
                        <p:par>
                          <p:cTn id="65" fill="hold">
                            <p:stCondLst>
                              <p:cond delay="0"/>
                            </p:stCondLst>
                            <p:childTnLst>
                              <p:par>
                                <p:cTn id="66" presetID="53" presetClass="entr" presetSubtype="16" fill="hold" nodeType="clickEffect">
                                  <p:stCondLst>
                                    <p:cond delay="0"/>
                                  </p:stCondLst>
                                  <p:childTnLst>
                                    <p:set>
                                      <p:cBhvr>
                                        <p:cTn id="67" dur="1" fill="hold">
                                          <p:stCondLst>
                                            <p:cond delay="0"/>
                                          </p:stCondLst>
                                        </p:cTn>
                                        <p:tgtEl>
                                          <p:spTgt spid="186"/>
                                        </p:tgtEl>
                                        <p:attrNameLst>
                                          <p:attrName>style.visibility</p:attrName>
                                        </p:attrNameLst>
                                      </p:cBhvr>
                                      <p:to>
                                        <p:strVal val="visible"/>
                                      </p:to>
                                    </p:set>
                                    <p:anim calcmode="lin" valueType="num">
                                      <p:cBhvr>
                                        <p:cTn id="68" dur="500" fill="hold"/>
                                        <p:tgtEl>
                                          <p:spTgt spid="186"/>
                                        </p:tgtEl>
                                        <p:attrNameLst>
                                          <p:attrName>ppt_w</p:attrName>
                                        </p:attrNameLst>
                                      </p:cBhvr>
                                      <p:tavLst>
                                        <p:tav tm="0">
                                          <p:val>
                                            <p:fltVal val="0"/>
                                          </p:val>
                                        </p:tav>
                                        <p:tav tm="100000">
                                          <p:val>
                                            <p:strVal val="#ppt_w"/>
                                          </p:val>
                                        </p:tav>
                                      </p:tavLst>
                                    </p:anim>
                                    <p:anim calcmode="lin" valueType="num">
                                      <p:cBhvr>
                                        <p:cTn id="69" dur="500" fill="hold"/>
                                        <p:tgtEl>
                                          <p:spTgt spid="186"/>
                                        </p:tgtEl>
                                        <p:attrNameLst>
                                          <p:attrName>ppt_h</p:attrName>
                                        </p:attrNameLst>
                                      </p:cBhvr>
                                      <p:tavLst>
                                        <p:tav tm="0">
                                          <p:val>
                                            <p:fltVal val="0"/>
                                          </p:val>
                                        </p:tav>
                                        <p:tav tm="100000">
                                          <p:val>
                                            <p:strVal val="#ppt_h"/>
                                          </p:val>
                                        </p:tav>
                                      </p:tavLst>
                                    </p:anim>
                                    <p:animEffect transition="in" filter="fade">
                                      <p:cBhvr>
                                        <p:cTn id="70" dur="500"/>
                                        <p:tgtEl>
                                          <p:spTgt spid="186"/>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17"/>
                                        </p:tgtEl>
                                        <p:attrNameLst>
                                          <p:attrName>style.visibility</p:attrName>
                                        </p:attrNameLst>
                                      </p:cBhvr>
                                      <p:to>
                                        <p:strVal val="visible"/>
                                      </p:to>
                                    </p:set>
                                    <p:anim calcmode="lin" valueType="num">
                                      <p:cBhvr>
                                        <p:cTn id="73" dur="500" fill="hold"/>
                                        <p:tgtEl>
                                          <p:spTgt spid="217"/>
                                        </p:tgtEl>
                                        <p:attrNameLst>
                                          <p:attrName>ppt_w</p:attrName>
                                        </p:attrNameLst>
                                      </p:cBhvr>
                                      <p:tavLst>
                                        <p:tav tm="0">
                                          <p:val>
                                            <p:fltVal val="0"/>
                                          </p:val>
                                        </p:tav>
                                        <p:tav tm="100000">
                                          <p:val>
                                            <p:strVal val="#ppt_w"/>
                                          </p:val>
                                        </p:tav>
                                      </p:tavLst>
                                    </p:anim>
                                    <p:anim calcmode="lin" valueType="num">
                                      <p:cBhvr>
                                        <p:cTn id="74" dur="500" fill="hold"/>
                                        <p:tgtEl>
                                          <p:spTgt spid="217"/>
                                        </p:tgtEl>
                                        <p:attrNameLst>
                                          <p:attrName>ppt_h</p:attrName>
                                        </p:attrNameLst>
                                      </p:cBhvr>
                                      <p:tavLst>
                                        <p:tav tm="0">
                                          <p:val>
                                            <p:fltVal val="0"/>
                                          </p:val>
                                        </p:tav>
                                        <p:tav tm="100000">
                                          <p:val>
                                            <p:strVal val="#ppt_h"/>
                                          </p:val>
                                        </p:tav>
                                      </p:tavLst>
                                    </p:anim>
                                    <p:animEffect transition="in" filter="fade">
                                      <p:cBhvr>
                                        <p:cTn id="75" dur="500"/>
                                        <p:tgtEl>
                                          <p:spTgt spid="217"/>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218"/>
                                        </p:tgtEl>
                                        <p:attrNameLst>
                                          <p:attrName>style.visibility</p:attrName>
                                        </p:attrNameLst>
                                      </p:cBhvr>
                                      <p:to>
                                        <p:strVal val="visible"/>
                                      </p:to>
                                    </p:set>
                                    <p:anim calcmode="lin" valueType="num">
                                      <p:cBhvr>
                                        <p:cTn id="78" dur="500" fill="hold"/>
                                        <p:tgtEl>
                                          <p:spTgt spid="218"/>
                                        </p:tgtEl>
                                        <p:attrNameLst>
                                          <p:attrName>ppt_w</p:attrName>
                                        </p:attrNameLst>
                                      </p:cBhvr>
                                      <p:tavLst>
                                        <p:tav tm="0">
                                          <p:val>
                                            <p:fltVal val="0"/>
                                          </p:val>
                                        </p:tav>
                                        <p:tav tm="100000">
                                          <p:val>
                                            <p:strVal val="#ppt_w"/>
                                          </p:val>
                                        </p:tav>
                                      </p:tavLst>
                                    </p:anim>
                                    <p:anim calcmode="lin" valueType="num">
                                      <p:cBhvr>
                                        <p:cTn id="79" dur="500" fill="hold"/>
                                        <p:tgtEl>
                                          <p:spTgt spid="218"/>
                                        </p:tgtEl>
                                        <p:attrNameLst>
                                          <p:attrName>ppt_h</p:attrName>
                                        </p:attrNameLst>
                                      </p:cBhvr>
                                      <p:tavLst>
                                        <p:tav tm="0">
                                          <p:val>
                                            <p:fltVal val="0"/>
                                          </p:val>
                                        </p:tav>
                                        <p:tav tm="100000">
                                          <p:val>
                                            <p:strVal val="#ppt_h"/>
                                          </p:val>
                                        </p:tav>
                                      </p:tavLst>
                                    </p:anim>
                                    <p:animEffect transition="in" filter="fade">
                                      <p:cBhvr>
                                        <p:cTn id="80" dur="500"/>
                                        <p:tgtEl>
                                          <p:spTgt spid="218"/>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219"/>
                                        </p:tgtEl>
                                        <p:attrNameLst>
                                          <p:attrName>style.visibility</p:attrName>
                                        </p:attrNameLst>
                                      </p:cBhvr>
                                      <p:to>
                                        <p:strVal val="visible"/>
                                      </p:to>
                                    </p:set>
                                    <p:anim calcmode="lin" valueType="num">
                                      <p:cBhvr>
                                        <p:cTn id="83" dur="500" fill="hold"/>
                                        <p:tgtEl>
                                          <p:spTgt spid="219"/>
                                        </p:tgtEl>
                                        <p:attrNameLst>
                                          <p:attrName>ppt_w</p:attrName>
                                        </p:attrNameLst>
                                      </p:cBhvr>
                                      <p:tavLst>
                                        <p:tav tm="0">
                                          <p:val>
                                            <p:fltVal val="0"/>
                                          </p:val>
                                        </p:tav>
                                        <p:tav tm="100000">
                                          <p:val>
                                            <p:strVal val="#ppt_w"/>
                                          </p:val>
                                        </p:tav>
                                      </p:tavLst>
                                    </p:anim>
                                    <p:anim calcmode="lin" valueType="num">
                                      <p:cBhvr>
                                        <p:cTn id="84" dur="500" fill="hold"/>
                                        <p:tgtEl>
                                          <p:spTgt spid="219"/>
                                        </p:tgtEl>
                                        <p:attrNameLst>
                                          <p:attrName>ppt_h</p:attrName>
                                        </p:attrNameLst>
                                      </p:cBhvr>
                                      <p:tavLst>
                                        <p:tav tm="0">
                                          <p:val>
                                            <p:fltVal val="0"/>
                                          </p:val>
                                        </p:tav>
                                        <p:tav tm="100000">
                                          <p:val>
                                            <p:strVal val="#ppt_h"/>
                                          </p:val>
                                        </p:tav>
                                      </p:tavLst>
                                    </p:anim>
                                    <p:animEffect transition="in" filter="fade">
                                      <p:cBhvr>
                                        <p:cTn id="85" dur="500"/>
                                        <p:tgtEl>
                                          <p:spTgt spid="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7" grpId="1"/>
      <p:bldP spid="159" grpId="0"/>
      <p:bldP spid="213" grpId="0"/>
      <p:bldP spid="214" grpId="0" animBg="1"/>
      <p:bldP spid="215" grpId="0" animBg="1"/>
      <p:bldP spid="216" grpId="0"/>
      <p:bldP spid="217" grpId="0" animBg="1"/>
      <p:bldP spid="218" grpId="0" animBg="1"/>
      <p:bldP spid="21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sp>
        <p:nvSpPr>
          <p:cNvPr id="2" name="Google Shape;1240;p19">
            <a:extLst>
              <a:ext uri="{FF2B5EF4-FFF2-40B4-BE49-F238E27FC236}">
                <a16:creationId xmlns:a16="http://schemas.microsoft.com/office/drawing/2014/main" id="{18687F88-76A7-9FBA-274D-029AFEC6EE7B}"/>
              </a:ext>
            </a:extLst>
          </p:cNvPr>
          <p:cNvSpPr/>
          <p:nvPr/>
        </p:nvSpPr>
        <p:spPr>
          <a:xfrm flipH="1">
            <a:off x="332437" y="1199400"/>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254311" y="-33852"/>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7874726" y="75685"/>
            <a:ext cx="1259142" cy="1463787"/>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1640336" y="102161"/>
            <a:ext cx="6717300" cy="900300"/>
          </a:xfrm>
          <a:prstGeom prst="rect">
            <a:avLst/>
          </a:prstGeom>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 Chi tiết tiêu biểu</a:t>
            </a:r>
            <a:endParaRPr sz="3200" b="1">
              <a:latin typeface="Times New Roman" panose="02020603050405020304" pitchFamily="18" charset="0"/>
              <a:cs typeface="Times New Roman" panose="02020603050405020304" pitchFamily="18" charset="0"/>
            </a:endParaRPr>
          </a:p>
        </p:txBody>
      </p:sp>
      <p:grpSp>
        <p:nvGrpSpPr>
          <p:cNvPr id="160" name="Google Shape;1258;p36">
            <a:extLst>
              <a:ext uri="{FF2B5EF4-FFF2-40B4-BE49-F238E27FC236}">
                <a16:creationId xmlns:a16="http://schemas.microsoft.com/office/drawing/2014/main" id="{D79222E0-C9CC-7152-A95F-775BA9AC9445}"/>
              </a:ext>
            </a:extLst>
          </p:cNvPr>
          <p:cNvGrpSpPr/>
          <p:nvPr/>
        </p:nvGrpSpPr>
        <p:grpSpPr>
          <a:xfrm>
            <a:off x="440030" y="4534986"/>
            <a:ext cx="2377031" cy="457189"/>
            <a:chOff x="692670" y="3310321"/>
            <a:chExt cx="2011657" cy="457189"/>
          </a:xfrm>
        </p:grpSpPr>
        <p:sp>
          <p:nvSpPr>
            <p:cNvPr id="161" name="Google Shape;1259;p36">
              <a:extLst>
                <a:ext uri="{FF2B5EF4-FFF2-40B4-BE49-F238E27FC236}">
                  <a16:creationId xmlns:a16="http://schemas.microsoft.com/office/drawing/2014/main" id="{3578FAE1-2E63-3514-3383-2088C3F8EBB1}"/>
                </a:ext>
              </a:extLst>
            </p:cNvPr>
            <p:cNvSpPr/>
            <p:nvPr/>
          </p:nvSpPr>
          <p:spPr>
            <a:xfrm>
              <a:off x="823966" y="3577725"/>
              <a:ext cx="1713674" cy="189785"/>
            </a:xfrm>
            <a:custGeom>
              <a:avLst/>
              <a:gdLst/>
              <a:ahLst/>
              <a:cxnLst/>
              <a:rect l="l" t="t" r="r" b="b"/>
              <a:pathLst>
                <a:path w="76418" h="9268" extrusionOk="0">
                  <a:moveTo>
                    <a:pt x="1" y="1"/>
                  </a:moveTo>
                  <a:lnTo>
                    <a:pt x="1" y="9267"/>
                  </a:lnTo>
                  <a:lnTo>
                    <a:pt x="76418" y="9267"/>
                  </a:lnTo>
                  <a:lnTo>
                    <a:pt x="76418" y="1"/>
                  </a:lnTo>
                  <a:close/>
                </a:path>
              </a:pathLst>
            </a:custGeom>
            <a:solidFill>
              <a:srgbClr val="5F0F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260;p36">
              <a:extLst>
                <a:ext uri="{FF2B5EF4-FFF2-40B4-BE49-F238E27FC236}">
                  <a16:creationId xmlns:a16="http://schemas.microsoft.com/office/drawing/2014/main" id="{F29BD344-92B5-CD3E-2F00-2FA79CB8BCC8}"/>
                </a:ext>
              </a:extLst>
            </p:cNvPr>
            <p:cNvSpPr/>
            <p:nvPr/>
          </p:nvSpPr>
          <p:spPr>
            <a:xfrm>
              <a:off x="985602" y="3577725"/>
              <a:ext cx="40432" cy="189785"/>
            </a:xfrm>
            <a:custGeom>
              <a:avLst/>
              <a:gdLst/>
              <a:ahLst/>
              <a:cxnLst/>
              <a:rect l="l" t="t" r="r" b="b"/>
              <a:pathLst>
                <a:path w="1803" h="9268" extrusionOk="0">
                  <a:moveTo>
                    <a:pt x="0" y="1"/>
                  </a:moveTo>
                  <a:lnTo>
                    <a:pt x="0" y="9267"/>
                  </a:lnTo>
                  <a:lnTo>
                    <a:pt x="1802" y="9267"/>
                  </a:lnTo>
                  <a:lnTo>
                    <a:pt x="1802" y="1"/>
                  </a:lnTo>
                  <a:close/>
                </a:path>
              </a:pathLst>
            </a:custGeom>
            <a:solidFill>
              <a:srgbClr val="7D19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261;p36">
              <a:extLst>
                <a:ext uri="{FF2B5EF4-FFF2-40B4-BE49-F238E27FC236}">
                  <a16:creationId xmlns:a16="http://schemas.microsoft.com/office/drawing/2014/main" id="{D7AE5A65-738A-E020-E910-0A920287162F}"/>
                </a:ext>
              </a:extLst>
            </p:cNvPr>
            <p:cNvSpPr/>
            <p:nvPr/>
          </p:nvSpPr>
          <p:spPr>
            <a:xfrm>
              <a:off x="2305986" y="3577725"/>
              <a:ext cx="40432" cy="189785"/>
            </a:xfrm>
            <a:custGeom>
              <a:avLst/>
              <a:gdLst/>
              <a:ahLst/>
              <a:cxnLst/>
              <a:rect l="l" t="t" r="r" b="b"/>
              <a:pathLst>
                <a:path w="1803" h="9268" extrusionOk="0">
                  <a:moveTo>
                    <a:pt x="0" y="1"/>
                  </a:moveTo>
                  <a:lnTo>
                    <a:pt x="0" y="9267"/>
                  </a:lnTo>
                  <a:lnTo>
                    <a:pt x="1802" y="9267"/>
                  </a:lnTo>
                  <a:lnTo>
                    <a:pt x="1802" y="1"/>
                  </a:lnTo>
                  <a:close/>
                </a:path>
              </a:pathLst>
            </a:custGeom>
            <a:solidFill>
              <a:srgbClr val="7D19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262;p36">
              <a:extLst>
                <a:ext uri="{FF2B5EF4-FFF2-40B4-BE49-F238E27FC236}">
                  <a16:creationId xmlns:a16="http://schemas.microsoft.com/office/drawing/2014/main" id="{AED6C0A6-2012-B4B2-FFE9-F6E93F5C4BA3}"/>
                </a:ext>
              </a:extLst>
            </p:cNvPr>
            <p:cNvSpPr/>
            <p:nvPr/>
          </p:nvSpPr>
          <p:spPr>
            <a:xfrm>
              <a:off x="2377408" y="3577725"/>
              <a:ext cx="22403" cy="189785"/>
            </a:xfrm>
            <a:custGeom>
              <a:avLst/>
              <a:gdLst/>
              <a:ahLst/>
              <a:cxnLst/>
              <a:rect l="l" t="t" r="r" b="b"/>
              <a:pathLst>
                <a:path w="999" h="9268" extrusionOk="0">
                  <a:moveTo>
                    <a:pt x="1" y="1"/>
                  </a:moveTo>
                  <a:lnTo>
                    <a:pt x="1" y="9267"/>
                  </a:lnTo>
                  <a:lnTo>
                    <a:pt x="998" y="9267"/>
                  </a:lnTo>
                  <a:lnTo>
                    <a:pt x="998" y="1"/>
                  </a:lnTo>
                  <a:close/>
                </a:path>
              </a:pathLst>
            </a:custGeom>
            <a:solidFill>
              <a:srgbClr val="7D19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263;p36">
              <a:extLst>
                <a:ext uri="{FF2B5EF4-FFF2-40B4-BE49-F238E27FC236}">
                  <a16:creationId xmlns:a16="http://schemas.microsoft.com/office/drawing/2014/main" id="{BAC45077-DF15-E597-4867-DC73F475235C}"/>
                </a:ext>
              </a:extLst>
            </p:cNvPr>
            <p:cNvSpPr/>
            <p:nvPr/>
          </p:nvSpPr>
          <p:spPr>
            <a:xfrm>
              <a:off x="1151544" y="3636352"/>
              <a:ext cx="1033254" cy="72490"/>
            </a:xfrm>
            <a:custGeom>
              <a:avLst/>
              <a:gdLst/>
              <a:ahLst/>
              <a:cxnLst/>
              <a:rect l="l" t="t" r="r" b="b"/>
              <a:pathLst>
                <a:path w="46076" h="3540" extrusionOk="0">
                  <a:moveTo>
                    <a:pt x="1" y="0"/>
                  </a:moveTo>
                  <a:lnTo>
                    <a:pt x="1" y="3540"/>
                  </a:lnTo>
                  <a:lnTo>
                    <a:pt x="46076" y="3540"/>
                  </a:lnTo>
                  <a:lnTo>
                    <a:pt x="46076" y="0"/>
                  </a:lnTo>
                  <a:close/>
                </a:path>
              </a:pathLst>
            </a:custGeom>
            <a:solidFill>
              <a:srgbClr val="7D19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264;p36">
              <a:extLst>
                <a:ext uri="{FF2B5EF4-FFF2-40B4-BE49-F238E27FC236}">
                  <a16:creationId xmlns:a16="http://schemas.microsoft.com/office/drawing/2014/main" id="{DB5F82FD-6893-E8DF-86EA-71A73819B80F}"/>
                </a:ext>
              </a:extLst>
            </p:cNvPr>
            <p:cNvSpPr/>
            <p:nvPr/>
          </p:nvSpPr>
          <p:spPr>
            <a:xfrm>
              <a:off x="692670" y="3310321"/>
              <a:ext cx="2011657" cy="267518"/>
            </a:xfrm>
            <a:custGeom>
              <a:avLst/>
              <a:gdLst/>
              <a:ahLst/>
              <a:cxnLst/>
              <a:rect l="l" t="t" r="r" b="b"/>
              <a:pathLst>
                <a:path w="89706" h="13064" extrusionOk="0">
                  <a:moveTo>
                    <a:pt x="0" y="0"/>
                  </a:moveTo>
                  <a:lnTo>
                    <a:pt x="0" y="13064"/>
                  </a:lnTo>
                  <a:lnTo>
                    <a:pt x="89705" y="13064"/>
                  </a:lnTo>
                  <a:lnTo>
                    <a:pt x="89705" y="0"/>
                  </a:ln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265;p36">
              <a:extLst>
                <a:ext uri="{FF2B5EF4-FFF2-40B4-BE49-F238E27FC236}">
                  <a16:creationId xmlns:a16="http://schemas.microsoft.com/office/drawing/2014/main" id="{9E245305-1151-887D-EE4E-71B0DCB84169}"/>
                </a:ext>
              </a:extLst>
            </p:cNvPr>
            <p:cNvSpPr/>
            <p:nvPr/>
          </p:nvSpPr>
          <p:spPr>
            <a:xfrm>
              <a:off x="961787" y="3310321"/>
              <a:ext cx="20945" cy="267518"/>
            </a:xfrm>
            <a:custGeom>
              <a:avLst/>
              <a:gdLst/>
              <a:ahLst/>
              <a:cxnLst/>
              <a:rect l="l" t="t" r="r" b="b"/>
              <a:pathLst>
                <a:path w="934" h="13064" extrusionOk="0">
                  <a:moveTo>
                    <a:pt x="0" y="0"/>
                  </a:moveTo>
                  <a:lnTo>
                    <a:pt x="0" y="13064"/>
                  </a:lnTo>
                  <a:lnTo>
                    <a:pt x="934" y="13064"/>
                  </a:lnTo>
                  <a:lnTo>
                    <a:pt x="934" y="0"/>
                  </a:lnTo>
                  <a:close/>
                </a:path>
              </a:pathLst>
            </a:custGeom>
            <a:solidFill>
              <a:srgbClr val="C73B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 name="Google Shape;1266;p36">
              <a:extLst>
                <a:ext uri="{FF2B5EF4-FFF2-40B4-BE49-F238E27FC236}">
                  <a16:creationId xmlns:a16="http://schemas.microsoft.com/office/drawing/2014/main" id="{CDA590BC-E661-EBAA-2266-FEC57651ED92}"/>
                </a:ext>
              </a:extLst>
            </p:cNvPr>
            <p:cNvSpPr/>
            <p:nvPr/>
          </p:nvSpPr>
          <p:spPr>
            <a:xfrm>
              <a:off x="1006525" y="3310321"/>
              <a:ext cx="21663" cy="267518"/>
            </a:xfrm>
            <a:custGeom>
              <a:avLst/>
              <a:gdLst/>
              <a:ahLst/>
              <a:cxnLst/>
              <a:rect l="l" t="t" r="r" b="b"/>
              <a:pathLst>
                <a:path w="966" h="13064" extrusionOk="0">
                  <a:moveTo>
                    <a:pt x="0" y="0"/>
                  </a:moveTo>
                  <a:lnTo>
                    <a:pt x="0" y="13064"/>
                  </a:lnTo>
                  <a:lnTo>
                    <a:pt x="966" y="13064"/>
                  </a:lnTo>
                  <a:lnTo>
                    <a:pt x="966" y="0"/>
                  </a:lnTo>
                  <a:close/>
                </a:path>
              </a:pathLst>
            </a:custGeom>
            <a:solidFill>
              <a:srgbClr val="C73B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 name="Google Shape;1267;p36">
              <a:extLst>
                <a:ext uri="{FF2B5EF4-FFF2-40B4-BE49-F238E27FC236}">
                  <a16:creationId xmlns:a16="http://schemas.microsoft.com/office/drawing/2014/main" id="{715F5AD7-FCD6-B55B-A39C-48DBA701A5F6}"/>
                </a:ext>
              </a:extLst>
            </p:cNvPr>
            <p:cNvSpPr/>
            <p:nvPr/>
          </p:nvSpPr>
          <p:spPr>
            <a:xfrm>
              <a:off x="1619815" y="3310321"/>
              <a:ext cx="21663" cy="267518"/>
            </a:xfrm>
            <a:custGeom>
              <a:avLst/>
              <a:gdLst/>
              <a:ahLst/>
              <a:cxnLst/>
              <a:rect l="l" t="t" r="r" b="b"/>
              <a:pathLst>
                <a:path w="966" h="13064" extrusionOk="0">
                  <a:moveTo>
                    <a:pt x="0" y="0"/>
                  </a:moveTo>
                  <a:lnTo>
                    <a:pt x="0" y="13064"/>
                  </a:lnTo>
                  <a:lnTo>
                    <a:pt x="966" y="13064"/>
                  </a:lnTo>
                  <a:lnTo>
                    <a:pt x="966" y="0"/>
                  </a:lnTo>
                  <a:close/>
                </a:path>
              </a:pathLst>
            </a:custGeom>
            <a:solidFill>
              <a:srgbClr val="C73B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 name="Google Shape;1268;p36">
              <a:extLst>
                <a:ext uri="{FF2B5EF4-FFF2-40B4-BE49-F238E27FC236}">
                  <a16:creationId xmlns:a16="http://schemas.microsoft.com/office/drawing/2014/main" id="{07187D78-B1C8-3039-C027-68DD82F1E40E}"/>
                </a:ext>
              </a:extLst>
            </p:cNvPr>
            <p:cNvSpPr/>
            <p:nvPr/>
          </p:nvSpPr>
          <p:spPr>
            <a:xfrm>
              <a:off x="1665270" y="3310321"/>
              <a:ext cx="20945" cy="267518"/>
            </a:xfrm>
            <a:custGeom>
              <a:avLst/>
              <a:gdLst/>
              <a:ahLst/>
              <a:cxnLst/>
              <a:rect l="l" t="t" r="r" b="b"/>
              <a:pathLst>
                <a:path w="934" h="13064" extrusionOk="0">
                  <a:moveTo>
                    <a:pt x="0" y="0"/>
                  </a:moveTo>
                  <a:lnTo>
                    <a:pt x="0" y="13064"/>
                  </a:lnTo>
                  <a:lnTo>
                    <a:pt x="934" y="13064"/>
                  </a:lnTo>
                  <a:lnTo>
                    <a:pt x="934" y="0"/>
                  </a:lnTo>
                  <a:close/>
                </a:path>
              </a:pathLst>
            </a:custGeom>
            <a:solidFill>
              <a:srgbClr val="C73B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 name="Google Shape;1269;p36">
              <a:extLst>
                <a:ext uri="{FF2B5EF4-FFF2-40B4-BE49-F238E27FC236}">
                  <a16:creationId xmlns:a16="http://schemas.microsoft.com/office/drawing/2014/main" id="{237337BF-CA12-F3AD-471E-122A7855DEE6}"/>
                </a:ext>
              </a:extLst>
            </p:cNvPr>
            <p:cNvSpPr/>
            <p:nvPr/>
          </p:nvSpPr>
          <p:spPr>
            <a:xfrm>
              <a:off x="2278561" y="3310321"/>
              <a:ext cx="20945" cy="267518"/>
            </a:xfrm>
            <a:custGeom>
              <a:avLst/>
              <a:gdLst/>
              <a:ahLst/>
              <a:cxnLst/>
              <a:rect l="l" t="t" r="r" b="b"/>
              <a:pathLst>
                <a:path w="934" h="13064" extrusionOk="0">
                  <a:moveTo>
                    <a:pt x="1" y="0"/>
                  </a:moveTo>
                  <a:lnTo>
                    <a:pt x="1" y="13064"/>
                  </a:lnTo>
                  <a:lnTo>
                    <a:pt x="934" y="13064"/>
                  </a:lnTo>
                  <a:lnTo>
                    <a:pt x="934" y="0"/>
                  </a:lnTo>
                  <a:close/>
                </a:path>
              </a:pathLst>
            </a:custGeom>
            <a:solidFill>
              <a:srgbClr val="C73B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 name="Google Shape;1270;p36">
              <a:extLst>
                <a:ext uri="{FF2B5EF4-FFF2-40B4-BE49-F238E27FC236}">
                  <a16:creationId xmlns:a16="http://schemas.microsoft.com/office/drawing/2014/main" id="{AFE98EB1-2FB3-D1DA-5B5C-A874A47CA71B}"/>
                </a:ext>
              </a:extLst>
            </p:cNvPr>
            <p:cNvSpPr/>
            <p:nvPr/>
          </p:nvSpPr>
          <p:spPr>
            <a:xfrm>
              <a:off x="2323298" y="3310321"/>
              <a:ext cx="21663" cy="267518"/>
            </a:xfrm>
            <a:custGeom>
              <a:avLst/>
              <a:gdLst/>
              <a:ahLst/>
              <a:cxnLst/>
              <a:rect l="l" t="t" r="r" b="b"/>
              <a:pathLst>
                <a:path w="966" h="13064" extrusionOk="0">
                  <a:moveTo>
                    <a:pt x="0" y="0"/>
                  </a:moveTo>
                  <a:lnTo>
                    <a:pt x="0" y="13064"/>
                  </a:lnTo>
                  <a:lnTo>
                    <a:pt x="966" y="13064"/>
                  </a:lnTo>
                  <a:lnTo>
                    <a:pt x="966" y="0"/>
                  </a:lnTo>
                  <a:close/>
                </a:path>
              </a:pathLst>
            </a:custGeom>
            <a:solidFill>
              <a:srgbClr val="C73B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3" name="Google Shape;1271;p36">
            <a:extLst>
              <a:ext uri="{FF2B5EF4-FFF2-40B4-BE49-F238E27FC236}">
                <a16:creationId xmlns:a16="http://schemas.microsoft.com/office/drawing/2014/main" id="{D484FBCC-95D5-7C98-AA39-C6937C876285}"/>
              </a:ext>
            </a:extLst>
          </p:cNvPr>
          <p:cNvGrpSpPr/>
          <p:nvPr/>
        </p:nvGrpSpPr>
        <p:grpSpPr>
          <a:xfrm>
            <a:off x="3257481" y="4233151"/>
            <a:ext cx="2823953" cy="914398"/>
            <a:chOff x="3364500" y="2844027"/>
            <a:chExt cx="2011699" cy="914398"/>
          </a:xfrm>
        </p:grpSpPr>
        <p:sp>
          <p:nvSpPr>
            <p:cNvPr id="174" name="Google Shape;1272;p36">
              <a:extLst>
                <a:ext uri="{FF2B5EF4-FFF2-40B4-BE49-F238E27FC236}">
                  <a16:creationId xmlns:a16="http://schemas.microsoft.com/office/drawing/2014/main" id="{E86487CF-60D0-9832-CD2B-F11322F15C53}"/>
                </a:ext>
              </a:extLst>
            </p:cNvPr>
            <p:cNvSpPr/>
            <p:nvPr/>
          </p:nvSpPr>
          <p:spPr>
            <a:xfrm>
              <a:off x="3752816" y="3305861"/>
              <a:ext cx="1560139" cy="436529"/>
            </a:xfrm>
            <a:custGeom>
              <a:avLst/>
              <a:gdLst/>
              <a:ahLst/>
              <a:cxnLst/>
              <a:rect l="l" t="t" r="r" b="b"/>
              <a:pathLst>
                <a:path w="57917" h="16636" extrusionOk="0">
                  <a:moveTo>
                    <a:pt x="0" y="0"/>
                  </a:moveTo>
                  <a:lnTo>
                    <a:pt x="0" y="16635"/>
                  </a:lnTo>
                  <a:lnTo>
                    <a:pt x="57916" y="16635"/>
                  </a:lnTo>
                  <a:lnTo>
                    <a:pt x="57916" y="14029"/>
                  </a:lnTo>
                  <a:lnTo>
                    <a:pt x="3250" y="14029"/>
                  </a:lnTo>
                  <a:lnTo>
                    <a:pt x="3250" y="2574"/>
                  </a:lnTo>
                  <a:lnTo>
                    <a:pt x="57916" y="2574"/>
                  </a:lnTo>
                  <a:lnTo>
                    <a:pt x="57916" y="0"/>
                  </a:lnTo>
                  <a:close/>
                </a:path>
              </a:pathLst>
            </a:custGeom>
            <a:solidFill>
              <a:srgbClr val="5F0F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 name="Google Shape;1273;p36">
              <a:extLst>
                <a:ext uri="{FF2B5EF4-FFF2-40B4-BE49-F238E27FC236}">
                  <a16:creationId xmlns:a16="http://schemas.microsoft.com/office/drawing/2014/main" id="{61F5E2E7-3C32-640B-5438-018749882364}"/>
                </a:ext>
              </a:extLst>
            </p:cNvPr>
            <p:cNvSpPr/>
            <p:nvPr/>
          </p:nvSpPr>
          <p:spPr>
            <a:xfrm>
              <a:off x="3840365" y="3373404"/>
              <a:ext cx="1412764" cy="300579"/>
            </a:xfrm>
            <a:custGeom>
              <a:avLst/>
              <a:gdLst/>
              <a:ahLst/>
              <a:cxnLst/>
              <a:rect l="l" t="t" r="r" b="b"/>
              <a:pathLst>
                <a:path w="52446" h="11455" extrusionOk="0">
                  <a:moveTo>
                    <a:pt x="0" y="0"/>
                  </a:moveTo>
                  <a:lnTo>
                    <a:pt x="0" y="11455"/>
                  </a:lnTo>
                  <a:lnTo>
                    <a:pt x="52446" y="11455"/>
                  </a:lnTo>
                  <a:cubicBezTo>
                    <a:pt x="52446" y="11455"/>
                    <a:pt x="51255" y="9621"/>
                    <a:pt x="51255" y="5728"/>
                  </a:cubicBezTo>
                  <a:cubicBezTo>
                    <a:pt x="51255" y="1255"/>
                    <a:pt x="52446" y="0"/>
                    <a:pt x="52446"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 name="Google Shape;1274;p36">
              <a:extLst>
                <a:ext uri="{FF2B5EF4-FFF2-40B4-BE49-F238E27FC236}">
                  <a16:creationId xmlns:a16="http://schemas.microsoft.com/office/drawing/2014/main" id="{02DE0BAB-49D9-F4D6-1448-EF870BE76981}"/>
                </a:ext>
              </a:extLst>
            </p:cNvPr>
            <p:cNvSpPr/>
            <p:nvPr/>
          </p:nvSpPr>
          <p:spPr>
            <a:xfrm>
              <a:off x="4170575" y="3451076"/>
              <a:ext cx="119656" cy="307349"/>
            </a:xfrm>
            <a:custGeom>
              <a:avLst/>
              <a:gdLst/>
              <a:ahLst/>
              <a:cxnLst/>
              <a:rect l="l" t="t" r="r" b="b"/>
              <a:pathLst>
                <a:path w="4442" h="11713" extrusionOk="0">
                  <a:moveTo>
                    <a:pt x="1" y="1"/>
                  </a:moveTo>
                  <a:lnTo>
                    <a:pt x="1" y="5857"/>
                  </a:lnTo>
                  <a:lnTo>
                    <a:pt x="1" y="11712"/>
                  </a:lnTo>
                  <a:lnTo>
                    <a:pt x="2221" y="10104"/>
                  </a:lnTo>
                  <a:lnTo>
                    <a:pt x="4441" y="11712"/>
                  </a:lnTo>
                  <a:lnTo>
                    <a:pt x="4441" y="5857"/>
                  </a:lnTo>
                  <a:lnTo>
                    <a:pt x="4441" y="1"/>
                  </a:lnTo>
                  <a:close/>
                </a:path>
              </a:pathLst>
            </a:custGeom>
            <a:solidFill>
              <a:srgbClr val="7D19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1275;p36">
              <a:extLst>
                <a:ext uri="{FF2B5EF4-FFF2-40B4-BE49-F238E27FC236}">
                  <a16:creationId xmlns:a16="http://schemas.microsoft.com/office/drawing/2014/main" id="{05C0DDA4-9969-BC64-2E0F-4BE7E14FC29C}"/>
                </a:ext>
              </a:extLst>
            </p:cNvPr>
            <p:cNvSpPr/>
            <p:nvPr/>
          </p:nvSpPr>
          <p:spPr>
            <a:xfrm>
              <a:off x="3570794" y="3014565"/>
              <a:ext cx="1805405" cy="295541"/>
            </a:xfrm>
            <a:custGeom>
              <a:avLst/>
              <a:gdLst/>
              <a:ahLst/>
              <a:cxnLst/>
              <a:rect l="l" t="t" r="r" b="b"/>
              <a:pathLst>
                <a:path w="67022" h="11263" extrusionOk="0">
                  <a:moveTo>
                    <a:pt x="0" y="1"/>
                  </a:moveTo>
                  <a:lnTo>
                    <a:pt x="0" y="11262"/>
                  </a:lnTo>
                  <a:lnTo>
                    <a:pt x="67022" y="11262"/>
                  </a:lnTo>
                  <a:lnTo>
                    <a:pt x="67022" y="1"/>
                  </a:ln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1276;p36">
              <a:extLst>
                <a:ext uri="{FF2B5EF4-FFF2-40B4-BE49-F238E27FC236}">
                  <a16:creationId xmlns:a16="http://schemas.microsoft.com/office/drawing/2014/main" id="{66973715-6554-0245-CE4B-3AD6C118CB02}"/>
                </a:ext>
              </a:extLst>
            </p:cNvPr>
            <p:cNvSpPr/>
            <p:nvPr/>
          </p:nvSpPr>
          <p:spPr>
            <a:xfrm>
              <a:off x="3758015" y="3014565"/>
              <a:ext cx="527867" cy="295541"/>
            </a:xfrm>
            <a:custGeom>
              <a:avLst/>
              <a:gdLst/>
              <a:ahLst/>
              <a:cxnLst/>
              <a:rect l="l" t="t" r="r" b="b"/>
              <a:pathLst>
                <a:path w="19596" h="11263" extrusionOk="0">
                  <a:moveTo>
                    <a:pt x="0" y="1"/>
                  </a:moveTo>
                  <a:lnTo>
                    <a:pt x="0" y="11262"/>
                  </a:lnTo>
                  <a:lnTo>
                    <a:pt x="19595" y="11262"/>
                  </a:lnTo>
                  <a:lnTo>
                    <a:pt x="19595" y="1"/>
                  </a:lnTo>
                  <a:close/>
                </a:path>
              </a:pathLst>
            </a:custGeom>
            <a:solidFill>
              <a:srgbClr val="C73B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1277;p36">
              <a:extLst>
                <a:ext uri="{FF2B5EF4-FFF2-40B4-BE49-F238E27FC236}">
                  <a16:creationId xmlns:a16="http://schemas.microsoft.com/office/drawing/2014/main" id="{0E3970DF-9D8A-7A29-956A-DB2264BFF9ED}"/>
                </a:ext>
              </a:extLst>
            </p:cNvPr>
            <p:cNvSpPr/>
            <p:nvPr/>
          </p:nvSpPr>
          <p:spPr>
            <a:xfrm>
              <a:off x="4372531" y="3014565"/>
              <a:ext cx="86712" cy="295541"/>
            </a:xfrm>
            <a:custGeom>
              <a:avLst/>
              <a:gdLst/>
              <a:ahLst/>
              <a:cxnLst/>
              <a:rect l="l" t="t" r="r" b="b"/>
              <a:pathLst>
                <a:path w="3219" h="11263" extrusionOk="0">
                  <a:moveTo>
                    <a:pt x="1" y="1"/>
                  </a:moveTo>
                  <a:lnTo>
                    <a:pt x="1" y="11262"/>
                  </a:lnTo>
                  <a:lnTo>
                    <a:pt x="3218" y="11262"/>
                  </a:lnTo>
                  <a:lnTo>
                    <a:pt x="3218" y="1"/>
                  </a:lnTo>
                  <a:close/>
                </a:path>
              </a:pathLst>
            </a:custGeom>
            <a:solidFill>
              <a:srgbClr val="C73B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 name="Google Shape;1278;p36">
              <a:extLst>
                <a:ext uri="{FF2B5EF4-FFF2-40B4-BE49-F238E27FC236}">
                  <a16:creationId xmlns:a16="http://schemas.microsoft.com/office/drawing/2014/main" id="{E9B42DC1-D325-FF70-B100-390961FC13BD}"/>
                </a:ext>
              </a:extLst>
            </p:cNvPr>
            <p:cNvSpPr/>
            <p:nvPr/>
          </p:nvSpPr>
          <p:spPr>
            <a:xfrm>
              <a:off x="5154335" y="3014565"/>
              <a:ext cx="32110" cy="295541"/>
            </a:xfrm>
            <a:custGeom>
              <a:avLst/>
              <a:gdLst/>
              <a:ahLst/>
              <a:cxnLst/>
              <a:rect l="l" t="t" r="r" b="b"/>
              <a:pathLst>
                <a:path w="1192" h="11263" extrusionOk="0">
                  <a:moveTo>
                    <a:pt x="1" y="1"/>
                  </a:moveTo>
                  <a:lnTo>
                    <a:pt x="1" y="11262"/>
                  </a:lnTo>
                  <a:lnTo>
                    <a:pt x="1191" y="11262"/>
                  </a:lnTo>
                  <a:lnTo>
                    <a:pt x="1191" y="1"/>
                  </a:lnTo>
                  <a:close/>
                </a:path>
              </a:pathLst>
            </a:custGeom>
            <a:solidFill>
              <a:srgbClr val="C73B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279;p36">
              <a:extLst>
                <a:ext uri="{FF2B5EF4-FFF2-40B4-BE49-F238E27FC236}">
                  <a16:creationId xmlns:a16="http://schemas.microsoft.com/office/drawing/2014/main" id="{7DAE4247-6348-2D62-96F7-2612472D2490}"/>
                </a:ext>
              </a:extLst>
            </p:cNvPr>
            <p:cNvSpPr/>
            <p:nvPr/>
          </p:nvSpPr>
          <p:spPr>
            <a:xfrm>
              <a:off x="3927026" y="3074524"/>
              <a:ext cx="201977" cy="197587"/>
            </a:xfrm>
            <a:custGeom>
              <a:avLst/>
              <a:gdLst/>
              <a:ahLst/>
              <a:cxnLst/>
              <a:rect l="l" t="t" r="r" b="b"/>
              <a:pathLst>
                <a:path w="7498" h="7530" extrusionOk="0">
                  <a:moveTo>
                    <a:pt x="3765" y="0"/>
                  </a:moveTo>
                  <a:cubicBezTo>
                    <a:pt x="1674" y="0"/>
                    <a:pt x="1" y="1706"/>
                    <a:pt x="1" y="3765"/>
                  </a:cubicBezTo>
                  <a:cubicBezTo>
                    <a:pt x="1" y="5824"/>
                    <a:pt x="1674" y="7529"/>
                    <a:pt x="3765" y="7529"/>
                  </a:cubicBezTo>
                  <a:cubicBezTo>
                    <a:pt x="5824" y="7529"/>
                    <a:pt x="7497" y="5824"/>
                    <a:pt x="7497" y="3765"/>
                  </a:cubicBezTo>
                  <a:cubicBezTo>
                    <a:pt x="7497" y="1706"/>
                    <a:pt x="5824" y="0"/>
                    <a:pt x="3765" y="0"/>
                  </a:cubicBez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280;p36">
              <a:extLst>
                <a:ext uri="{FF2B5EF4-FFF2-40B4-BE49-F238E27FC236}">
                  <a16:creationId xmlns:a16="http://schemas.microsoft.com/office/drawing/2014/main" id="{E0FF24F0-B7E9-E58A-39CE-29CD34023F6F}"/>
                </a:ext>
              </a:extLst>
            </p:cNvPr>
            <p:cNvSpPr/>
            <p:nvPr/>
          </p:nvSpPr>
          <p:spPr>
            <a:xfrm>
              <a:off x="3364500" y="2844027"/>
              <a:ext cx="1805432" cy="167201"/>
            </a:xfrm>
            <a:custGeom>
              <a:avLst/>
              <a:gdLst/>
              <a:ahLst/>
              <a:cxnLst/>
              <a:rect l="l" t="t" r="r" b="b"/>
              <a:pathLst>
                <a:path w="67023" h="6372" extrusionOk="0">
                  <a:moveTo>
                    <a:pt x="1" y="1"/>
                  </a:moveTo>
                  <a:lnTo>
                    <a:pt x="1" y="6371"/>
                  </a:lnTo>
                  <a:lnTo>
                    <a:pt x="67022" y="6371"/>
                  </a:lnTo>
                  <a:lnTo>
                    <a:pt x="67022" y="1"/>
                  </a:lnTo>
                  <a:close/>
                </a:path>
              </a:pathLst>
            </a:custGeom>
            <a:solidFill>
              <a:srgbClr val="E3641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281;p36">
              <a:extLst>
                <a:ext uri="{FF2B5EF4-FFF2-40B4-BE49-F238E27FC236}">
                  <a16:creationId xmlns:a16="http://schemas.microsoft.com/office/drawing/2014/main" id="{742CA836-911F-61A3-0E1C-0564D79B8259}"/>
                </a:ext>
              </a:extLst>
            </p:cNvPr>
            <p:cNvSpPr/>
            <p:nvPr/>
          </p:nvSpPr>
          <p:spPr>
            <a:xfrm>
              <a:off x="3552583" y="2844027"/>
              <a:ext cx="527005" cy="167201"/>
            </a:xfrm>
            <a:custGeom>
              <a:avLst/>
              <a:gdLst/>
              <a:ahLst/>
              <a:cxnLst/>
              <a:rect l="l" t="t" r="r" b="b"/>
              <a:pathLst>
                <a:path w="19564" h="6372" extrusionOk="0">
                  <a:moveTo>
                    <a:pt x="1" y="1"/>
                  </a:moveTo>
                  <a:lnTo>
                    <a:pt x="1" y="6371"/>
                  </a:lnTo>
                  <a:lnTo>
                    <a:pt x="19563" y="6371"/>
                  </a:lnTo>
                  <a:lnTo>
                    <a:pt x="19563" y="1"/>
                  </a:lnTo>
                  <a:close/>
                </a:path>
              </a:pathLst>
            </a:custGeom>
            <a:solidFill>
              <a:srgbClr val="FFA6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282;p36">
              <a:extLst>
                <a:ext uri="{FF2B5EF4-FFF2-40B4-BE49-F238E27FC236}">
                  <a16:creationId xmlns:a16="http://schemas.microsoft.com/office/drawing/2014/main" id="{6BDA366D-EB34-3504-F225-C8A0D0508643}"/>
                </a:ext>
              </a:extLst>
            </p:cNvPr>
            <p:cNvSpPr/>
            <p:nvPr/>
          </p:nvSpPr>
          <p:spPr>
            <a:xfrm>
              <a:off x="4166238" y="2844027"/>
              <a:ext cx="86712" cy="167201"/>
            </a:xfrm>
            <a:custGeom>
              <a:avLst/>
              <a:gdLst/>
              <a:ahLst/>
              <a:cxnLst/>
              <a:rect l="l" t="t" r="r" b="b"/>
              <a:pathLst>
                <a:path w="3219" h="6372" extrusionOk="0">
                  <a:moveTo>
                    <a:pt x="1" y="1"/>
                  </a:moveTo>
                  <a:lnTo>
                    <a:pt x="1" y="6371"/>
                  </a:lnTo>
                  <a:lnTo>
                    <a:pt x="3219" y="6371"/>
                  </a:lnTo>
                  <a:lnTo>
                    <a:pt x="3219" y="1"/>
                  </a:lnTo>
                  <a:close/>
                </a:path>
              </a:pathLst>
            </a:custGeom>
            <a:solidFill>
              <a:srgbClr val="FFA6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283;p36">
              <a:extLst>
                <a:ext uri="{FF2B5EF4-FFF2-40B4-BE49-F238E27FC236}">
                  <a16:creationId xmlns:a16="http://schemas.microsoft.com/office/drawing/2014/main" id="{A372EC1B-4BE1-9736-5CD3-4B2AA1E97B38}"/>
                </a:ext>
              </a:extLst>
            </p:cNvPr>
            <p:cNvSpPr/>
            <p:nvPr/>
          </p:nvSpPr>
          <p:spPr>
            <a:xfrm>
              <a:off x="4948068" y="2844027"/>
              <a:ext cx="32945" cy="167201"/>
            </a:xfrm>
            <a:custGeom>
              <a:avLst/>
              <a:gdLst/>
              <a:ahLst/>
              <a:cxnLst/>
              <a:rect l="l" t="t" r="r" b="b"/>
              <a:pathLst>
                <a:path w="1223" h="6372" extrusionOk="0">
                  <a:moveTo>
                    <a:pt x="0" y="1"/>
                  </a:moveTo>
                  <a:lnTo>
                    <a:pt x="0" y="6371"/>
                  </a:lnTo>
                  <a:lnTo>
                    <a:pt x="1223" y="6371"/>
                  </a:lnTo>
                  <a:lnTo>
                    <a:pt x="1223" y="1"/>
                  </a:lnTo>
                  <a:close/>
                </a:path>
              </a:pathLst>
            </a:custGeom>
            <a:solidFill>
              <a:srgbClr val="FFA6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6" name="Google Shape;1284;p36">
            <a:extLst>
              <a:ext uri="{FF2B5EF4-FFF2-40B4-BE49-F238E27FC236}">
                <a16:creationId xmlns:a16="http://schemas.microsoft.com/office/drawing/2014/main" id="{465BE31E-5DC2-8471-8871-A911C1932A76}"/>
              </a:ext>
            </a:extLst>
          </p:cNvPr>
          <p:cNvGrpSpPr/>
          <p:nvPr/>
        </p:nvGrpSpPr>
        <p:grpSpPr>
          <a:xfrm>
            <a:off x="6334879" y="3830773"/>
            <a:ext cx="2414103" cy="1283323"/>
            <a:chOff x="6036375" y="2316300"/>
            <a:chExt cx="2011696" cy="1371593"/>
          </a:xfrm>
        </p:grpSpPr>
        <p:sp>
          <p:nvSpPr>
            <p:cNvPr id="187" name="Google Shape;1285;p36">
              <a:extLst>
                <a:ext uri="{FF2B5EF4-FFF2-40B4-BE49-F238E27FC236}">
                  <a16:creationId xmlns:a16="http://schemas.microsoft.com/office/drawing/2014/main" id="{B9363BB0-E338-0D79-B1D5-44505A28B068}"/>
                </a:ext>
              </a:extLst>
            </p:cNvPr>
            <p:cNvSpPr/>
            <p:nvPr/>
          </p:nvSpPr>
          <p:spPr>
            <a:xfrm>
              <a:off x="6036375" y="2316300"/>
              <a:ext cx="1967716" cy="555567"/>
            </a:xfrm>
            <a:custGeom>
              <a:avLst/>
              <a:gdLst/>
              <a:ahLst/>
              <a:cxnLst/>
              <a:rect l="l" t="t" r="r" b="b"/>
              <a:pathLst>
                <a:path w="82048" h="21687" extrusionOk="0">
                  <a:moveTo>
                    <a:pt x="0" y="0"/>
                  </a:moveTo>
                  <a:lnTo>
                    <a:pt x="0" y="21686"/>
                  </a:lnTo>
                  <a:lnTo>
                    <a:pt x="82047" y="21686"/>
                  </a:lnTo>
                  <a:lnTo>
                    <a:pt x="82047" y="0"/>
                  </a:lnTo>
                  <a:close/>
                </a:path>
              </a:pathLst>
            </a:custGeom>
            <a:solidFill>
              <a:srgbClr val="27C2A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286;p36">
              <a:extLst>
                <a:ext uri="{FF2B5EF4-FFF2-40B4-BE49-F238E27FC236}">
                  <a16:creationId xmlns:a16="http://schemas.microsoft.com/office/drawing/2014/main" id="{A9F89BB4-5AED-CA44-7D32-D0A783A48DEF}"/>
                </a:ext>
              </a:extLst>
            </p:cNvPr>
            <p:cNvSpPr/>
            <p:nvPr/>
          </p:nvSpPr>
          <p:spPr>
            <a:xfrm>
              <a:off x="6169860" y="2316300"/>
              <a:ext cx="22400" cy="555567"/>
            </a:xfrm>
            <a:custGeom>
              <a:avLst/>
              <a:gdLst/>
              <a:ahLst/>
              <a:cxnLst/>
              <a:rect l="l" t="t" r="r" b="b"/>
              <a:pathLst>
                <a:path w="934" h="21687" extrusionOk="0">
                  <a:moveTo>
                    <a:pt x="0" y="0"/>
                  </a:moveTo>
                  <a:lnTo>
                    <a:pt x="0" y="21686"/>
                  </a:lnTo>
                  <a:lnTo>
                    <a:pt x="934" y="21686"/>
                  </a:lnTo>
                  <a:lnTo>
                    <a:pt x="934" y="0"/>
                  </a:lnTo>
                  <a:close/>
                </a:path>
              </a:pathLst>
            </a:custGeom>
            <a:solidFill>
              <a:srgbClr val="1FA8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287;p36">
              <a:extLst>
                <a:ext uri="{FF2B5EF4-FFF2-40B4-BE49-F238E27FC236}">
                  <a16:creationId xmlns:a16="http://schemas.microsoft.com/office/drawing/2014/main" id="{CE029260-C9AB-B8CF-A4AD-15B4E0865397}"/>
                </a:ext>
              </a:extLst>
            </p:cNvPr>
            <p:cNvSpPr/>
            <p:nvPr/>
          </p:nvSpPr>
          <p:spPr>
            <a:xfrm>
              <a:off x="6217705" y="2316300"/>
              <a:ext cx="22400" cy="555567"/>
            </a:xfrm>
            <a:custGeom>
              <a:avLst/>
              <a:gdLst/>
              <a:ahLst/>
              <a:cxnLst/>
              <a:rect l="l" t="t" r="r" b="b"/>
              <a:pathLst>
                <a:path w="934" h="21687" extrusionOk="0">
                  <a:moveTo>
                    <a:pt x="0" y="0"/>
                  </a:moveTo>
                  <a:lnTo>
                    <a:pt x="0" y="21686"/>
                  </a:lnTo>
                  <a:lnTo>
                    <a:pt x="933" y="21686"/>
                  </a:lnTo>
                  <a:lnTo>
                    <a:pt x="933" y="0"/>
                  </a:lnTo>
                  <a:close/>
                </a:path>
              </a:pathLst>
            </a:custGeom>
            <a:solidFill>
              <a:srgbClr val="1FA8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288;p36">
              <a:extLst>
                <a:ext uri="{FF2B5EF4-FFF2-40B4-BE49-F238E27FC236}">
                  <a16:creationId xmlns:a16="http://schemas.microsoft.com/office/drawing/2014/main" id="{1BFF8123-4D04-27DD-6591-E8D094408947}"/>
                </a:ext>
              </a:extLst>
            </p:cNvPr>
            <p:cNvSpPr/>
            <p:nvPr/>
          </p:nvSpPr>
          <p:spPr>
            <a:xfrm>
              <a:off x="6980077" y="2316300"/>
              <a:ext cx="22400" cy="555567"/>
            </a:xfrm>
            <a:custGeom>
              <a:avLst/>
              <a:gdLst/>
              <a:ahLst/>
              <a:cxnLst/>
              <a:rect l="l" t="t" r="r" b="b"/>
              <a:pathLst>
                <a:path w="934" h="21687" extrusionOk="0">
                  <a:moveTo>
                    <a:pt x="1" y="0"/>
                  </a:moveTo>
                  <a:lnTo>
                    <a:pt x="1" y="21686"/>
                  </a:lnTo>
                  <a:lnTo>
                    <a:pt x="934" y="21686"/>
                  </a:lnTo>
                  <a:lnTo>
                    <a:pt x="934" y="0"/>
                  </a:lnTo>
                  <a:close/>
                </a:path>
              </a:pathLst>
            </a:custGeom>
            <a:solidFill>
              <a:srgbClr val="1FA8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289;p36">
              <a:extLst>
                <a:ext uri="{FF2B5EF4-FFF2-40B4-BE49-F238E27FC236}">
                  <a16:creationId xmlns:a16="http://schemas.microsoft.com/office/drawing/2014/main" id="{1E9FF99D-3413-690A-7BF7-72AECC91152E}"/>
                </a:ext>
              </a:extLst>
            </p:cNvPr>
            <p:cNvSpPr/>
            <p:nvPr/>
          </p:nvSpPr>
          <p:spPr>
            <a:xfrm>
              <a:off x="7027922" y="2316300"/>
              <a:ext cx="22400" cy="555567"/>
            </a:xfrm>
            <a:custGeom>
              <a:avLst/>
              <a:gdLst/>
              <a:ahLst/>
              <a:cxnLst/>
              <a:rect l="l" t="t" r="r" b="b"/>
              <a:pathLst>
                <a:path w="934" h="21687" extrusionOk="0">
                  <a:moveTo>
                    <a:pt x="1" y="0"/>
                  </a:moveTo>
                  <a:lnTo>
                    <a:pt x="1" y="21686"/>
                  </a:lnTo>
                  <a:lnTo>
                    <a:pt x="934" y="21686"/>
                  </a:lnTo>
                  <a:lnTo>
                    <a:pt x="934" y="0"/>
                  </a:lnTo>
                  <a:close/>
                </a:path>
              </a:pathLst>
            </a:custGeom>
            <a:solidFill>
              <a:srgbClr val="1FA8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290;p36">
              <a:extLst>
                <a:ext uri="{FF2B5EF4-FFF2-40B4-BE49-F238E27FC236}">
                  <a16:creationId xmlns:a16="http://schemas.microsoft.com/office/drawing/2014/main" id="{19F039C7-F76B-5174-5DE1-876B96413D4E}"/>
                </a:ext>
              </a:extLst>
            </p:cNvPr>
            <p:cNvSpPr/>
            <p:nvPr/>
          </p:nvSpPr>
          <p:spPr>
            <a:xfrm>
              <a:off x="7790294" y="2316300"/>
              <a:ext cx="22400" cy="555567"/>
            </a:xfrm>
            <a:custGeom>
              <a:avLst/>
              <a:gdLst/>
              <a:ahLst/>
              <a:cxnLst/>
              <a:rect l="l" t="t" r="r" b="b"/>
              <a:pathLst>
                <a:path w="934" h="21687" extrusionOk="0">
                  <a:moveTo>
                    <a:pt x="1" y="0"/>
                  </a:moveTo>
                  <a:lnTo>
                    <a:pt x="1" y="21686"/>
                  </a:lnTo>
                  <a:lnTo>
                    <a:pt x="934" y="21686"/>
                  </a:lnTo>
                  <a:lnTo>
                    <a:pt x="934" y="0"/>
                  </a:lnTo>
                  <a:close/>
                </a:path>
              </a:pathLst>
            </a:custGeom>
            <a:solidFill>
              <a:srgbClr val="1FA8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291;p36">
              <a:extLst>
                <a:ext uri="{FF2B5EF4-FFF2-40B4-BE49-F238E27FC236}">
                  <a16:creationId xmlns:a16="http://schemas.microsoft.com/office/drawing/2014/main" id="{25C8F00D-2E24-BE99-3095-6721793689E5}"/>
                </a:ext>
              </a:extLst>
            </p:cNvPr>
            <p:cNvSpPr/>
            <p:nvPr/>
          </p:nvSpPr>
          <p:spPr>
            <a:xfrm>
              <a:off x="7838138" y="2316300"/>
              <a:ext cx="23167" cy="555567"/>
            </a:xfrm>
            <a:custGeom>
              <a:avLst/>
              <a:gdLst/>
              <a:ahLst/>
              <a:cxnLst/>
              <a:rect l="l" t="t" r="r" b="b"/>
              <a:pathLst>
                <a:path w="966" h="21687" extrusionOk="0">
                  <a:moveTo>
                    <a:pt x="1" y="0"/>
                  </a:moveTo>
                  <a:lnTo>
                    <a:pt x="1" y="21686"/>
                  </a:lnTo>
                  <a:lnTo>
                    <a:pt x="966" y="21686"/>
                  </a:lnTo>
                  <a:lnTo>
                    <a:pt x="966" y="0"/>
                  </a:lnTo>
                  <a:close/>
                </a:path>
              </a:pathLst>
            </a:custGeom>
            <a:solidFill>
              <a:srgbClr val="1FA8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1292;p36">
              <a:extLst>
                <a:ext uri="{FF2B5EF4-FFF2-40B4-BE49-F238E27FC236}">
                  <a16:creationId xmlns:a16="http://schemas.microsoft.com/office/drawing/2014/main" id="{807846E7-D4E1-06EB-B456-89A06137CA0B}"/>
                </a:ext>
              </a:extLst>
            </p:cNvPr>
            <p:cNvSpPr/>
            <p:nvPr/>
          </p:nvSpPr>
          <p:spPr>
            <a:xfrm>
              <a:off x="6257060" y="3234534"/>
              <a:ext cx="1582677" cy="201968"/>
            </a:xfrm>
            <a:custGeom>
              <a:avLst/>
              <a:gdLst/>
              <a:ahLst/>
              <a:cxnLst/>
              <a:rect l="l" t="t" r="r" b="b"/>
              <a:pathLst>
                <a:path w="65993" h="7884" extrusionOk="0">
                  <a:moveTo>
                    <a:pt x="0" y="0"/>
                  </a:moveTo>
                  <a:lnTo>
                    <a:pt x="0" y="7883"/>
                  </a:lnTo>
                  <a:lnTo>
                    <a:pt x="65992" y="7883"/>
                  </a:lnTo>
                  <a:lnTo>
                    <a:pt x="65992" y="0"/>
                  </a:ln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1293;p36">
              <a:extLst>
                <a:ext uri="{FF2B5EF4-FFF2-40B4-BE49-F238E27FC236}">
                  <a16:creationId xmlns:a16="http://schemas.microsoft.com/office/drawing/2014/main" id="{D060D3B0-5C5C-40DF-7EAE-82ECC2306D68}"/>
                </a:ext>
              </a:extLst>
            </p:cNvPr>
            <p:cNvSpPr/>
            <p:nvPr/>
          </p:nvSpPr>
          <p:spPr>
            <a:xfrm>
              <a:off x="6480047" y="3234534"/>
              <a:ext cx="18562" cy="201968"/>
            </a:xfrm>
            <a:custGeom>
              <a:avLst/>
              <a:gdLst/>
              <a:ahLst/>
              <a:cxnLst/>
              <a:rect l="l" t="t" r="r" b="b"/>
              <a:pathLst>
                <a:path w="774" h="7884" extrusionOk="0">
                  <a:moveTo>
                    <a:pt x="1" y="0"/>
                  </a:moveTo>
                  <a:lnTo>
                    <a:pt x="1" y="7883"/>
                  </a:lnTo>
                  <a:lnTo>
                    <a:pt x="773" y="7883"/>
                  </a:lnTo>
                  <a:lnTo>
                    <a:pt x="773" y="0"/>
                  </a:lnTo>
                  <a:close/>
                </a:path>
              </a:pathLst>
            </a:custGeom>
            <a:solidFill>
              <a:srgbClr val="B842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1294;p36">
              <a:extLst>
                <a:ext uri="{FF2B5EF4-FFF2-40B4-BE49-F238E27FC236}">
                  <a16:creationId xmlns:a16="http://schemas.microsoft.com/office/drawing/2014/main" id="{C17797BC-0AD8-3F39-ACD0-F979E40CCFB4}"/>
                </a:ext>
              </a:extLst>
            </p:cNvPr>
            <p:cNvSpPr/>
            <p:nvPr/>
          </p:nvSpPr>
          <p:spPr>
            <a:xfrm>
              <a:off x="6519402" y="3234534"/>
              <a:ext cx="17771" cy="201968"/>
            </a:xfrm>
            <a:custGeom>
              <a:avLst/>
              <a:gdLst/>
              <a:ahLst/>
              <a:cxnLst/>
              <a:rect l="l" t="t" r="r" b="b"/>
              <a:pathLst>
                <a:path w="741" h="7884" extrusionOk="0">
                  <a:moveTo>
                    <a:pt x="1" y="0"/>
                  </a:moveTo>
                  <a:lnTo>
                    <a:pt x="1" y="7883"/>
                  </a:lnTo>
                  <a:lnTo>
                    <a:pt x="741" y="7883"/>
                  </a:lnTo>
                  <a:lnTo>
                    <a:pt x="741" y="0"/>
                  </a:lnTo>
                  <a:close/>
                </a:path>
              </a:pathLst>
            </a:custGeom>
            <a:solidFill>
              <a:srgbClr val="B842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295;p36">
              <a:extLst>
                <a:ext uri="{FF2B5EF4-FFF2-40B4-BE49-F238E27FC236}">
                  <a16:creationId xmlns:a16="http://schemas.microsoft.com/office/drawing/2014/main" id="{94080DD7-F3DA-1BE1-855B-2F6C2878EECF}"/>
                </a:ext>
              </a:extLst>
            </p:cNvPr>
            <p:cNvSpPr/>
            <p:nvPr/>
          </p:nvSpPr>
          <p:spPr>
            <a:xfrm>
              <a:off x="7016338" y="3234534"/>
              <a:ext cx="17771" cy="201968"/>
            </a:xfrm>
            <a:custGeom>
              <a:avLst/>
              <a:gdLst/>
              <a:ahLst/>
              <a:cxnLst/>
              <a:rect l="l" t="t" r="r" b="b"/>
              <a:pathLst>
                <a:path w="741" h="7884" extrusionOk="0">
                  <a:moveTo>
                    <a:pt x="1" y="0"/>
                  </a:moveTo>
                  <a:lnTo>
                    <a:pt x="1" y="7883"/>
                  </a:lnTo>
                  <a:lnTo>
                    <a:pt x="741" y="7883"/>
                  </a:lnTo>
                  <a:lnTo>
                    <a:pt x="741" y="0"/>
                  </a:lnTo>
                  <a:close/>
                </a:path>
              </a:pathLst>
            </a:custGeom>
            <a:solidFill>
              <a:srgbClr val="B842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296;p36">
              <a:extLst>
                <a:ext uri="{FF2B5EF4-FFF2-40B4-BE49-F238E27FC236}">
                  <a16:creationId xmlns:a16="http://schemas.microsoft.com/office/drawing/2014/main" id="{9926F7DC-A80B-06A8-C463-DE1186B18F07}"/>
                </a:ext>
              </a:extLst>
            </p:cNvPr>
            <p:cNvSpPr/>
            <p:nvPr/>
          </p:nvSpPr>
          <p:spPr>
            <a:xfrm>
              <a:off x="7054926" y="3234534"/>
              <a:ext cx="18538" cy="201968"/>
            </a:xfrm>
            <a:custGeom>
              <a:avLst/>
              <a:gdLst/>
              <a:ahLst/>
              <a:cxnLst/>
              <a:rect l="l" t="t" r="r" b="b"/>
              <a:pathLst>
                <a:path w="773" h="7884" extrusionOk="0">
                  <a:moveTo>
                    <a:pt x="1" y="0"/>
                  </a:moveTo>
                  <a:lnTo>
                    <a:pt x="1" y="7883"/>
                  </a:lnTo>
                  <a:lnTo>
                    <a:pt x="773" y="7883"/>
                  </a:lnTo>
                  <a:lnTo>
                    <a:pt x="773" y="0"/>
                  </a:lnTo>
                  <a:close/>
                </a:path>
              </a:pathLst>
            </a:custGeom>
            <a:solidFill>
              <a:srgbClr val="B842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297;p36">
              <a:extLst>
                <a:ext uri="{FF2B5EF4-FFF2-40B4-BE49-F238E27FC236}">
                  <a16:creationId xmlns:a16="http://schemas.microsoft.com/office/drawing/2014/main" id="{B3619A50-45D8-529C-17D9-C7FB9A1944A5}"/>
                </a:ext>
              </a:extLst>
            </p:cNvPr>
            <p:cNvSpPr/>
            <p:nvPr/>
          </p:nvSpPr>
          <p:spPr>
            <a:xfrm>
              <a:off x="7551862" y="3234534"/>
              <a:ext cx="18538" cy="201968"/>
            </a:xfrm>
            <a:custGeom>
              <a:avLst/>
              <a:gdLst/>
              <a:ahLst/>
              <a:cxnLst/>
              <a:rect l="l" t="t" r="r" b="b"/>
              <a:pathLst>
                <a:path w="773" h="7884" extrusionOk="0">
                  <a:moveTo>
                    <a:pt x="1" y="0"/>
                  </a:moveTo>
                  <a:lnTo>
                    <a:pt x="1" y="7883"/>
                  </a:lnTo>
                  <a:lnTo>
                    <a:pt x="773" y="7883"/>
                  </a:lnTo>
                  <a:lnTo>
                    <a:pt x="773" y="0"/>
                  </a:lnTo>
                  <a:close/>
                </a:path>
              </a:pathLst>
            </a:custGeom>
            <a:solidFill>
              <a:srgbClr val="B842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1298;p36">
              <a:extLst>
                <a:ext uri="{FF2B5EF4-FFF2-40B4-BE49-F238E27FC236}">
                  <a16:creationId xmlns:a16="http://schemas.microsoft.com/office/drawing/2014/main" id="{2653CF27-5CA9-972A-CB02-C56764B0AFF6}"/>
                </a:ext>
              </a:extLst>
            </p:cNvPr>
            <p:cNvSpPr/>
            <p:nvPr/>
          </p:nvSpPr>
          <p:spPr>
            <a:xfrm>
              <a:off x="7590449" y="3234534"/>
              <a:ext cx="18538" cy="201968"/>
            </a:xfrm>
            <a:custGeom>
              <a:avLst/>
              <a:gdLst/>
              <a:ahLst/>
              <a:cxnLst/>
              <a:rect l="l" t="t" r="r" b="b"/>
              <a:pathLst>
                <a:path w="773" h="7884" extrusionOk="0">
                  <a:moveTo>
                    <a:pt x="0" y="0"/>
                  </a:moveTo>
                  <a:lnTo>
                    <a:pt x="0" y="7883"/>
                  </a:lnTo>
                  <a:lnTo>
                    <a:pt x="773" y="7883"/>
                  </a:lnTo>
                  <a:lnTo>
                    <a:pt x="773" y="0"/>
                  </a:lnTo>
                  <a:close/>
                </a:path>
              </a:pathLst>
            </a:custGeom>
            <a:solidFill>
              <a:srgbClr val="B842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1299;p36">
              <a:extLst>
                <a:ext uri="{FF2B5EF4-FFF2-40B4-BE49-F238E27FC236}">
                  <a16:creationId xmlns:a16="http://schemas.microsoft.com/office/drawing/2014/main" id="{20F973F0-B8CF-276B-B87A-3ADA3AE40A32}"/>
                </a:ext>
              </a:extLst>
            </p:cNvPr>
            <p:cNvSpPr/>
            <p:nvPr/>
          </p:nvSpPr>
          <p:spPr>
            <a:xfrm>
              <a:off x="6294856" y="3434818"/>
              <a:ext cx="1748588" cy="253075"/>
            </a:xfrm>
            <a:custGeom>
              <a:avLst/>
              <a:gdLst/>
              <a:ahLst/>
              <a:cxnLst/>
              <a:rect l="l" t="t" r="r" b="b"/>
              <a:pathLst>
                <a:path w="72911" h="9879" extrusionOk="0">
                  <a:moveTo>
                    <a:pt x="1" y="1"/>
                  </a:moveTo>
                  <a:lnTo>
                    <a:pt x="1" y="9879"/>
                  </a:lnTo>
                  <a:lnTo>
                    <a:pt x="72910" y="9879"/>
                  </a:lnTo>
                  <a:lnTo>
                    <a:pt x="72910" y="1"/>
                  </a:lnTo>
                  <a:close/>
                </a:path>
              </a:pathLst>
            </a:custGeom>
            <a:solidFill>
              <a:srgbClr val="5F0F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1300;p36">
              <a:extLst>
                <a:ext uri="{FF2B5EF4-FFF2-40B4-BE49-F238E27FC236}">
                  <a16:creationId xmlns:a16="http://schemas.microsoft.com/office/drawing/2014/main" id="{C6E92431-805F-9723-75A4-CF637668C5D9}"/>
                </a:ext>
              </a:extLst>
            </p:cNvPr>
            <p:cNvSpPr/>
            <p:nvPr/>
          </p:nvSpPr>
          <p:spPr>
            <a:xfrm>
              <a:off x="6462300" y="3488411"/>
              <a:ext cx="952249" cy="144252"/>
            </a:xfrm>
            <a:custGeom>
              <a:avLst/>
              <a:gdLst/>
              <a:ahLst/>
              <a:cxnLst/>
              <a:rect l="l" t="t" r="r" b="b"/>
              <a:pathLst>
                <a:path w="39706" h="5631" extrusionOk="0">
                  <a:moveTo>
                    <a:pt x="2832" y="0"/>
                  </a:moveTo>
                  <a:cubicBezTo>
                    <a:pt x="1256" y="0"/>
                    <a:pt x="1" y="1287"/>
                    <a:pt x="1" y="2832"/>
                  </a:cubicBezTo>
                  <a:cubicBezTo>
                    <a:pt x="1" y="4376"/>
                    <a:pt x="1256" y="5631"/>
                    <a:pt x="2832" y="5631"/>
                  </a:cubicBezTo>
                  <a:lnTo>
                    <a:pt x="36874" y="5631"/>
                  </a:lnTo>
                  <a:cubicBezTo>
                    <a:pt x="38451" y="5631"/>
                    <a:pt x="39705" y="4376"/>
                    <a:pt x="39705" y="2832"/>
                  </a:cubicBezTo>
                  <a:cubicBezTo>
                    <a:pt x="39705" y="1287"/>
                    <a:pt x="38451" y="0"/>
                    <a:pt x="36874" y="0"/>
                  </a:cubicBezTo>
                  <a:close/>
                </a:path>
              </a:pathLst>
            </a:custGeom>
            <a:solidFill>
              <a:srgbClr val="7D19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1301;p36">
              <a:extLst>
                <a:ext uri="{FF2B5EF4-FFF2-40B4-BE49-F238E27FC236}">
                  <a16:creationId xmlns:a16="http://schemas.microsoft.com/office/drawing/2014/main" id="{42E56AC6-6AC9-C8F5-791F-3BE98C1AD72B}"/>
                </a:ext>
              </a:extLst>
            </p:cNvPr>
            <p:cNvSpPr/>
            <p:nvPr/>
          </p:nvSpPr>
          <p:spPr>
            <a:xfrm>
              <a:off x="7475479" y="3490050"/>
              <a:ext cx="47078" cy="145098"/>
            </a:xfrm>
            <a:custGeom>
              <a:avLst/>
              <a:gdLst/>
              <a:ahLst/>
              <a:cxnLst/>
              <a:rect l="l" t="t" r="r" b="b"/>
              <a:pathLst>
                <a:path w="1963" h="5664" extrusionOk="0">
                  <a:moveTo>
                    <a:pt x="998" y="1"/>
                  </a:moveTo>
                  <a:cubicBezTo>
                    <a:pt x="419" y="1"/>
                    <a:pt x="0" y="419"/>
                    <a:pt x="0" y="998"/>
                  </a:cubicBezTo>
                  <a:lnTo>
                    <a:pt x="0" y="4666"/>
                  </a:lnTo>
                  <a:cubicBezTo>
                    <a:pt x="0" y="5213"/>
                    <a:pt x="419" y="5663"/>
                    <a:pt x="998" y="5663"/>
                  </a:cubicBezTo>
                  <a:cubicBezTo>
                    <a:pt x="1545" y="5663"/>
                    <a:pt x="1963" y="5213"/>
                    <a:pt x="1963" y="4666"/>
                  </a:cubicBezTo>
                  <a:lnTo>
                    <a:pt x="1963" y="998"/>
                  </a:lnTo>
                  <a:cubicBezTo>
                    <a:pt x="1963" y="419"/>
                    <a:pt x="1545" y="1"/>
                    <a:pt x="998" y="1"/>
                  </a:cubicBezTo>
                  <a:close/>
                </a:path>
              </a:pathLst>
            </a:custGeom>
            <a:solidFill>
              <a:srgbClr val="7D19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1302;p36">
              <a:extLst>
                <a:ext uri="{FF2B5EF4-FFF2-40B4-BE49-F238E27FC236}">
                  <a16:creationId xmlns:a16="http://schemas.microsoft.com/office/drawing/2014/main" id="{8A1B0B91-3671-E2C0-663E-99669ABC0722}"/>
                </a:ext>
              </a:extLst>
            </p:cNvPr>
            <p:cNvSpPr/>
            <p:nvPr/>
          </p:nvSpPr>
          <p:spPr>
            <a:xfrm>
              <a:off x="6413688" y="2871857"/>
              <a:ext cx="1634383" cy="361027"/>
            </a:xfrm>
            <a:custGeom>
              <a:avLst/>
              <a:gdLst/>
              <a:ahLst/>
              <a:cxnLst/>
              <a:rect l="l" t="t" r="r" b="b"/>
              <a:pathLst>
                <a:path w="68149" h="14093" extrusionOk="0">
                  <a:moveTo>
                    <a:pt x="1" y="0"/>
                  </a:moveTo>
                  <a:lnTo>
                    <a:pt x="1" y="14093"/>
                  </a:lnTo>
                  <a:lnTo>
                    <a:pt x="68148" y="14093"/>
                  </a:lnTo>
                  <a:lnTo>
                    <a:pt x="68148" y="0"/>
                  </a:lnTo>
                  <a:close/>
                </a:path>
              </a:pathLst>
            </a:custGeom>
            <a:solidFill>
              <a:srgbClr val="E3641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1303;p36">
              <a:extLst>
                <a:ext uri="{FF2B5EF4-FFF2-40B4-BE49-F238E27FC236}">
                  <a16:creationId xmlns:a16="http://schemas.microsoft.com/office/drawing/2014/main" id="{B238F24C-7656-BF4A-0483-C500B04098A5}"/>
                </a:ext>
              </a:extLst>
            </p:cNvPr>
            <p:cNvSpPr/>
            <p:nvPr/>
          </p:nvSpPr>
          <p:spPr>
            <a:xfrm>
              <a:off x="7056484" y="2943562"/>
              <a:ext cx="370410" cy="220925"/>
            </a:xfrm>
            <a:custGeom>
              <a:avLst/>
              <a:gdLst/>
              <a:ahLst/>
              <a:cxnLst/>
              <a:rect l="l" t="t" r="r" b="b"/>
              <a:pathLst>
                <a:path w="15445" h="8624" extrusionOk="0">
                  <a:moveTo>
                    <a:pt x="2864" y="0"/>
                  </a:moveTo>
                  <a:cubicBezTo>
                    <a:pt x="1287" y="0"/>
                    <a:pt x="0" y="1255"/>
                    <a:pt x="0" y="2832"/>
                  </a:cubicBezTo>
                  <a:lnTo>
                    <a:pt x="0" y="5760"/>
                  </a:lnTo>
                  <a:cubicBezTo>
                    <a:pt x="0" y="7369"/>
                    <a:pt x="1287" y="8623"/>
                    <a:pt x="2864" y="8623"/>
                  </a:cubicBezTo>
                  <a:lnTo>
                    <a:pt x="12581" y="8623"/>
                  </a:lnTo>
                  <a:cubicBezTo>
                    <a:pt x="14189" y="8623"/>
                    <a:pt x="15444" y="7369"/>
                    <a:pt x="15444" y="5760"/>
                  </a:cubicBezTo>
                  <a:lnTo>
                    <a:pt x="15444" y="2832"/>
                  </a:lnTo>
                  <a:cubicBezTo>
                    <a:pt x="15444" y="1255"/>
                    <a:pt x="14189" y="0"/>
                    <a:pt x="12581" y="0"/>
                  </a:cubicBezTo>
                  <a:close/>
                </a:path>
              </a:pathLst>
            </a:custGeom>
            <a:solidFill>
              <a:srgbClr val="F0B4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1304;p36">
              <a:extLst>
                <a:ext uri="{FF2B5EF4-FFF2-40B4-BE49-F238E27FC236}">
                  <a16:creationId xmlns:a16="http://schemas.microsoft.com/office/drawing/2014/main" id="{5743C136-7572-707F-5A3B-203B47E7ED72}"/>
                </a:ext>
              </a:extLst>
            </p:cNvPr>
            <p:cNvSpPr/>
            <p:nvPr/>
          </p:nvSpPr>
          <p:spPr>
            <a:xfrm>
              <a:off x="6605066" y="2871857"/>
              <a:ext cx="191380" cy="361027"/>
            </a:xfrm>
            <a:custGeom>
              <a:avLst/>
              <a:gdLst/>
              <a:ahLst/>
              <a:cxnLst/>
              <a:rect l="l" t="t" r="r" b="b"/>
              <a:pathLst>
                <a:path w="7980" h="14093" extrusionOk="0">
                  <a:moveTo>
                    <a:pt x="0" y="0"/>
                  </a:moveTo>
                  <a:lnTo>
                    <a:pt x="0" y="14093"/>
                  </a:lnTo>
                  <a:lnTo>
                    <a:pt x="7980" y="14093"/>
                  </a:lnTo>
                  <a:lnTo>
                    <a:pt x="7980" y="0"/>
                  </a:lnTo>
                  <a:close/>
                </a:path>
              </a:pathLst>
            </a:custGeom>
            <a:solidFill>
              <a:srgbClr val="F0B4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1305;p36">
              <a:extLst>
                <a:ext uri="{FF2B5EF4-FFF2-40B4-BE49-F238E27FC236}">
                  <a16:creationId xmlns:a16="http://schemas.microsoft.com/office/drawing/2014/main" id="{1E8AA990-AAD1-FE82-A22E-7E3AF4F65044}"/>
                </a:ext>
              </a:extLst>
            </p:cNvPr>
            <p:cNvSpPr/>
            <p:nvPr/>
          </p:nvSpPr>
          <p:spPr>
            <a:xfrm>
              <a:off x="6848127" y="2873496"/>
              <a:ext cx="83363" cy="356929"/>
            </a:xfrm>
            <a:custGeom>
              <a:avLst/>
              <a:gdLst/>
              <a:ahLst/>
              <a:cxnLst/>
              <a:rect l="l" t="t" r="r" b="b"/>
              <a:pathLst>
                <a:path w="3476" h="13933" extrusionOk="0">
                  <a:moveTo>
                    <a:pt x="1" y="1"/>
                  </a:moveTo>
                  <a:lnTo>
                    <a:pt x="1" y="13932"/>
                  </a:lnTo>
                  <a:lnTo>
                    <a:pt x="3476" y="13932"/>
                  </a:lnTo>
                  <a:lnTo>
                    <a:pt x="3476" y="1"/>
                  </a:lnTo>
                  <a:close/>
                </a:path>
              </a:pathLst>
            </a:custGeom>
            <a:solidFill>
              <a:srgbClr val="F0B4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1306;p36">
              <a:extLst>
                <a:ext uri="{FF2B5EF4-FFF2-40B4-BE49-F238E27FC236}">
                  <a16:creationId xmlns:a16="http://schemas.microsoft.com/office/drawing/2014/main" id="{F5B5159B-D8AE-E498-075F-DD80F03E3E31}"/>
                </a:ext>
              </a:extLst>
            </p:cNvPr>
            <p:cNvSpPr/>
            <p:nvPr/>
          </p:nvSpPr>
          <p:spPr>
            <a:xfrm>
              <a:off x="7597404" y="2871857"/>
              <a:ext cx="67918" cy="361027"/>
            </a:xfrm>
            <a:custGeom>
              <a:avLst/>
              <a:gdLst/>
              <a:ahLst/>
              <a:cxnLst/>
              <a:rect l="l" t="t" r="r" b="b"/>
              <a:pathLst>
                <a:path w="2832" h="14093" extrusionOk="0">
                  <a:moveTo>
                    <a:pt x="0" y="0"/>
                  </a:moveTo>
                  <a:lnTo>
                    <a:pt x="0" y="14093"/>
                  </a:lnTo>
                  <a:lnTo>
                    <a:pt x="2831" y="14093"/>
                  </a:lnTo>
                  <a:lnTo>
                    <a:pt x="2831" y="0"/>
                  </a:lnTo>
                  <a:close/>
                </a:path>
              </a:pathLst>
            </a:custGeom>
            <a:solidFill>
              <a:srgbClr val="F0B4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1307;p36">
              <a:extLst>
                <a:ext uri="{FF2B5EF4-FFF2-40B4-BE49-F238E27FC236}">
                  <a16:creationId xmlns:a16="http://schemas.microsoft.com/office/drawing/2014/main" id="{5B7709CA-DD47-B9A0-C961-8C1DACF32ABC}"/>
                </a:ext>
              </a:extLst>
            </p:cNvPr>
            <p:cNvSpPr/>
            <p:nvPr/>
          </p:nvSpPr>
          <p:spPr>
            <a:xfrm>
              <a:off x="7717004" y="2871857"/>
              <a:ext cx="47869" cy="361027"/>
            </a:xfrm>
            <a:custGeom>
              <a:avLst/>
              <a:gdLst/>
              <a:ahLst/>
              <a:cxnLst/>
              <a:rect l="l" t="t" r="r" b="b"/>
              <a:pathLst>
                <a:path w="1996" h="14093" extrusionOk="0">
                  <a:moveTo>
                    <a:pt x="0" y="0"/>
                  </a:moveTo>
                  <a:lnTo>
                    <a:pt x="0" y="14093"/>
                  </a:lnTo>
                  <a:lnTo>
                    <a:pt x="1995" y="14093"/>
                  </a:lnTo>
                  <a:lnTo>
                    <a:pt x="1995" y="0"/>
                  </a:lnTo>
                  <a:close/>
                </a:path>
              </a:pathLst>
            </a:custGeom>
            <a:solidFill>
              <a:srgbClr val="F0B4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0" name="Google Shape;1308;p36">
            <a:extLst>
              <a:ext uri="{FF2B5EF4-FFF2-40B4-BE49-F238E27FC236}">
                <a16:creationId xmlns:a16="http://schemas.microsoft.com/office/drawing/2014/main" id="{7594CF3F-5397-B6DF-ADC4-934F7DCC4624}"/>
              </a:ext>
            </a:extLst>
          </p:cNvPr>
          <p:cNvGrpSpPr/>
          <p:nvPr/>
        </p:nvGrpSpPr>
        <p:grpSpPr>
          <a:xfrm>
            <a:off x="351818" y="1327763"/>
            <a:ext cx="2465243" cy="3207223"/>
            <a:chOff x="1028775" y="1884673"/>
            <a:chExt cx="1742700" cy="2205300"/>
          </a:xfrm>
        </p:grpSpPr>
        <p:sp>
          <p:nvSpPr>
            <p:cNvPr id="211" name="Google Shape;1309;p36">
              <a:extLst>
                <a:ext uri="{FF2B5EF4-FFF2-40B4-BE49-F238E27FC236}">
                  <a16:creationId xmlns:a16="http://schemas.microsoft.com/office/drawing/2014/main" id="{44317391-E179-1CFE-9142-B92EB69E34E8}"/>
                </a:ext>
              </a:extLst>
            </p:cNvPr>
            <p:cNvSpPr/>
            <p:nvPr/>
          </p:nvSpPr>
          <p:spPr>
            <a:xfrm>
              <a:off x="1028775" y="1884673"/>
              <a:ext cx="1742700" cy="2205300"/>
            </a:xfrm>
            <a:prstGeom prst="roundRect">
              <a:avLst>
                <a:gd name="adj" fmla="val 6881"/>
              </a:avLst>
            </a:prstGeom>
            <a:solidFill>
              <a:srgbClr val="EFEFE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36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212" name="Google Shape;1310;p36">
              <a:extLst>
                <a:ext uri="{FF2B5EF4-FFF2-40B4-BE49-F238E27FC236}">
                  <a16:creationId xmlns:a16="http://schemas.microsoft.com/office/drawing/2014/main" id="{5DE228F7-C0FB-8E40-04FB-2A95E246CD11}"/>
                </a:ext>
              </a:extLst>
            </p:cNvPr>
            <p:cNvSpPr/>
            <p:nvPr/>
          </p:nvSpPr>
          <p:spPr>
            <a:xfrm>
              <a:off x="1028775" y="1884673"/>
              <a:ext cx="1742700" cy="662520"/>
            </a:xfrm>
            <a:prstGeom prst="round2SameRect">
              <a:avLst>
                <a:gd name="adj1" fmla="val 16667"/>
                <a:gd name="adj2" fmla="val 0"/>
              </a:avLst>
            </a:prstGeom>
            <a:solidFill>
              <a:srgbClr val="5F0F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3200" b="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01</a:t>
              </a:r>
              <a:endParaRPr kumimoji="0" sz="4400" b="1" i="0" u="none" strike="noStrike" kern="0" cap="none" spc="0" normalizeH="0" baseline="0" noProof="0">
                <a:ln>
                  <a:noFill/>
                </a:ln>
                <a:solidFill>
                  <a:schemeClr val="bg1"/>
                </a:solidFill>
                <a:effectLst/>
                <a:uLnTx/>
                <a:uFillTx/>
                <a:latin typeface="Times New Roman" panose="02020603050405020304" pitchFamily="18" charset="0"/>
                <a:ea typeface="Fira Sans Extra Condensed Medium"/>
                <a:cs typeface="Times New Roman" panose="02020603050405020304" pitchFamily="18" charset="0"/>
                <a:sym typeface="Fira Sans Extra Condensed Medium"/>
              </a:endParaRPr>
            </a:p>
          </p:txBody>
        </p:sp>
      </p:grpSp>
      <p:sp>
        <p:nvSpPr>
          <p:cNvPr id="213" name="Google Shape;1313;p36">
            <a:extLst>
              <a:ext uri="{FF2B5EF4-FFF2-40B4-BE49-F238E27FC236}">
                <a16:creationId xmlns:a16="http://schemas.microsoft.com/office/drawing/2014/main" id="{C240CCEA-CB31-778E-0C7C-397C25BA83F0}"/>
              </a:ext>
            </a:extLst>
          </p:cNvPr>
          <p:cNvSpPr txBox="1"/>
          <p:nvPr/>
        </p:nvSpPr>
        <p:spPr>
          <a:xfrm>
            <a:off x="286266" y="3004285"/>
            <a:ext cx="2530795" cy="66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800">
                <a:latin typeface="+mj-lt"/>
              </a:rPr>
              <a:t>chi tiết chọn lọc, có giá trị biểu đạt và thẩm mĩ vượt trội trong truyện</a:t>
            </a:r>
            <a:endParaRPr lang="en-US" sz="2800">
              <a:latin typeface="+mj-lt"/>
            </a:endParaRPr>
          </a:p>
        </p:txBody>
      </p:sp>
      <p:sp>
        <p:nvSpPr>
          <p:cNvPr id="214" name="Google Shape;1314;p36">
            <a:extLst>
              <a:ext uri="{FF2B5EF4-FFF2-40B4-BE49-F238E27FC236}">
                <a16:creationId xmlns:a16="http://schemas.microsoft.com/office/drawing/2014/main" id="{E49769D2-782E-7F02-A9A2-144E609DBF83}"/>
              </a:ext>
            </a:extLst>
          </p:cNvPr>
          <p:cNvSpPr/>
          <p:nvPr/>
        </p:nvSpPr>
        <p:spPr>
          <a:xfrm>
            <a:off x="3402016" y="1703189"/>
            <a:ext cx="2306144" cy="2529962"/>
          </a:xfrm>
          <a:prstGeom prst="roundRect">
            <a:avLst>
              <a:gd name="adj" fmla="val 6881"/>
            </a:avLst>
          </a:prstGeom>
          <a:solidFill>
            <a:srgbClr val="EFEFE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1315;p36">
            <a:extLst>
              <a:ext uri="{FF2B5EF4-FFF2-40B4-BE49-F238E27FC236}">
                <a16:creationId xmlns:a16="http://schemas.microsoft.com/office/drawing/2014/main" id="{9E891EFB-20C2-AF41-77D4-569E5C3B3F81}"/>
              </a:ext>
            </a:extLst>
          </p:cNvPr>
          <p:cNvSpPr/>
          <p:nvPr/>
        </p:nvSpPr>
        <p:spPr>
          <a:xfrm>
            <a:off x="3402016" y="1297263"/>
            <a:ext cx="2306144" cy="662520"/>
          </a:xfrm>
          <a:prstGeom prst="round2SameRect">
            <a:avLst>
              <a:gd name="adj1" fmla="val 16667"/>
              <a:gd name="adj2" fmla="val 0"/>
            </a:avLst>
          </a:pr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lvl="0" algn="ctr">
              <a:defRPr/>
            </a:pPr>
            <a:r>
              <a:rPr lang="en-US" sz="3200" b="1">
                <a:solidFill>
                  <a:schemeClr val="bg1"/>
                </a:solidFill>
                <a:latin typeface="Times New Roman" panose="02020603050405020304" pitchFamily="18" charset="0"/>
                <a:cs typeface="Times New Roman" panose="02020603050405020304" pitchFamily="18" charset="0"/>
              </a:rPr>
              <a:t>02</a:t>
            </a:r>
            <a:endParaRPr kumimoji="0" sz="5400" b="1" i="0" u="none" strike="noStrike" kern="0" cap="none" spc="0" normalizeH="0" baseline="0" noProof="0">
              <a:ln>
                <a:noFill/>
              </a:ln>
              <a:solidFill>
                <a:schemeClr val="bg1"/>
              </a:solidFill>
              <a:effectLst/>
              <a:uLnTx/>
              <a:uFillTx/>
              <a:latin typeface="Times New Roman" panose="02020603050405020304" pitchFamily="18" charset="0"/>
              <a:ea typeface="Fira Sans Extra Condensed Medium"/>
              <a:cs typeface="Times New Roman" panose="02020603050405020304" pitchFamily="18" charset="0"/>
              <a:sym typeface="Fira Sans Extra Condensed Medium"/>
            </a:endParaRPr>
          </a:p>
        </p:txBody>
      </p:sp>
      <p:sp>
        <p:nvSpPr>
          <p:cNvPr id="216" name="Google Shape;1318;p36">
            <a:extLst>
              <a:ext uri="{FF2B5EF4-FFF2-40B4-BE49-F238E27FC236}">
                <a16:creationId xmlns:a16="http://schemas.microsoft.com/office/drawing/2014/main" id="{5AB6D864-5505-3E31-4164-7F990BF6201C}"/>
              </a:ext>
            </a:extLst>
          </p:cNvPr>
          <p:cNvSpPr txBox="1"/>
          <p:nvPr/>
        </p:nvSpPr>
        <p:spPr>
          <a:xfrm>
            <a:off x="3402016" y="2662343"/>
            <a:ext cx="2205279" cy="66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800">
                <a:latin typeface="+mj-lt"/>
              </a:rPr>
              <a:t>mang lại sự bất ngờ, gây chú ý hoặc sự thích thú đối với người đọc</a:t>
            </a:r>
            <a:endParaRPr lang="en-US" sz="2800">
              <a:latin typeface="+mj-lt"/>
            </a:endParaRPr>
          </a:p>
        </p:txBody>
      </p:sp>
      <p:sp>
        <p:nvSpPr>
          <p:cNvPr id="217" name="Google Shape;1319;p36">
            <a:extLst>
              <a:ext uri="{FF2B5EF4-FFF2-40B4-BE49-F238E27FC236}">
                <a16:creationId xmlns:a16="http://schemas.microsoft.com/office/drawing/2014/main" id="{F3674EAD-4A11-9616-E56E-38CB11CB3AF9}"/>
              </a:ext>
            </a:extLst>
          </p:cNvPr>
          <p:cNvSpPr/>
          <p:nvPr/>
        </p:nvSpPr>
        <p:spPr>
          <a:xfrm>
            <a:off x="6317609" y="1671370"/>
            <a:ext cx="2414103" cy="2205300"/>
          </a:xfrm>
          <a:prstGeom prst="roundRect">
            <a:avLst>
              <a:gd name="adj" fmla="val 6881"/>
            </a:avLst>
          </a:prstGeom>
          <a:solidFill>
            <a:srgbClr val="EFEFE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1320;p36">
            <a:extLst>
              <a:ext uri="{FF2B5EF4-FFF2-40B4-BE49-F238E27FC236}">
                <a16:creationId xmlns:a16="http://schemas.microsoft.com/office/drawing/2014/main" id="{F7F22348-E9D5-2649-944B-EC964F3578BF}"/>
              </a:ext>
            </a:extLst>
          </p:cNvPr>
          <p:cNvSpPr/>
          <p:nvPr/>
        </p:nvSpPr>
        <p:spPr>
          <a:xfrm>
            <a:off x="6279251" y="1081678"/>
            <a:ext cx="2433787" cy="662520"/>
          </a:xfrm>
          <a:prstGeom prst="round2SameRect">
            <a:avLst>
              <a:gd name="adj1" fmla="val 16667"/>
              <a:gd name="adj2" fmla="val 0"/>
            </a:avLst>
          </a:prstGeom>
          <a:solidFill>
            <a:srgbClr val="E3641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lvl="0" algn="ctr">
              <a:defRPr/>
            </a:pPr>
            <a:r>
              <a:rPr lang="en-US" sz="3200" b="1">
                <a:solidFill>
                  <a:schemeClr val="bg1"/>
                </a:solidFill>
                <a:latin typeface="Times New Roman" panose="02020603050405020304" pitchFamily="18" charset="0"/>
                <a:cs typeface="Times New Roman" panose="02020603050405020304" pitchFamily="18" charset="0"/>
              </a:rPr>
              <a:t>03</a:t>
            </a:r>
            <a:endParaRPr kumimoji="0" sz="5400" b="1" i="0" u="none" strike="noStrike" kern="0" cap="none" spc="0" normalizeH="0" baseline="0" noProof="0">
              <a:ln>
                <a:noFill/>
              </a:ln>
              <a:solidFill>
                <a:schemeClr val="bg1"/>
              </a:solidFill>
              <a:effectLst/>
              <a:uLnTx/>
              <a:uFillTx/>
              <a:latin typeface="Times New Roman" panose="02020603050405020304" pitchFamily="18" charset="0"/>
              <a:ea typeface="Fira Sans Extra Condensed Medium"/>
              <a:cs typeface="Times New Roman" panose="02020603050405020304" pitchFamily="18" charset="0"/>
              <a:sym typeface="Fira Sans Extra Condensed Medium"/>
            </a:endParaRPr>
          </a:p>
        </p:txBody>
      </p:sp>
      <p:sp>
        <p:nvSpPr>
          <p:cNvPr id="219" name="Google Shape;1323;p36">
            <a:extLst>
              <a:ext uri="{FF2B5EF4-FFF2-40B4-BE49-F238E27FC236}">
                <a16:creationId xmlns:a16="http://schemas.microsoft.com/office/drawing/2014/main" id="{C2E8C5BD-2C67-7F25-67FE-F61C7DBC9691}"/>
              </a:ext>
            </a:extLst>
          </p:cNvPr>
          <p:cNvSpPr txBox="1"/>
          <p:nvPr/>
        </p:nvSpPr>
        <p:spPr>
          <a:xfrm>
            <a:off x="6332444" y="2525979"/>
            <a:ext cx="2493954" cy="66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800">
                <a:latin typeface="+mj-lt"/>
              </a:rPr>
              <a:t>góp phần quan trọng trong việc thể hiện chủ đề, tư tưởng của tác phẩm.</a:t>
            </a:r>
            <a:endParaRPr lang="en-US" sz="2800">
              <a:latin typeface="+mj-lt"/>
            </a:endParaRPr>
          </a:p>
        </p:txBody>
      </p:sp>
      <p:cxnSp>
        <p:nvCxnSpPr>
          <p:cNvPr id="220" name="Google Shape;425;p6">
            <a:extLst>
              <a:ext uri="{FF2B5EF4-FFF2-40B4-BE49-F238E27FC236}">
                <a16:creationId xmlns:a16="http://schemas.microsoft.com/office/drawing/2014/main" id="{DE588B5D-40C6-2A40-2AEC-570B4497B918}"/>
              </a:ext>
            </a:extLst>
          </p:cNvPr>
          <p:cNvCxnSpPr>
            <a:cxnSpLocks/>
          </p:cNvCxnSpPr>
          <p:nvPr/>
        </p:nvCxnSpPr>
        <p:spPr>
          <a:xfrm>
            <a:off x="3353284" y="821448"/>
            <a:ext cx="3582570" cy="0"/>
          </a:xfrm>
          <a:prstGeom prst="straightConnector1">
            <a:avLst/>
          </a:prstGeom>
          <a:noFill/>
          <a:ln w="28575" cap="rnd" cmpd="sng">
            <a:solidFill>
              <a:schemeClr val="accent5"/>
            </a:solidFill>
            <a:prstDash val="solid"/>
            <a:round/>
            <a:headEnd type="none" w="med" len="med"/>
            <a:tailEnd type="none" w="med" len="med"/>
          </a:ln>
        </p:spPr>
      </p:cxnSp>
    </p:spTree>
    <p:extLst>
      <p:ext uri="{BB962C8B-B14F-4D97-AF65-F5344CB8AC3E}">
        <p14:creationId xmlns:p14="http://schemas.microsoft.com/office/powerpoint/2010/main" val="1553083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59"/>
                                        </p:tgtEl>
                                        <p:attrNameLst>
                                          <p:attrName>style.visibility</p:attrName>
                                        </p:attrNameLst>
                                      </p:cBhvr>
                                      <p:to>
                                        <p:strVal val="visible"/>
                                      </p:to>
                                    </p:set>
                                    <p:anim calcmode="lin" valueType="num">
                                      <p:cBhvr additive="base">
                                        <p:cTn id="7" dur="500" fill="hold"/>
                                        <p:tgtEl>
                                          <p:spTgt spid="159"/>
                                        </p:tgtEl>
                                        <p:attrNameLst>
                                          <p:attrName>ppt_x</p:attrName>
                                        </p:attrNameLst>
                                      </p:cBhvr>
                                      <p:tavLst>
                                        <p:tav tm="0">
                                          <p:val>
                                            <p:strVal val="#ppt_x"/>
                                          </p:val>
                                        </p:tav>
                                        <p:tav tm="100000">
                                          <p:val>
                                            <p:strVal val="#ppt_x"/>
                                          </p:val>
                                        </p:tav>
                                      </p:tavLst>
                                    </p:anim>
                                    <p:anim calcmode="lin" valueType="num">
                                      <p:cBhvr additive="base">
                                        <p:cTn id="8" dur="500" fill="hold"/>
                                        <p:tgtEl>
                                          <p:spTgt spid="15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210"/>
                                        </p:tgtEl>
                                        <p:attrNameLst>
                                          <p:attrName>style.visibility</p:attrName>
                                        </p:attrNameLst>
                                      </p:cBhvr>
                                      <p:to>
                                        <p:strVal val="visible"/>
                                      </p:to>
                                    </p:set>
                                    <p:anim calcmode="lin" valueType="num">
                                      <p:cBhvr>
                                        <p:cTn id="13" dur="500" fill="hold"/>
                                        <p:tgtEl>
                                          <p:spTgt spid="210"/>
                                        </p:tgtEl>
                                        <p:attrNameLst>
                                          <p:attrName>ppt_w</p:attrName>
                                        </p:attrNameLst>
                                      </p:cBhvr>
                                      <p:tavLst>
                                        <p:tav tm="0">
                                          <p:val>
                                            <p:fltVal val="0"/>
                                          </p:val>
                                        </p:tav>
                                        <p:tav tm="100000">
                                          <p:val>
                                            <p:strVal val="#ppt_w"/>
                                          </p:val>
                                        </p:tav>
                                      </p:tavLst>
                                    </p:anim>
                                    <p:anim calcmode="lin" valueType="num">
                                      <p:cBhvr>
                                        <p:cTn id="14" dur="500" fill="hold"/>
                                        <p:tgtEl>
                                          <p:spTgt spid="210"/>
                                        </p:tgtEl>
                                        <p:attrNameLst>
                                          <p:attrName>ppt_h</p:attrName>
                                        </p:attrNameLst>
                                      </p:cBhvr>
                                      <p:tavLst>
                                        <p:tav tm="0">
                                          <p:val>
                                            <p:fltVal val="0"/>
                                          </p:val>
                                        </p:tav>
                                        <p:tav tm="100000">
                                          <p:val>
                                            <p:strVal val="#ppt_h"/>
                                          </p:val>
                                        </p:tav>
                                      </p:tavLst>
                                    </p:anim>
                                    <p:animEffect transition="in" filter="fade">
                                      <p:cBhvr>
                                        <p:cTn id="15" dur="500"/>
                                        <p:tgtEl>
                                          <p:spTgt spid="210"/>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13"/>
                                        </p:tgtEl>
                                        <p:attrNameLst>
                                          <p:attrName>style.visibility</p:attrName>
                                        </p:attrNameLst>
                                      </p:cBhvr>
                                      <p:to>
                                        <p:strVal val="visible"/>
                                      </p:to>
                                    </p:set>
                                    <p:anim calcmode="lin" valueType="num">
                                      <p:cBhvr>
                                        <p:cTn id="18" dur="500" fill="hold"/>
                                        <p:tgtEl>
                                          <p:spTgt spid="213"/>
                                        </p:tgtEl>
                                        <p:attrNameLst>
                                          <p:attrName>ppt_w</p:attrName>
                                        </p:attrNameLst>
                                      </p:cBhvr>
                                      <p:tavLst>
                                        <p:tav tm="0">
                                          <p:val>
                                            <p:fltVal val="0"/>
                                          </p:val>
                                        </p:tav>
                                        <p:tav tm="100000">
                                          <p:val>
                                            <p:strVal val="#ppt_w"/>
                                          </p:val>
                                        </p:tav>
                                      </p:tavLst>
                                    </p:anim>
                                    <p:anim calcmode="lin" valueType="num">
                                      <p:cBhvr>
                                        <p:cTn id="19" dur="500" fill="hold"/>
                                        <p:tgtEl>
                                          <p:spTgt spid="213"/>
                                        </p:tgtEl>
                                        <p:attrNameLst>
                                          <p:attrName>ppt_h</p:attrName>
                                        </p:attrNameLst>
                                      </p:cBhvr>
                                      <p:tavLst>
                                        <p:tav tm="0">
                                          <p:val>
                                            <p:fltVal val="0"/>
                                          </p:val>
                                        </p:tav>
                                        <p:tav tm="100000">
                                          <p:val>
                                            <p:strVal val="#ppt_h"/>
                                          </p:val>
                                        </p:tav>
                                      </p:tavLst>
                                    </p:anim>
                                    <p:animEffect transition="in" filter="fade">
                                      <p:cBhvr>
                                        <p:cTn id="20" dur="500"/>
                                        <p:tgtEl>
                                          <p:spTgt spid="213"/>
                                        </p:tgtEl>
                                      </p:cBhvr>
                                    </p:animEffect>
                                  </p:childTnLst>
                                </p:cTn>
                              </p:par>
                              <p:par>
                                <p:cTn id="21" presetID="53" presetClass="entr" presetSubtype="16" fill="hold" nodeType="withEffect">
                                  <p:stCondLst>
                                    <p:cond delay="0"/>
                                  </p:stCondLst>
                                  <p:childTnLst>
                                    <p:set>
                                      <p:cBhvr>
                                        <p:cTn id="22" dur="1" fill="hold">
                                          <p:stCondLst>
                                            <p:cond delay="0"/>
                                          </p:stCondLst>
                                        </p:cTn>
                                        <p:tgtEl>
                                          <p:spTgt spid="160"/>
                                        </p:tgtEl>
                                        <p:attrNameLst>
                                          <p:attrName>style.visibility</p:attrName>
                                        </p:attrNameLst>
                                      </p:cBhvr>
                                      <p:to>
                                        <p:strVal val="visible"/>
                                      </p:to>
                                    </p:set>
                                    <p:anim calcmode="lin" valueType="num">
                                      <p:cBhvr>
                                        <p:cTn id="23" dur="500" fill="hold"/>
                                        <p:tgtEl>
                                          <p:spTgt spid="160"/>
                                        </p:tgtEl>
                                        <p:attrNameLst>
                                          <p:attrName>ppt_w</p:attrName>
                                        </p:attrNameLst>
                                      </p:cBhvr>
                                      <p:tavLst>
                                        <p:tav tm="0">
                                          <p:val>
                                            <p:fltVal val="0"/>
                                          </p:val>
                                        </p:tav>
                                        <p:tav tm="100000">
                                          <p:val>
                                            <p:strVal val="#ppt_w"/>
                                          </p:val>
                                        </p:tav>
                                      </p:tavLst>
                                    </p:anim>
                                    <p:anim calcmode="lin" valueType="num">
                                      <p:cBhvr>
                                        <p:cTn id="24" dur="500" fill="hold"/>
                                        <p:tgtEl>
                                          <p:spTgt spid="160"/>
                                        </p:tgtEl>
                                        <p:attrNameLst>
                                          <p:attrName>ppt_h</p:attrName>
                                        </p:attrNameLst>
                                      </p:cBhvr>
                                      <p:tavLst>
                                        <p:tav tm="0">
                                          <p:val>
                                            <p:fltVal val="0"/>
                                          </p:val>
                                        </p:tav>
                                        <p:tav tm="100000">
                                          <p:val>
                                            <p:strVal val="#ppt_h"/>
                                          </p:val>
                                        </p:tav>
                                      </p:tavLst>
                                    </p:anim>
                                    <p:animEffect transition="in" filter="fade">
                                      <p:cBhvr>
                                        <p:cTn id="25" dur="500"/>
                                        <p:tgtEl>
                                          <p:spTgt spid="160"/>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0" nodeType="clickEffect">
                                  <p:stCondLst>
                                    <p:cond delay="0"/>
                                  </p:stCondLst>
                                  <p:childTnLst>
                                    <p:set>
                                      <p:cBhvr>
                                        <p:cTn id="29" dur="1" fill="hold">
                                          <p:stCondLst>
                                            <p:cond delay="0"/>
                                          </p:stCondLst>
                                        </p:cTn>
                                        <p:tgtEl>
                                          <p:spTgt spid="215"/>
                                        </p:tgtEl>
                                        <p:attrNameLst>
                                          <p:attrName>style.visibility</p:attrName>
                                        </p:attrNameLst>
                                      </p:cBhvr>
                                      <p:to>
                                        <p:strVal val="visible"/>
                                      </p:to>
                                    </p:set>
                                    <p:anim calcmode="lin" valueType="num">
                                      <p:cBhvr>
                                        <p:cTn id="30" dur="500" fill="hold"/>
                                        <p:tgtEl>
                                          <p:spTgt spid="215"/>
                                        </p:tgtEl>
                                        <p:attrNameLst>
                                          <p:attrName>ppt_w</p:attrName>
                                        </p:attrNameLst>
                                      </p:cBhvr>
                                      <p:tavLst>
                                        <p:tav tm="0">
                                          <p:val>
                                            <p:fltVal val="0"/>
                                          </p:val>
                                        </p:tav>
                                        <p:tav tm="100000">
                                          <p:val>
                                            <p:strVal val="#ppt_w"/>
                                          </p:val>
                                        </p:tav>
                                      </p:tavLst>
                                    </p:anim>
                                    <p:anim calcmode="lin" valueType="num">
                                      <p:cBhvr>
                                        <p:cTn id="31" dur="500" fill="hold"/>
                                        <p:tgtEl>
                                          <p:spTgt spid="215"/>
                                        </p:tgtEl>
                                        <p:attrNameLst>
                                          <p:attrName>ppt_h</p:attrName>
                                        </p:attrNameLst>
                                      </p:cBhvr>
                                      <p:tavLst>
                                        <p:tav tm="0">
                                          <p:val>
                                            <p:fltVal val="0"/>
                                          </p:val>
                                        </p:tav>
                                        <p:tav tm="100000">
                                          <p:val>
                                            <p:strVal val="#ppt_h"/>
                                          </p:val>
                                        </p:tav>
                                      </p:tavLst>
                                    </p:anim>
                                    <p:animEffect transition="in" filter="fade">
                                      <p:cBhvr>
                                        <p:cTn id="32" dur="500"/>
                                        <p:tgtEl>
                                          <p:spTgt spid="215"/>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14"/>
                                        </p:tgtEl>
                                        <p:attrNameLst>
                                          <p:attrName>style.visibility</p:attrName>
                                        </p:attrNameLst>
                                      </p:cBhvr>
                                      <p:to>
                                        <p:strVal val="visible"/>
                                      </p:to>
                                    </p:set>
                                    <p:anim calcmode="lin" valueType="num">
                                      <p:cBhvr>
                                        <p:cTn id="35" dur="500" fill="hold"/>
                                        <p:tgtEl>
                                          <p:spTgt spid="214"/>
                                        </p:tgtEl>
                                        <p:attrNameLst>
                                          <p:attrName>ppt_w</p:attrName>
                                        </p:attrNameLst>
                                      </p:cBhvr>
                                      <p:tavLst>
                                        <p:tav tm="0">
                                          <p:val>
                                            <p:fltVal val="0"/>
                                          </p:val>
                                        </p:tav>
                                        <p:tav tm="100000">
                                          <p:val>
                                            <p:strVal val="#ppt_w"/>
                                          </p:val>
                                        </p:tav>
                                      </p:tavLst>
                                    </p:anim>
                                    <p:anim calcmode="lin" valueType="num">
                                      <p:cBhvr>
                                        <p:cTn id="36" dur="500" fill="hold"/>
                                        <p:tgtEl>
                                          <p:spTgt spid="214"/>
                                        </p:tgtEl>
                                        <p:attrNameLst>
                                          <p:attrName>ppt_h</p:attrName>
                                        </p:attrNameLst>
                                      </p:cBhvr>
                                      <p:tavLst>
                                        <p:tav tm="0">
                                          <p:val>
                                            <p:fltVal val="0"/>
                                          </p:val>
                                        </p:tav>
                                        <p:tav tm="100000">
                                          <p:val>
                                            <p:strVal val="#ppt_h"/>
                                          </p:val>
                                        </p:tav>
                                      </p:tavLst>
                                    </p:anim>
                                    <p:animEffect transition="in" filter="fade">
                                      <p:cBhvr>
                                        <p:cTn id="37" dur="500"/>
                                        <p:tgtEl>
                                          <p:spTgt spid="214"/>
                                        </p:tgtEl>
                                      </p:cBhvr>
                                    </p:animEffect>
                                  </p:childTnLst>
                                </p:cTn>
                              </p:par>
                              <p:par>
                                <p:cTn id="38" presetID="53" presetClass="entr" presetSubtype="16" fill="hold" nodeType="withEffect">
                                  <p:stCondLst>
                                    <p:cond delay="0"/>
                                  </p:stCondLst>
                                  <p:childTnLst>
                                    <p:set>
                                      <p:cBhvr>
                                        <p:cTn id="39" dur="1" fill="hold">
                                          <p:stCondLst>
                                            <p:cond delay="0"/>
                                          </p:stCondLst>
                                        </p:cTn>
                                        <p:tgtEl>
                                          <p:spTgt spid="173"/>
                                        </p:tgtEl>
                                        <p:attrNameLst>
                                          <p:attrName>style.visibility</p:attrName>
                                        </p:attrNameLst>
                                      </p:cBhvr>
                                      <p:to>
                                        <p:strVal val="visible"/>
                                      </p:to>
                                    </p:set>
                                    <p:anim calcmode="lin" valueType="num">
                                      <p:cBhvr>
                                        <p:cTn id="40" dur="500" fill="hold"/>
                                        <p:tgtEl>
                                          <p:spTgt spid="173"/>
                                        </p:tgtEl>
                                        <p:attrNameLst>
                                          <p:attrName>ppt_w</p:attrName>
                                        </p:attrNameLst>
                                      </p:cBhvr>
                                      <p:tavLst>
                                        <p:tav tm="0">
                                          <p:val>
                                            <p:fltVal val="0"/>
                                          </p:val>
                                        </p:tav>
                                        <p:tav tm="100000">
                                          <p:val>
                                            <p:strVal val="#ppt_w"/>
                                          </p:val>
                                        </p:tav>
                                      </p:tavLst>
                                    </p:anim>
                                    <p:anim calcmode="lin" valueType="num">
                                      <p:cBhvr>
                                        <p:cTn id="41" dur="500" fill="hold"/>
                                        <p:tgtEl>
                                          <p:spTgt spid="173"/>
                                        </p:tgtEl>
                                        <p:attrNameLst>
                                          <p:attrName>ppt_h</p:attrName>
                                        </p:attrNameLst>
                                      </p:cBhvr>
                                      <p:tavLst>
                                        <p:tav tm="0">
                                          <p:val>
                                            <p:fltVal val="0"/>
                                          </p:val>
                                        </p:tav>
                                        <p:tav tm="100000">
                                          <p:val>
                                            <p:strVal val="#ppt_h"/>
                                          </p:val>
                                        </p:tav>
                                      </p:tavLst>
                                    </p:anim>
                                    <p:animEffect transition="in" filter="fade">
                                      <p:cBhvr>
                                        <p:cTn id="42" dur="500"/>
                                        <p:tgtEl>
                                          <p:spTgt spid="173"/>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16"/>
                                        </p:tgtEl>
                                        <p:attrNameLst>
                                          <p:attrName>style.visibility</p:attrName>
                                        </p:attrNameLst>
                                      </p:cBhvr>
                                      <p:to>
                                        <p:strVal val="visible"/>
                                      </p:to>
                                    </p:set>
                                    <p:anim calcmode="lin" valueType="num">
                                      <p:cBhvr>
                                        <p:cTn id="45" dur="500" fill="hold"/>
                                        <p:tgtEl>
                                          <p:spTgt spid="216"/>
                                        </p:tgtEl>
                                        <p:attrNameLst>
                                          <p:attrName>ppt_w</p:attrName>
                                        </p:attrNameLst>
                                      </p:cBhvr>
                                      <p:tavLst>
                                        <p:tav tm="0">
                                          <p:val>
                                            <p:fltVal val="0"/>
                                          </p:val>
                                        </p:tav>
                                        <p:tav tm="100000">
                                          <p:val>
                                            <p:strVal val="#ppt_w"/>
                                          </p:val>
                                        </p:tav>
                                      </p:tavLst>
                                    </p:anim>
                                    <p:anim calcmode="lin" valueType="num">
                                      <p:cBhvr>
                                        <p:cTn id="46" dur="500" fill="hold"/>
                                        <p:tgtEl>
                                          <p:spTgt spid="216"/>
                                        </p:tgtEl>
                                        <p:attrNameLst>
                                          <p:attrName>ppt_h</p:attrName>
                                        </p:attrNameLst>
                                      </p:cBhvr>
                                      <p:tavLst>
                                        <p:tav tm="0">
                                          <p:val>
                                            <p:fltVal val="0"/>
                                          </p:val>
                                        </p:tav>
                                        <p:tav tm="100000">
                                          <p:val>
                                            <p:strVal val="#ppt_h"/>
                                          </p:val>
                                        </p:tav>
                                      </p:tavLst>
                                    </p:anim>
                                    <p:animEffect transition="in" filter="fade">
                                      <p:cBhvr>
                                        <p:cTn id="47" dur="500"/>
                                        <p:tgtEl>
                                          <p:spTgt spid="216"/>
                                        </p:tgtEl>
                                      </p:cBhvr>
                                    </p:animEffect>
                                  </p:childTnLst>
                                </p:cTn>
                              </p:par>
                            </p:childTnLst>
                          </p:cTn>
                        </p:par>
                      </p:childTnLst>
                    </p:cTn>
                  </p:par>
                  <p:par>
                    <p:cTn id="48" fill="hold">
                      <p:stCondLst>
                        <p:cond delay="indefinite"/>
                      </p:stCondLst>
                      <p:childTnLst>
                        <p:par>
                          <p:cTn id="49" fill="hold">
                            <p:stCondLst>
                              <p:cond delay="0"/>
                            </p:stCondLst>
                            <p:childTnLst>
                              <p:par>
                                <p:cTn id="50" presetID="53" presetClass="entr" presetSubtype="16" fill="hold" nodeType="clickEffect">
                                  <p:stCondLst>
                                    <p:cond delay="0"/>
                                  </p:stCondLst>
                                  <p:childTnLst>
                                    <p:set>
                                      <p:cBhvr>
                                        <p:cTn id="51" dur="1" fill="hold">
                                          <p:stCondLst>
                                            <p:cond delay="0"/>
                                          </p:stCondLst>
                                        </p:cTn>
                                        <p:tgtEl>
                                          <p:spTgt spid="186"/>
                                        </p:tgtEl>
                                        <p:attrNameLst>
                                          <p:attrName>style.visibility</p:attrName>
                                        </p:attrNameLst>
                                      </p:cBhvr>
                                      <p:to>
                                        <p:strVal val="visible"/>
                                      </p:to>
                                    </p:set>
                                    <p:anim calcmode="lin" valueType="num">
                                      <p:cBhvr>
                                        <p:cTn id="52" dur="500" fill="hold"/>
                                        <p:tgtEl>
                                          <p:spTgt spid="186"/>
                                        </p:tgtEl>
                                        <p:attrNameLst>
                                          <p:attrName>ppt_w</p:attrName>
                                        </p:attrNameLst>
                                      </p:cBhvr>
                                      <p:tavLst>
                                        <p:tav tm="0">
                                          <p:val>
                                            <p:fltVal val="0"/>
                                          </p:val>
                                        </p:tav>
                                        <p:tav tm="100000">
                                          <p:val>
                                            <p:strVal val="#ppt_w"/>
                                          </p:val>
                                        </p:tav>
                                      </p:tavLst>
                                    </p:anim>
                                    <p:anim calcmode="lin" valueType="num">
                                      <p:cBhvr>
                                        <p:cTn id="53" dur="500" fill="hold"/>
                                        <p:tgtEl>
                                          <p:spTgt spid="186"/>
                                        </p:tgtEl>
                                        <p:attrNameLst>
                                          <p:attrName>ppt_h</p:attrName>
                                        </p:attrNameLst>
                                      </p:cBhvr>
                                      <p:tavLst>
                                        <p:tav tm="0">
                                          <p:val>
                                            <p:fltVal val="0"/>
                                          </p:val>
                                        </p:tav>
                                        <p:tav tm="100000">
                                          <p:val>
                                            <p:strVal val="#ppt_h"/>
                                          </p:val>
                                        </p:tav>
                                      </p:tavLst>
                                    </p:anim>
                                    <p:animEffect transition="in" filter="fade">
                                      <p:cBhvr>
                                        <p:cTn id="54" dur="500"/>
                                        <p:tgtEl>
                                          <p:spTgt spid="186"/>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17"/>
                                        </p:tgtEl>
                                        <p:attrNameLst>
                                          <p:attrName>style.visibility</p:attrName>
                                        </p:attrNameLst>
                                      </p:cBhvr>
                                      <p:to>
                                        <p:strVal val="visible"/>
                                      </p:to>
                                    </p:set>
                                    <p:anim calcmode="lin" valueType="num">
                                      <p:cBhvr>
                                        <p:cTn id="57" dur="500" fill="hold"/>
                                        <p:tgtEl>
                                          <p:spTgt spid="217"/>
                                        </p:tgtEl>
                                        <p:attrNameLst>
                                          <p:attrName>ppt_w</p:attrName>
                                        </p:attrNameLst>
                                      </p:cBhvr>
                                      <p:tavLst>
                                        <p:tav tm="0">
                                          <p:val>
                                            <p:fltVal val="0"/>
                                          </p:val>
                                        </p:tav>
                                        <p:tav tm="100000">
                                          <p:val>
                                            <p:strVal val="#ppt_w"/>
                                          </p:val>
                                        </p:tav>
                                      </p:tavLst>
                                    </p:anim>
                                    <p:anim calcmode="lin" valueType="num">
                                      <p:cBhvr>
                                        <p:cTn id="58" dur="500" fill="hold"/>
                                        <p:tgtEl>
                                          <p:spTgt spid="217"/>
                                        </p:tgtEl>
                                        <p:attrNameLst>
                                          <p:attrName>ppt_h</p:attrName>
                                        </p:attrNameLst>
                                      </p:cBhvr>
                                      <p:tavLst>
                                        <p:tav tm="0">
                                          <p:val>
                                            <p:fltVal val="0"/>
                                          </p:val>
                                        </p:tav>
                                        <p:tav tm="100000">
                                          <p:val>
                                            <p:strVal val="#ppt_h"/>
                                          </p:val>
                                        </p:tav>
                                      </p:tavLst>
                                    </p:anim>
                                    <p:animEffect transition="in" filter="fade">
                                      <p:cBhvr>
                                        <p:cTn id="59" dur="500"/>
                                        <p:tgtEl>
                                          <p:spTgt spid="217"/>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218"/>
                                        </p:tgtEl>
                                        <p:attrNameLst>
                                          <p:attrName>style.visibility</p:attrName>
                                        </p:attrNameLst>
                                      </p:cBhvr>
                                      <p:to>
                                        <p:strVal val="visible"/>
                                      </p:to>
                                    </p:set>
                                    <p:anim calcmode="lin" valueType="num">
                                      <p:cBhvr>
                                        <p:cTn id="62" dur="500" fill="hold"/>
                                        <p:tgtEl>
                                          <p:spTgt spid="218"/>
                                        </p:tgtEl>
                                        <p:attrNameLst>
                                          <p:attrName>ppt_w</p:attrName>
                                        </p:attrNameLst>
                                      </p:cBhvr>
                                      <p:tavLst>
                                        <p:tav tm="0">
                                          <p:val>
                                            <p:fltVal val="0"/>
                                          </p:val>
                                        </p:tav>
                                        <p:tav tm="100000">
                                          <p:val>
                                            <p:strVal val="#ppt_w"/>
                                          </p:val>
                                        </p:tav>
                                      </p:tavLst>
                                    </p:anim>
                                    <p:anim calcmode="lin" valueType="num">
                                      <p:cBhvr>
                                        <p:cTn id="63" dur="500" fill="hold"/>
                                        <p:tgtEl>
                                          <p:spTgt spid="218"/>
                                        </p:tgtEl>
                                        <p:attrNameLst>
                                          <p:attrName>ppt_h</p:attrName>
                                        </p:attrNameLst>
                                      </p:cBhvr>
                                      <p:tavLst>
                                        <p:tav tm="0">
                                          <p:val>
                                            <p:fltVal val="0"/>
                                          </p:val>
                                        </p:tav>
                                        <p:tav tm="100000">
                                          <p:val>
                                            <p:strVal val="#ppt_h"/>
                                          </p:val>
                                        </p:tav>
                                      </p:tavLst>
                                    </p:anim>
                                    <p:animEffect transition="in" filter="fade">
                                      <p:cBhvr>
                                        <p:cTn id="64" dur="500"/>
                                        <p:tgtEl>
                                          <p:spTgt spid="218"/>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19"/>
                                        </p:tgtEl>
                                        <p:attrNameLst>
                                          <p:attrName>style.visibility</p:attrName>
                                        </p:attrNameLst>
                                      </p:cBhvr>
                                      <p:to>
                                        <p:strVal val="visible"/>
                                      </p:to>
                                    </p:set>
                                    <p:anim calcmode="lin" valueType="num">
                                      <p:cBhvr>
                                        <p:cTn id="67" dur="500" fill="hold"/>
                                        <p:tgtEl>
                                          <p:spTgt spid="219"/>
                                        </p:tgtEl>
                                        <p:attrNameLst>
                                          <p:attrName>ppt_w</p:attrName>
                                        </p:attrNameLst>
                                      </p:cBhvr>
                                      <p:tavLst>
                                        <p:tav tm="0">
                                          <p:val>
                                            <p:fltVal val="0"/>
                                          </p:val>
                                        </p:tav>
                                        <p:tav tm="100000">
                                          <p:val>
                                            <p:strVal val="#ppt_w"/>
                                          </p:val>
                                        </p:tav>
                                      </p:tavLst>
                                    </p:anim>
                                    <p:anim calcmode="lin" valueType="num">
                                      <p:cBhvr>
                                        <p:cTn id="68" dur="500" fill="hold"/>
                                        <p:tgtEl>
                                          <p:spTgt spid="219"/>
                                        </p:tgtEl>
                                        <p:attrNameLst>
                                          <p:attrName>ppt_h</p:attrName>
                                        </p:attrNameLst>
                                      </p:cBhvr>
                                      <p:tavLst>
                                        <p:tav tm="0">
                                          <p:val>
                                            <p:fltVal val="0"/>
                                          </p:val>
                                        </p:tav>
                                        <p:tav tm="100000">
                                          <p:val>
                                            <p:strVal val="#ppt_h"/>
                                          </p:val>
                                        </p:tav>
                                      </p:tavLst>
                                    </p:anim>
                                    <p:animEffect transition="in" filter="fade">
                                      <p:cBhvr>
                                        <p:cTn id="69" dur="500"/>
                                        <p:tgtEl>
                                          <p:spTgt spid="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 grpId="0"/>
      <p:bldP spid="213" grpId="0"/>
      <p:bldP spid="214" grpId="0" animBg="1"/>
      <p:bldP spid="215" grpId="0" animBg="1"/>
      <p:bldP spid="216" grpId="0"/>
      <p:bldP spid="217" grpId="0" animBg="1"/>
      <p:bldP spid="218" grpId="0" animBg="1"/>
      <p:bldP spid="21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sp>
        <p:nvSpPr>
          <p:cNvPr id="2" name="Google Shape;1240;p19">
            <a:extLst>
              <a:ext uri="{FF2B5EF4-FFF2-40B4-BE49-F238E27FC236}">
                <a16:creationId xmlns:a16="http://schemas.microsoft.com/office/drawing/2014/main" id="{18687F88-76A7-9FBA-274D-029AFEC6EE7B}"/>
              </a:ext>
            </a:extLst>
          </p:cNvPr>
          <p:cNvSpPr/>
          <p:nvPr/>
        </p:nvSpPr>
        <p:spPr>
          <a:xfrm flipH="1">
            <a:off x="332437" y="1199400"/>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254311" y="-33852"/>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421431" y="-128517"/>
            <a:ext cx="601202" cy="858236"/>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07" name="Google Shape;425;p6">
            <a:extLst>
              <a:ext uri="{FF2B5EF4-FFF2-40B4-BE49-F238E27FC236}">
                <a16:creationId xmlns:a16="http://schemas.microsoft.com/office/drawing/2014/main" id="{DE588B5D-40C6-2A40-2AEC-570B4497B918}"/>
              </a:ext>
            </a:extLst>
          </p:cNvPr>
          <p:cNvCxnSpPr>
            <a:cxnSpLocks/>
          </p:cNvCxnSpPr>
          <p:nvPr/>
        </p:nvCxnSpPr>
        <p:spPr>
          <a:xfrm>
            <a:off x="2607803" y="1079028"/>
            <a:ext cx="6097448" cy="0"/>
          </a:xfrm>
          <a:prstGeom prst="straightConnector1">
            <a:avLst/>
          </a:prstGeom>
          <a:noFill/>
          <a:ln w="28575" cap="rnd" cmpd="sng">
            <a:solidFill>
              <a:schemeClr val="accent5"/>
            </a:solidFill>
            <a:prstDash val="solid"/>
            <a:round/>
            <a:headEnd type="none" w="med" len="med"/>
            <a:tailEnd type="none" w="med" len="med"/>
          </a:ln>
        </p:spPr>
      </p:cxnSp>
      <p:sp>
        <p:nvSpPr>
          <p:cNvPr id="108"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2215687" y="274567"/>
            <a:ext cx="6717300" cy="900300"/>
          </a:xfrm>
          <a:prstGeom prst="rect">
            <a:avLst/>
          </a:prstGeom>
          <a:ln>
            <a:noFill/>
          </a:ln>
        </p:spPr>
        <p:txBody>
          <a:bodyPr spcFirstLastPara="1" wrap="square" lIns="91425" tIns="91425" rIns="91425" bIns="91425" anchor="ctr" anchorCtr="0">
            <a:noAutofit/>
          </a:bodyPr>
          <a:lstStyle/>
          <a:p>
            <a:r>
              <a:rPr lang="vi-VN" sz="3200" b="1">
                <a:latin typeface="+mj-lt"/>
              </a:rPr>
              <a:t>2. Tư tưởng của tác phẩm văn học</a:t>
            </a:r>
            <a:endParaRPr lang="en-US" sz="3200">
              <a:latin typeface="+mj-lt"/>
            </a:endParaRPr>
          </a:p>
        </p:txBody>
      </p:sp>
      <p:grpSp>
        <p:nvGrpSpPr>
          <p:cNvPr id="109" name="Google Shape;2669;p45">
            <a:extLst>
              <a:ext uri="{FF2B5EF4-FFF2-40B4-BE49-F238E27FC236}">
                <a16:creationId xmlns:a16="http://schemas.microsoft.com/office/drawing/2014/main" id="{AFDC2C62-F3A5-5798-DBD4-86D96AF6E1DD}"/>
              </a:ext>
            </a:extLst>
          </p:cNvPr>
          <p:cNvGrpSpPr/>
          <p:nvPr/>
        </p:nvGrpSpPr>
        <p:grpSpPr>
          <a:xfrm>
            <a:off x="-83213" y="1809969"/>
            <a:ext cx="2620578" cy="3401002"/>
            <a:chOff x="1501775" y="1578487"/>
            <a:chExt cx="1864133" cy="3074141"/>
          </a:xfrm>
        </p:grpSpPr>
        <p:sp>
          <p:nvSpPr>
            <p:cNvPr id="110" name="Google Shape;2670;p45">
              <a:extLst>
                <a:ext uri="{FF2B5EF4-FFF2-40B4-BE49-F238E27FC236}">
                  <a16:creationId xmlns:a16="http://schemas.microsoft.com/office/drawing/2014/main" id="{D79ABA30-4DF4-D435-59BE-CCF034D060BF}"/>
                </a:ext>
              </a:extLst>
            </p:cNvPr>
            <p:cNvSpPr/>
            <p:nvPr/>
          </p:nvSpPr>
          <p:spPr>
            <a:xfrm rot="10800000" flipH="1">
              <a:off x="1534599" y="4490575"/>
              <a:ext cx="1821678" cy="14825"/>
            </a:xfrm>
            <a:custGeom>
              <a:avLst/>
              <a:gdLst/>
              <a:ahLst/>
              <a:cxnLst/>
              <a:rect l="l" t="t" r="r" b="b"/>
              <a:pathLst>
                <a:path w="46884" h="59" extrusionOk="0">
                  <a:moveTo>
                    <a:pt x="23454" y="1"/>
                  </a:moveTo>
                  <a:cubicBezTo>
                    <a:pt x="10494" y="1"/>
                    <a:pt x="1" y="13"/>
                    <a:pt x="1" y="36"/>
                  </a:cubicBezTo>
                  <a:cubicBezTo>
                    <a:pt x="1" y="47"/>
                    <a:pt x="10494" y="59"/>
                    <a:pt x="23454" y="59"/>
                  </a:cubicBezTo>
                  <a:cubicBezTo>
                    <a:pt x="36391" y="59"/>
                    <a:pt x="46884" y="47"/>
                    <a:pt x="46884" y="36"/>
                  </a:cubicBezTo>
                  <a:cubicBezTo>
                    <a:pt x="46884" y="13"/>
                    <a:pt x="36391" y="1"/>
                    <a:pt x="2345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2671;p45">
              <a:extLst>
                <a:ext uri="{FF2B5EF4-FFF2-40B4-BE49-F238E27FC236}">
                  <a16:creationId xmlns:a16="http://schemas.microsoft.com/office/drawing/2014/main" id="{42DD1D0F-DE12-8508-E1F3-D136E37A44F2}"/>
                </a:ext>
              </a:extLst>
            </p:cNvPr>
            <p:cNvSpPr/>
            <p:nvPr/>
          </p:nvSpPr>
          <p:spPr>
            <a:xfrm>
              <a:off x="1966041" y="3833166"/>
              <a:ext cx="65092" cy="123880"/>
            </a:xfrm>
            <a:custGeom>
              <a:avLst/>
              <a:gdLst/>
              <a:ahLst/>
              <a:cxnLst/>
              <a:rect l="l" t="t" r="r" b="b"/>
              <a:pathLst>
                <a:path w="950" h="1808" extrusionOk="0">
                  <a:moveTo>
                    <a:pt x="730" y="0"/>
                  </a:moveTo>
                  <a:cubicBezTo>
                    <a:pt x="730" y="0"/>
                    <a:pt x="0" y="707"/>
                    <a:pt x="0" y="1807"/>
                  </a:cubicBezTo>
                  <a:cubicBezTo>
                    <a:pt x="0" y="1807"/>
                    <a:pt x="950" y="915"/>
                    <a:pt x="730"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2672;p45">
              <a:extLst>
                <a:ext uri="{FF2B5EF4-FFF2-40B4-BE49-F238E27FC236}">
                  <a16:creationId xmlns:a16="http://schemas.microsoft.com/office/drawing/2014/main" id="{00B530AF-B209-2CED-6EC5-A7D66D08BD22}"/>
                </a:ext>
              </a:extLst>
            </p:cNvPr>
            <p:cNvSpPr/>
            <p:nvPr/>
          </p:nvSpPr>
          <p:spPr>
            <a:xfrm>
              <a:off x="2037435" y="3907849"/>
              <a:ext cx="133404" cy="28640"/>
            </a:xfrm>
            <a:custGeom>
              <a:avLst/>
              <a:gdLst/>
              <a:ahLst/>
              <a:cxnLst/>
              <a:rect l="l" t="t" r="r" b="b"/>
              <a:pathLst>
                <a:path w="1947" h="418" extrusionOk="0">
                  <a:moveTo>
                    <a:pt x="1042" y="1"/>
                  </a:moveTo>
                  <a:cubicBezTo>
                    <a:pt x="735" y="1"/>
                    <a:pt x="374" y="51"/>
                    <a:pt x="0" y="207"/>
                  </a:cubicBezTo>
                  <a:cubicBezTo>
                    <a:pt x="0" y="207"/>
                    <a:pt x="497" y="418"/>
                    <a:pt x="1049" y="418"/>
                  </a:cubicBezTo>
                  <a:cubicBezTo>
                    <a:pt x="1357" y="418"/>
                    <a:pt x="1681" y="353"/>
                    <a:pt x="1946" y="150"/>
                  </a:cubicBezTo>
                  <a:cubicBezTo>
                    <a:pt x="1946" y="150"/>
                    <a:pt x="1574" y="1"/>
                    <a:pt x="1042"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2673;p45">
              <a:extLst>
                <a:ext uri="{FF2B5EF4-FFF2-40B4-BE49-F238E27FC236}">
                  <a16:creationId xmlns:a16="http://schemas.microsoft.com/office/drawing/2014/main" id="{04ED9ACD-03F8-C783-75D7-D37683812B06}"/>
                </a:ext>
              </a:extLst>
            </p:cNvPr>
            <p:cNvSpPr/>
            <p:nvPr/>
          </p:nvSpPr>
          <p:spPr>
            <a:xfrm>
              <a:off x="2035037" y="3778422"/>
              <a:ext cx="51662" cy="103187"/>
            </a:xfrm>
            <a:custGeom>
              <a:avLst/>
              <a:gdLst/>
              <a:ahLst/>
              <a:cxnLst/>
              <a:rect l="l" t="t" r="r" b="b"/>
              <a:pathLst>
                <a:path w="754" h="1506" extrusionOk="0">
                  <a:moveTo>
                    <a:pt x="429" y="0"/>
                  </a:moveTo>
                  <a:cubicBezTo>
                    <a:pt x="429" y="0"/>
                    <a:pt x="1" y="649"/>
                    <a:pt x="174" y="1506"/>
                  </a:cubicBezTo>
                  <a:cubicBezTo>
                    <a:pt x="174" y="1506"/>
                    <a:pt x="754" y="672"/>
                    <a:pt x="429"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2674;p45">
              <a:extLst>
                <a:ext uri="{FF2B5EF4-FFF2-40B4-BE49-F238E27FC236}">
                  <a16:creationId xmlns:a16="http://schemas.microsoft.com/office/drawing/2014/main" id="{F4088011-A493-DFBA-F9F4-B882D0B89E18}"/>
                </a:ext>
              </a:extLst>
            </p:cNvPr>
            <p:cNvSpPr/>
            <p:nvPr/>
          </p:nvSpPr>
          <p:spPr>
            <a:xfrm>
              <a:off x="1766864" y="3737106"/>
              <a:ext cx="161907" cy="119906"/>
            </a:xfrm>
            <a:custGeom>
              <a:avLst/>
              <a:gdLst/>
              <a:ahLst/>
              <a:cxnLst/>
              <a:rect l="l" t="t" r="r" b="b"/>
              <a:pathLst>
                <a:path w="2363" h="1750" extrusionOk="0">
                  <a:moveTo>
                    <a:pt x="0" y="1"/>
                  </a:moveTo>
                  <a:cubicBezTo>
                    <a:pt x="0" y="1"/>
                    <a:pt x="1054" y="1750"/>
                    <a:pt x="2363" y="1750"/>
                  </a:cubicBezTo>
                  <a:cubicBezTo>
                    <a:pt x="2363" y="1750"/>
                    <a:pt x="1540" y="406"/>
                    <a:pt x="0"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2675;p45">
              <a:extLst>
                <a:ext uri="{FF2B5EF4-FFF2-40B4-BE49-F238E27FC236}">
                  <a16:creationId xmlns:a16="http://schemas.microsoft.com/office/drawing/2014/main" id="{6FBF3400-EDB4-579A-4749-4D3C4DAF0893}"/>
                </a:ext>
              </a:extLst>
            </p:cNvPr>
            <p:cNvSpPr/>
            <p:nvPr/>
          </p:nvSpPr>
          <p:spPr>
            <a:xfrm>
              <a:off x="1929522" y="3538751"/>
              <a:ext cx="111958" cy="242072"/>
            </a:xfrm>
            <a:custGeom>
              <a:avLst/>
              <a:gdLst/>
              <a:ahLst/>
              <a:cxnLst/>
              <a:rect l="l" t="t" r="r" b="b"/>
              <a:pathLst>
                <a:path w="1634" h="3533" extrusionOk="0">
                  <a:moveTo>
                    <a:pt x="1633" y="0"/>
                  </a:moveTo>
                  <a:lnTo>
                    <a:pt x="1633" y="0"/>
                  </a:lnTo>
                  <a:cubicBezTo>
                    <a:pt x="1633" y="1"/>
                    <a:pt x="0" y="1865"/>
                    <a:pt x="93" y="3533"/>
                  </a:cubicBezTo>
                  <a:cubicBezTo>
                    <a:pt x="93" y="3533"/>
                    <a:pt x="1390" y="2050"/>
                    <a:pt x="1633"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2676;p45">
              <a:extLst>
                <a:ext uri="{FF2B5EF4-FFF2-40B4-BE49-F238E27FC236}">
                  <a16:creationId xmlns:a16="http://schemas.microsoft.com/office/drawing/2014/main" id="{3B3E3716-0C96-01F1-1565-D512E6A87CCD}"/>
                </a:ext>
              </a:extLst>
            </p:cNvPr>
            <p:cNvSpPr/>
            <p:nvPr/>
          </p:nvSpPr>
          <p:spPr>
            <a:xfrm>
              <a:off x="1880327" y="3456188"/>
              <a:ext cx="60364" cy="162798"/>
            </a:xfrm>
            <a:custGeom>
              <a:avLst/>
              <a:gdLst/>
              <a:ahLst/>
              <a:cxnLst/>
              <a:rect l="l" t="t" r="r" b="b"/>
              <a:pathLst>
                <a:path w="881" h="2376" extrusionOk="0">
                  <a:moveTo>
                    <a:pt x="811" y="1"/>
                  </a:moveTo>
                  <a:cubicBezTo>
                    <a:pt x="811" y="1"/>
                    <a:pt x="0" y="1321"/>
                    <a:pt x="232" y="2375"/>
                  </a:cubicBezTo>
                  <a:cubicBezTo>
                    <a:pt x="232" y="2375"/>
                    <a:pt x="881" y="1344"/>
                    <a:pt x="811"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2677;p45">
              <a:extLst>
                <a:ext uri="{FF2B5EF4-FFF2-40B4-BE49-F238E27FC236}">
                  <a16:creationId xmlns:a16="http://schemas.microsoft.com/office/drawing/2014/main" id="{9F50B7AF-B7CF-689D-7E95-C9C8004BA9FA}"/>
                </a:ext>
              </a:extLst>
            </p:cNvPr>
            <p:cNvSpPr/>
            <p:nvPr/>
          </p:nvSpPr>
          <p:spPr>
            <a:xfrm>
              <a:off x="1763644" y="3595893"/>
              <a:ext cx="128676" cy="91334"/>
            </a:xfrm>
            <a:custGeom>
              <a:avLst/>
              <a:gdLst/>
              <a:ahLst/>
              <a:cxnLst/>
              <a:rect l="l" t="t" r="r" b="b"/>
              <a:pathLst>
                <a:path w="1878" h="1333" extrusionOk="0">
                  <a:moveTo>
                    <a:pt x="1" y="0"/>
                  </a:moveTo>
                  <a:lnTo>
                    <a:pt x="1" y="0"/>
                  </a:lnTo>
                  <a:cubicBezTo>
                    <a:pt x="1" y="0"/>
                    <a:pt x="661" y="1205"/>
                    <a:pt x="1877" y="1332"/>
                  </a:cubicBezTo>
                  <a:cubicBezTo>
                    <a:pt x="1877" y="1332"/>
                    <a:pt x="1472" y="406"/>
                    <a:pt x="1"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2678;p45">
              <a:extLst>
                <a:ext uri="{FF2B5EF4-FFF2-40B4-BE49-F238E27FC236}">
                  <a16:creationId xmlns:a16="http://schemas.microsoft.com/office/drawing/2014/main" id="{7F50DA0C-02B3-A67D-6F89-1ACD095D8661}"/>
                </a:ext>
              </a:extLst>
            </p:cNvPr>
            <p:cNvSpPr/>
            <p:nvPr/>
          </p:nvSpPr>
          <p:spPr>
            <a:xfrm>
              <a:off x="1713696" y="4007815"/>
              <a:ext cx="131005" cy="32477"/>
            </a:xfrm>
            <a:custGeom>
              <a:avLst/>
              <a:gdLst/>
              <a:ahLst/>
              <a:cxnLst/>
              <a:rect l="l" t="t" r="r" b="b"/>
              <a:pathLst>
                <a:path w="1912" h="474" extrusionOk="0">
                  <a:moveTo>
                    <a:pt x="1429" y="1"/>
                  </a:moveTo>
                  <a:cubicBezTo>
                    <a:pt x="1057" y="1"/>
                    <a:pt x="519" y="74"/>
                    <a:pt x="0" y="405"/>
                  </a:cubicBezTo>
                  <a:cubicBezTo>
                    <a:pt x="0" y="405"/>
                    <a:pt x="285" y="473"/>
                    <a:pt x="654" y="473"/>
                  </a:cubicBezTo>
                  <a:cubicBezTo>
                    <a:pt x="1059" y="473"/>
                    <a:pt x="1566" y="391"/>
                    <a:pt x="1911" y="46"/>
                  </a:cubicBezTo>
                  <a:cubicBezTo>
                    <a:pt x="1911" y="46"/>
                    <a:pt x="1721" y="1"/>
                    <a:pt x="1429"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2679;p45">
              <a:extLst>
                <a:ext uri="{FF2B5EF4-FFF2-40B4-BE49-F238E27FC236}">
                  <a16:creationId xmlns:a16="http://schemas.microsoft.com/office/drawing/2014/main" id="{D8CC57F7-08AA-D508-0045-032FE8996E29}"/>
                </a:ext>
              </a:extLst>
            </p:cNvPr>
            <p:cNvSpPr/>
            <p:nvPr/>
          </p:nvSpPr>
          <p:spPr>
            <a:xfrm>
              <a:off x="1873202" y="4072015"/>
              <a:ext cx="55568" cy="62762"/>
            </a:xfrm>
            <a:custGeom>
              <a:avLst/>
              <a:gdLst/>
              <a:ahLst/>
              <a:cxnLst/>
              <a:rect l="l" t="t" r="r" b="b"/>
              <a:pathLst>
                <a:path w="811" h="916" extrusionOk="0">
                  <a:moveTo>
                    <a:pt x="811" y="0"/>
                  </a:moveTo>
                  <a:cubicBezTo>
                    <a:pt x="811" y="1"/>
                    <a:pt x="46" y="360"/>
                    <a:pt x="0" y="915"/>
                  </a:cubicBezTo>
                  <a:cubicBezTo>
                    <a:pt x="0" y="915"/>
                    <a:pt x="579" y="637"/>
                    <a:pt x="811"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2680;p45">
              <a:extLst>
                <a:ext uri="{FF2B5EF4-FFF2-40B4-BE49-F238E27FC236}">
                  <a16:creationId xmlns:a16="http://schemas.microsoft.com/office/drawing/2014/main" id="{97E5FD86-DC05-0292-A8C2-02A32745EDFF}"/>
                </a:ext>
              </a:extLst>
            </p:cNvPr>
            <p:cNvSpPr/>
            <p:nvPr/>
          </p:nvSpPr>
          <p:spPr>
            <a:xfrm>
              <a:off x="1818389" y="4056325"/>
              <a:ext cx="99282" cy="23433"/>
            </a:xfrm>
            <a:custGeom>
              <a:avLst/>
              <a:gdLst/>
              <a:ahLst/>
              <a:cxnLst/>
              <a:rect l="l" t="t" r="r" b="b"/>
              <a:pathLst>
                <a:path w="1449" h="342" extrusionOk="0">
                  <a:moveTo>
                    <a:pt x="921" y="1"/>
                  </a:moveTo>
                  <a:cubicBezTo>
                    <a:pt x="612" y="1"/>
                    <a:pt x="238" y="61"/>
                    <a:pt x="1" y="311"/>
                  </a:cubicBezTo>
                  <a:cubicBezTo>
                    <a:pt x="1" y="311"/>
                    <a:pt x="145" y="342"/>
                    <a:pt x="365" y="342"/>
                  </a:cubicBezTo>
                  <a:cubicBezTo>
                    <a:pt x="649" y="342"/>
                    <a:pt x="1058" y="290"/>
                    <a:pt x="1449" y="56"/>
                  </a:cubicBezTo>
                  <a:cubicBezTo>
                    <a:pt x="1449" y="56"/>
                    <a:pt x="1214" y="1"/>
                    <a:pt x="921"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2681;p45">
              <a:extLst>
                <a:ext uri="{FF2B5EF4-FFF2-40B4-BE49-F238E27FC236}">
                  <a16:creationId xmlns:a16="http://schemas.microsoft.com/office/drawing/2014/main" id="{16EFCE92-D3CC-AD99-C339-5EFAEE34E110}"/>
                </a:ext>
              </a:extLst>
            </p:cNvPr>
            <p:cNvSpPr/>
            <p:nvPr/>
          </p:nvSpPr>
          <p:spPr>
            <a:xfrm>
              <a:off x="1869228" y="3568898"/>
              <a:ext cx="92910" cy="645229"/>
            </a:xfrm>
            <a:custGeom>
              <a:avLst/>
              <a:gdLst/>
              <a:ahLst/>
              <a:cxnLst/>
              <a:rect l="l" t="t" r="r" b="b"/>
              <a:pathLst>
                <a:path w="1356" h="9417" extrusionOk="0">
                  <a:moveTo>
                    <a:pt x="0" y="1"/>
                  </a:moveTo>
                  <a:lnTo>
                    <a:pt x="0" y="35"/>
                  </a:lnTo>
                  <a:cubicBezTo>
                    <a:pt x="0" y="47"/>
                    <a:pt x="12" y="82"/>
                    <a:pt x="12" y="105"/>
                  </a:cubicBezTo>
                  <a:cubicBezTo>
                    <a:pt x="23" y="174"/>
                    <a:pt x="58" y="267"/>
                    <a:pt x="81" y="383"/>
                  </a:cubicBezTo>
                  <a:cubicBezTo>
                    <a:pt x="139" y="614"/>
                    <a:pt x="243" y="950"/>
                    <a:pt x="348" y="1367"/>
                  </a:cubicBezTo>
                  <a:cubicBezTo>
                    <a:pt x="568" y="2190"/>
                    <a:pt x="822" y="3359"/>
                    <a:pt x="1008" y="4668"/>
                  </a:cubicBezTo>
                  <a:cubicBezTo>
                    <a:pt x="1112" y="5317"/>
                    <a:pt x="1181" y="5942"/>
                    <a:pt x="1228" y="6510"/>
                  </a:cubicBezTo>
                  <a:cubicBezTo>
                    <a:pt x="1274" y="7089"/>
                    <a:pt x="1297" y="7587"/>
                    <a:pt x="1320" y="8027"/>
                  </a:cubicBezTo>
                  <a:cubicBezTo>
                    <a:pt x="1332" y="8247"/>
                    <a:pt x="1332" y="8432"/>
                    <a:pt x="1332" y="8606"/>
                  </a:cubicBezTo>
                  <a:lnTo>
                    <a:pt x="1332" y="9034"/>
                  </a:lnTo>
                  <a:lnTo>
                    <a:pt x="1332" y="9312"/>
                  </a:lnTo>
                  <a:lnTo>
                    <a:pt x="1332" y="9382"/>
                  </a:lnTo>
                  <a:lnTo>
                    <a:pt x="1332" y="9417"/>
                  </a:lnTo>
                  <a:cubicBezTo>
                    <a:pt x="1332" y="9417"/>
                    <a:pt x="1332" y="9405"/>
                    <a:pt x="1344" y="9393"/>
                  </a:cubicBezTo>
                  <a:lnTo>
                    <a:pt x="1344" y="9324"/>
                  </a:lnTo>
                  <a:cubicBezTo>
                    <a:pt x="1344" y="9266"/>
                    <a:pt x="1355" y="9162"/>
                    <a:pt x="1355" y="9046"/>
                  </a:cubicBezTo>
                  <a:lnTo>
                    <a:pt x="1355" y="8617"/>
                  </a:lnTo>
                  <a:lnTo>
                    <a:pt x="1355" y="8038"/>
                  </a:lnTo>
                  <a:cubicBezTo>
                    <a:pt x="1355" y="7598"/>
                    <a:pt x="1332" y="7077"/>
                    <a:pt x="1286" y="6521"/>
                  </a:cubicBezTo>
                  <a:cubicBezTo>
                    <a:pt x="1239" y="5942"/>
                    <a:pt x="1181" y="5317"/>
                    <a:pt x="1089" y="4668"/>
                  </a:cubicBezTo>
                  <a:cubicBezTo>
                    <a:pt x="892" y="3348"/>
                    <a:pt x="626" y="2190"/>
                    <a:pt x="406" y="1344"/>
                  </a:cubicBezTo>
                  <a:cubicBezTo>
                    <a:pt x="301" y="927"/>
                    <a:pt x="197" y="603"/>
                    <a:pt x="128" y="371"/>
                  </a:cubicBezTo>
                  <a:cubicBezTo>
                    <a:pt x="81" y="267"/>
                    <a:pt x="58" y="174"/>
                    <a:pt x="46" y="105"/>
                  </a:cubicBezTo>
                  <a:cubicBezTo>
                    <a:pt x="23" y="82"/>
                    <a:pt x="12" y="47"/>
                    <a:pt x="12" y="35"/>
                  </a:cubicBezTo>
                  <a:cubicBezTo>
                    <a:pt x="0" y="24"/>
                    <a:pt x="0" y="1"/>
                    <a:pt x="0"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2682;p45">
              <a:extLst>
                <a:ext uri="{FF2B5EF4-FFF2-40B4-BE49-F238E27FC236}">
                  <a16:creationId xmlns:a16="http://schemas.microsoft.com/office/drawing/2014/main" id="{1FCD103E-6B98-B316-8F57-121AA78870D9}"/>
                </a:ext>
              </a:extLst>
            </p:cNvPr>
            <p:cNvSpPr/>
            <p:nvPr/>
          </p:nvSpPr>
          <p:spPr>
            <a:xfrm>
              <a:off x="1807289" y="3972803"/>
              <a:ext cx="149300" cy="102502"/>
            </a:xfrm>
            <a:custGeom>
              <a:avLst/>
              <a:gdLst/>
              <a:ahLst/>
              <a:cxnLst/>
              <a:rect l="l" t="t" r="r" b="b"/>
              <a:pathLst>
                <a:path w="2179" h="1496" extrusionOk="0">
                  <a:moveTo>
                    <a:pt x="2" y="0"/>
                  </a:moveTo>
                  <a:cubicBezTo>
                    <a:pt x="2" y="0"/>
                    <a:pt x="1" y="1"/>
                    <a:pt x="1" y="1"/>
                  </a:cubicBezTo>
                  <a:cubicBezTo>
                    <a:pt x="1" y="12"/>
                    <a:pt x="464" y="348"/>
                    <a:pt x="1078" y="765"/>
                  </a:cubicBezTo>
                  <a:cubicBezTo>
                    <a:pt x="1669" y="1186"/>
                    <a:pt x="2149" y="1495"/>
                    <a:pt x="2177" y="1495"/>
                  </a:cubicBezTo>
                  <a:cubicBezTo>
                    <a:pt x="2178" y="1495"/>
                    <a:pt x="2178" y="1495"/>
                    <a:pt x="2178" y="1495"/>
                  </a:cubicBezTo>
                  <a:cubicBezTo>
                    <a:pt x="2178" y="1483"/>
                    <a:pt x="1692" y="1136"/>
                    <a:pt x="1101" y="730"/>
                  </a:cubicBezTo>
                  <a:cubicBezTo>
                    <a:pt x="510" y="310"/>
                    <a:pt x="41" y="0"/>
                    <a:pt x="2"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2683;p45">
              <a:extLst>
                <a:ext uri="{FF2B5EF4-FFF2-40B4-BE49-F238E27FC236}">
                  <a16:creationId xmlns:a16="http://schemas.microsoft.com/office/drawing/2014/main" id="{73370E2D-B497-8662-9EA6-D78D51B23E01}"/>
                </a:ext>
              </a:extLst>
            </p:cNvPr>
            <p:cNvSpPr/>
            <p:nvPr/>
          </p:nvSpPr>
          <p:spPr>
            <a:xfrm>
              <a:off x="1955695" y="3852214"/>
              <a:ext cx="139707" cy="132581"/>
            </a:xfrm>
            <a:custGeom>
              <a:avLst/>
              <a:gdLst/>
              <a:ahLst/>
              <a:cxnLst/>
              <a:rect l="l" t="t" r="r" b="b"/>
              <a:pathLst>
                <a:path w="2039" h="1935" extrusionOk="0">
                  <a:moveTo>
                    <a:pt x="2039" y="0"/>
                  </a:moveTo>
                  <a:cubicBezTo>
                    <a:pt x="2039" y="1"/>
                    <a:pt x="2004" y="24"/>
                    <a:pt x="1946" y="70"/>
                  </a:cubicBezTo>
                  <a:cubicBezTo>
                    <a:pt x="1888" y="128"/>
                    <a:pt x="1819" y="186"/>
                    <a:pt x="1726" y="267"/>
                  </a:cubicBezTo>
                  <a:cubicBezTo>
                    <a:pt x="1541" y="440"/>
                    <a:pt x="1286" y="695"/>
                    <a:pt x="1008" y="950"/>
                  </a:cubicBezTo>
                  <a:cubicBezTo>
                    <a:pt x="730" y="1216"/>
                    <a:pt x="487" y="1448"/>
                    <a:pt x="290" y="1633"/>
                  </a:cubicBezTo>
                  <a:lnTo>
                    <a:pt x="70" y="1853"/>
                  </a:lnTo>
                  <a:cubicBezTo>
                    <a:pt x="24" y="1911"/>
                    <a:pt x="1" y="1934"/>
                    <a:pt x="1" y="1934"/>
                  </a:cubicBezTo>
                  <a:cubicBezTo>
                    <a:pt x="12" y="1934"/>
                    <a:pt x="35" y="1923"/>
                    <a:pt x="70" y="1865"/>
                  </a:cubicBezTo>
                  <a:cubicBezTo>
                    <a:pt x="128" y="1819"/>
                    <a:pt x="197" y="1749"/>
                    <a:pt x="302" y="1656"/>
                  </a:cubicBezTo>
                  <a:cubicBezTo>
                    <a:pt x="487" y="1506"/>
                    <a:pt x="742" y="1251"/>
                    <a:pt x="1031" y="996"/>
                  </a:cubicBezTo>
                  <a:cubicBezTo>
                    <a:pt x="1321" y="730"/>
                    <a:pt x="1587" y="487"/>
                    <a:pt x="1761" y="301"/>
                  </a:cubicBezTo>
                  <a:cubicBezTo>
                    <a:pt x="1842" y="209"/>
                    <a:pt x="1923" y="139"/>
                    <a:pt x="1958" y="81"/>
                  </a:cubicBezTo>
                  <a:cubicBezTo>
                    <a:pt x="2004" y="24"/>
                    <a:pt x="2039" y="1"/>
                    <a:pt x="2039"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2684;p45">
              <a:extLst>
                <a:ext uri="{FF2B5EF4-FFF2-40B4-BE49-F238E27FC236}">
                  <a16:creationId xmlns:a16="http://schemas.microsoft.com/office/drawing/2014/main" id="{75ED6765-989C-275A-DA52-3FB0C535DC4D}"/>
                </a:ext>
              </a:extLst>
            </p:cNvPr>
            <p:cNvSpPr/>
            <p:nvPr/>
          </p:nvSpPr>
          <p:spPr>
            <a:xfrm>
              <a:off x="1700198" y="3918058"/>
              <a:ext cx="122304" cy="66736"/>
            </a:xfrm>
            <a:custGeom>
              <a:avLst/>
              <a:gdLst/>
              <a:ahLst/>
              <a:cxnLst/>
              <a:rect l="l" t="t" r="r" b="b"/>
              <a:pathLst>
                <a:path w="1785" h="974" extrusionOk="0">
                  <a:moveTo>
                    <a:pt x="8" y="1"/>
                  </a:moveTo>
                  <a:cubicBezTo>
                    <a:pt x="3" y="1"/>
                    <a:pt x="0" y="1"/>
                    <a:pt x="0" y="1"/>
                  </a:cubicBezTo>
                  <a:cubicBezTo>
                    <a:pt x="683" y="943"/>
                    <a:pt x="1659" y="974"/>
                    <a:pt x="1773" y="974"/>
                  </a:cubicBezTo>
                  <a:cubicBezTo>
                    <a:pt x="1781" y="974"/>
                    <a:pt x="1785" y="973"/>
                    <a:pt x="1784" y="973"/>
                  </a:cubicBezTo>
                  <a:cubicBezTo>
                    <a:pt x="1286" y="22"/>
                    <a:pt x="111" y="1"/>
                    <a:pt x="8"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2685;p45">
              <a:extLst>
                <a:ext uri="{FF2B5EF4-FFF2-40B4-BE49-F238E27FC236}">
                  <a16:creationId xmlns:a16="http://schemas.microsoft.com/office/drawing/2014/main" id="{A85E52A7-0CC8-5DD6-08F3-504E3D83D9C5}"/>
                </a:ext>
              </a:extLst>
            </p:cNvPr>
            <p:cNvSpPr/>
            <p:nvPr/>
          </p:nvSpPr>
          <p:spPr>
            <a:xfrm>
              <a:off x="1816813" y="3884759"/>
              <a:ext cx="72286" cy="126209"/>
            </a:xfrm>
            <a:custGeom>
              <a:avLst/>
              <a:gdLst/>
              <a:ahLst/>
              <a:cxnLst/>
              <a:rect l="l" t="t" r="r" b="b"/>
              <a:pathLst>
                <a:path w="1055" h="1842" extrusionOk="0">
                  <a:moveTo>
                    <a:pt x="24" y="0"/>
                  </a:moveTo>
                  <a:lnTo>
                    <a:pt x="24" y="0"/>
                  </a:lnTo>
                  <a:cubicBezTo>
                    <a:pt x="1" y="1216"/>
                    <a:pt x="881" y="1842"/>
                    <a:pt x="881" y="1842"/>
                  </a:cubicBezTo>
                  <a:cubicBezTo>
                    <a:pt x="1055" y="718"/>
                    <a:pt x="24" y="0"/>
                    <a:pt x="24"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2686;p45">
              <a:extLst>
                <a:ext uri="{FF2B5EF4-FFF2-40B4-BE49-F238E27FC236}">
                  <a16:creationId xmlns:a16="http://schemas.microsoft.com/office/drawing/2014/main" id="{E90E17BD-DA5B-7DD4-39E4-849A9D24BF58}"/>
                </a:ext>
              </a:extLst>
            </p:cNvPr>
            <p:cNvSpPr/>
            <p:nvPr/>
          </p:nvSpPr>
          <p:spPr>
            <a:xfrm>
              <a:off x="2071556" y="3761703"/>
              <a:ext cx="115109" cy="112780"/>
            </a:xfrm>
            <a:custGeom>
              <a:avLst/>
              <a:gdLst/>
              <a:ahLst/>
              <a:cxnLst/>
              <a:rect l="l" t="t" r="r" b="b"/>
              <a:pathLst>
                <a:path w="1680" h="1646" extrusionOk="0">
                  <a:moveTo>
                    <a:pt x="1680" y="1"/>
                  </a:moveTo>
                  <a:lnTo>
                    <a:pt x="1680" y="1"/>
                  </a:lnTo>
                  <a:cubicBezTo>
                    <a:pt x="325" y="453"/>
                    <a:pt x="1" y="1646"/>
                    <a:pt x="1" y="1646"/>
                  </a:cubicBezTo>
                  <a:cubicBezTo>
                    <a:pt x="1274" y="1402"/>
                    <a:pt x="1680" y="1"/>
                    <a:pt x="1680"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2687;p45">
              <a:extLst>
                <a:ext uri="{FF2B5EF4-FFF2-40B4-BE49-F238E27FC236}">
                  <a16:creationId xmlns:a16="http://schemas.microsoft.com/office/drawing/2014/main" id="{F539CBA0-C7B2-4516-1AEC-DC314394654D}"/>
                </a:ext>
              </a:extLst>
            </p:cNvPr>
            <p:cNvSpPr/>
            <p:nvPr/>
          </p:nvSpPr>
          <p:spPr>
            <a:xfrm>
              <a:off x="1779540" y="3403841"/>
              <a:ext cx="110382" cy="187327"/>
            </a:xfrm>
            <a:custGeom>
              <a:avLst/>
              <a:gdLst/>
              <a:ahLst/>
              <a:cxnLst/>
              <a:rect l="l" t="t" r="r" b="b"/>
              <a:pathLst>
                <a:path w="1611" h="2734" extrusionOk="0">
                  <a:moveTo>
                    <a:pt x="0" y="1"/>
                  </a:moveTo>
                  <a:lnTo>
                    <a:pt x="0" y="1"/>
                  </a:lnTo>
                  <a:cubicBezTo>
                    <a:pt x="46" y="1851"/>
                    <a:pt x="1415" y="2720"/>
                    <a:pt x="1425" y="2734"/>
                  </a:cubicBezTo>
                  <a:lnTo>
                    <a:pt x="1425" y="2734"/>
                  </a:lnTo>
                  <a:cubicBezTo>
                    <a:pt x="1610" y="1043"/>
                    <a:pt x="1" y="1"/>
                    <a:pt x="0" y="1"/>
                  </a:cubicBezTo>
                  <a:close/>
                  <a:moveTo>
                    <a:pt x="1425" y="2734"/>
                  </a:moveTo>
                  <a:cubicBezTo>
                    <a:pt x="1425" y="2734"/>
                    <a:pt x="1425" y="2734"/>
                    <a:pt x="1425" y="2734"/>
                  </a:cubicBezTo>
                  <a:cubicBezTo>
                    <a:pt x="1425" y="2734"/>
                    <a:pt x="1425" y="2734"/>
                    <a:pt x="1425" y="2734"/>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2688;p45">
              <a:extLst>
                <a:ext uri="{FF2B5EF4-FFF2-40B4-BE49-F238E27FC236}">
                  <a16:creationId xmlns:a16="http://schemas.microsoft.com/office/drawing/2014/main" id="{CA164FEB-A9A2-0311-A42B-D1D3A6B30A44}"/>
                </a:ext>
              </a:extLst>
            </p:cNvPr>
            <p:cNvSpPr/>
            <p:nvPr/>
          </p:nvSpPr>
          <p:spPr>
            <a:xfrm>
              <a:off x="1991392" y="4039470"/>
              <a:ext cx="153274" cy="170677"/>
            </a:xfrm>
            <a:custGeom>
              <a:avLst/>
              <a:gdLst/>
              <a:ahLst/>
              <a:cxnLst/>
              <a:rect l="l" t="t" r="r" b="b"/>
              <a:pathLst>
                <a:path w="2237" h="2491" extrusionOk="0">
                  <a:moveTo>
                    <a:pt x="2236" y="1"/>
                  </a:moveTo>
                  <a:cubicBezTo>
                    <a:pt x="2236" y="1"/>
                    <a:pt x="2201" y="24"/>
                    <a:pt x="2120" y="70"/>
                  </a:cubicBezTo>
                  <a:cubicBezTo>
                    <a:pt x="2051" y="116"/>
                    <a:pt x="1946" y="186"/>
                    <a:pt x="1819" y="279"/>
                  </a:cubicBezTo>
                  <a:cubicBezTo>
                    <a:pt x="1576" y="464"/>
                    <a:pt x="1252" y="742"/>
                    <a:pt x="939" y="1089"/>
                  </a:cubicBezTo>
                  <a:cubicBezTo>
                    <a:pt x="615" y="1437"/>
                    <a:pt x="383" y="1796"/>
                    <a:pt x="232" y="2051"/>
                  </a:cubicBezTo>
                  <a:cubicBezTo>
                    <a:pt x="151" y="2190"/>
                    <a:pt x="93" y="2305"/>
                    <a:pt x="59" y="2375"/>
                  </a:cubicBezTo>
                  <a:cubicBezTo>
                    <a:pt x="12" y="2444"/>
                    <a:pt x="1" y="2491"/>
                    <a:pt x="1" y="2491"/>
                  </a:cubicBezTo>
                  <a:cubicBezTo>
                    <a:pt x="1" y="2491"/>
                    <a:pt x="24" y="2444"/>
                    <a:pt x="70" y="2375"/>
                  </a:cubicBezTo>
                  <a:cubicBezTo>
                    <a:pt x="117" y="2305"/>
                    <a:pt x="174" y="2201"/>
                    <a:pt x="256" y="2074"/>
                  </a:cubicBezTo>
                  <a:cubicBezTo>
                    <a:pt x="429" y="1807"/>
                    <a:pt x="672" y="1460"/>
                    <a:pt x="985" y="1112"/>
                  </a:cubicBezTo>
                  <a:cubicBezTo>
                    <a:pt x="1298" y="765"/>
                    <a:pt x="1599" y="487"/>
                    <a:pt x="1854" y="302"/>
                  </a:cubicBezTo>
                  <a:cubicBezTo>
                    <a:pt x="1970" y="221"/>
                    <a:pt x="2062" y="128"/>
                    <a:pt x="2143" y="82"/>
                  </a:cubicBezTo>
                  <a:cubicBezTo>
                    <a:pt x="2213" y="24"/>
                    <a:pt x="2236" y="1"/>
                    <a:pt x="2236"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2689;p45">
              <a:extLst>
                <a:ext uri="{FF2B5EF4-FFF2-40B4-BE49-F238E27FC236}">
                  <a16:creationId xmlns:a16="http://schemas.microsoft.com/office/drawing/2014/main" id="{9AE22412-F45E-CAE7-88AF-D59D82B1544B}"/>
                </a:ext>
              </a:extLst>
            </p:cNvPr>
            <p:cNvSpPr/>
            <p:nvPr/>
          </p:nvSpPr>
          <p:spPr>
            <a:xfrm>
              <a:off x="2035859" y="3979929"/>
              <a:ext cx="50840" cy="131005"/>
            </a:xfrm>
            <a:custGeom>
              <a:avLst/>
              <a:gdLst/>
              <a:ahLst/>
              <a:cxnLst/>
              <a:rect l="l" t="t" r="r" b="b"/>
              <a:pathLst>
                <a:path w="742" h="1912" extrusionOk="0">
                  <a:moveTo>
                    <a:pt x="556" y="1"/>
                  </a:moveTo>
                  <a:cubicBezTo>
                    <a:pt x="556" y="1"/>
                    <a:pt x="0" y="823"/>
                    <a:pt x="197" y="1912"/>
                  </a:cubicBezTo>
                  <a:cubicBezTo>
                    <a:pt x="197" y="1912"/>
                    <a:pt x="742" y="1205"/>
                    <a:pt x="556"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2690;p45">
              <a:extLst>
                <a:ext uri="{FF2B5EF4-FFF2-40B4-BE49-F238E27FC236}">
                  <a16:creationId xmlns:a16="http://schemas.microsoft.com/office/drawing/2014/main" id="{2BA84A03-FC74-61D6-5FBC-A08507825D71}"/>
                </a:ext>
              </a:extLst>
            </p:cNvPr>
            <p:cNvSpPr/>
            <p:nvPr/>
          </p:nvSpPr>
          <p:spPr>
            <a:xfrm>
              <a:off x="2123149" y="4053242"/>
              <a:ext cx="96062" cy="20966"/>
            </a:xfrm>
            <a:custGeom>
              <a:avLst/>
              <a:gdLst/>
              <a:ahLst/>
              <a:cxnLst/>
              <a:rect l="l" t="t" r="r" b="b"/>
              <a:pathLst>
                <a:path w="1402" h="306" extrusionOk="0">
                  <a:moveTo>
                    <a:pt x="996" y="1"/>
                  </a:moveTo>
                  <a:cubicBezTo>
                    <a:pt x="730" y="1"/>
                    <a:pt x="363" y="51"/>
                    <a:pt x="0" y="263"/>
                  </a:cubicBezTo>
                  <a:cubicBezTo>
                    <a:pt x="0" y="263"/>
                    <a:pt x="146" y="305"/>
                    <a:pt x="381" y="305"/>
                  </a:cubicBezTo>
                  <a:cubicBezTo>
                    <a:pt x="638" y="305"/>
                    <a:pt x="1002" y="255"/>
                    <a:pt x="1402" y="43"/>
                  </a:cubicBezTo>
                  <a:cubicBezTo>
                    <a:pt x="1402" y="43"/>
                    <a:pt x="1241" y="1"/>
                    <a:pt x="996"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2691;p45">
              <a:extLst>
                <a:ext uri="{FF2B5EF4-FFF2-40B4-BE49-F238E27FC236}">
                  <a16:creationId xmlns:a16="http://schemas.microsoft.com/office/drawing/2014/main" id="{F7C13E1E-8C19-4869-394D-B4EE55EE66A6}"/>
                </a:ext>
              </a:extLst>
            </p:cNvPr>
            <p:cNvSpPr/>
            <p:nvPr/>
          </p:nvSpPr>
          <p:spPr>
            <a:xfrm>
              <a:off x="1800986" y="4222820"/>
              <a:ext cx="334914" cy="269822"/>
            </a:xfrm>
            <a:custGeom>
              <a:avLst/>
              <a:gdLst/>
              <a:ahLst/>
              <a:cxnLst/>
              <a:rect l="l" t="t" r="r" b="b"/>
              <a:pathLst>
                <a:path w="4888" h="3938" extrusionOk="0">
                  <a:moveTo>
                    <a:pt x="0" y="0"/>
                  </a:moveTo>
                  <a:lnTo>
                    <a:pt x="591" y="3938"/>
                  </a:lnTo>
                  <a:lnTo>
                    <a:pt x="4077" y="3938"/>
                  </a:lnTo>
                  <a:lnTo>
                    <a:pt x="4888" y="46"/>
                  </a:lnTo>
                  <a:lnTo>
                    <a:pt x="0"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2692;p45">
              <a:extLst>
                <a:ext uri="{FF2B5EF4-FFF2-40B4-BE49-F238E27FC236}">
                  <a16:creationId xmlns:a16="http://schemas.microsoft.com/office/drawing/2014/main" id="{76365D5F-999C-5BE1-4D39-C990D31681C9}"/>
                </a:ext>
              </a:extLst>
            </p:cNvPr>
            <p:cNvSpPr/>
            <p:nvPr/>
          </p:nvSpPr>
          <p:spPr>
            <a:xfrm>
              <a:off x="1828735" y="4394180"/>
              <a:ext cx="273864" cy="2467"/>
            </a:xfrm>
            <a:custGeom>
              <a:avLst/>
              <a:gdLst/>
              <a:ahLst/>
              <a:cxnLst/>
              <a:rect l="l" t="t" r="r" b="b"/>
              <a:pathLst>
                <a:path w="3997" h="36" extrusionOk="0">
                  <a:moveTo>
                    <a:pt x="1993" y="1"/>
                  </a:moveTo>
                  <a:cubicBezTo>
                    <a:pt x="892" y="1"/>
                    <a:pt x="0" y="24"/>
                    <a:pt x="0" y="24"/>
                  </a:cubicBezTo>
                  <a:cubicBezTo>
                    <a:pt x="0" y="24"/>
                    <a:pt x="892" y="35"/>
                    <a:pt x="1993" y="35"/>
                  </a:cubicBezTo>
                  <a:cubicBezTo>
                    <a:pt x="3093" y="35"/>
                    <a:pt x="3996" y="35"/>
                    <a:pt x="3996" y="24"/>
                  </a:cubicBezTo>
                  <a:cubicBezTo>
                    <a:pt x="3996" y="1"/>
                    <a:pt x="3104" y="1"/>
                    <a:pt x="1993"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2693;p45">
              <a:extLst>
                <a:ext uri="{FF2B5EF4-FFF2-40B4-BE49-F238E27FC236}">
                  <a16:creationId xmlns:a16="http://schemas.microsoft.com/office/drawing/2014/main" id="{95A6B79D-771E-FB7A-1CE6-F8C83A8BD46D}"/>
                </a:ext>
              </a:extLst>
            </p:cNvPr>
            <p:cNvSpPr/>
            <p:nvPr/>
          </p:nvSpPr>
          <p:spPr>
            <a:xfrm>
              <a:off x="1827159" y="4381162"/>
              <a:ext cx="276194" cy="2809"/>
            </a:xfrm>
            <a:custGeom>
              <a:avLst/>
              <a:gdLst/>
              <a:ahLst/>
              <a:cxnLst/>
              <a:rect l="l" t="t" r="r" b="b"/>
              <a:pathLst>
                <a:path w="4031" h="41" extrusionOk="0">
                  <a:moveTo>
                    <a:pt x="2921" y="1"/>
                  </a:moveTo>
                  <a:cubicBezTo>
                    <a:pt x="2649" y="1"/>
                    <a:pt x="2341" y="2"/>
                    <a:pt x="2016" y="5"/>
                  </a:cubicBezTo>
                  <a:cubicBezTo>
                    <a:pt x="904" y="5"/>
                    <a:pt x="0" y="5"/>
                    <a:pt x="0" y="17"/>
                  </a:cubicBezTo>
                  <a:cubicBezTo>
                    <a:pt x="0" y="17"/>
                    <a:pt x="904" y="40"/>
                    <a:pt x="2016" y="40"/>
                  </a:cubicBezTo>
                  <a:cubicBezTo>
                    <a:pt x="3127" y="40"/>
                    <a:pt x="4031" y="40"/>
                    <a:pt x="4031" y="17"/>
                  </a:cubicBezTo>
                  <a:cubicBezTo>
                    <a:pt x="4031" y="9"/>
                    <a:pt x="3579" y="1"/>
                    <a:pt x="2921"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2694;p45">
              <a:extLst>
                <a:ext uri="{FF2B5EF4-FFF2-40B4-BE49-F238E27FC236}">
                  <a16:creationId xmlns:a16="http://schemas.microsoft.com/office/drawing/2014/main" id="{EAFB2A44-403E-1DB6-A7BE-9E43DDA46F8C}"/>
                </a:ext>
              </a:extLst>
            </p:cNvPr>
            <p:cNvSpPr/>
            <p:nvPr/>
          </p:nvSpPr>
          <p:spPr>
            <a:xfrm>
              <a:off x="1827159" y="4366088"/>
              <a:ext cx="276194" cy="2809"/>
            </a:xfrm>
            <a:custGeom>
              <a:avLst/>
              <a:gdLst/>
              <a:ahLst/>
              <a:cxnLst/>
              <a:rect l="l" t="t" r="r" b="b"/>
              <a:pathLst>
                <a:path w="4031" h="41" extrusionOk="0">
                  <a:moveTo>
                    <a:pt x="2851" y="1"/>
                  </a:moveTo>
                  <a:cubicBezTo>
                    <a:pt x="2596" y="1"/>
                    <a:pt x="2313" y="2"/>
                    <a:pt x="2016" y="5"/>
                  </a:cubicBezTo>
                  <a:cubicBezTo>
                    <a:pt x="904" y="5"/>
                    <a:pt x="0" y="5"/>
                    <a:pt x="0" y="28"/>
                  </a:cubicBezTo>
                  <a:cubicBezTo>
                    <a:pt x="0" y="28"/>
                    <a:pt x="904" y="40"/>
                    <a:pt x="2016" y="40"/>
                  </a:cubicBezTo>
                  <a:cubicBezTo>
                    <a:pt x="3127" y="40"/>
                    <a:pt x="4031" y="40"/>
                    <a:pt x="4031" y="28"/>
                  </a:cubicBezTo>
                  <a:cubicBezTo>
                    <a:pt x="4031" y="12"/>
                    <a:pt x="3547" y="1"/>
                    <a:pt x="2851"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2695;p45">
              <a:extLst>
                <a:ext uri="{FF2B5EF4-FFF2-40B4-BE49-F238E27FC236}">
                  <a16:creationId xmlns:a16="http://schemas.microsoft.com/office/drawing/2014/main" id="{2A4F0387-F69D-E870-03E4-74BFF5CAA192}"/>
                </a:ext>
              </a:extLst>
            </p:cNvPr>
            <p:cNvSpPr/>
            <p:nvPr/>
          </p:nvSpPr>
          <p:spPr>
            <a:xfrm>
              <a:off x="1857306" y="4409254"/>
              <a:ext cx="12744" cy="68312"/>
            </a:xfrm>
            <a:custGeom>
              <a:avLst/>
              <a:gdLst/>
              <a:ahLst/>
              <a:cxnLst/>
              <a:rect l="l" t="t" r="r" b="b"/>
              <a:pathLst>
                <a:path w="186" h="997" extrusionOk="0">
                  <a:moveTo>
                    <a:pt x="0" y="1"/>
                  </a:moveTo>
                  <a:cubicBezTo>
                    <a:pt x="0" y="1"/>
                    <a:pt x="24" y="232"/>
                    <a:pt x="70" y="510"/>
                  </a:cubicBezTo>
                  <a:cubicBezTo>
                    <a:pt x="116" y="788"/>
                    <a:pt x="163" y="997"/>
                    <a:pt x="174" y="997"/>
                  </a:cubicBezTo>
                  <a:cubicBezTo>
                    <a:pt x="186" y="985"/>
                    <a:pt x="163" y="765"/>
                    <a:pt x="105" y="499"/>
                  </a:cubicBezTo>
                  <a:cubicBezTo>
                    <a:pt x="58" y="221"/>
                    <a:pt x="12" y="1"/>
                    <a:pt x="0"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2696;p45">
              <a:extLst>
                <a:ext uri="{FF2B5EF4-FFF2-40B4-BE49-F238E27FC236}">
                  <a16:creationId xmlns:a16="http://schemas.microsoft.com/office/drawing/2014/main" id="{8030BA83-F948-EA19-A89A-6AE51AEE5BE8}"/>
                </a:ext>
              </a:extLst>
            </p:cNvPr>
            <p:cNvSpPr/>
            <p:nvPr/>
          </p:nvSpPr>
          <p:spPr>
            <a:xfrm>
              <a:off x="1880327" y="4408500"/>
              <a:ext cx="5618" cy="66736"/>
            </a:xfrm>
            <a:custGeom>
              <a:avLst/>
              <a:gdLst/>
              <a:ahLst/>
              <a:cxnLst/>
              <a:rect l="l" t="t" r="r" b="b"/>
              <a:pathLst>
                <a:path w="82" h="974" extrusionOk="0">
                  <a:moveTo>
                    <a:pt x="0" y="0"/>
                  </a:moveTo>
                  <a:cubicBezTo>
                    <a:pt x="0" y="12"/>
                    <a:pt x="12" y="232"/>
                    <a:pt x="23" y="487"/>
                  </a:cubicBezTo>
                  <a:cubicBezTo>
                    <a:pt x="35" y="753"/>
                    <a:pt x="58" y="973"/>
                    <a:pt x="70" y="973"/>
                  </a:cubicBezTo>
                  <a:cubicBezTo>
                    <a:pt x="81" y="973"/>
                    <a:pt x="81" y="753"/>
                    <a:pt x="58" y="475"/>
                  </a:cubicBezTo>
                  <a:cubicBezTo>
                    <a:pt x="35" y="220"/>
                    <a:pt x="12" y="0"/>
                    <a:pt x="0" y="0"/>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2697;p45">
              <a:extLst>
                <a:ext uri="{FF2B5EF4-FFF2-40B4-BE49-F238E27FC236}">
                  <a16:creationId xmlns:a16="http://schemas.microsoft.com/office/drawing/2014/main" id="{B07A5481-E14B-0501-4488-EDD5316C7242}"/>
                </a:ext>
              </a:extLst>
            </p:cNvPr>
            <p:cNvSpPr/>
            <p:nvPr/>
          </p:nvSpPr>
          <p:spPr>
            <a:xfrm>
              <a:off x="1905678" y="4406102"/>
              <a:ext cx="10415" cy="69134"/>
            </a:xfrm>
            <a:custGeom>
              <a:avLst/>
              <a:gdLst/>
              <a:ahLst/>
              <a:cxnLst/>
              <a:rect l="l" t="t" r="r" b="b"/>
              <a:pathLst>
                <a:path w="152" h="1009" extrusionOk="0">
                  <a:moveTo>
                    <a:pt x="12" y="0"/>
                  </a:moveTo>
                  <a:cubicBezTo>
                    <a:pt x="1" y="0"/>
                    <a:pt x="12" y="232"/>
                    <a:pt x="47" y="510"/>
                  </a:cubicBezTo>
                  <a:cubicBezTo>
                    <a:pt x="70" y="788"/>
                    <a:pt x="117" y="1008"/>
                    <a:pt x="128" y="1008"/>
                  </a:cubicBezTo>
                  <a:cubicBezTo>
                    <a:pt x="151" y="1008"/>
                    <a:pt x="117" y="776"/>
                    <a:pt x="94" y="510"/>
                  </a:cubicBezTo>
                  <a:cubicBezTo>
                    <a:pt x="47" y="220"/>
                    <a:pt x="36" y="0"/>
                    <a:pt x="12" y="0"/>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2698;p45">
              <a:extLst>
                <a:ext uri="{FF2B5EF4-FFF2-40B4-BE49-F238E27FC236}">
                  <a16:creationId xmlns:a16="http://schemas.microsoft.com/office/drawing/2014/main" id="{E65282FF-01D6-253F-72DB-1C6AD05237CF}"/>
                </a:ext>
              </a:extLst>
            </p:cNvPr>
            <p:cNvSpPr/>
            <p:nvPr/>
          </p:nvSpPr>
          <p:spPr>
            <a:xfrm>
              <a:off x="1931920" y="4406102"/>
              <a:ext cx="4796" cy="69888"/>
            </a:xfrm>
            <a:custGeom>
              <a:avLst/>
              <a:gdLst/>
              <a:ahLst/>
              <a:cxnLst/>
              <a:rect l="l" t="t" r="r" b="b"/>
              <a:pathLst>
                <a:path w="70" h="1020" extrusionOk="0">
                  <a:moveTo>
                    <a:pt x="23" y="0"/>
                  </a:moveTo>
                  <a:cubicBezTo>
                    <a:pt x="12" y="0"/>
                    <a:pt x="0" y="232"/>
                    <a:pt x="12" y="510"/>
                  </a:cubicBezTo>
                  <a:cubicBezTo>
                    <a:pt x="12" y="788"/>
                    <a:pt x="35" y="1020"/>
                    <a:pt x="58" y="1020"/>
                  </a:cubicBezTo>
                  <a:cubicBezTo>
                    <a:pt x="70" y="1020"/>
                    <a:pt x="58" y="788"/>
                    <a:pt x="58" y="510"/>
                  </a:cubicBezTo>
                  <a:cubicBezTo>
                    <a:pt x="35" y="232"/>
                    <a:pt x="35" y="0"/>
                    <a:pt x="23" y="0"/>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2699;p45">
              <a:extLst>
                <a:ext uri="{FF2B5EF4-FFF2-40B4-BE49-F238E27FC236}">
                  <a16:creationId xmlns:a16="http://schemas.microsoft.com/office/drawing/2014/main" id="{FA8B70A0-6A5D-2CEB-439E-97151F834FA9}"/>
                </a:ext>
              </a:extLst>
            </p:cNvPr>
            <p:cNvSpPr/>
            <p:nvPr/>
          </p:nvSpPr>
          <p:spPr>
            <a:xfrm>
              <a:off x="1968371" y="4409254"/>
              <a:ext cx="4865" cy="65982"/>
            </a:xfrm>
            <a:custGeom>
              <a:avLst/>
              <a:gdLst/>
              <a:ahLst/>
              <a:cxnLst/>
              <a:rect l="l" t="t" r="r" b="b"/>
              <a:pathLst>
                <a:path w="71" h="963" extrusionOk="0">
                  <a:moveTo>
                    <a:pt x="12" y="1"/>
                  </a:moveTo>
                  <a:cubicBezTo>
                    <a:pt x="12" y="1"/>
                    <a:pt x="1" y="221"/>
                    <a:pt x="12" y="476"/>
                  </a:cubicBezTo>
                  <a:cubicBezTo>
                    <a:pt x="24" y="742"/>
                    <a:pt x="47" y="962"/>
                    <a:pt x="59" y="962"/>
                  </a:cubicBezTo>
                  <a:cubicBezTo>
                    <a:pt x="70" y="962"/>
                    <a:pt x="70" y="742"/>
                    <a:pt x="59" y="476"/>
                  </a:cubicBezTo>
                  <a:cubicBezTo>
                    <a:pt x="47" y="221"/>
                    <a:pt x="24" y="1"/>
                    <a:pt x="12"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2700;p45">
              <a:extLst>
                <a:ext uri="{FF2B5EF4-FFF2-40B4-BE49-F238E27FC236}">
                  <a16:creationId xmlns:a16="http://schemas.microsoft.com/office/drawing/2014/main" id="{ED5C8DBC-B1A3-0FF4-1F64-5F7DCBACA432}"/>
                </a:ext>
              </a:extLst>
            </p:cNvPr>
            <p:cNvSpPr/>
            <p:nvPr/>
          </p:nvSpPr>
          <p:spPr>
            <a:xfrm>
              <a:off x="1997764" y="4408500"/>
              <a:ext cx="3220" cy="67490"/>
            </a:xfrm>
            <a:custGeom>
              <a:avLst/>
              <a:gdLst/>
              <a:ahLst/>
              <a:cxnLst/>
              <a:rect l="l" t="t" r="r" b="b"/>
              <a:pathLst>
                <a:path w="47" h="985" extrusionOk="0">
                  <a:moveTo>
                    <a:pt x="35" y="0"/>
                  </a:moveTo>
                  <a:cubicBezTo>
                    <a:pt x="24" y="0"/>
                    <a:pt x="0" y="220"/>
                    <a:pt x="0" y="487"/>
                  </a:cubicBezTo>
                  <a:cubicBezTo>
                    <a:pt x="0" y="765"/>
                    <a:pt x="0" y="985"/>
                    <a:pt x="24" y="985"/>
                  </a:cubicBezTo>
                  <a:cubicBezTo>
                    <a:pt x="35" y="985"/>
                    <a:pt x="47" y="765"/>
                    <a:pt x="47" y="487"/>
                  </a:cubicBezTo>
                  <a:cubicBezTo>
                    <a:pt x="47" y="220"/>
                    <a:pt x="47" y="0"/>
                    <a:pt x="35" y="0"/>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2701;p45">
              <a:extLst>
                <a:ext uri="{FF2B5EF4-FFF2-40B4-BE49-F238E27FC236}">
                  <a16:creationId xmlns:a16="http://schemas.microsoft.com/office/drawing/2014/main" id="{27F7A944-594E-2A2C-CF0A-CF9B141B1D08}"/>
                </a:ext>
              </a:extLst>
            </p:cNvPr>
            <p:cNvSpPr/>
            <p:nvPr/>
          </p:nvSpPr>
          <p:spPr>
            <a:xfrm>
              <a:off x="2023938" y="4400552"/>
              <a:ext cx="8770" cy="71532"/>
            </a:xfrm>
            <a:custGeom>
              <a:avLst/>
              <a:gdLst/>
              <a:ahLst/>
              <a:cxnLst/>
              <a:rect l="l" t="t" r="r" b="b"/>
              <a:pathLst>
                <a:path w="128" h="1044" extrusionOk="0">
                  <a:moveTo>
                    <a:pt x="116" y="0"/>
                  </a:moveTo>
                  <a:cubicBezTo>
                    <a:pt x="93" y="0"/>
                    <a:pt x="70" y="232"/>
                    <a:pt x="35" y="522"/>
                  </a:cubicBezTo>
                  <a:cubicBezTo>
                    <a:pt x="12" y="811"/>
                    <a:pt x="1" y="1043"/>
                    <a:pt x="12" y="1043"/>
                  </a:cubicBezTo>
                  <a:cubicBezTo>
                    <a:pt x="12" y="1043"/>
                    <a:pt x="13" y="1043"/>
                    <a:pt x="13" y="1043"/>
                  </a:cubicBezTo>
                  <a:cubicBezTo>
                    <a:pt x="25" y="1043"/>
                    <a:pt x="59" y="815"/>
                    <a:pt x="82" y="522"/>
                  </a:cubicBezTo>
                  <a:cubicBezTo>
                    <a:pt x="116" y="232"/>
                    <a:pt x="128" y="0"/>
                    <a:pt x="116" y="0"/>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2702;p45">
              <a:extLst>
                <a:ext uri="{FF2B5EF4-FFF2-40B4-BE49-F238E27FC236}">
                  <a16:creationId xmlns:a16="http://schemas.microsoft.com/office/drawing/2014/main" id="{25B2B3B6-9E64-0A64-D4B3-54F6AC5D41FA}"/>
                </a:ext>
              </a:extLst>
            </p:cNvPr>
            <p:cNvSpPr/>
            <p:nvPr/>
          </p:nvSpPr>
          <p:spPr>
            <a:xfrm>
              <a:off x="2056483" y="4410007"/>
              <a:ext cx="15142" cy="58857"/>
            </a:xfrm>
            <a:custGeom>
              <a:avLst/>
              <a:gdLst/>
              <a:ahLst/>
              <a:cxnLst/>
              <a:rect l="l" t="t" r="r" b="b"/>
              <a:pathLst>
                <a:path w="221" h="859" extrusionOk="0">
                  <a:moveTo>
                    <a:pt x="207" y="1"/>
                  </a:moveTo>
                  <a:cubicBezTo>
                    <a:pt x="182" y="1"/>
                    <a:pt x="126" y="183"/>
                    <a:pt x="70" y="430"/>
                  </a:cubicBezTo>
                  <a:cubicBezTo>
                    <a:pt x="12" y="661"/>
                    <a:pt x="0" y="858"/>
                    <a:pt x="12" y="858"/>
                  </a:cubicBezTo>
                  <a:cubicBezTo>
                    <a:pt x="12" y="858"/>
                    <a:pt x="58" y="673"/>
                    <a:pt x="116" y="441"/>
                  </a:cubicBezTo>
                  <a:cubicBezTo>
                    <a:pt x="163" y="198"/>
                    <a:pt x="221" y="1"/>
                    <a:pt x="209" y="1"/>
                  </a:cubicBezTo>
                  <a:cubicBezTo>
                    <a:pt x="208" y="1"/>
                    <a:pt x="208" y="1"/>
                    <a:pt x="207"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2703;p45">
              <a:extLst>
                <a:ext uri="{FF2B5EF4-FFF2-40B4-BE49-F238E27FC236}">
                  <a16:creationId xmlns:a16="http://schemas.microsoft.com/office/drawing/2014/main" id="{FBCEBD7C-39E8-E684-DCE1-008806605434}"/>
                </a:ext>
              </a:extLst>
            </p:cNvPr>
            <p:cNvSpPr/>
            <p:nvPr/>
          </p:nvSpPr>
          <p:spPr>
            <a:xfrm>
              <a:off x="1773168" y="4169651"/>
              <a:ext cx="385754" cy="69888"/>
            </a:xfrm>
            <a:custGeom>
              <a:avLst/>
              <a:gdLst/>
              <a:ahLst/>
              <a:cxnLst/>
              <a:rect l="l" t="t" r="r" b="b"/>
              <a:pathLst>
                <a:path w="5630" h="1020" extrusionOk="0">
                  <a:moveTo>
                    <a:pt x="1" y="0"/>
                  </a:moveTo>
                  <a:lnTo>
                    <a:pt x="1" y="730"/>
                  </a:lnTo>
                  <a:cubicBezTo>
                    <a:pt x="1" y="892"/>
                    <a:pt x="128" y="1019"/>
                    <a:pt x="290" y="1019"/>
                  </a:cubicBezTo>
                  <a:lnTo>
                    <a:pt x="5340" y="1019"/>
                  </a:lnTo>
                  <a:cubicBezTo>
                    <a:pt x="5491" y="1019"/>
                    <a:pt x="5630" y="892"/>
                    <a:pt x="5630" y="730"/>
                  </a:cubicBezTo>
                  <a:lnTo>
                    <a:pt x="5630"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2704;p45">
              <a:extLst>
                <a:ext uri="{FF2B5EF4-FFF2-40B4-BE49-F238E27FC236}">
                  <a16:creationId xmlns:a16="http://schemas.microsoft.com/office/drawing/2014/main" id="{820EFB2F-2F01-39C8-6DC3-9FA39DF1BC4F}"/>
                </a:ext>
              </a:extLst>
            </p:cNvPr>
            <p:cNvSpPr/>
            <p:nvPr/>
          </p:nvSpPr>
          <p:spPr>
            <a:xfrm>
              <a:off x="1802561" y="4239470"/>
              <a:ext cx="330186" cy="38918"/>
            </a:xfrm>
            <a:custGeom>
              <a:avLst/>
              <a:gdLst/>
              <a:ahLst/>
              <a:cxnLst/>
              <a:rect l="l" t="t" r="r" b="b"/>
              <a:pathLst>
                <a:path w="4819" h="568" extrusionOk="0">
                  <a:moveTo>
                    <a:pt x="0" y="0"/>
                  </a:moveTo>
                  <a:lnTo>
                    <a:pt x="47" y="232"/>
                  </a:lnTo>
                  <a:lnTo>
                    <a:pt x="4702" y="568"/>
                  </a:lnTo>
                  <a:lnTo>
                    <a:pt x="4818" y="0"/>
                  </a:ln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2705;p45">
              <a:extLst>
                <a:ext uri="{FF2B5EF4-FFF2-40B4-BE49-F238E27FC236}">
                  <a16:creationId xmlns:a16="http://schemas.microsoft.com/office/drawing/2014/main" id="{35B7DDDF-98C5-2728-B676-0712084C64F2}"/>
                </a:ext>
              </a:extLst>
            </p:cNvPr>
            <p:cNvSpPr/>
            <p:nvPr/>
          </p:nvSpPr>
          <p:spPr>
            <a:xfrm>
              <a:off x="2746099" y="3415763"/>
              <a:ext cx="619809" cy="631731"/>
            </a:xfrm>
            <a:custGeom>
              <a:avLst/>
              <a:gdLst/>
              <a:ahLst/>
              <a:cxnLst/>
              <a:rect l="l" t="t" r="r" b="b"/>
              <a:pathLst>
                <a:path w="9046" h="9220" extrusionOk="0">
                  <a:moveTo>
                    <a:pt x="1784" y="0"/>
                  </a:moveTo>
                  <a:lnTo>
                    <a:pt x="0" y="6463"/>
                  </a:lnTo>
                  <a:lnTo>
                    <a:pt x="2189" y="8015"/>
                  </a:lnTo>
                  <a:lnTo>
                    <a:pt x="7088" y="9219"/>
                  </a:lnTo>
                  <a:lnTo>
                    <a:pt x="9045" y="1923"/>
                  </a:lnTo>
                  <a:lnTo>
                    <a:pt x="1784"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2706;p45">
              <a:extLst>
                <a:ext uri="{FF2B5EF4-FFF2-40B4-BE49-F238E27FC236}">
                  <a16:creationId xmlns:a16="http://schemas.microsoft.com/office/drawing/2014/main" id="{A0C5AD47-47FA-9E32-8C6D-57FA579E6629}"/>
                </a:ext>
              </a:extLst>
            </p:cNvPr>
            <p:cNvSpPr/>
            <p:nvPr/>
          </p:nvSpPr>
          <p:spPr>
            <a:xfrm>
              <a:off x="2745277" y="3838716"/>
              <a:ext cx="150807" cy="127031"/>
            </a:xfrm>
            <a:custGeom>
              <a:avLst/>
              <a:gdLst/>
              <a:ahLst/>
              <a:cxnLst/>
              <a:rect l="l" t="t" r="r" b="b"/>
              <a:pathLst>
                <a:path w="2201" h="1854" extrusionOk="0">
                  <a:moveTo>
                    <a:pt x="950" y="0"/>
                  </a:moveTo>
                  <a:lnTo>
                    <a:pt x="0" y="290"/>
                  </a:lnTo>
                  <a:cubicBezTo>
                    <a:pt x="0" y="290"/>
                    <a:pt x="302" y="857"/>
                    <a:pt x="765" y="1193"/>
                  </a:cubicBezTo>
                  <a:cubicBezTo>
                    <a:pt x="1228" y="1529"/>
                    <a:pt x="1691" y="1738"/>
                    <a:pt x="2178" y="1853"/>
                  </a:cubicBezTo>
                  <a:cubicBezTo>
                    <a:pt x="2201" y="1842"/>
                    <a:pt x="1135" y="1240"/>
                    <a:pt x="950" y="0"/>
                  </a:cubicBezTo>
                  <a:close/>
                </a:path>
              </a:pathLst>
            </a:custGeom>
            <a:solidFill>
              <a:srgbClr val="E0E0E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2707;p45">
              <a:extLst>
                <a:ext uri="{FF2B5EF4-FFF2-40B4-BE49-F238E27FC236}">
                  <a16:creationId xmlns:a16="http://schemas.microsoft.com/office/drawing/2014/main" id="{7117FD26-3DEC-FA57-FE2D-4FDE8886573C}"/>
                </a:ext>
              </a:extLst>
            </p:cNvPr>
            <p:cNvSpPr/>
            <p:nvPr/>
          </p:nvSpPr>
          <p:spPr>
            <a:xfrm>
              <a:off x="2889709" y="3591097"/>
              <a:ext cx="379381" cy="100104"/>
            </a:xfrm>
            <a:custGeom>
              <a:avLst/>
              <a:gdLst/>
              <a:ahLst/>
              <a:cxnLst/>
              <a:rect l="l" t="t" r="r" b="b"/>
              <a:pathLst>
                <a:path w="5537" h="1461" extrusionOk="0">
                  <a:moveTo>
                    <a:pt x="2" y="1"/>
                  </a:moveTo>
                  <a:cubicBezTo>
                    <a:pt x="1" y="1"/>
                    <a:pt x="0" y="1"/>
                    <a:pt x="0" y="1"/>
                  </a:cubicBezTo>
                  <a:cubicBezTo>
                    <a:pt x="0" y="12"/>
                    <a:pt x="1251" y="348"/>
                    <a:pt x="2768" y="754"/>
                  </a:cubicBezTo>
                  <a:cubicBezTo>
                    <a:pt x="4258" y="1152"/>
                    <a:pt x="5491" y="1460"/>
                    <a:pt x="5535" y="1460"/>
                  </a:cubicBezTo>
                  <a:cubicBezTo>
                    <a:pt x="5536" y="1460"/>
                    <a:pt x="5536" y="1460"/>
                    <a:pt x="5536" y="1460"/>
                  </a:cubicBezTo>
                  <a:cubicBezTo>
                    <a:pt x="5536" y="1449"/>
                    <a:pt x="4297" y="1101"/>
                    <a:pt x="2768" y="707"/>
                  </a:cubicBezTo>
                  <a:cubicBezTo>
                    <a:pt x="1278" y="309"/>
                    <a:pt x="45" y="1"/>
                    <a:pt x="2" y="1"/>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2708;p45">
              <a:extLst>
                <a:ext uri="{FF2B5EF4-FFF2-40B4-BE49-F238E27FC236}">
                  <a16:creationId xmlns:a16="http://schemas.microsoft.com/office/drawing/2014/main" id="{AE613146-7424-1199-3579-4ACA489D476D}"/>
                </a:ext>
              </a:extLst>
            </p:cNvPr>
            <p:cNvSpPr/>
            <p:nvPr/>
          </p:nvSpPr>
          <p:spPr>
            <a:xfrm>
              <a:off x="2869840" y="3658586"/>
              <a:ext cx="379381" cy="100036"/>
            </a:xfrm>
            <a:custGeom>
              <a:avLst/>
              <a:gdLst/>
              <a:ahLst/>
              <a:cxnLst/>
              <a:rect l="l" t="t" r="r" b="b"/>
              <a:pathLst>
                <a:path w="5537" h="1460" extrusionOk="0">
                  <a:moveTo>
                    <a:pt x="2" y="0"/>
                  </a:moveTo>
                  <a:cubicBezTo>
                    <a:pt x="1" y="0"/>
                    <a:pt x="1" y="0"/>
                    <a:pt x="1" y="0"/>
                  </a:cubicBezTo>
                  <a:cubicBezTo>
                    <a:pt x="1" y="12"/>
                    <a:pt x="1252" y="348"/>
                    <a:pt x="2769" y="753"/>
                  </a:cubicBezTo>
                  <a:cubicBezTo>
                    <a:pt x="4259" y="1151"/>
                    <a:pt x="5492" y="1460"/>
                    <a:pt x="5536" y="1460"/>
                  </a:cubicBezTo>
                  <a:cubicBezTo>
                    <a:pt x="5537" y="1460"/>
                    <a:pt x="5537" y="1460"/>
                    <a:pt x="5537" y="1460"/>
                  </a:cubicBezTo>
                  <a:cubicBezTo>
                    <a:pt x="5537" y="1448"/>
                    <a:pt x="4298" y="1112"/>
                    <a:pt x="2769" y="707"/>
                  </a:cubicBezTo>
                  <a:cubicBezTo>
                    <a:pt x="1279" y="309"/>
                    <a:pt x="46" y="0"/>
                    <a:pt x="2" y="0"/>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 name="Google Shape;2709;p45">
              <a:extLst>
                <a:ext uri="{FF2B5EF4-FFF2-40B4-BE49-F238E27FC236}">
                  <a16:creationId xmlns:a16="http://schemas.microsoft.com/office/drawing/2014/main" id="{E4E52C99-77AD-B984-49A1-135FFE3E7009}"/>
                </a:ext>
              </a:extLst>
            </p:cNvPr>
            <p:cNvSpPr/>
            <p:nvPr/>
          </p:nvSpPr>
          <p:spPr>
            <a:xfrm>
              <a:off x="2856342" y="3719634"/>
              <a:ext cx="378628" cy="100926"/>
            </a:xfrm>
            <a:custGeom>
              <a:avLst/>
              <a:gdLst/>
              <a:ahLst/>
              <a:cxnLst/>
              <a:rect l="l" t="t" r="r" b="b"/>
              <a:pathLst>
                <a:path w="5526" h="1473" extrusionOk="0">
                  <a:moveTo>
                    <a:pt x="2" y="1"/>
                  </a:moveTo>
                  <a:cubicBezTo>
                    <a:pt x="1" y="1"/>
                    <a:pt x="1" y="1"/>
                    <a:pt x="1" y="1"/>
                  </a:cubicBezTo>
                  <a:cubicBezTo>
                    <a:pt x="1" y="24"/>
                    <a:pt x="1240" y="349"/>
                    <a:pt x="2757" y="754"/>
                  </a:cubicBezTo>
                  <a:cubicBezTo>
                    <a:pt x="4260" y="1152"/>
                    <a:pt x="5482" y="1472"/>
                    <a:pt x="5524" y="1472"/>
                  </a:cubicBezTo>
                  <a:cubicBezTo>
                    <a:pt x="5525" y="1472"/>
                    <a:pt x="5525" y="1472"/>
                    <a:pt x="5525" y="1472"/>
                  </a:cubicBezTo>
                  <a:cubicBezTo>
                    <a:pt x="5525" y="1449"/>
                    <a:pt x="4298" y="1101"/>
                    <a:pt x="2757" y="719"/>
                  </a:cubicBezTo>
                  <a:cubicBezTo>
                    <a:pt x="1267" y="321"/>
                    <a:pt x="44" y="1"/>
                    <a:pt x="2" y="1"/>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2710;p45">
              <a:extLst>
                <a:ext uri="{FF2B5EF4-FFF2-40B4-BE49-F238E27FC236}">
                  <a16:creationId xmlns:a16="http://schemas.microsoft.com/office/drawing/2014/main" id="{9BFECB95-97AA-2804-DC59-FD991C020F17}"/>
                </a:ext>
              </a:extLst>
            </p:cNvPr>
            <p:cNvSpPr/>
            <p:nvPr/>
          </p:nvSpPr>
          <p:spPr>
            <a:xfrm>
              <a:off x="2840515" y="3777599"/>
              <a:ext cx="378559" cy="100104"/>
            </a:xfrm>
            <a:custGeom>
              <a:avLst/>
              <a:gdLst/>
              <a:ahLst/>
              <a:cxnLst/>
              <a:rect l="l" t="t" r="r" b="b"/>
              <a:pathLst>
                <a:path w="5525" h="1461" extrusionOk="0">
                  <a:moveTo>
                    <a:pt x="1" y="0"/>
                  </a:moveTo>
                  <a:cubicBezTo>
                    <a:pt x="1" y="0"/>
                    <a:pt x="0" y="0"/>
                    <a:pt x="0" y="1"/>
                  </a:cubicBezTo>
                  <a:cubicBezTo>
                    <a:pt x="0" y="12"/>
                    <a:pt x="1240" y="348"/>
                    <a:pt x="2757" y="753"/>
                  </a:cubicBezTo>
                  <a:cubicBezTo>
                    <a:pt x="4258" y="1151"/>
                    <a:pt x="5480" y="1460"/>
                    <a:pt x="5524" y="1460"/>
                  </a:cubicBezTo>
                  <a:cubicBezTo>
                    <a:pt x="5524" y="1460"/>
                    <a:pt x="5525" y="1460"/>
                    <a:pt x="5525" y="1460"/>
                  </a:cubicBezTo>
                  <a:cubicBezTo>
                    <a:pt x="5525" y="1448"/>
                    <a:pt x="4297" y="1112"/>
                    <a:pt x="2757" y="707"/>
                  </a:cubicBezTo>
                  <a:cubicBezTo>
                    <a:pt x="1267" y="309"/>
                    <a:pt x="45" y="0"/>
                    <a:pt x="1" y="0"/>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2711;p45">
              <a:extLst>
                <a:ext uri="{FF2B5EF4-FFF2-40B4-BE49-F238E27FC236}">
                  <a16:creationId xmlns:a16="http://schemas.microsoft.com/office/drawing/2014/main" id="{087CC867-7CA7-C296-AEF2-A903D94013FB}"/>
                </a:ext>
              </a:extLst>
            </p:cNvPr>
            <p:cNvSpPr/>
            <p:nvPr/>
          </p:nvSpPr>
          <p:spPr>
            <a:xfrm>
              <a:off x="2541296" y="1578487"/>
              <a:ext cx="353208" cy="320730"/>
            </a:xfrm>
            <a:custGeom>
              <a:avLst/>
              <a:gdLst/>
              <a:ahLst/>
              <a:cxnLst/>
              <a:rect l="l" t="t" r="r" b="b"/>
              <a:pathLst>
                <a:path w="5155" h="4681" extrusionOk="0">
                  <a:moveTo>
                    <a:pt x="1129" y="0"/>
                  </a:moveTo>
                  <a:cubicBezTo>
                    <a:pt x="568" y="0"/>
                    <a:pt x="105" y="455"/>
                    <a:pt x="93" y="1020"/>
                  </a:cubicBezTo>
                  <a:lnTo>
                    <a:pt x="12" y="3499"/>
                  </a:lnTo>
                  <a:cubicBezTo>
                    <a:pt x="1" y="4078"/>
                    <a:pt x="464" y="4576"/>
                    <a:pt x="1043" y="4587"/>
                  </a:cubicBezTo>
                  <a:lnTo>
                    <a:pt x="3985" y="4680"/>
                  </a:lnTo>
                  <a:cubicBezTo>
                    <a:pt x="3992" y="4680"/>
                    <a:pt x="3999" y="4680"/>
                    <a:pt x="4007" y="4680"/>
                  </a:cubicBezTo>
                  <a:cubicBezTo>
                    <a:pt x="4576" y="4680"/>
                    <a:pt x="5051" y="4232"/>
                    <a:pt x="5073" y="3649"/>
                  </a:cubicBezTo>
                  <a:lnTo>
                    <a:pt x="5143" y="1171"/>
                  </a:lnTo>
                  <a:cubicBezTo>
                    <a:pt x="5155" y="592"/>
                    <a:pt x="4691" y="105"/>
                    <a:pt x="4112" y="82"/>
                  </a:cubicBezTo>
                  <a:lnTo>
                    <a:pt x="1170" y="1"/>
                  </a:lnTo>
                  <a:cubicBezTo>
                    <a:pt x="1156" y="0"/>
                    <a:pt x="1143" y="0"/>
                    <a:pt x="1129"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2712;p45">
              <a:extLst>
                <a:ext uri="{FF2B5EF4-FFF2-40B4-BE49-F238E27FC236}">
                  <a16:creationId xmlns:a16="http://schemas.microsoft.com/office/drawing/2014/main" id="{908FB35D-93AC-EC32-EBF8-F35ECCA5038F}"/>
                </a:ext>
              </a:extLst>
            </p:cNvPr>
            <p:cNvSpPr/>
            <p:nvPr/>
          </p:nvSpPr>
          <p:spPr>
            <a:xfrm>
              <a:off x="2540542" y="1679618"/>
              <a:ext cx="350810" cy="218845"/>
            </a:xfrm>
            <a:custGeom>
              <a:avLst/>
              <a:gdLst/>
              <a:ahLst/>
              <a:cxnLst/>
              <a:rect l="l" t="t" r="r" b="b"/>
              <a:pathLst>
                <a:path w="5120" h="3194" extrusionOk="0">
                  <a:moveTo>
                    <a:pt x="4467" y="1"/>
                  </a:moveTo>
                  <a:cubicBezTo>
                    <a:pt x="4379" y="1"/>
                    <a:pt x="4291" y="30"/>
                    <a:pt x="4227" y="88"/>
                  </a:cubicBezTo>
                  <a:lnTo>
                    <a:pt x="3023" y="1258"/>
                  </a:lnTo>
                  <a:lnTo>
                    <a:pt x="2189" y="830"/>
                  </a:lnTo>
                  <a:cubicBezTo>
                    <a:pt x="2116" y="763"/>
                    <a:pt x="2030" y="731"/>
                    <a:pt x="1947" y="731"/>
                  </a:cubicBezTo>
                  <a:cubicBezTo>
                    <a:pt x="1871" y="731"/>
                    <a:pt x="1798" y="757"/>
                    <a:pt x="1737" y="807"/>
                  </a:cubicBezTo>
                  <a:lnTo>
                    <a:pt x="23" y="1953"/>
                  </a:lnTo>
                  <a:lnTo>
                    <a:pt x="23" y="2034"/>
                  </a:lnTo>
                  <a:cubicBezTo>
                    <a:pt x="0" y="2602"/>
                    <a:pt x="440" y="3077"/>
                    <a:pt x="1008" y="3100"/>
                  </a:cubicBezTo>
                  <a:lnTo>
                    <a:pt x="4054" y="3192"/>
                  </a:lnTo>
                  <a:cubicBezTo>
                    <a:pt x="4068" y="3193"/>
                    <a:pt x="4082" y="3193"/>
                    <a:pt x="4096" y="3193"/>
                  </a:cubicBezTo>
                  <a:cubicBezTo>
                    <a:pt x="4656" y="3193"/>
                    <a:pt x="5108" y="2750"/>
                    <a:pt x="5108" y="2185"/>
                  </a:cubicBezTo>
                  <a:lnTo>
                    <a:pt x="5119" y="621"/>
                  </a:lnTo>
                  <a:lnTo>
                    <a:pt x="4737" y="123"/>
                  </a:lnTo>
                  <a:cubicBezTo>
                    <a:pt x="4674" y="42"/>
                    <a:pt x="4571" y="1"/>
                    <a:pt x="4467" y="1"/>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2713;p45">
              <a:extLst>
                <a:ext uri="{FF2B5EF4-FFF2-40B4-BE49-F238E27FC236}">
                  <a16:creationId xmlns:a16="http://schemas.microsoft.com/office/drawing/2014/main" id="{21624666-1B45-E3CF-319F-3B4DAE0861A8}"/>
                </a:ext>
              </a:extLst>
            </p:cNvPr>
            <p:cNvSpPr/>
            <p:nvPr/>
          </p:nvSpPr>
          <p:spPr>
            <a:xfrm>
              <a:off x="2641261" y="1629875"/>
              <a:ext cx="69956" cy="68518"/>
            </a:xfrm>
            <a:custGeom>
              <a:avLst/>
              <a:gdLst/>
              <a:ahLst/>
              <a:cxnLst/>
              <a:rect l="l" t="t" r="r" b="b"/>
              <a:pathLst>
                <a:path w="1021" h="1000" extrusionOk="0">
                  <a:moveTo>
                    <a:pt x="543" y="0"/>
                  </a:moveTo>
                  <a:cubicBezTo>
                    <a:pt x="524" y="0"/>
                    <a:pt x="506" y="1"/>
                    <a:pt x="487" y="4"/>
                  </a:cubicBezTo>
                  <a:cubicBezTo>
                    <a:pt x="209" y="4"/>
                    <a:pt x="1" y="247"/>
                    <a:pt x="1" y="525"/>
                  </a:cubicBezTo>
                  <a:cubicBezTo>
                    <a:pt x="1" y="803"/>
                    <a:pt x="256" y="1000"/>
                    <a:pt x="522" y="1000"/>
                  </a:cubicBezTo>
                  <a:cubicBezTo>
                    <a:pt x="800" y="1000"/>
                    <a:pt x="1020" y="757"/>
                    <a:pt x="1009" y="479"/>
                  </a:cubicBezTo>
                  <a:cubicBezTo>
                    <a:pt x="987" y="209"/>
                    <a:pt x="785" y="0"/>
                    <a:pt x="543" y="0"/>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2714;p45">
              <a:extLst>
                <a:ext uri="{FF2B5EF4-FFF2-40B4-BE49-F238E27FC236}">
                  <a16:creationId xmlns:a16="http://schemas.microsoft.com/office/drawing/2014/main" id="{4ABB4425-7D0F-EBA0-6103-4194FCE1C2FE}"/>
                </a:ext>
              </a:extLst>
            </p:cNvPr>
            <p:cNvSpPr/>
            <p:nvPr/>
          </p:nvSpPr>
          <p:spPr>
            <a:xfrm>
              <a:off x="1501775" y="2283390"/>
              <a:ext cx="490517" cy="433236"/>
            </a:xfrm>
            <a:custGeom>
              <a:avLst/>
              <a:gdLst/>
              <a:ahLst/>
              <a:cxnLst/>
              <a:rect l="l" t="t" r="r" b="b"/>
              <a:pathLst>
                <a:path w="7159" h="6323" extrusionOk="0">
                  <a:moveTo>
                    <a:pt x="3575" y="1"/>
                  </a:moveTo>
                  <a:cubicBezTo>
                    <a:pt x="3190" y="1"/>
                    <a:pt x="2800" y="71"/>
                    <a:pt x="2421" y="220"/>
                  </a:cubicBezTo>
                  <a:cubicBezTo>
                    <a:pt x="800" y="857"/>
                    <a:pt x="1" y="2699"/>
                    <a:pt x="638" y="4320"/>
                  </a:cubicBezTo>
                  <a:cubicBezTo>
                    <a:pt x="1126" y="5563"/>
                    <a:pt x="2322" y="6323"/>
                    <a:pt x="3584" y="6323"/>
                  </a:cubicBezTo>
                  <a:cubicBezTo>
                    <a:pt x="3969" y="6323"/>
                    <a:pt x="4359" y="6252"/>
                    <a:pt x="4738" y="6104"/>
                  </a:cubicBezTo>
                  <a:cubicBezTo>
                    <a:pt x="6359" y="5467"/>
                    <a:pt x="7158" y="3625"/>
                    <a:pt x="6521" y="2004"/>
                  </a:cubicBezTo>
                  <a:cubicBezTo>
                    <a:pt x="6033" y="761"/>
                    <a:pt x="4837" y="1"/>
                    <a:pt x="3575"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2715;p45">
              <a:extLst>
                <a:ext uri="{FF2B5EF4-FFF2-40B4-BE49-F238E27FC236}">
                  <a16:creationId xmlns:a16="http://schemas.microsoft.com/office/drawing/2014/main" id="{E6FDEFB2-3EAB-F64A-1D81-74D3E6D318FB}"/>
                </a:ext>
              </a:extLst>
            </p:cNvPr>
            <p:cNvSpPr/>
            <p:nvPr/>
          </p:nvSpPr>
          <p:spPr>
            <a:xfrm>
              <a:off x="1559740" y="2335325"/>
              <a:ext cx="374585" cy="328953"/>
            </a:xfrm>
            <a:custGeom>
              <a:avLst/>
              <a:gdLst/>
              <a:ahLst/>
              <a:cxnLst/>
              <a:rect l="l" t="t" r="r" b="b"/>
              <a:pathLst>
                <a:path w="5467" h="4801" extrusionOk="0">
                  <a:moveTo>
                    <a:pt x="2733" y="0"/>
                  </a:moveTo>
                  <a:cubicBezTo>
                    <a:pt x="2440" y="0"/>
                    <a:pt x="2142" y="54"/>
                    <a:pt x="1853" y="169"/>
                  </a:cubicBezTo>
                  <a:cubicBezTo>
                    <a:pt x="602" y="655"/>
                    <a:pt x="0" y="2056"/>
                    <a:pt x="487" y="3284"/>
                  </a:cubicBezTo>
                  <a:cubicBezTo>
                    <a:pt x="867" y="4221"/>
                    <a:pt x="1774" y="4801"/>
                    <a:pt x="2728" y="4801"/>
                  </a:cubicBezTo>
                  <a:cubicBezTo>
                    <a:pt x="3023" y="4801"/>
                    <a:pt x="3323" y="4745"/>
                    <a:pt x="3614" y="4628"/>
                  </a:cubicBezTo>
                  <a:cubicBezTo>
                    <a:pt x="4865" y="4153"/>
                    <a:pt x="5467" y="2751"/>
                    <a:pt x="4980" y="1524"/>
                  </a:cubicBezTo>
                  <a:cubicBezTo>
                    <a:pt x="4599" y="575"/>
                    <a:pt x="3689" y="0"/>
                    <a:pt x="2733"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2716;p45">
              <a:extLst>
                <a:ext uri="{FF2B5EF4-FFF2-40B4-BE49-F238E27FC236}">
                  <a16:creationId xmlns:a16="http://schemas.microsoft.com/office/drawing/2014/main" id="{BA01BFBC-0345-64A5-5121-E8FD15857909}"/>
                </a:ext>
              </a:extLst>
            </p:cNvPr>
            <p:cNvSpPr/>
            <p:nvPr/>
          </p:nvSpPr>
          <p:spPr>
            <a:xfrm>
              <a:off x="1576389" y="2330392"/>
              <a:ext cx="322238" cy="236317"/>
            </a:xfrm>
            <a:custGeom>
              <a:avLst/>
              <a:gdLst/>
              <a:ahLst/>
              <a:cxnLst/>
              <a:rect l="l" t="t" r="r" b="b"/>
              <a:pathLst>
                <a:path w="4703" h="3449" extrusionOk="0">
                  <a:moveTo>
                    <a:pt x="2420" y="0"/>
                  </a:moveTo>
                  <a:cubicBezTo>
                    <a:pt x="2357" y="0"/>
                    <a:pt x="2294" y="3"/>
                    <a:pt x="2224" y="9"/>
                  </a:cubicBezTo>
                  <a:cubicBezTo>
                    <a:pt x="2097" y="9"/>
                    <a:pt x="1969" y="44"/>
                    <a:pt x="1842" y="67"/>
                  </a:cubicBezTo>
                  <a:cubicBezTo>
                    <a:pt x="1703" y="102"/>
                    <a:pt x="1587" y="148"/>
                    <a:pt x="1460" y="206"/>
                  </a:cubicBezTo>
                  <a:cubicBezTo>
                    <a:pt x="1344" y="264"/>
                    <a:pt x="1228" y="322"/>
                    <a:pt x="1112" y="391"/>
                  </a:cubicBezTo>
                  <a:cubicBezTo>
                    <a:pt x="1008" y="461"/>
                    <a:pt x="915" y="530"/>
                    <a:pt x="811" y="623"/>
                  </a:cubicBezTo>
                  <a:cubicBezTo>
                    <a:pt x="707" y="704"/>
                    <a:pt x="626" y="796"/>
                    <a:pt x="545" y="901"/>
                  </a:cubicBezTo>
                  <a:cubicBezTo>
                    <a:pt x="475" y="982"/>
                    <a:pt x="406" y="1086"/>
                    <a:pt x="348" y="1190"/>
                  </a:cubicBezTo>
                  <a:cubicBezTo>
                    <a:pt x="232" y="1387"/>
                    <a:pt x="139" y="1596"/>
                    <a:pt x="82" y="1793"/>
                  </a:cubicBezTo>
                  <a:cubicBezTo>
                    <a:pt x="24" y="2001"/>
                    <a:pt x="0" y="2186"/>
                    <a:pt x="0" y="2360"/>
                  </a:cubicBezTo>
                  <a:cubicBezTo>
                    <a:pt x="0" y="2707"/>
                    <a:pt x="70" y="2985"/>
                    <a:pt x="128" y="3171"/>
                  </a:cubicBezTo>
                  <a:cubicBezTo>
                    <a:pt x="186" y="3356"/>
                    <a:pt x="244" y="3449"/>
                    <a:pt x="267" y="3449"/>
                  </a:cubicBezTo>
                  <a:cubicBezTo>
                    <a:pt x="267" y="3449"/>
                    <a:pt x="232" y="3344"/>
                    <a:pt x="186" y="3159"/>
                  </a:cubicBezTo>
                  <a:cubicBezTo>
                    <a:pt x="139" y="2985"/>
                    <a:pt x="105" y="2707"/>
                    <a:pt x="128" y="2372"/>
                  </a:cubicBezTo>
                  <a:cubicBezTo>
                    <a:pt x="151" y="2198"/>
                    <a:pt x="174" y="2024"/>
                    <a:pt x="232" y="1839"/>
                  </a:cubicBezTo>
                  <a:cubicBezTo>
                    <a:pt x="290" y="1654"/>
                    <a:pt x="383" y="1457"/>
                    <a:pt x="498" y="1271"/>
                  </a:cubicBezTo>
                  <a:cubicBezTo>
                    <a:pt x="556" y="1167"/>
                    <a:pt x="626" y="1086"/>
                    <a:pt x="695" y="993"/>
                  </a:cubicBezTo>
                  <a:cubicBezTo>
                    <a:pt x="765" y="912"/>
                    <a:pt x="858" y="820"/>
                    <a:pt x="939" y="750"/>
                  </a:cubicBezTo>
                  <a:cubicBezTo>
                    <a:pt x="1031" y="681"/>
                    <a:pt x="1135" y="588"/>
                    <a:pt x="1228" y="530"/>
                  </a:cubicBezTo>
                  <a:cubicBezTo>
                    <a:pt x="1332" y="472"/>
                    <a:pt x="1448" y="403"/>
                    <a:pt x="1564" y="356"/>
                  </a:cubicBezTo>
                  <a:cubicBezTo>
                    <a:pt x="1680" y="322"/>
                    <a:pt x="1796" y="275"/>
                    <a:pt x="1911" y="241"/>
                  </a:cubicBezTo>
                  <a:cubicBezTo>
                    <a:pt x="2039" y="217"/>
                    <a:pt x="2155" y="206"/>
                    <a:pt x="2270" y="183"/>
                  </a:cubicBezTo>
                  <a:cubicBezTo>
                    <a:pt x="2386" y="171"/>
                    <a:pt x="2502" y="171"/>
                    <a:pt x="2618" y="171"/>
                  </a:cubicBezTo>
                  <a:cubicBezTo>
                    <a:pt x="2734" y="183"/>
                    <a:pt x="2850" y="194"/>
                    <a:pt x="2954" y="217"/>
                  </a:cubicBezTo>
                  <a:cubicBezTo>
                    <a:pt x="3174" y="252"/>
                    <a:pt x="3371" y="333"/>
                    <a:pt x="3544" y="414"/>
                  </a:cubicBezTo>
                  <a:cubicBezTo>
                    <a:pt x="3741" y="507"/>
                    <a:pt x="3880" y="600"/>
                    <a:pt x="4008" y="704"/>
                  </a:cubicBezTo>
                  <a:cubicBezTo>
                    <a:pt x="4274" y="912"/>
                    <a:pt x="4448" y="1121"/>
                    <a:pt x="4552" y="1283"/>
                  </a:cubicBezTo>
                  <a:cubicBezTo>
                    <a:pt x="4645" y="1445"/>
                    <a:pt x="4691" y="1538"/>
                    <a:pt x="4703" y="1538"/>
                  </a:cubicBezTo>
                  <a:cubicBezTo>
                    <a:pt x="4703" y="1515"/>
                    <a:pt x="4680" y="1422"/>
                    <a:pt x="4575" y="1271"/>
                  </a:cubicBezTo>
                  <a:cubicBezTo>
                    <a:pt x="4483" y="1098"/>
                    <a:pt x="4332" y="854"/>
                    <a:pt x="4066" y="623"/>
                  </a:cubicBezTo>
                  <a:cubicBezTo>
                    <a:pt x="3938" y="507"/>
                    <a:pt x="3776" y="391"/>
                    <a:pt x="3591" y="287"/>
                  </a:cubicBezTo>
                  <a:cubicBezTo>
                    <a:pt x="3406" y="183"/>
                    <a:pt x="3197" y="102"/>
                    <a:pt x="2965" y="55"/>
                  </a:cubicBezTo>
                  <a:cubicBezTo>
                    <a:pt x="2850" y="44"/>
                    <a:pt x="2722" y="32"/>
                    <a:pt x="2606" y="9"/>
                  </a:cubicBezTo>
                  <a:cubicBezTo>
                    <a:pt x="2543" y="3"/>
                    <a:pt x="2482" y="0"/>
                    <a:pt x="2420" y="0"/>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2717;p45">
              <a:extLst>
                <a:ext uri="{FF2B5EF4-FFF2-40B4-BE49-F238E27FC236}">
                  <a16:creationId xmlns:a16="http://schemas.microsoft.com/office/drawing/2014/main" id="{4B66A330-DB5D-9EE9-42F0-F858FEC39D4D}"/>
                </a:ext>
              </a:extLst>
            </p:cNvPr>
            <p:cNvSpPr/>
            <p:nvPr/>
          </p:nvSpPr>
          <p:spPr>
            <a:xfrm>
              <a:off x="1661281" y="2387329"/>
              <a:ext cx="184175" cy="234947"/>
            </a:xfrm>
            <a:custGeom>
              <a:avLst/>
              <a:gdLst/>
              <a:ahLst/>
              <a:cxnLst/>
              <a:rect l="l" t="t" r="r" b="b"/>
              <a:pathLst>
                <a:path w="2688" h="3429" extrusionOk="0">
                  <a:moveTo>
                    <a:pt x="846" y="1008"/>
                  </a:moveTo>
                  <a:lnTo>
                    <a:pt x="1055" y="1494"/>
                  </a:lnTo>
                  <a:cubicBezTo>
                    <a:pt x="1021" y="1499"/>
                    <a:pt x="989" y="1501"/>
                    <a:pt x="959" y="1501"/>
                  </a:cubicBezTo>
                  <a:cubicBezTo>
                    <a:pt x="831" y="1501"/>
                    <a:pt x="735" y="1460"/>
                    <a:pt x="707" y="1367"/>
                  </a:cubicBezTo>
                  <a:cubicBezTo>
                    <a:pt x="638" y="1251"/>
                    <a:pt x="672" y="1124"/>
                    <a:pt x="846" y="1008"/>
                  </a:cubicBezTo>
                  <a:close/>
                  <a:moveTo>
                    <a:pt x="1706" y="1955"/>
                  </a:moveTo>
                  <a:cubicBezTo>
                    <a:pt x="1848" y="1955"/>
                    <a:pt x="1952" y="1995"/>
                    <a:pt x="1993" y="2097"/>
                  </a:cubicBezTo>
                  <a:cubicBezTo>
                    <a:pt x="2039" y="2189"/>
                    <a:pt x="1993" y="2328"/>
                    <a:pt x="1842" y="2444"/>
                  </a:cubicBezTo>
                  <a:lnTo>
                    <a:pt x="1645" y="1958"/>
                  </a:lnTo>
                  <a:cubicBezTo>
                    <a:pt x="1666" y="1956"/>
                    <a:pt x="1686" y="1955"/>
                    <a:pt x="1706" y="1955"/>
                  </a:cubicBezTo>
                  <a:close/>
                  <a:moveTo>
                    <a:pt x="846" y="0"/>
                  </a:moveTo>
                  <a:lnTo>
                    <a:pt x="499" y="151"/>
                  </a:lnTo>
                  <a:lnTo>
                    <a:pt x="661" y="545"/>
                  </a:lnTo>
                  <a:cubicBezTo>
                    <a:pt x="140" y="834"/>
                    <a:pt x="1" y="1263"/>
                    <a:pt x="151" y="1633"/>
                  </a:cubicBezTo>
                  <a:cubicBezTo>
                    <a:pt x="284" y="1961"/>
                    <a:pt x="553" y="2042"/>
                    <a:pt x="843" y="2042"/>
                  </a:cubicBezTo>
                  <a:cubicBezTo>
                    <a:pt x="983" y="2042"/>
                    <a:pt x="1127" y="2023"/>
                    <a:pt x="1263" y="2004"/>
                  </a:cubicBezTo>
                  <a:lnTo>
                    <a:pt x="1495" y="2583"/>
                  </a:lnTo>
                  <a:cubicBezTo>
                    <a:pt x="1339" y="2625"/>
                    <a:pt x="1175" y="2651"/>
                    <a:pt x="1018" y="2651"/>
                  </a:cubicBezTo>
                  <a:cubicBezTo>
                    <a:pt x="918" y="2651"/>
                    <a:pt x="821" y="2640"/>
                    <a:pt x="730" y="2618"/>
                  </a:cubicBezTo>
                  <a:lnTo>
                    <a:pt x="719" y="3116"/>
                  </a:lnTo>
                  <a:cubicBezTo>
                    <a:pt x="809" y="3146"/>
                    <a:pt x="917" y="3160"/>
                    <a:pt x="1034" y="3160"/>
                  </a:cubicBezTo>
                  <a:cubicBezTo>
                    <a:pt x="1234" y="3160"/>
                    <a:pt x="1461" y="3119"/>
                    <a:pt x="1680" y="3046"/>
                  </a:cubicBezTo>
                  <a:lnTo>
                    <a:pt x="1842" y="3428"/>
                  </a:lnTo>
                  <a:lnTo>
                    <a:pt x="2190" y="3278"/>
                  </a:lnTo>
                  <a:lnTo>
                    <a:pt x="2039" y="2884"/>
                  </a:lnTo>
                  <a:cubicBezTo>
                    <a:pt x="2537" y="2595"/>
                    <a:pt x="2688" y="2178"/>
                    <a:pt x="2537" y="1819"/>
                  </a:cubicBezTo>
                  <a:cubicBezTo>
                    <a:pt x="2404" y="1482"/>
                    <a:pt x="2143" y="1394"/>
                    <a:pt x="1856" y="1394"/>
                  </a:cubicBezTo>
                  <a:cubicBezTo>
                    <a:pt x="1719" y="1394"/>
                    <a:pt x="1575" y="1414"/>
                    <a:pt x="1437" y="1436"/>
                  </a:cubicBezTo>
                  <a:lnTo>
                    <a:pt x="1194" y="846"/>
                  </a:lnTo>
                  <a:cubicBezTo>
                    <a:pt x="1320" y="806"/>
                    <a:pt x="1458" y="788"/>
                    <a:pt x="1599" y="788"/>
                  </a:cubicBezTo>
                  <a:cubicBezTo>
                    <a:pt x="1664" y="788"/>
                    <a:pt x="1730" y="792"/>
                    <a:pt x="1796" y="799"/>
                  </a:cubicBezTo>
                  <a:lnTo>
                    <a:pt x="1796" y="313"/>
                  </a:lnTo>
                  <a:cubicBezTo>
                    <a:pt x="1715" y="298"/>
                    <a:pt x="1631" y="290"/>
                    <a:pt x="1545" y="290"/>
                  </a:cubicBezTo>
                  <a:cubicBezTo>
                    <a:pt x="1374" y="290"/>
                    <a:pt x="1194" y="321"/>
                    <a:pt x="1008" y="382"/>
                  </a:cubicBezTo>
                  <a:lnTo>
                    <a:pt x="846" y="0"/>
                  </a:ln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2718;p45">
              <a:extLst>
                <a:ext uri="{FF2B5EF4-FFF2-40B4-BE49-F238E27FC236}">
                  <a16:creationId xmlns:a16="http://schemas.microsoft.com/office/drawing/2014/main" id="{B2504388-F11D-D3DD-39D7-0F54F00EE0BD}"/>
                </a:ext>
              </a:extLst>
            </p:cNvPr>
            <p:cNvSpPr/>
            <p:nvPr/>
          </p:nvSpPr>
          <p:spPr>
            <a:xfrm>
              <a:off x="2365971" y="1679485"/>
              <a:ext cx="69" cy="2398"/>
            </a:xfrm>
            <a:custGeom>
              <a:avLst/>
              <a:gdLst/>
              <a:ahLst/>
              <a:cxnLst/>
              <a:rect l="l" t="t" r="r" b="b"/>
              <a:pathLst>
                <a:path w="1" h="35" extrusionOk="0">
                  <a:moveTo>
                    <a:pt x="0" y="0"/>
                  </a:moveTo>
                  <a:lnTo>
                    <a:pt x="0" y="35"/>
                  </a:lnTo>
                  <a:lnTo>
                    <a:pt x="0" y="35"/>
                  </a:lnTo>
                  <a:close/>
                </a:path>
              </a:pathLst>
            </a:custGeom>
            <a:solidFill>
              <a:srgbClr val="2632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719;p45">
              <a:extLst>
                <a:ext uri="{FF2B5EF4-FFF2-40B4-BE49-F238E27FC236}">
                  <a16:creationId xmlns:a16="http://schemas.microsoft.com/office/drawing/2014/main" id="{D4789939-9DE0-ACCF-186A-A9160A3FB2EB}"/>
                </a:ext>
              </a:extLst>
            </p:cNvPr>
            <p:cNvSpPr/>
            <p:nvPr/>
          </p:nvSpPr>
          <p:spPr>
            <a:xfrm>
              <a:off x="1555355" y="1668591"/>
              <a:ext cx="398018" cy="388152"/>
            </a:xfrm>
            <a:custGeom>
              <a:avLst/>
              <a:gdLst/>
              <a:ahLst/>
              <a:cxnLst/>
              <a:rect l="l" t="t" r="r" b="b"/>
              <a:pathLst>
                <a:path w="5809" h="5665" extrusionOk="0">
                  <a:moveTo>
                    <a:pt x="2947" y="1"/>
                  </a:moveTo>
                  <a:cubicBezTo>
                    <a:pt x="1306" y="1"/>
                    <a:pt x="0" y="1423"/>
                    <a:pt x="134" y="3089"/>
                  </a:cubicBezTo>
                  <a:cubicBezTo>
                    <a:pt x="250" y="4479"/>
                    <a:pt x="1408" y="5591"/>
                    <a:pt x="2809" y="5661"/>
                  </a:cubicBezTo>
                  <a:cubicBezTo>
                    <a:pt x="2856" y="5663"/>
                    <a:pt x="2903" y="5664"/>
                    <a:pt x="2950" y="5664"/>
                  </a:cubicBezTo>
                  <a:cubicBezTo>
                    <a:pt x="3614" y="5664"/>
                    <a:pt x="4221" y="5436"/>
                    <a:pt x="4697" y="5047"/>
                  </a:cubicBezTo>
                  <a:lnTo>
                    <a:pt x="5589" y="5151"/>
                  </a:lnTo>
                  <a:lnTo>
                    <a:pt x="5357" y="4306"/>
                  </a:lnTo>
                  <a:cubicBezTo>
                    <a:pt x="5647" y="3819"/>
                    <a:pt x="5809" y="3240"/>
                    <a:pt x="5762" y="2615"/>
                  </a:cubicBezTo>
                  <a:cubicBezTo>
                    <a:pt x="5670" y="1225"/>
                    <a:pt x="4535" y="113"/>
                    <a:pt x="3157" y="9"/>
                  </a:cubicBezTo>
                  <a:cubicBezTo>
                    <a:pt x="3086" y="4"/>
                    <a:pt x="3016" y="1"/>
                    <a:pt x="294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720;p45">
              <a:extLst>
                <a:ext uri="{FF2B5EF4-FFF2-40B4-BE49-F238E27FC236}">
                  <a16:creationId xmlns:a16="http://schemas.microsoft.com/office/drawing/2014/main" id="{43BFCB45-C7E4-D82D-F5B2-11BB42DE6597}"/>
                </a:ext>
              </a:extLst>
            </p:cNvPr>
            <p:cNvSpPr/>
            <p:nvPr/>
          </p:nvSpPr>
          <p:spPr>
            <a:xfrm>
              <a:off x="1553368" y="1666535"/>
              <a:ext cx="400827" cy="389865"/>
            </a:xfrm>
            <a:custGeom>
              <a:avLst/>
              <a:gdLst/>
              <a:ahLst/>
              <a:cxnLst/>
              <a:rect l="l" t="t" r="r" b="b"/>
              <a:pathLst>
                <a:path w="5850" h="5690" extrusionOk="0">
                  <a:moveTo>
                    <a:pt x="4714" y="5054"/>
                  </a:moveTo>
                  <a:lnTo>
                    <a:pt x="4714" y="5065"/>
                  </a:lnTo>
                  <a:cubicBezTo>
                    <a:pt x="4718" y="5066"/>
                    <a:pt x="4721" y="5066"/>
                    <a:pt x="4724" y="5066"/>
                  </a:cubicBezTo>
                  <a:lnTo>
                    <a:pt x="4724" y="5066"/>
                  </a:lnTo>
                  <a:cubicBezTo>
                    <a:pt x="4725" y="5066"/>
                    <a:pt x="4725" y="5066"/>
                    <a:pt x="4726" y="5065"/>
                  </a:cubicBezTo>
                  <a:lnTo>
                    <a:pt x="4714" y="5054"/>
                  </a:lnTo>
                  <a:close/>
                  <a:moveTo>
                    <a:pt x="4726" y="5077"/>
                  </a:moveTo>
                  <a:lnTo>
                    <a:pt x="4738" y="5100"/>
                  </a:lnTo>
                  <a:lnTo>
                    <a:pt x="4738" y="5078"/>
                  </a:lnTo>
                  <a:lnTo>
                    <a:pt x="4738" y="5078"/>
                  </a:lnTo>
                  <a:cubicBezTo>
                    <a:pt x="4734" y="5078"/>
                    <a:pt x="4730" y="5077"/>
                    <a:pt x="4726" y="5077"/>
                  </a:cubicBezTo>
                  <a:close/>
                  <a:moveTo>
                    <a:pt x="5469" y="4576"/>
                  </a:moveTo>
                  <a:cubicBezTo>
                    <a:pt x="5507" y="4735"/>
                    <a:pt x="5536" y="4867"/>
                    <a:pt x="5560" y="4961"/>
                  </a:cubicBezTo>
                  <a:cubicBezTo>
                    <a:pt x="5583" y="5042"/>
                    <a:pt x="5595" y="5088"/>
                    <a:pt x="5606" y="5123"/>
                  </a:cubicBezTo>
                  <a:cubicBezTo>
                    <a:pt x="5618" y="5169"/>
                    <a:pt x="5618" y="5181"/>
                    <a:pt x="5618" y="5181"/>
                  </a:cubicBezTo>
                  <a:lnTo>
                    <a:pt x="5618" y="5112"/>
                  </a:lnTo>
                  <a:cubicBezTo>
                    <a:pt x="5606" y="5077"/>
                    <a:pt x="5595" y="5019"/>
                    <a:pt x="5571" y="4949"/>
                  </a:cubicBezTo>
                  <a:cubicBezTo>
                    <a:pt x="5548" y="4856"/>
                    <a:pt x="5514" y="4730"/>
                    <a:pt x="5469" y="4576"/>
                  </a:cubicBezTo>
                  <a:close/>
                  <a:moveTo>
                    <a:pt x="4724" y="5066"/>
                  </a:moveTo>
                  <a:lnTo>
                    <a:pt x="4724" y="5066"/>
                  </a:lnTo>
                  <a:cubicBezTo>
                    <a:pt x="4566" y="5193"/>
                    <a:pt x="4369" y="5323"/>
                    <a:pt x="4130" y="5432"/>
                  </a:cubicBezTo>
                  <a:lnTo>
                    <a:pt x="4130" y="5432"/>
                  </a:lnTo>
                  <a:cubicBezTo>
                    <a:pt x="4369" y="5326"/>
                    <a:pt x="4567" y="5198"/>
                    <a:pt x="4726" y="5077"/>
                  </a:cubicBezTo>
                  <a:lnTo>
                    <a:pt x="4738" y="5077"/>
                  </a:lnTo>
                  <a:lnTo>
                    <a:pt x="4738" y="5078"/>
                  </a:lnTo>
                  <a:lnTo>
                    <a:pt x="4738" y="5078"/>
                  </a:lnTo>
                  <a:cubicBezTo>
                    <a:pt x="5021" y="5112"/>
                    <a:pt x="5238" y="5135"/>
                    <a:pt x="5386" y="5158"/>
                  </a:cubicBezTo>
                  <a:cubicBezTo>
                    <a:pt x="5467" y="5158"/>
                    <a:pt x="5525" y="5169"/>
                    <a:pt x="5560" y="5169"/>
                  </a:cubicBezTo>
                  <a:cubicBezTo>
                    <a:pt x="5606" y="5181"/>
                    <a:pt x="5618" y="5181"/>
                    <a:pt x="5618" y="5181"/>
                  </a:cubicBezTo>
                  <a:cubicBezTo>
                    <a:pt x="5618" y="5181"/>
                    <a:pt x="5606" y="5181"/>
                    <a:pt x="5560" y="5135"/>
                  </a:cubicBezTo>
                  <a:cubicBezTo>
                    <a:pt x="5525" y="5135"/>
                    <a:pt x="5467" y="5123"/>
                    <a:pt x="5386" y="5123"/>
                  </a:cubicBezTo>
                  <a:cubicBezTo>
                    <a:pt x="5237" y="5112"/>
                    <a:pt x="5009" y="5100"/>
                    <a:pt x="4724" y="5066"/>
                  </a:cubicBezTo>
                  <a:close/>
                  <a:moveTo>
                    <a:pt x="2979" y="0"/>
                  </a:moveTo>
                  <a:cubicBezTo>
                    <a:pt x="2643" y="0"/>
                    <a:pt x="2300" y="63"/>
                    <a:pt x="1958" y="189"/>
                  </a:cubicBezTo>
                  <a:cubicBezTo>
                    <a:pt x="1738" y="259"/>
                    <a:pt x="1541" y="375"/>
                    <a:pt x="1356" y="514"/>
                  </a:cubicBezTo>
                  <a:cubicBezTo>
                    <a:pt x="1263" y="583"/>
                    <a:pt x="1159" y="641"/>
                    <a:pt x="1078" y="722"/>
                  </a:cubicBezTo>
                  <a:lnTo>
                    <a:pt x="950" y="838"/>
                  </a:lnTo>
                  <a:lnTo>
                    <a:pt x="834" y="965"/>
                  </a:lnTo>
                  <a:cubicBezTo>
                    <a:pt x="209" y="1683"/>
                    <a:pt x="1" y="2645"/>
                    <a:pt x="197" y="3478"/>
                  </a:cubicBezTo>
                  <a:cubicBezTo>
                    <a:pt x="290" y="3895"/>
                    <a:pt x="464" y="4266"/>
                    <a:pt x="719" y="4590"/>
                  </a:cubicBezTo>
                  <a:cubicBezTo>
                    <a:pt x="962" y="4915"/>
                    <a:pt x="1251" y="5158"/>
                    <a:pt x="1564" y="5332"/>
                  </a:cubicBezTo>
                  <a:cubicBezTo>
                    <a:pt x="1888" y="5505"/>
                    <a:pt x="2224" y="5621"/>
                    <a:pt x="2537" y="5656"/>
                  </a:cubicBezTo>
                  <a:cubicBezTo>
                    <a:pt x="2690" y="5678"/>
                    <a:pt x="2841" y="5689"/>
                    <a:pt x="2986" y="5689"/>
                  </a:cubicBezTo>
                  <a:cubicBezTo>
                    <a:pt x="3149" y="5689"/>
                    <a:pt x="3305" y="5675"/>
                    <a:pt x="3452" y="5644"/>
                  </a:cubicBezTo>
                  <a:cubicBezTo>
                    <a:pt x="3708" y="5597"/>
                    <a:pt x="3933" y="5522"/>
                    <a:pt x="4130" y="5432"/>
                  </a:cubicBezTo>
                  <a:lnTo>
                    <a:pt x="4130" y="5432"/>
                  </a:lnTo>
                  <a:cubicBezTo>
                    <a:pt x="3935" y="5519"/>
                    <a:pt x="3713" y="5591"/>
                    <a:pt x="3464" y="5633"/>
                  </a:cubicBezTo>
                  <a:cubicBezTo>
                    <a:pt x="3317" y="5657"/>
                    <a:pt x="3164" y="5672"/>
                    <a:pt x="3006" y="5672"/>
                  </a:cubicBezTo>
                  <a:cubicBezTo>
                    <a:pt x="2865" y="5672"/>
                    <a:pt x="2719" y="5660"/>
                    <a:pt x="2572" y="5633"/>
                  </a:cubicBezTo>
                  <a:cubicBezTo>
                    <a:pt x="2247" y="5586"/>
                    <a:pt x="1912" y="5471"/>
                    <a:pt x="1610" y="5297"/>
                  </a:cubicBezTo>
                  <a:cubicBezTo>
                    <a:pt x="1309" y="5123"/>
                    <a:pt x="1008" y="4880"/>
                    <a:pt x="777" y="4556"/>
                  </a:cubicBezTo>
                  <a:cubicBezTo>
                    <a:pt x="545" y="4254"/>
                    <a:pt x="348" y="3884"/>
                    <a:pt x="267" y="3478"/>
                  </a:cubicBezTo>
                  <a:cubicBezTo>
                    <a:pt x="82" y="2668"/>
                    <a:pt x="279" y="1706"/>
                    <a:pt x="892" y="1012"/>
                  </a:cubicBezTo>
                  <a:lnTo>
                    <a:pt x="1008" y="884"/>
                  </a:lnTo>
                  <a:lnTo>
                    <a:pt x="1136" y="768"/>
                  </a:lnTo>
                  <a:cubicBezTo>
                    <a:pt x="1217" y="676"/>
                    <a:pt x="1309" y="618"/>
                    <a:pt x="1390" y="548"/>
                  </a:cubicBezTo>
                  <a:cubicBezTo>
                    <a:pt x="1587" y="421"/>
                    <a:pt x="1784" y="317"/>
                    <a:pt x="1993" y="236"/>
                  </a:cubicBezTo>
                  <a:cubicBezTo>
                    <a:pt x="2317" y="109"/>
                    <a:pt x="2648" y="46"/>
                    <a:pt x="2976" y="46"/>
                  </a:cubicBezTo>
                  <a:cubicBezTo>
                    <a:pt x="3069" y="46"/>
                    <a:pt x="3162" y="52"/>
                    <a:pt x="3255" y="62"/>
                  </a:cubicBezTo>
                  <a:cubicBezTo>
                    <a:pt x="3684" y="97"/>
                    <a:pt x="4066" y="236"/>
                    <a:pt x="4402" y="432"/>
                  </a:cubicBezTo>
                  <a:cubicBezTo>
                    <a:pt x="4738" y="641"/>
                    <a:pt x="5027" y="896"/>
                    <a:pt x="5247" y="1185"/>
                  </a:cubicBezTo>
                  <a:cubicBezTo>
                    <a:pt x="5676" y="1764"/>
                    <a:pt x="5826" y="2436"/>
                    <a:pt x="5791" y="2992"/>
                  </a:cubicBezTo>
                  <a:cubicBezTo>
                    <a:pt x="5768" y="3560"/>
                    <a:pt x="5571" y="4011"/>
                    <a:pt x="5398" y="4312"/>
                  </a:cubicBezTo>
                  <a:lnTo>
                    <a:pt x="5398" y="4336"/>
                  </a:lnTo>
                  <a:cubicBezTo>
                    <a:pt x="5424" y="4422"/>
                    <a:pt x="5448" y="4503"/>
                    <a:pt x="5469" y="4576"/>
                  </a:cubicBezTo>
                  <a:lnTo>
                    <a:pt x="5469" y="4576"/>
                  </a:lnTo>
                  <a:cubicBezTo>
                    <a:pt x="5452" y="4504"/>
                    <a:pt x="5433" y="4426"/>
                    <a:pt x="5411" y="4344"/>
                  </a:cubicBezTo>
                  <a:lnTo>
                    <a:pt x="5411" y="4344"/>
                  </a:lnTo>
                  <a:cubicBezTo>
                    <a:pt x="5596" y="4042"/>
                    <a:pt x="5780" y="3581"/>
                    <a:pt x="5826" y="3015"/>
                  </a:cubicBezTo>
                  <a:cubicBezTo>
                    <a:pt x="5849" y="2448"/>
                    <a:pt x="5710" y="1764"/>
                    <a:pt x="5270" y="1174"/>
                  </a:cubicBezTo>
                  <a:cubicBezTo>
                    <a:pt x="5062" y="884"/>
                    <a:pt x="4772" y="606"/>
                    <a:pt x="4436" y="409"/>
                  </a:cubicBezTo>
                  <a:cubicBezTo>
                    <a:pt x="4089" y="201"/>
                    <a:pt x="3695" y="62"/>
                    <a:pt x="3267" y="16"/>
                  </a:cubicBezTo>
                  <a:cubicBezTo>
                    <a:pt x="3171" y="5"/>
                    <a:pt x="3076" y="0"/>
                    <a:pt x="297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721;p45">
              <a:extLst>
                <a:ext uri="{FF2B5EF4-FFF2-40B4-BE49-F238E27FC236}">
                  <a16:creationId xmlns:a16="http://schemas.microsoft.com/office/drawing/2014/main" id="{73455B49-E7F3-3F22-B44E-FC87018F4FC4}"/>
                </a:ext>
              </a:extLst>
            </p:cNvPr>
            <p:cNvSpPr/>
            <p:nvPr/>
          </p:nvSpPr>
          <p:spPr>
            <a:xfrm>
              <a:off x="1651757" y="1785822"/>
              <a:ext cx="211171" cy="170677"/>
            </a:xfrm>
            <a:custGeom>
              <a:avLst/>
              <a:gdLst/>
              <a:ahLst/>
              <a:cxnLst/>
              <a:rect l="l" t="t" r="r" b="b"/>
              <a:pathLst>
                <a:path w="3082" h="2491" extrusionOk="0">
                  <a:moveTo>
                    <a:pt x="2583" y="0"/>
                  </a:moveTo>
                  <a:lnTo>
                    <a:pt x="1344" y="1645"/>
                  </a:lnTo>
                  <a:lnTo>
                    <a:pt x="348" y="985"/>
                  </a:lnTo>
                  <a:lnTo>
                    <a:pt x="1" y="1506"/>
                  </a:lnTo>
                  <a:lnTo>
                    <a:pt x="1483" y="2490"/>
                  </a:lnTo>
                  <a:lnTo>
                    <a:pt x="3081" y="371"/>
                  </a:lnTo>
                  <a:lnTo>
                    <a:pt x="2583" y="0"/>
                  </a:ln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722;p45">
              <a:extLst>
                <a:ext uri="{FF2B5EF4-FFF2-40B4-BE49-F238E27FC236}">
                  <a16:creationId xmlns:a16="http://schemas.microsoft.com/office/drawing/2014/main" id="{DA76F1BC-F9E6-5F00-AC0C-E1C03160BE50}"/>
                </a:ext>
              </a:extLst>
            </p:cNvPr>
            <p:cNvSpPr/>
            <p:nvPr/>
          </p:nvSpPr>
          <p:spPr>
            <a:xfrm>
              <a:off x="2028734" y="1633168"/>
              <a:ext cx="187327" cy="175610"/>
            </a:xfrm>
            <a:custGeom>
              <a:avLst/>
              <a:gdLst/>
              <a:ahLst/>
              <a:cxnLst/>
              <a:rect l="l" t="t" r="r" b="b"/>
              <a:pathLst>
                <a:path w="2734" h="2563" extrusionOk="0">
                  <a:moveTo>
                    <a:pt x="1597" y="0"/>
                  </a:moveTo>
                  <a:cubicBezTo>
                    <a:pt x="1261" y="0"/>
                    <a:pt x="925" y="135"/>
                    <a:pt x="649" y="329"/>
                  </a:cubicBezTo>
                  <a:cubicBezTo>
                    <a:pt x="405" y="503"/>
                    <a:pt x="209" y="734"/>
                    <a:pt x="104" y="1012"/>
                  </a:cubicBezTo>
                  <a:cubicBezTo>
                    <a:pt x="0" y="1290"/>
                    <a:pt x="0" y="1614"/>
                    <a:pt x="151" y="1881"/>
                  </a:cubicBezTo>
                  <a:cubicBezTo>
                    <a:pt x="290" y="2159"/>
                    <a:pt x="568" y="2332"/>
                    <a:pt x="857" y="2448"/>
                  </a:cubicBezTo>
                  <a:cubicBezTo>
                    <a:pt x="1051" y="2513"/>
                    <a:pt x="1260" y="2563"/>
                    <a:pt x="1459" y="2563"/>
                  </a:cubicBezTo>
                  <a:cubicBezTo>
                    <a:pt x="1510" y="2563"/>
                    <a:pt x="1561" y="2560"/>
                    <a:pt x="1610" y="2553"/>
                  </a:cubicBezTo>
                  <a:cubicBezTo>
                    <a:pt x="1865" y="2529"/>
                    <a:pt x="2108" y="2379"/>
                    <a:pt x="2247" y="2170"/>
                  </a:cubicBezTo>
                  <a:lnTo>
                    <a:pt x="2733" y="1128"/>
                  </a:lnTo>
                  <a:cubicBezTo>
                    <a:pt x="2733" y="456"/>
                    <a:pt x="2270" y="109"/>
                    <a:pt x="1853" y="28"/>
                  </a:cubicBezTo>
                  <a:cubicBezTo>
                    <a:pt x="1768" y="9"/>
                    <a:pt x="1683" y="0"/>
                    <a:pt x="1597"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723;p45">
              <a:extLst>
                <a:ext uri="{FF2B5EF4-FFF2-40B4-BE49-F238E27FC236}">
                  <a16:creationId xmlns:a16="http://schemas.microsoft.com/office/drawing/2014/main" id="{4D9C3BE5-FC9D-AAC8-A73D-3F053E24BD0C}"/>
                </a:ext>
              </a:extLst>
            </p:cNvPr>
            <p:cNvSpPr/>
            <p:nvPr/>
          </p:nvSpPr>
          <p:spPr>
            <a:xfrm>
              <a:off x="2121573" y="1650160"/>
              <a:ext cx="383355" cy="378559"/>
            </a:xfrm>
            <a:custGeom>
              <a:avLst/>
              <a:gdLst/>
              <a:ahLst/>
              <a:cxnLst/>
              <a:rect l="l" t="t" r="r" b="b"/>
              <a:pathLst>
                <a:path w="5595" h="5525" extrusionOk="0">
                  <a:moveTo>
                    <a:pt x="2934" y="1"/>
                  </a:moveTo>
                  <a:cubicBezTo>
                    <a:pt x="2462" y="1"/>
                    <a:pt x="1985" y="120"/>
                    <a:pt x="1552" y="370"/>
                  </a:cubicBezTo>
                  <a:cubicBezTo>
                    <a:pt x="1436" y="440"/>
                    <a:pt x="1320" y="521"/>
                    <a:pt x="1205" y="602"/>
                  </a:cubicBezTo>
                  <a:cubicBezTo>
                    <a:pt x="440" y="1169"/>
                    <a:pt x="0" y="2154"/>
                    <a:pt x="58" y="3104"/>
                  </a:cubicBezTo>
                  <a:cubicBezTo>
                    <a:pt x="116" y="4065"/>
                    <a:pt x="637" y="4957"/>
                    <a:pt x="1425" y="5524"/>
                  </a:cubicBezTo>
                  <a:lnTo>
                    <a:pt x="5177" y="4609"/>
                  </a:lnTo>
                  <a:cubicBezTo>
                    <a:pt x="5409" y="3972"/>
                    <a:pt x="5513" y="3370"/>
                    <a:pt x="5583" y="2606"/>
                  </a:cubicBezTo>
                  <a:cubicBezTo>
                    <a:pt x="5594" y="2513"/>
                    <a:pt x="5594" y="2409"/>
                    <a:pt x="5594" y="2316"/>
                  </a:cubicBezTo>
                  <a:cubicBezTo>
                    <a:pt x="5583" y="1864"/>
                    <a:pt x="5432" y="1424"/>
                    <a:pt x="5142" y="1077"/>
                  </a:cubicBezTo>
                  <a:cubicBezTo>
                    <a:pt x="4601" y="380"/>
                    <a:pt x="3775" y="1"/>
                    <a:pt x="293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724;p45">
              <a:extLst>
                <a:ext uri="{FF2B5EF4-FFF2-40B4-BE49-F238E27FC236}">
                  <a16:creationId xmlns:a16="http://schemas.microsoft.com/office/drawing/2014/main" id="{BDC82DAD-968D-D145-1856-161649E0DAF2}"/>
                </a:ext>
              </a:extLst>
            </p:cNvPr>
            <p:cNvSpPr/>
            <p:nvPr/>
          </p:nvSpPr>
          <p:spPr>
            <a:xfrm>
              <a:off x="2187417" y="1707714"/>
              <a:ext cx="303190" cy="586852"/>
            </a:xfrm>
            <a:custGeom>
              <a:avLst/>
              <a:gdLst/>
              <a:ahLst/>
              <a:cxnLst/>
              <a:rect l="l" t="t" r="r" b="b"/>
              <a:pathLst>
                <a:path w="4425" h="8565" extrusionOk="0">
                  <a:moveTo>
                    <a:pt x="3022" y="1"/>
                  </a:moveTo>
                  <a:cubicBezTo>
                    <a:pt x="2992" y="1"/>
                    <a:pt x="2961" y="2"/>
                    <a:pt x="2931" y="5"/>
                  </a:cubicBezTo>
                  <a:lnTo>
                    <a:pt x="1054" y="492"/>
                  </a:lnTo>
                  <a:cubicBezTo>
                    <a:pt x="464" y="631"/>
                    <a:pt x="58" y="1140"/>
                    <a:pt x="12" y="1754"/>
                  </a:cubicBezTo>
                  <a:cubicBezTo>
                    <a:pt x="12" y="1789"/>
                    <a:pt x="12" y="1754"/>
                    <a:pt x="0" y="1800"/>
                  </a:cubicBezTo>
                  <a:lnTo>
                    <a:pt x="417" y="6653"/>
                  </a:lnTo>
                  <a:lnTo>
                    <a:pt x="3081" y="8564"/>
                  </a:lnTo>
                  <a:lnTo>
                    <a:pt x="3070" y="6838"/>
                  </a:lnTo>
                  <a:lnTo>
                    <a:pt x="3070" y="5796"/>
                  </a:lnTo>
                  <a:cubicBezTo>
                    <a:pt x="3070" y="5796"/>
                    <a:pt x="4100" y="5622"/>
                    <a:pt x="4309" y="4267"/>
                  </a:cubicBezTo>
                  <a:cubicBezTo>
                    <a:pt x="4425" y="3584"/>
                    <a:pt x="4390" y="2634"/>
                    <a:pt x="4332" y="1731"/>
                  </a:cubicBezTo>
                  <a:cubicBezTo>
                    <a:pt x="4276" y="951"/>
                    <a:pt x="3771" y="1"/>
                    <a:pt x="3022" y="1"/>
                  </a:cubicBezTo>
                  <a:close/>
                </a:path>
              </a:pathLst>
            </a:custGeom>
            <a:solidFill>
              <a:srgbClr val="FFBF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725;p45">
              <a:extLst>
                <a:ext uri="{FF2B5EF4-FFF2-40B4-BE49-F238E27FC236}">
                  <a16:creationId xmlns:a16="http://schemas.microsoft.com/office/drawing/2014/main" id="{47DBEDD5-1685-430B-01D8-6813FDD0F1CA}"/>
                </a:ext>
              </a:extLst>
            </p:cNvPr>
            <p:cNvSpPr/>
            <p:nvPr/>
          </p:nvSpPr>
          <p:spPr>
            <a:xfrm>
              <a:off x="2443737" y="1889762"/>
              <a:ext cx="23844" cy="23090"/>
            </a:xfrm>
            <a:custGeom>
              <a:avLst/>
              <a:gdLst/>
              <a:ahLst/>
              <a:cxnLst/>
              <a:rect l="l" t="t" r="r" b="b"/>
              <a:pathLst>
                <a:path w="348" h="337" extrusionOk="0">
                  <a:moveTo>
                    <a:pt x="174" y="0"/>
                  </a:moveTo>
                  <a:cubicBezTo>
                    <a:pt x="70" y="0"/>
                    <a:pt x="0" y="93"/>
                    <a:pt x="0" y="174"/>
                  </a:cubicBezTo>
                  <a:cubicBezTo>
                    <a:pt x="0" y="278"/>
                    <a:pt x="70" y="336"/>
                    <a:pt x="174" y="336"/>
                  </a:cubicBezTo>
                  <a:cubicBezTo>
                    <a:pt x="267" y="336"/>
                    <a:pt x="348" y="244"/>
                    <a:pt x="348" y="163"/>
                  </a:cubicBezTo>
                  <a:cubicBezTo>
                    <a:pt x="348" y="58"/>
                    <a:pt x="255" y="0"/>
                    <a:pt x="17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726;p45">
              <a:extLst>
                <a:ext uri="{FF2B5EF4-FFF2-40B4-BE49-F238E27FC236}">
                  <a16:creationId xmlns:a16="http://schemas.microsoft.com/office/drawing/2014/main" id="{03C34869-1580-AE4D-CC4C-676522C9F295}"/>
                </a:ext>
              </a:extLst>
            </p:cNvPr>
            <p:cNvSpPr/>
            <p:nvPr/>
          </p:nvSpPr>
          <p:spPr>
            <a:xfrm>
              <a:off x="2421538" y="1850845"/>
              <a:ext cx="47620" cy="13841"/>
            </a:xfrm>
            <a:custGeom>
              <a:avLst/>
              <a:gdLst/>
              <a:ahLst/>
              <a:cxnLst/>
              <a:rect l="l" t="t" r="r" b="b"/>
              <a:pathLst>
                <a:path w="695" h="202" extrusionOk="0">
                  <a:moveTo>
                    <a:pt x="359" y="1"/>
                  </a:moveTo>
                  <a:cubicBezTo>
                    <a:pt x="243" y="1"/>
                    <a:pt x="151" y="47"/>
                    <a:pt x="93" y="94"/>
                  </a:cubicBezTo>
                  <a:cubicBezTo>
                    <a:pt x="23" y="140"/>
                    <a:pt x="0" y="175"/>
                    <a:pt x="12" y="198"/>
                  </a:cubicBezTo>
                  <a:cubicBezTo>
                    <a:pt x="15" y="200"/>
                    <a:pt x="20" y="201"/>
                    <a:pt x="25" y="201"/>
                  </a:cubicBezTo>
                  <a:cubicBezTo>
                    <a:pt x="72" y="201"/>
                    <a:pt x="192" y="117"/>
                    <a:pt x="359" y="117"/>
                  </a:cubicBezTo>
                  <a:cubicBezTo>
                    <a:pt x="515" y="117"/>
                    <a:pt x="653" y="201"/>
                    <a:pt x="687" y="201"/>
                  </a:cubicBezTo>
                  <a:cubicBezTo>
                    <a:pt x="691" y="201"/>
                    <a:pt x="694" y="200"/>
                    <a:pt x="695" y="198"/>
                  </a:cubicBezTo>
                  <a:cubicBezTo>
                    <a:pt x="695" y="175"/>
                    <a:pt x="683" y="151"/>
                    <a:pt x="637" y="94"/>
                  </a:cubicBezTo>
                  <a:cubicBezTo>
                    <a:pt x="579" y="47"/>
                    <a:pt x="475" y="1"/>
                    <a:pt x="35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727;p45">
              <a:extLst>
                <a:ext uri="{FF2B5EF4-FFF2-40B4-BE49-F238E27FC236}">
                  <a16:creationId xmlns:a16="http://schemas.microsoft.com/office/drawing/2014/main" id="{8BFB8FC9-7730-079E-63D0-75485CB3D942}"/>
                </a:ext>
              </a:extLst>
            </p:cNvPr>
            <p:cNvSpPr/>
            <p:nvPr/>
          </p:nvSpPr>
          <p:spPr>
            <a:xfrm>
              <a:off x="2333426" y="1889762"/>
              <a:ext cx="23844" cy="23090"/>
            </a:xfrm>
            <a:custGeom>
              <a:avLst/>
              <a:gdLst/>
              <a:ahLst/>
              <a:cxnLst/>
              <a:rect l="l" t="t" r="r" b="b"/>
              <a:pathLst>
                <a:path w="348" h="337" extrusionOk="0">
                  <a:moveTo>
                    <a:pt x="174" y="0"/>
                  </a:moveTo>
                  <a:cubicBezTo>
                    <a:pt x="70" y="0"/>
                    <a:pt x="1" y="93"/>
                    <a:pt x="1" y="174"/>
                  </a:cubicBezTo>
                  <a:cubicBezTo>
                    <a:pt x="1" y="278"/>
                    <a:pt x="70" y="336"/>
                    <a:pt x="174" y="336"/>
                  </a:cubicBezTo>
                  <a:cubicBezTo>
                    <a:pt x="278" y="336"/>
                    <a:pt x="348" y="244"/>
                    <a:pt x="348" y="163"/>
                  </a:cubicBezTo>
                  <a:cubicBezTo>
                    <a:pt x="348" y="58"/>
                    <a:pt x="255" y="0"/>
                    <a:pt x="17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728;p45">
              <a:extLst>
                <a:ext uri="{FF2B5EF4-FFF2-40B4-BE49-F238E27FC236}">
                  <a16:creationId xmlns:a16="http://schemas.microsoft.com/office/drawing/2014/main" id="{6E14BE98-BC18-6A02-B430-D7AA0ECC3583}"/>
                </a:ext>
              </a:extLst>
            </p:cNvPr>
            <p:cNvSpPr/>
            <p:nvPr/>
          </p:nvSpPr>
          <p:spPr>
            <a:xfrm>
              <a:off x="2300880" y="1853243"/>
              <a:ext cx="49264" cy="13292"/>
            </a:xfrm>
            <a:custGeom>
              <a:avLst/>
              <a:gdLst/>
              <a:ahLst/>
              <a:cxnLst/>
              <a:rect l="l" t="t" r="r" b="b"/>
              <a:pathLst>
                <a:path w="719" h="194" extrusionOk="0">
                  <a:moveTo>
                    <a:pt x="360" y="1"/>
                  </a:moveTo>
                  <a:cubicBezTo>
                    <a:pt x="244" y="1"/>
                    <a:pt x="140" y="47"/>
                    <a:pt x="82" y="82"/>
                  </a:cubicBezTo>
                  <a:cubicBezTo>
                    <a:pt x="24" y="128"/>
                    <a:pt x="1" y="174"/>
                    <a:pt x="12" y="186"/>
                  </a:cubicBezTo>
                  <a:cubicBezTo>
                    <a:pt x="16" y="191"/>
                    <a:pt x="21" y="193"/>
                    <a:pt x="28" y="193"/>
                  </a:cubicBezTo>
                  <a:cubicBezTo>
                    <a:pt x="73" y="193"/>
                    <a:pt x="191" y="116"/>
                    <a:pt x="360" y="116"/>
                  </a:cubicBezTo>
                  <a:cubicBezTo>
                    <a:pt x="519" y="116"/>
                    <a:pt x="652" y="193"/>
                    <a:pt x="694" y="193"/>
                  </a:cubicBezTo>
                  <a:cubicBezTo>
                    <a:pt x="701" y="193"/>
                    <a:pt x="705" y="191"/>
                    <a:pt x="707" y="186"/>
                  </a:cubicBezTo>
                  <a:cubicBezTo>
                    <a:pt x="719" y="186"/>
                    <a:pt x="707" y="140"/>
                    <a:pt x="638" y="82"/>
                  </a:cubicBezTo>
                  <a:cubicBezTo>
                    <a:pt x="580" y="35"/>
                    <a:pt x="476" y="1"/>
                    <a:pt x="36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729;p45">
              <a:extLst>
                <a:ext uri="{FF2B5EF4-FFF2-40B4-BE49-F238E27FC236}">
                  <a16:creationId xmlns:a16="http://schemas.microsoft.com/office/drawing/2014/main" id="{3E230A4F-570B-33A6-3B61-94CD0D442F73}"/>
                </a:ext>
              </a:extLst>
            </p:cNvPr>
            <p:cNvSpPr/>
            <p:nvPr/>
          </p:nvSpPr>
          <p:spPr>
            <a:xfrm>
              <a:off x="2381798" y="1856395"/>
              <a:ext cx="39809" cy="107230"/>
            </a:xfrm>
            <a:custGeom>
              <a:avLst/>
              <a:gdLst/>
              <a:ahLst/>
              <a:cxnLst/>
              <a:rect l="l" t="t" r="r" b="b"/>
              <a:pathLst>
                <a:path w="581" h="1565" extrusionOk="0">
                  <a:moveTo>
                    <a:pt x="15" y="0"/>
                  </a:moveTo>
                  <a:cubicBezTo>
                    <a:pt x="14" y="0"/>
                    <a:pt x="13" y="0"/>
                    <a:pt x="13" y="1"/>
                  </a:cubicBezTo>
                  <a:cubicBezTo>
                    <a:pt x="1" y="13"/>
                    <a:pt x="128" y="430"/>
                    <a:pt x="337" y="951"/>
                  </a:cubicBezTo>
                  <a:cubicBezTo>
                    <a:pt x="395" y="1078"/>
                    <a:pt x="441" y="1194"/>
                    <a:pt x="476" y="1310"/>
                  </a:cubicBezTo>
                  <a:cubicBezTo>
                    <a:pt x="499" y="1368"/>
                    <a:pt x="522" y="1426"/>
                    <a:pt x="511" y="1460"/>
                  </a:cubicBezTo>
                  <a:cubicBezTo>
                    <a:pt x="499" y="1483"/>
                    <a:pt x="453" y="1507"/>
                    <a:pt x="406" y="1507"/>
                  </a:cubicBezTo>
                  <a:cubicBezTo>
                    <a:pt x="221" y="1530"/>
                    <a:pt x="105" y="1541"/>
                    <a:pt x="105" y="1565"/>
                  </a:cubicBezTo>
                  <a:lnTo>
                    <a:pt x="406" y="1565"/>
                  </a:lnTo>
                  <a:cubicBezTo>
                    <a:pt x="441" y="1565"/>
                    <a:pt x="464" y="1565"/>
                    <a:pt x="499" y="1541"/>
                  </a:cubicBezTo>
                  <a:cubicBezTo>
                    <a:pt x="522" y="1530"/>
                    <a:pt x="557" y="1507"/>
                    <a:pt x="569" y="1472"/>
                  </a:cubicBezTo>
                  <a:cubicBezTo>
                    <a:pt x="580" y="1402"/>
                    <a:pt x="557" y="1344"/>
                    <a:pt x="534" y="1287"/>
                  </a:cubicBezTo>
                  <a:cubicBezTo>
                    <a:pt x="499" y="1171"/>
                    <a:pt x="453" y="1055"/>
                    <a:pt x="406" y="928"/>
                  </a:cubicBezTo>
                  <a:cubicBezTo>
                    <a:pt x="226" y="420"/>
                    <a:pt x="45" y="0"/>
                    <a:pt x="15"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730;p45">
              <a:extLst>
                <a:ext uri="{FF2B5EF4-FFF2-40B4-BE49-F238E27FC236}">
                  <a16:creationId xmlns:a16="http://schemas.microsoft.com/office/drawing/2014/main" id="{50E91FB5-3F4C-ABC6-4668-20E43A713DB6}"/>
                </a:ext>
              </a:extLst>
            </p:cNvPr>
            <p:cNvSpPr/>
            <p:nvPr/>
          </p:nvSpPr>
          <p:spPr>
            <a:xfrm>
              <a:off x="2274707" y="2071468"/>
              <a:ext cx="123057" cy="55020"/>
            </a:xfrm>
            <a:custGeom>
              <a:avLst/>
              <a:gdLst/>
              <a:ahLst/>
              <a:cxnLst/>
              <a:rect l="l" t="t" r="r" b="b"/>
              <a:pathLst>
                <a:path w="1796" h="803" extrusionOk="0">
                  <a:moveTo>
                    <a:pt x="1796" y="476"/>
                  </a:moveTo>
                  <a:lnTo>
                    <a:pt x="1796" y="476"/>
                  </a:lnTo>
                  <a:lnTo>
                    <a:pt x="1796" y="476"/>
                  </a:lnTo>
                  <a:cubicBezTo>
                    <a:pt x="1796" y="476"/>
                    <a:pt x="1796" y="476"/>
                    <a:pt x="1796" y="476"/>
                  </a:cubicBezTo>
                  <a:close/>
                  <a:moveTo>
                    <a:pt x="0" y="1"/>
                  </a:moveTo>
                  <a:lnTo>
                    <a:pt x="0" y="1"/>
                  </a:lnTo>
                  <a:cubicBezTo>
                    <a:pt x="0" y="1"/>
                    <a:pt x="381" y="802"/>
                    <a:pt x="1525" y="802"/>
                  </a:cubicBezTo>
                  <a:cubicBezTo>
                    <a:pt x="1611" y="802"/>
                    <a:pt x="1701" y="798"/>
                    <a:pt x="1796" y="788"/>
                  </a:cubicBezTo>
                  <a:lnTo>
                    <a:pt x="1796" y="476"/>
                  </a:lnTo>
                  <a:lnTo>
                    <a:pt x="1796" y="476"/>
                  </a:lnTo>
                  <a:cubicBezTo>
                    <a:pt x="1794" y="476"/>
                    <a:pt x="1767" y="477"/>
                    <a:pt x="1720" y="477"/>
                  </a:cubicBezTo>
                  <a:cubicBezTo>
                    <a:pt x="1488" y="477"/>
                    <a:pt x="752" y="438"/>
                    <a:pt x="0" y="1"/>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731;p45">
              <a:extLst>
                <a:ext uri="{FF2B5EF4-FFF2-40B4-BE49-F238E27FC236}">
                  <a16:creationId xmlns:a16="http://schemas.microsoft.com/office/drawing/2014/main" id="{F016BF2E-D47A-3779-86A8-EF9ABA15517C}"/>
                </a:ext>
              </a:extLst>
            </p:cNvPr>
            <p:cNvSpPr/>
            <p:nvPr/>
          </p:nvSpPr>
          <p:spPr>
            <a:xfrm>
              <a:off x="2286629" y="1806926"/>
              <a:ext cx="58788" cy="17472"/>
            </a:xfrm>
            <a:custGeom>
              <a:avLst/>
              <a:gdLst/>
              <a:ahLst/>
              <a:cxnLst/>
              <a:rect l="l" t="t" r="r" b="b"/>
              <a:pathLst>
                <a:path w="858" h="255" extrusionOk="0">
                  <a:moveTo>
                    <a:pt x="505" y="1"/>
                  </a:moveTo>
                  <a:cubicBezTo>
                    <a:pt x="477" y="1"/>
                    <a:pt x="447" y="2"/>
                    <a:pt x="417" y="5"/>
                  </a:cubicBezTo>
                  <a:cubicBezTo>
                    <a:pt x="290" y="17"/>
                    <a:pt x="174" y="86"/>
                    <a:pt x="104" y="121"/>
                  </a:cubicBezTo>
                  <a:cubicBezTo>
                    <a:pt x="23" y="167"/>
                    <a:pt x="0" y="213"/>
                    <a:pt x="12" y="237"/>
                  </a:cubicBezTo>
                  <a:cubicBezTo>
                    <a:pt x="21" y="249"/>
                    <a:pt x="41" y="254"/>
                    <a:pt x="69" y="254"/>
                  </a:cubicBezTo>
                  <a:cubicBezTo>
                    <a:pt x="144" y="254"/>
                    <a:pt x="280" y="219"/>
                    <a:pt x="440" y="202"/>
                  </a:cubicBezTo>
                  <a:cubicBezTo>
                    <a:pt x="649" y="167"/>
                    <a:pt x="846" y="202"/>
                    <a:pt x="857" y="144"/>
                  </a:cubicBezTo>
                  <a:cubicBezTo>
                    <a:pt x="857" y="109"/>
                    <a:pt x="822" y="63"/>
                    <a:pt x="753" y="51"/>
                  </a:cubicBezTo>
                  <a:cubicBezTo>
                    <a:pt x="682" y="16"/>
                    <a:pt x="598" y="1"/>
                    <a:pt x="50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732;p45">
              <a:extLst>
                <a:ext uri="{FF2B5EF4-FFF2-40B4-BE49-F238E27FC236}">
                  <a16:creationId xmlns:a16="http://schemas.microsoft.com/office/drawing/2014/main" id="{3A24A424-3472-5FED-2917-4780F482ED05}"/>
                </a:ext>
              </a:extLst>
            </p:cNvPr>
            <p:cNvSpPr/>
            <p:nvPr/>
          </p:nvSpPr>
          <p:spPr>
            <a:xfrm>
              <a:off x="2410369" y="1804870"/>
              <a:ext cx="46112" cy="14183"/>
            </a:xfrm>
            <a:custGeom>
              <a:avLst/>
              <a:gdLst/>
              <a:ahLst/>
              <a:cxnLst/>
              <a:rect l="l" t="t" r="r" b="b"/>
              <a:pathLst>
                <a:path w="673" h="207" extrusionOk="0">
                  <a:moveTo>
                    <a:pt x="337" y="0"/>
                  </a:moveTo>
                  <a:cubicBezTo>
                    <a:pt x="221" y="0"/>
                    <a:pt x="140" y="23"/>
                    <a:pt x="82" y="70"/>
                  </a:cubicBezTo>
                  <a:cubicBezTo>
                    <a:pt x="36" y="116"/>
                    <a:pt x="1" y="151"/>
                    <a:pt x="24" y="174"/>
                  </a:cubicBezTo>
                  <a:cubicBezTo>
                    <a:pt x="34" y="189"/>
                    <a:pt x="63" y="193"/>
                    <a:pt x="106" y="193"/>
                  </a:cubicBezTo>
                  <a:cubicBezTo>
                    <a:pt x="163" y="193"/>
                    <a:pt x="244" y="185"/>
                    <a:pt x="337" y="185"/>
                  </a:cubicBezTo>
                  <a:cubicBezTo>
                    <a:pt x="445" y="185"/>
                    <a:pt x="538" y="206"/>
                    <a:pt x="598" y="206"/>
                  </a:cubicBezTo>
                  <a:cubicBezTo>
                    <a:pt x="628" y="206"/>
                    <a:pt x="650" y="201"/>
                    <a:pt x="661" y="185"/>
                  </a:cubicBezTo>
                  <a:cubicBezTo>
                    <a:pt x="673" y="174"/>
                    <a:pt x="661" y="128"/>
                    <a:pt x="580" y="81"/>
                  </a:cubicBezTo>
                  <a:cubicBezTo>
                    <a:pt x="545" y="35"/>
                    <a:pt x="441" y="0"/>
                    <a:pt x="337"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2733;p45">
              <a:extLst>
                <a:ext uri="{FF2B5EF4-FFF2-40B4-BE49-F238E27FC236}">
                  <a16:creationId xmlns:a16="http://schemas.microsoft.com/office/drawing/2014/main" id="{17ED1508-722F-DCAF-4907-A4E34DA64C5A}"/>
                </a:ext>
              </a:extLst>
            </p:cNvPr>
            <p:cNvSpPr/>
            <p:nvPr/>
          </p:nvSpPr>
          <p:spPr>
            <a:xfrm>
              <a:off x="2151172" y="1890995"/>
              <a:ext cx="50566" cy="76808"/>
            </a:xfrm>
            <a:custGeom>
              <a:avLst/>
              <a:gdLst/>
              <a:ahLst/>
              <a:cxnLst/>
              <a:rect l="l" t="t" r="r" b="b"/>
              <a:pathLst>
                <a:path w="738" h="1121" extrusionOk="0">
                  <a:moveTo>
                    <a:pt x="448" y="1"/>
                  </a:moveTo>
                  <a:cubicBezTo>
                    <a:pt x="244" y="1"/>
                    <a:pt x="8" y="103"/>
                    <a:pt x="8" y="538"/>
                  </a:cubicBezTo>
                  <a:cubicBezTo>
                    <a:pt x="0" y="1031"/>
                    <a:pt x="347" y="1120"/>
                    <a:pt x="565" y="1120"/>
                  </a:cubicBezTo>
                  <a:cubicBezTo>
                    <a:pt x="665" y="1120"/>
                    <a:pt x="738" y="1102"/>
                    <a:pt x="738" y="1094"/>
                  </a:cubicBezTo>
                  <a:lnTo>
                    <a:pt x="738" y="75"/>
                  </a:lnTo>
                  <a:cubicBezTo>
                    <a:pt x="728" y="56"/>
                    <a:pt x="597" y="1"/>
                    <a:pt x="448" y="1"/>
                  </a:cubicBezTo>
                  <a:close/>
                </a:path>
              </a:pathLst>
            </a:custGeom>
            <a:solidFill>
              <a:srgbClr val="FFBF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2734;p45">
              <a:extLst>
                <a:ext uri="{FF2B5EF4-FFF2-40B4-BE49-F238E27FC236}">
                  <a16:creationId xmlns:a16="http://schemas.microsoft.com/office/drawing/2014/main" id="{10B4C850-6C9C-7C95-CA08-4F3F87CDFBFF}"/>
                </a:ext>
              </a:extLst>
            </p:cNvPr>
            <p:cNvSpPr/>
            <p:nvPr/>
          </p:nvSpPr>
          <p:spPr>
            <a:xfrm>
              <a:off x="2164396" y="1905315"/>
              <a:ext cx="22268" cy="44331"/>
            </a:xfrm>
            <a:custGeom>
              <a:avLst/>
              <a:gdLst/>
              <a:ahLst/>
              <a:cxnLst/>
              <a:rect l="l" t="t" r="r" b="b"/>
              <a:pathLst>
                <a:path w="325" h="647" extrusionOk="0">
                  <a:moveTo>
                    <a:pt x="202" y="0"/>
                  </a:moveTo>
                  <a:cubicBezTo>
                    <a:pt x="194" y="0"/>
                    <a:pt x="184" y="2"/>
                    <a:pt x="174" y="5"/>
                  </a:cubicBezTo>
                  <a:cubicBezTo>
                    <a:pt x="116" y="5"/>
                    <a:pt x="82" y="63"/>
                    <a:pt x="47" y="121"/>
                  </a:cubicBezTo>
                  <a:cubicBezTo>
                    <a:pt x="24" y="179"/>
                    <a:pt x="1" y="248"/>
                    <a:pt x="1" y="329"/>
                  </a:cubicBezTo>
                  <a:cubicBezTo>
                    <a:pt x="1" y="468"/>
                    <a:pt x="82" y="619"/>
                    <a:pt x="197" y="642"/>
                  </a:cubicBezTo>
                  <a:cubicBezTo>
                    <a:pt x="214" y="645"/>
                    <a:pt x="229" y="647"/>
                    <a:pt x="243" y="647"/>
                  </a:cubicBezTo>
                  <a:cubicBezTo>
                    <a:pt x="275" y="647"/>
                    <a:pt x="297" y="639"/>
                    <a:pt x="313" y="630"/>
                  </a:cubicBezTo>
                  <a:cubicBezTo>
                    <a:pt x="313" y="607"/>
                    <a:pt x="325" y="596"/>
                    <a:pt x="313" y="596"/>
                  </a:cubicBezTo>
                  <a:cubicBezTo>
                    <a:pt x="313" y="596"/>
                    <a:pt x="290" y="619"/>
                    <a:pt x="279" y="619"/>
                  </a:cubicBezTo>
                  <a:cubicBezTo>
                    <a:pt x="273" y="625"/>
                    <a:pt x="258" y="628"/>
                    <a:pt x="239" y="628"/>
                  </a:cubicBezTo>
                  <a:cubicBezTo>
                    <a:pt x="221" y="628"/>
                    <a:pt x="197" y="625"/>
                    <a:pt x="174" y="619"/>
                  </a:cubicBezTo>
                  <a:cubicBezTo>
                    <a:pt x="105" y="584"/>
                    <a:pt x="35" y="468"/>
                    <a:pt x="35" y="329"/>
                  </a:cubicBezTo>
                  <a:cubicBezTo>
                    <a:pt x="35" y="248"/>
                    <a:pt x="47" y="190"/>
                    <a:pt x="82" y="132"/>
                  </a:cubicBezTo>
                  <a:cubicBezTo>
                    <a:pt x="105" y="75"/>
                    <a:pt x="140" y="51"/>
                    <a:pt x="174" y="40"/>
                  </a:cubicBezTo>
                  <a:cubicBezTo>
                    <a:pt x="185" y="34"/>
                    <a:pt x="196" y="32"/>
                    <a:pt x="205" y="32"/>
                  </a:cubicBezTo>
                  <a:cubicBezTo>
                    <a:pt x="235" y="32"/>
                    <a:pt x="255" y="54"/>
                    <a:pt x="255" y="63"/>
                  </a:cubicBezTo>
                  <a:cubicBezTo>
                    <a:pt x="267" y="75"/>
                    <a:pt x="255" y="98"/>
                    <a:pt x="267" y="109"/>
                  </a:cubicBezTo>
                  <a:cubicBezTo>
                    <a:pt x="267" y="109"/>
                    <a:pt x="279" y="98"/>
                    <a:pt x="279" y="63"/>
                  </a:cubicBezTo>
                  <a:cubicBezTo>
                    <a:pt x="279" y="51"/>
                    <a:pt x="267" y="40"/>
                    <a:pt x="255" y="17"/>
                  </a:cubicBezTo>
                  <a:cubicBezTo>
                    <a:pt x="239" y="8"/>
                    <a:pt x="223" y="0"/>
                    <a:pt x="202" y="0"/>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2735;p45">
              <a:extLst>
                <a:ext uri="{FF2B5EF4-FFF2-40B4-BE49-F238E27FC236}">
                  <a16:creationId xmlns:a16="http://schemas.microsoft.com/office/drawing/2014/main" id="{7AA43739-4E3C-FB18-3D80-2699CB55BE30}"/>
                </a:ext>
              </a:extLst>
            </p:cNvPr>
            <p:cNvSpPr/>
            <p:nvPr/>
          </p:nvSpPr>
          <p:spPr>
            <a:xfrm>
              <a:off x="2168370" y="1955264"/>
              <a:ext cx="22268" cy="19459"/>
            </a:xfrm>
            <a:custGeom>
              <a:avLst/>
              <a:gdLst/>
              <a:ahLst/>
              <a:cxnLst/>
              <a:rect l="l" t="t" r="r" b="b"/>
              <a:pathLst>
                <a:path w="325" h="284" extrusionOk="0">
                  <a:moveTo>
                    <a:pt x="142" y="0"/>
                  </a:moveTo>
                  <a:cubicBezTo>
                    <a:pt x="85" y="0"/>
                    <a:pt x="33" y="49"/>
                    <a:pt x="24" y="98"/>
                  </a:cubicBezTo>
                  <a:cubicBezTo>
                    <a:pt x="0" y="179"/>
                    <a:pt x="47" y="249"/>
                    <a:pt x="116" y="272"/>
                  </a:cubicBezTo>
                  <a:cubicBezTo>
                    <a:pt x="135" y="280"/>
                    <a:pt x="154" y="284"/>
                    <a:pt x="171" y="284"/>
                  </a:cubicBezTo>
                  <a:cubicBezTo>
                    <a:pt x="227" y="284"/>
                    <a:pt x="272" y="244"/>
                    <a:pt x="290" y="191"/>
                  </a:cubicBezTo>
                  <a:cubicBezTo>
                    <a:pt x="325" y="122"/>
                    <a:pt x="278" y="29"/>
                    <a:pt x="221" y="6"/>
                  </a:cubicBezTo>
                  <a:lnTo>
                    <a:pt x="174" y="6"/>
                  </a:lnTo>
                  <a:cubicBezTo>
                    <a:pt x="163" y="2"/>
                    <a:pt x="153" y="0"/>
                    <a:pt x="142"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736;p45">
              <a:extLst>
                <a:ext uri="{FF2B5EF4-FFF2-40B4-BE49-F238E27FC236}">
                  <a16:creationId xmlns:a16="http://schemas.microsoft.com/office/drawing/2014/main" id="{159824EA-C581-1305-DA4F-EAA1EC4C398A}"/>
                </a:ext>
              </a:extLst>
            </p:cNvPr>
            <p:cNvSpPr/>
            <p:nvPr/>
          </p:nvSpPr>
          <p:spPr>
            <a:xfrm>
              <a:off x="2168370" y="1954031"/>
              <a:ext cx="23844" cy="21652"/>
            </a:xfrm>
            <a:custGeom>
              <a:avLst/>
              <a:gdLst/>
              <a:ahLst/>
              <a:cxnLst/>
              <a:rect l="l" t="t" r="r" b="b"/>
              <a:pathLst>
                <a:path w="348" h="316" extrusionOk="0">
                  <a:moveTo>
                    <a:pt x="163" y="1"/>
                  </a:moveTo>
                  <a:cubicBezTo>
                    <a:pt x="139" y="1"/>
                    <a:pt x="105" y="1"/>
                    <a:pt x="82" y="35"/>
                  </a:cubicBezTo>
                  <a:cubicBezTo>
                    <a:pt x="47" y="58"/>
                    <a:pt x="0" y="105"/>
                    <a:pt x="24" y="163"/>
                  </a:cubicBezTo>
                  <a:cubicBezTo>
                    <a:pt x="24" y="221"/>
                    <a:pt x="58" y="279"/>
                    <a:pt x="139" y="313"/>
                  </a:cubicBezTo>
                  <a:cubicBezTo>
                    <a:pt x="149" y="315"/>
                    <a:pt x="158" y="316"/>
                    <a:pt x="167" y="316"/>
                  </a:cubicBezTo>
                  <a:cubicBezTo>
                    <a:pt x="225" y="316"/>
                    <a:pt x="273" y="287"/>
                    <a:pt x="313" y="267"/>
                  </a:cubicBezTo>
                  <a:cubicBezTo>
                    <a:pt x="348" y="221"/>
                    <a:pt x="348" y="163"/>
                    <a:pt x="336" y="116"/>
                  </a:cubicBezTo>
                  <a:cubicBezTo>
                    <a:pt x="325" y="82"/>
                    <a:pt x="290" y="47"/>
                    <a:pt x="278" y="47"/>
                  </a:cubicBezTo>
                  <a:cubicBezTo>
                    <a:pt x="221" y="35"/>
                    <a:pt x="209" y="35"/>
                    <a:pt x="209" y="35"/>
                  </a:cubicBezTo>
                  <a:lnTo>
                    <a:pt x="209" y="35"/>
                  </a:lnTo>
                  <a:cubicBezTo>
                    <a:pt x="209" y="35"/>
                    <a:pt x="255" y="58"/>
                    <a:pt x="278" y="140"/>
                  </a:cubicBezTo>
                  <a:cubicBezTo>
                    <a:pt x="290" y="163"/>
                    <a:pt x="278" y="221"/>
                    <a:pt x="255" y="255"/>
                  </a:cubicBezTo>
                  <a:cubicBezTo>
                    <a:pt x="229" y="273"/>
                    <a:pt x="188" y="298"/>
                    <a:pt x="150" y="298"/>
                  </a:cubicBezTo>
                  <a:cubicBezTo>
                    <a:pt x="138" y="298"/>
                    <a:pt x="127" y="295"/>
                    <a:pt x="116" y="290"/>
                  </a:cubicBezTo>
                  <a:cubicBezTo>
                    <a:pt x="70" y="279"/>
                    <a:pt x="35" y="221"/>
                    <a:pt x="35" y="174"/>
                  </a:cubicBezTo>
                  <a:cubicBezTo>
                    <a:pt x="35" y="140"/>
                    <a:pt x="47" y="93"/>
                    <a:pt x="82" y="58"/>
                  </a:cubicBezTo>
                  <a:cubicBezTo>
                    <a:pt x="139" y="24"/>
                    <a:pt x="197" y="35"/>
                    <a:pt x="197" y="24"/>
                  </a:cubicBezTo>
                  <a:cubicBezTo>
                    <a:pt x="197" y="24"/>
                    <a:pt x="174" y="1"/>
                    <a:pt x="163" y="1"/>
                  </a:cubicBezTo>
                  <a:close/>
                </a:path>
              </a:pathLst>
            </a:custGeom>
            <a:solidFill>
              <a:srgbClr val="2632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737;p45">
              <a:extLst>
                <a:ext uri="{FF2B5EF4-FFF2-40B4-BE49-F238E27FC236}">
                  <a16:creationId xmlns:a16="http://schemas.microsoft.com/office/drawing/2014/main" id="{BF9342DA-7846-F375-8CEB-986196BA484E}"/>
                </a:ext>
              </a:extLst>
            </p:cNvPr>
            <p:cNvSpPr/>
            <p:nvPr/>
          </p:nvSpPr>
          <p:spPr>
            <a:xfrm>
              <a:off x="2337400" y="1976093"/>
              <a:ext cx="41316" cy="34464"/>
            </a:xfrm>
            <a:custGeom>
              <a:avLst/>
              <a:gdLst/>
              <a:ahLst/>
              <a:cxnLst/>
              <a:rect l="l" t="t" r="r" b="b"/>
              <a:pathLst>
                <a:path w="603" h="503" extrusionOk="0">
                  <a:moveTo>
                    <a:pt x="303" y="1"/>
                  </a:moveTo>
                  <a:cubicBezTo>
                    <a:pt x="288" y="1"/>
                    <a:pt x="272" y="1"/>
                    <a:pt x="255" y="3"/>
                  </a:cubicBezTo>
                  <a:cubicBezTo>
                    <a:pt x="174" y="3"/>
                    <a:pt x="81" y="49"/>
                    <a:pt x="47" y="130"/>
                  </a:cubicBezTo>
                  <a:cubicBezTo>
                    <a:pt x="0" y="200"/>
                    <a:pt x="0" y="316"/>
                    <a:pt x="47" y="408"/>
                  </a:cubicBezTo>
                  <a:cubicBezTo>
                    <a:pt x="90" y="468"/>
                    <a:pt x="164" y="503"/>
                    <a:pt x="237" y="503"/>
                  </a:cubicBezTo>
                  <a:cubicBezTo>
                    <a:pt x="263" y="503"/>
                    <a:pt x="289" y="498"/>
                    <a:pt x="313" y="489"/>
                  </a:cubicBezTo>
                  <a:cubicBezTo>
                    <a:pt x="417" y="478"/>
                    <a:pt x="487" y="408"/>
                    <a:pt x="568" y="339"/>
                  </a:cubicBezTo>
                  <a:cubicBezTo>
                    <a:pt x="591" y="316"/>
                    <a:pt x="580" y="339"/>
                    <a:pt x="591" y="304"/>
                  </a:cubicBezTo>
                  <a:cubicBezTo>
                    <a:pt x="603" y="281"/>
                    <a:pt x="603" y="177"/>
                    <a:pt x="580" y="142"/>
                  </a:cubicBezTo>
                  <a:cubicBezTo>
                    <a:pt x="498" y="40"/>
                    <a:pt x="416" y="1"/>
                    <a:pt x="303" y="1"/>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738;p45">
              <a:extLst>
                <a:ext uri="{FF2B5EF4-FFF2-40B4-BE49-F238E27FC236}">
                  <a16:creationId xmlns:a16="http://schemas.microsoft.com/office/drawing/2014/main" id="{76E966F0-E919-A044-780B-402D480E31EF}"/>
                </a:ext>
              </a:extLst>
            </p:cNvPr>
            <p:cNvSpPr/>
            <p:nvPr/>
          </p:nvSpPr>
          <p:spPr>
            <a:xfrm>
              <a:off x="2339798" y="1966706"/>
              <a:ext cx="43714" cy="35012"/>
            </a:xfrm>
            <a:custGeom>
              <a:avLst/>
              <a:gdLst/>
              <a:ahLst/>
              <a:cxnLst/>
              <a:rect l="l" t="t" r="r" b="b"/>
              <a:pathLst>
                <a:path w="638" h="511" extrusionOk="0">
                  <a:moveTo>
                    <a:pt x="35" y="1"/>
                  </a:moveTo>
                  <a:cubicBezTo>
                    <a:pt x="23" y="1"/>
                    <a:pt x="12" y="70"/>
                    <a:pt x="0" y="140"/>
                  </a:cubicBezTo>
                  <a:cubicBezTo>
                    <a:pt x="23" y="209"/>
                    <a:pt x="58" y="325"/>
                    <a:pt x="174" y="406"/>
                  </a:cubicBezTo>
                  <a:cubicBezTo>
                    <a:pt x="290" y="499"/>
                    <a:pt x="429" y="510"/>
                    <a:pt x="510" y="510"/>
                  </a:cubicBezTo>
                  <a:cubicBezTo>
                    <a:pt x="602" y="510"/>
                    <a:pt x="637" y="487"/>
                    <a:pt x="637" y="464"/>
                  </a:cubicBezTo>
                  <a:cubicBezTo>
                    <a:pt x="637" y="441"/>
                    <a:pt x="429" y="464"/>
                    <a:pt x="255" y="337"/>
                  </a:cubicBezTo>
                  <a:cubicBezTo>
                    <a:pt x="81" y="209"/>
                    <a:pt x="58" y="1"/>
                    <a:pt x="3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739;p45">
              <a:extLst>
                <a:ext uri="{FF2B5EF4-FFF2-40B4-BE49-F238E27FC236}">
                  <a16:creationId xmlns:a16="http://schemas.microsoft.com/office/drawing/2014/main" id="{AE19D850-EC2F-4193-0B21-6E882E096D67}"/>
                </a:ext>
              </a:extLst>
            </p:cNvPr>
            <p:cNvSpPr/>
            <p:nvPr/>
          </p:nvSpPr>
          <p:spPr>
            <a:xfrm>
              <a:off x="2160422" y="1692160"/>
              <a:ext cx="255639" cy="220695"/>
            </a:xfrm>
            <a:custGeom>
              <a:avLst/>
              <a:gdLst/>
              <a:ahLst/>
              <a:cxnLst/>
              <a:rect l="l" t="t" r="r" b="b"/>
              <a:pathLst>
                <a:path w="3731" h="3221" extrusionOk="0">
                  <a:moveTo>
                    <a:pt x="3036" y="0"/>
                  </a:moveTo>
                  <a:cubicBezTo>
                    <a:pt x="1868" y="0"/>
                    <a:pt x="707" y="571"/>
                    <a:pt x="1" y="1495"/>
                  </a:cubicBezTo>
                  <a:lnTo>
                    <a:pt x="209" y="2757"/>
                  </a:lnTo>
                  <a:cubicBezTo>
                    <a:pt x="118" y="2916"/>
                    <a:pt x="530" y="3221"/>
                    <a:pt x="709" y="3221"/>
                  </a:cubicBezTo>
                  <a:cubicBezTo>
                    <a:pt x="712" y="3221"/>
                    <a:pt x="716" y="3221"/>
                    <a:pt x="719" y="3220"/>
                  </a:cubicBezTo>
                  <a:cubicBezTo>
                    <a:pt x="892" y="3209"/>
                    <a:pt x="1031" y="3047"/>
                    <a:pt x="1101" y="2884"/>
                  </a:cubicBezTo>
                  <a:cubicBezTo>
                    <a:pt x="1240" y="2549"/>
                    <a:pt x="1159" y="2132"/>
                    <a:pt x="1414" y="1900"/>
                  </a:cubicBezTo>
                  <a:cubicBezTo>
                    <a:pt x="1553" y="1773"/>
                    <a:pt x="1761" y="1726"/>
                    <a:pt x="1958" y="1680"/>
                  </a:cubicBezTo>
                  <a:cubicBezTo>
                    <a:pt x="2340" y="1599"/>
                    <a:pt x="2688" y="1471"/>
                    <a:pt x="3000" y="1251"/>
                  </a:cubicBezTo>
                  <a:cubicBezTo>
                    <a:pt x="3325" y="1031"/>
                    <a:pt x="3568" y="730"/>
                    <a:pt x="3684" y="371"/>
                  </a:cubicBezTo>
                  <a:cubicBezTo>
                    <a:pt x="3695" y="279"/>
                    <a:pt x="3730" y="197"/>
                    <a:pt x="3684" y="140"/>
                  </a:cubicBezTo>
                  <a:cubicBezTo>
                    <a:pt x="3637" y="47"/>
                    <a:pt x="3533" y="35"/>
                    <a:pt x="3440" y="24"/>
                  </a:cubicBezTo>
                  <a:cubicBezTo>
                    <a:pt x="3306" y="8"/>
                    <a:pt x="3171" y="0"/>
                    <a:pt x="3036"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740;p45">
              <a:extLst>
                <a:ext uri="{FF2B5EF4-FFF2-40B4-BE49-F238E27FC236}">
                  <a16:creationId xmlns:a16="http://schemas.microsoft.com/office/drawing/2014/main" id="{4AFF0689-5305-0575-ABDD-82A028E38CC3}"/>
                </a:ext>
              </a:extLst>
            </p:cNvPr>
            <p:cNvSpPr/>
            <p:nvPr/>
          </p:nvSpPr>
          <p:spPr>
            <a:xfrm>
              <a:off x="2120751" y="1701684"/>
              <a:ext cx="77082" cy="235769"/>
            </a:xfrm>
            <a:custGeom>
              <a:avLst/>
              <a:gdLst/>
              <a:ahLst/>
              <a:cxnLst/>
              <a:rect l="l" t="t" r="r" b="b"/>
              <a:pathLst>
                <a:path w="1125" h="3441" extrusionOk="0">
                  <a:moveTo>
                    <a:pt x="1101" y="1"/>
                  </a:moveTo>
                  <a:lnTo>
                    <a:pt x="1101" y="1"/>
                  </a:lnTo>
                  <a:cubicBezTo>
                    <a:pt x="1101" y="1"/>
                    <a:pt x="1055" y="24"/>
                    <a:pt x="985" y="82"/>
                  </a:cubicBezTo>
                  <a:cubicBezTo>
                    <a:pt x="916" y="140"/>
                    <a:pt x="811" y="244"/>
                    <a:pt x="695" y="371"/>
                  </a:cubicBezTo>
                  <a:cubicBezTo>
                    <a:pt x="464" y="638"/>
                    <a:pt x="221" y="1054"/>
                    <a:pt x="105" y="1576"/>
                  </a:cubicBezTo>
                  <a:cubicBezTo>
                    <a:pt x="1" y="2097"/>
                    <a:pt x="58" y="2583"/>
                    <a:pt x="151" y="2919"/>
                  </a:cubicBezTo>
                  <a:cubicBezTo>
                    <a:pt x="209" y="3093"/>
                    <a:pt x="255" y="3220"/>
                    <a:pt x="290" y="3313"/>
                  </a:cubicBezTo>
                  <a:cubicBezTo>
                    <a:pt x="336" y="3394"/>
                    <a:pt x="371" y="3440"/>
                    <a:pt x="371" y="3440"/>
                  </a:cubicBezTo>
                  <a:cubicBezTo>
                    <a:pt x="371" y="3440"/>
                    <a:pt x="279" y="3243"/>
                    <a:pt x="174" y="2919"/>
                  </a:cubicBezTo>
                  <a:cubicBezTo>
                    <a:pt x="105" y="2583"/>
                    <a:pt x="47" y="2108"/>
                    <a:pt x="163" y="1599"/>
                  </a:cubicBezTo>
                  <a:cubicBezTo>
                    <a:pt x="279" y="1078"/>
                    <a:pt x="510" y="661"/>
                    <a:pt x="730" y="394"/>
                  </a:cubicBezTo>
                  <a:cubicBezTo>
                    <a:pt x="950" y="140"/>
                    <a:pt x="1124" y="12"/>
                    <a:pt x="1101" y="1"/>
                  </a:cubicBezTo>
                  <a:close/>
                </a:path>
              </a:pathLst>
            </a:custGeom>
            <a:solidFill>
              <a:srgbClr val="EB5A9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741;p45">
              <a:extLst>
                <a:ext uri="{FF2B5EF4-FFF2-40B4-BE49-F238E27FC236}">
                  <a16:creationId xmlns:a16="http://schemas.microsoft.com/office/drawing/2014/main" id="{AFA240D5-0903-CAB8-8B0C-75E5481875EB}"/>
                </a:ext>
              </a:extLst>
            </p:cNvPr>
            <p:cNvSpPr/>
            <p:nvPr/>
          </p:nvSpPr>
          <p:spPr>
            <a:xfrm>
              <a:off x="2208041" y="4209322"/>
              <a:ext cx="148477" cy="266670"/>
            </a:xfrm>
            <a:custGeom>
              <a:avLst/>
              <a:gdLst/>
              <a:ahLst/>
              <a:cxnLst/>
              <a:rect l="l" t="t" r="r" b="b"/>
              <a:pathLst>
                <a:path w="2167" h="3892" extrusionOk="0">
                  <a:moveTo>
                    <a:pt x="2166" y="0"/>
                  </a:moveTo>
                  <a:lnTo>
                    <a:pt x="1" y="197"/>
                  </a:lnTo>
                  <a:lnTo>
                    <a:pt x="429" y="3892"/>
                  </a:lnTo>
                  <a:lnTo>
                    <a:pt x="2051" y="3648"/>
                  </a:lnTo>
                  <a:lnTo>
                    <a:pt x="2166"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742;p45">
              <a:extLst>
                <a:ext uri="{FF2B5EF4-FFF2-40B4-BE49-F238E27FC236}">
                  <a16:creationId xmlns:a16="http://schemas.microsoft.com/office/drawing/2014/main" id="{F6256075-8D24-8E7A-05DD-6071965EBF06}"/>
                </a:ext>
              </a:extLst>
            </p:cNvPr>
            <p:cNvSpPr/>
            <p:nvPr/>
          </p:nvSpPr>
          <p:spPr>
            <a:xfrm>
              <a:off x="2190569" y="4409254"/>
              <a:ext cx="180201" cy="243374"/>
            </a:xfrm>
            <a:custGeom>
              <a:avLst/>
              <a:gdLst/>
              <a:ahLst/>
              <a:cxnLst/>
              <a:rect l="l" t="t" r="r" b="b"/>
              <a:pathLst>
                <a:path w="2630" h="3552" extrusionOk="0">
                  <a:moveTo>
                    <a:pt x="2317" y="1"/>
                  </a:moveTo>
                  <a:cubicBezTo>
                    <a:pt x="2317" y="1"/>
                    <a:pt x="1736" y="495"/>
                    <a:pt x="1188" y="495"/>
                  </a:cubicBezTo>
                  <a:cubicBezTo>
                    <a:pt x="986" y="495"/>
                    <a:pt x="788" y="428"/>
                    <a:pt x="626" y="244"/>
                  </a:cubicBezTo>
                  <a:lnTo>
                    <a:pt x="591" y="128"/>
                  </a:lnTo>
                  <a:lnTo>
                    <a:pt x="24" y="3139"/>
                  </a:lnTo>
                  <a:cubicBezTo>
                    <a:pt x="1" y="3302"/>
                    <a:pt x="82" y="3475"/>
                    <a:pt x="244" y="3533"/>
                  </a:cubicBezTo>
                  <a:cubicBezTo>
                    <a:pt x="276" y="3546"/>
                    <a:pt x="308" y="3552"/>
                    <a:pt x="341" y="3552"/>
                  </a:cubicBezTo>
                  <a:cubicBezTo>
                    <a:pt x="427" y="3552"/>
                    <a:pt x="513" y="3511"/>
                    <a:pt x="580" y="3452"/>
                  </a:cubicBezTo>
                  <a:cubicBezTo>
                    <a:pt x="1008" y="2954"/>
                    <a:pt x="2630" y="1032"/>
                    <a:pt x="2630" y="1032"/>
                  </a:cubicBezTo>
                  <a:lnTo>
                    <a:pt x="2572" y="557"/>
                  </a:lnTo>
                  <a:cubicBezTo>
                    <a:pt x="2537" y="418"/>
                    <a:pt x="2421" y="151"/>
                    <a:pt x="2317" y="1"/>
                  </a:cubicBezTo>
                  <a:close/>
                </a:path>
              </a:pathLst>
            </a:custGeom>
            <a:solidFill>
              <a:srgbClr val="F7BF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743;p45">
              <a:extLst>
                <a:ext uri="{FF2B5EF4-FFF2-40B4-BE49-F238E27FC236}">
                  <a16:creationId xmlns:a16="http://schemas.microsoft.com/office/drawing/2014/main" id="{3ECDC14A-9BF8-677F-C8FA-ECC5C6891325}"/>
                </a:ext>
              </a:extLst>
            </p:cNvPr>
            <p:cNvSpPr/>
            <p:nvPr/>
          </p:nvSpPr>
          <p:spPr>
            <a:xfrm>
              <a:off x="2210439" y="4455297"/>
              <a:ext cx="158755" cy="197262"/>
            </a:xfrm>
            <a:custGeom>
              <a:avLst/>
              <a:gdLst/>
              <a:ahLst/>
              <a:cxnLst/>
              <a:rect l="l" t="t" r="r" b="b"/>
              <a:pathLst>
                <a:path w="2317" h="2879" extrusionOk="0">
                  <a:moveTo>
                    <a:pt x="2270" y="0"/>
                  </a:moveTo>
                  <a:lnTo>
                    <a:pt x="0" y="2873"/>
                  </a:lnTo>
                  <a:cubicBezTo>
                    <a:pt x="19" y="2877"/>
                    <a:pt x="38" y="2879"/>
                    <a:pt x="56" y="2879"/>
                  </a:cubicBezTo>
                  <a:cubicBezTo>
                    <a:pt x="144" y="2879"/>
                    <a:pt x="231" y="2837"/>
                    <a:pt x="278" y="2780"/>
                  </a:cubicBezTo>
                  <a:cubicBezTo>
                    <a:pt x="1494" y="1390"/>
                    <a:pt x="2317" y="360"/>
                    <a:pt x="2317" y="360"/>
                  </a:cubicBezTo>
                  <a:lnTo>
                    <a:pt x="2270"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744;p45">
              <a:extLst>
                <a:ext uri="{FF2B5EF4-FFF2-40B4-BE49-F238E27FC236}">
                  <a16:creationId xmlns:a16="http://schemas.microsoft.com/office/drawing/2014/main" id="{5D250888-00EB-D2FD-616A-B043F09E1CE7}"/>
                </a:ext>
              </a:extLst>
            </p:cNvPr>
            <p:cNvSpPr/>
            <p:nvPr/>
          </p:nvSpPr>
          <p:spPr>
            <a:xfrm>
              <a:off x="2207219" y="4531008"/>
              <a:ext cx="45359" cy="23570"/>
            </a:xfrm>
            <a:custGeom>
              <a:avLst/>
              <a:gdLst/>
              <a:ahLst/>
              <a:cxnLst/>
              <a:rect l="l" t="t" r="r" b="b"/>
              <a:pathLst>
                <a:path w="662" h="344" extrusionOk="0">
                  <a:moveTo>
                    <a:pt x="193" y="0"/>
                  </a:moveTo>
                  <a:cubicBezTo>
                    <a:pt x="161" y="0"/>
                    <a:pt x="131" y="3"/>
                    <a:pt x="105" y="7"/>
                  </a:cubicBezTo>
                  <a:cubicBezTo>
                    <a:pt x="24" y="31"/>
                    <a:pt x="1" y="54"/>
                    <a:pt x="1" y="65"/>
                  </a:cubicBezTo>
                  <a:cubicBezTo>
                    <a:pt x="2" y="66"/>
                    <a:pt x="5" y="67"/>
                    <a:pt x="9" y="67"/>
                  </a:cubicBezTo>
                  <a:cubicBezTo>
                    <a:pt x="26" y="67"/>
                    <a:pt x="69" y="58"/>
                    <a:pt x="128" y="58"/>
                  </a:cubicBezTo>
                  <a:cubicBezTo>
                    <a:pt x="192" y="58"/>
                    <a:pt x="273" y="68"/>
                    <a:pt x="360" y="112"/>
                  </a:cubicBezTo>
                  <a:cubicBezTo>
                    <a:pt x="550" y="190"/>
                    <a:pt x="632" y="344"/>
                    <a:pt x="648" y="344"/>
                  </a:cubicBezTo>
                  <a:cubicBezTo>
                    <a:pt x="649" y="344"/>
                    <a:pt x="649" y="344"/>
                    <a:pt x="650" y="343"/>
                  </a:cubicBezTo>
                  <a:cubicBezTo>
                    <a:pt x="661" y="343"/>
                    <a:pt x="650" y="297"/>
                    <a:pt x="592" y="204"/>
                  </a:cubicBezTo>
                  <a:cubicBezTo>
                    <a:pt x="545" y="146"/>
                    <a:pt x="476" y="77"/>
                    <a:pt x="372" y="31"/>
                  </a:cubicBezTo>
                  <a:cubicBezTo>
                    <a:pt x="313" y="8"/>
                    <a:pt x="249" y="0"/>
                    <a:pt x="193"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745;p45">
              <a:extLst>
                <a:ext uri="{FF2B5EF4-FFF2-40B4-BE49-F238E27FC236}">
                  <a16:creationId xmlns:a16="http://schemas.microsoft.com/office/drawing/2014/main" id="{52070076-F7DC-6F5C-C74E-FED70A860730}"/>
                </a:ext>
              </a:extLst>
            </p:cNvPr>
            <p:cNvSpPr/>
            <p:nvPr/>
          </p:nvSpPr>
          <p:spPr>
            <a:xfrm>
              <a:off x="2198723" y="4570953"/>
              <a:ext cx="41110" cy="13018"/>
            </a:xfrm>
            <a:custGeom>
              <a:avLst/>
              <a:gdLst/>
              <a:ahLst/>
              <a:cxnLst/>
              <a:rect l="l" t="t" r="r" b="b"/>
              <a:pathLst>
                <a:path w="600" h="190" extrusionOk="0">
                  <a:moveTo>
                    <a:pt x="214" y="1"/>
                  </a:moveTo>
                  <a:cubicBezTo>
                    <a:pt x="83" y="1"/>
                    <a:pt x="0" y="52"/>
                    <a:pt x="9" y="61"/>
                  </a:cubicBezTo>
                  <a:cubicBezTo>
                    <a:pt x="9" y="63"/>
                    <a:pt x="11" y="63"/>
                    <a:pt x="15" y="63"/>
                  </a:cubicBezTo>
                  <a:cubicBezTo>
                    <a:pt x="33" y="63"/>
                    <a:pt x="89" y="52"/>
                    <a:pt x="159" y="52"/>
                  </a:cubicBezTo>
                  <a:cubicBezTo>
                    <a:pt x="205" y="52"/>
                    <a:pt x="258" y="57"/>
                    <a:pt x="310" y="73"/>
                  </a:cubicBezTo>
                  <a:cubicBezTo>
                    <a:pt x="463" y="106"/>
                    <a:pt x="564" y="190"/>
                    <a:pt x="585" y="190"/>
                  </a:cubicBezTo>
                  <a:cubicBezTo>
                    <a:pt x="587" y="190"/>
                    <a:pt x="588" y="189"/>
                    <a:pt x="588" y="189"/>
                  </a:cubicBezTo>
                  <a:cubicBezTo>
                    <a:pt x="600" y="189"/>
                    <a:pt x="519" y="50"/>
                    <a:pt x="333" y="15"/>
                  </a:cubicBezTo>
                  <a:cubicBezTo>
                    <a:pt x="290" y="5"/>
                    <a:pt x="250" y="1"/>
                    <a:pt x="214"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746;p45">
              <a:extLst>
                <a:ext uri="{FF2B5EF4-FFF2-40B4-BE49-F238E27FC236}">
                  <a16:creationId xmlns:a16="http://schemas.microsoft.com/office/drawing/2014/main" id="{A579F221-7D80-D175-DE70-AC1BA2431357}"/>
                </a:ext>
              </a:extLst>
            </p:cNvPr>
            <p:cNvSpPr/>
            <p:nvPr/>
          </p:nvSpPr>
          <p:spPr>
            <a:xfrm>
              <a:off x="2217565" y="4493666"/>
              <a:ext cx="61186" cy="21240"/>
            </a:xfrm>
            <a:custGeom>
              <a:avLst/>
              <a:gdLst/>
              <a:ahLst/>
              <a:cxnLst/>
              <a:rect l="l" t="t" r="r" b="b"/>
              <a:pathLst>
                <a:path w="893" h="310" extrusionOk="0">
                  <a:moveTo>
                    <a:pt x="198" y="0"/>
                  </a:moveTo>
                  <a:cubicBezTo>
                    <a:pt x="76" y="0"/>
                    <a:pt x="1" y="24"/>
                    <a:pt x="1" y="31"/>
                  </a:cubicBezTo>
                  <a:cubicBezTo>
                    <a:pt x="1" y="43"/>
                    <a:pt x="209" y="20"/>
                    <a:pt x="452" y="101"/>
                  </a:cubicBezTo>
                  <a:cubicBezTo>
                    <a:pt x="698" y="168"/>
                    <a:pt x="857" y="310"/>
                    <a:pt x="879" y="310"/>
                  </a:cubicBezTo>
                  <a:cubicBezTo>
                    <a:pt x="880" y="310"/>
                    <a:pt x="880" y="310"/>
                    <a:pt x="881" y="309"/>
                  </a:cubicBezTo>
                  <a:cubicBezTo>
                    <a:pt x="892" y="309"/>
                    <a:pt x="753" y="112"/>
                    <a:pt x="487" y="43"/>
                  </a:cubicBezTo>
                  <a:cubicBezTo>
                    <a:pt x="377" y="11"/>
                    <a:pt x="278" y="0"/>
                    <a:pt x="198"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747;p45">
              <a:extLst>
                <a:ext uri="{FF2B5EF4-FFF2-40B4-BE49-F238E27FC236}">
                  <a16:creationId xmlns:a16="http://schemas.microsoft.com/office/drawing/2014/main" id="{5D7FE8DB-6407-C624-A011-1C2949CEE70A}"/>
                </a:ext>
              </a:extLst>
            </p:cNvPr>
            <p:cNvSpPr/>
            <p:nvPr/>
          </p:nvSpPr>
          <p:spPr>
            <a:xfrm>
              <a:off x="2220716" y="4456050"/>
              <a:ext cx="57966" cy="8907"/>
            </a:xfrm>
            <a:custGeom>
              <a:avLst/>
              <a:gdLst/>
              <a:ahLst/>
              <a:cxnLst/>
              <a:rect l="l" t="t" r="r" b="b"/>
              <a:pathLst>
                <a:path w="846" h="130" extrusionOk="0">
                  <a:moveTo>
                    <a:pt x="471" y="0"/>
                  </a:moveTo>
                  <a:cubicBezTo>
                    <a:pt x="458" y="0"/>
                    <a:pt x="444" y="0"/>
                    <a:pt x="429" y="1"/>
                  </a:cubicBezTo>
                  <a:cubicBezTo>
                    <a:pt x="175" y="13"/>
                    <a:pt x="1" y="117"/>
                    <a:pt x="24" y="128"/>
                  </a:cubicBezTo>
                  <a:cubicBezTo>
                    <a:pt x="25" y="129"/>
                    <a:pt x="27" y="130"/>
                    <a:pt x="30" y="130"/>
                  </a:cubicBezTo>
                  <a:cubicBezTo>
                    <a:pt x="63" y="130"/>
                    <a:pt x="226" y="71"/>
                    <a:pt x="429" y="71"/>
                  </a:cubicBezTo>
                  <a:cubicBezTo>
                    <a:pt x="449" y="69"/>
                    <a:pt x="468" y="69"/>
                    <a:pt x="486" y="69"/>
                  </a:cubicBezTo>
                  <a:cubicBezTo>
                    <a:pt x="654" y="69"/>
                    <a:pt x="802" y="107"/>
                    <a:pt x="830" y="107"/>
                  </a:cubicBezTo>
                  <a:cubicBezTo>
                    <a:pt x="833" y="107"/>
                    <a:pt x="835" y="106"/>
                    <a:pt x="835" y="105"/>
                  </a:cubicBezTo>
                  <a:cubicBezTo>
                    <a:pt x="846" y="83"/>
                    <a:pt x="692" y="0"/>
                    <a:pt x="471"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748;p45">
              <a:extLst>
                <a:ext uri="{FF2B5EF4-FFF2-40B4-BE49-F238E27FC236}">
                  <a16:creationId xmlns:a16="http://schemas.microsoft.com/office/drawing/2014/main" id="{5B36779F-04D3-7679-2256-9F63E0DD7F77}"/>
                </a:ext>
              </a:extLst>
            </p:cNvPr>
            <p:cNvSpPr/>
            <p:nvPr/>
          </p:nvSpPr>
          <p:spPr>
            <a:xfrm>
              <a:off x="2623044" y="4294214"/>
              <a:ext cx="164373" cy="127854"/>
            </a:xfrm>
            <a:custGeom>
              <a:avLst/>
              <a:gdLst/>
              <a:ahLst/>
              <a:cxnLst/>
              <a:rect l="l" t="t" r="r" b="b"/>
              <a:pathLst>
                <a:path w="2399" h="1866" extrusionOk="0">
                  <a:moveTo>
                    <a:pt x="2097" y="0"/>
                  </a:moveTo>
                  <a:lnTo>
                    <a:pt x="1" y="568"/>
                  </a:lnTo>
                  <a:cubicBezTo>
                    <a:pt x="1" y="568"/>
                    <a:pt x="337" y="1807"/>
                    <a:pt x="371" y="1865"/>
                  </a:cubicBezTo>
                  <a:lnTo>
                    <a:pt x="2398" y="1784"/>
                  </a:lnTo>
                  <a:lnTo>
                    <a:pt x="2097"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749;p45">
              <a:extLst>
                <a:ext uri="{FF2B5EF4-FFF2-40B4-BE49-F238E27FC236}">
                  <a16:creationId xmlns:a16="http://schemas.microsoft.com/office/drawing/2014/main" id="{7099DBF9-8D25-9829-BBA3-B8B3363431C1}"/>
                </a:ext>
              </a:extLst>
            </p:cNvPr>
            <p:cNvSpPr/>
            <p:nvPr/>
          </p:nvSpPr>
          <p:spPr>
            <a:xfrm>
              <a:off x="2632568" y="4380682"/>
              <a:ext cx="313536" cy="119906"/>
            </a:xfrm>
            <a:custGeom>
              <a:avLst/>
              <a:gdLst/>
              <a:ahLst/>
              <a:cxnLst/>
              <a:rect l="l" t="t" r="r" b="b"/>
              <a:pathLst>
                <a:path w="4576" h="1750" extrusionOk="0">
                  <a:moveTo>
                    <a:pt x="2167" y="1"/>
                  </a:moveTo>
                  <a:cubicBezTo>
                    <a:pt x="1739" y="189"/>
                    <a:pt x="1356" y="289"/>
                    <a:pt x="986" y="289"/>
                  </a:cubicBezTo>
                  <a:cubicBezTo>
                    <a:pt x="674" y="289"/>
                    <a:pt x="371" y="219"/>
                    <a:pt x="59" y="70"/>
                  </a:cubicBezTo>
                  <a:lnTo>
                    <a:pt x="1" y="1750"/>
                  </a:lnTo>
                  <a:lnTo>
                    <a:pt x="1" y="1750"/>
                  </a:lnTo>
                  <a:lnTo>
                    <a:pt x="4576" y="1726"/>
                  </a:lnTo>
                  <a:cubicBezTo>
                    <a:pt x="4552" y="1263"/>
                    <a:pt x="2236" y="314"/>
                    <a:pt x="2236" y="314"/>
                  </a:cubicBezTo>
                  <a:lnTo>
                    <a:pt x="2167" y="1"/>
                  </a:lnTo>
                  <a:close/>
                </a:path>
              </a:pathLst>
            </a:custGeom>
            <a:solidFill>
              <a:srgbClr val="F7BF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750;p45">
              <a:extLst>
                <a:ext uri="{FF2B5EF4-FFF2-40B4-BE49-F238E27FC236}">
                  <a16:creationId xmlns:a16="http://schemas.microsoft.com/office/drawing/2014/main" id="{E9773C4B-D50C-8DA9-605F-8F5CA05E85A4}"/>
                </a:ext>
              </a:extLst>
            </p:cNvPr>
            <p:cNvSpPr/>
            <p:nvPr/>
          </p:nvSpPr>
          <p:spPr>
            <a:xfrm>
              <a:off x="2632568" y="4473522"/>
              <a:ext cx="315112" cy="27064"/>
            </a:xfrm>
            <a:custGeom>
              <a:avLst/>
              <a:gdLst/>
              <a:ahLst/>
              <a:cxnLst/>
              <a:rect l="l" t="t" r="r" b="b"/>
              <a:pathLst>
                <a:path w="4599" h="395" extrusionOk="0">
                  <a:moveTo>
                    <a:pt x="24" y="1"/>
                  </a:moveTo>
                  <a:lnTo>
                    <a:pt x="1" y="395"/>
                  </a:lnTo>
                  <a:lnTo>
                    <a:pt x="4576" y="371"/>
                  </a:lnTo>
                  <a:cubicBezTo>
                    <a:pt x="4599" y="209"/>
                    <a:pt x="4390" y="117"/>
                    <a:pt x="4390" y="117"/>
                  </a:cubicBezTo>
                  <a:lnTo>
                    <a:pt x="24" y="1"/>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751;p45">
              <a:extLst>
                <a:ext uri="{FF2B5EF4-FFF2-40B4-BE49-F238E27FC236}">
                  <a16:creationId xmlns:a16="http://schemas.microsoft.com/office/drawing/2014/main" id="{577CC680-2FC4-EF16-8711-B99724ED88CB}"/>
                </a:ext>
              </a:extLst>
            </p:cNvPr>
            <p:cNvSpPr/>
            <p:nvPr/>
          </p:nvSpPr>
          <p:spPr>
            <a:xfrm>
              <a:off x="2757953" y="4402196"/>
              <a:ext cx="29051" cy="20076"/>
            </a:xfrm>
            <a:custGeom>
              <a:avLst/>
              <a:gdLst/>
              <a:ahLst/>
              <a:cxnLst/>
              <a:rect l="l" t="t" r="r" b="b"/>
              <a:pathLst>
                <a:path w="424" h="293" extrusionOk="0">
                  <a:moveTo>
                    <a:pt x="351" y="1"/>
                  </a:moveTo>
                  <a:cubicBezTo>
                    <a:pt x="301" y="1"/>
                    <a:pt x="230" y="15"/>
                    <a:pt x="163" y="57"/>
                  </a:cubicBezTo>
                  <a:cubicBezTo>
                    <a:pt x="24" y="150"/>
                    <a:pt x="1" y="289"/>
                    <a:pt x="12" y="289"/>
                  </a:cubicBezTo>
                  <a:cubicBezTo>
                    <a:pt x="13" y="291"/>
                    <a:pt x="15" y="292"/>
                    <a:pt x="17" y="292"/>
                  </a:cubicBezTo>
                  <a:cubicBezTo>
                    <a:pt x="36" y="292"/>
                    <a:pt x="93" y="201"/>
                    <a:pt x="198" y="138"/>
                  </a:cubicBezTo>
                  <a:cubicBezTo>
                    <a:pt x="302" y="46"/>
                    <a:pt x="418" y="46"/>
                    <a:pt x="418" y="23"/>
                  </a:cubicBezTo>
                  <a:cubicBezTo>
                    <a:pt x="423" y="12"/>
                    <a:pt x="395" y="1"/>
                    <a:pt x="351"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752;p45">
              <a:extLst>
                <a:ext uri="{FF2B5EF4-FFF2-40B4-BE49-F238E27FC236}">
                  <a16:creationId xmlns:a16="http://schemas.microsoft.com/office/drawing/2014/main" id="{2CF826DA-B9BD-72F3-B072-AA8126E3E9FE}"/>
                </a:ext>
              </a:extLst>
            </p:cNvPr>
            <p:cNvSpPr/>
            <p:nvPr/>
          </p:nvSpPr>
          <p:spPr>
            <a:xfrm>
              <a:off x="2798446" y="4416859"/>
              <a:ext cx="22268" cy="25009"/>
            </a:xfrm>
            <a:custGeom>
              <a:avLst/>
              <a:gdLst/>
              <a:ahLst/>
              <a:cxnLst/>
              <a:rect l="l" t="t" r="r" b="b"/>
              <a:pathLst>
                <a:path w="325" h="365" extrusionOk="0">
                  <a:moveTo>
                    <a:pt x="303" y="1"/>
                  </a:moveTo>
                  <a:cubicBezTo>
                    <a:pt x="261" y="1"/>
                    <a:pt x="166" y="22"/>
                    <a:pt x="105" y="110"/>
                  </a:cubicBezTo>
                  <a:cubicBezTo>
                    <a:pt x="0" y="237"/>
                    <a:pt x="35" y="365"/>
                    <a:pt x="47" y="365"/>
                  </a:cubicBezTo>
                  <a:cubicBezTo>
                    <a:pt x="58" y="365"/>
                    <a:pt x="93" y="272"/>
                    <a:pt x="163" y="168"/>
                  </a:cubicBezTo>
                  <a:cubicBezTo>
                    <a:pt x="232" y="63"/>
                    <a:pt x="325" y="40"/>
                    <a:pt x="325" y="6"/>
                  </a:cubicBezTo>
                  <a:cubicBezTo>
                    <a:pt x="325" y="3"/>
                    <a:pt x="317" y="1"/>
                    <a:pt x="303"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753;p45">
              <a:extLst>
                <a:ext uri="{FF2B5EF4-FFF2-40B4-BE49-F238E27FC236}">
                  <a16:creationId xmlns:a16="http://schemas.microsoft.com/office/drawing/2014/main" id="{DAC6B43B-80A8-F83C-2533-BF84B4729D7D}"/>
                </a:ext>
              </a:extLst>
            </p:cNvPr>
            <p:cNvSpPr/>
            <p:nvPr/>
          </p:nvSpPr>
          <p:spPr>
            <a:xfrm>
              <a:off x="2834965" y="4431110"/>
              <a:ext cx="17472" cy="28229"/>
            </a:xfrm>
            <a:custGeom>
              <a:avLst/>
              <a:gdLst/>
              <a:ahLst/>
              <a:cxnLst/>
              <a:rect l="l" t="t" r="r" b="b"/>
              <a:pathLst>
                <a:path w="255" h="412" extrusionOk="0">
                  <a:moveTo>
                    <a:pt x="219" y="0"/>
                  </a:moveTo>
                  <a:cubicBezTo>
                    <a:pt x="187" y="0"/>
                    <a:pt x="107" y="50"/>
                    <a:pt x="58" y="157"/>
                  </a:cubicBezTo>
                  <a:cubicBezTo>
                    <a:pt x="0" y="296"/>
                    <a:pt x="47" y="411"/>
                    <a:pt x="58" y="411"/>
                  </a:cubicBezTo>
                  <a:cubicBezTo>
                    <a:pt x="81" y="411"/>
                    <a:pt x="93" y="307"/>
                    <a:pt x="139" y="191"/>
                  </a:cubicBezTo>
                  <a:cubicBezTo>
                    <a:pt x="174" y="87"/>
                    <a:pt x="255" y="18"/>
                    <a:pt x="232" y="6"/>
                  </a:cubicBezTo>
                  <a:cubicBezTo>
                    <a:pt x="230" y="2"/>
                    <a:pt x="226" y="0"/>
                    <a:pt x="219"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754;p45">
              <a:extLst>
                <a:ext uri="{FF2B5EF4-FFF2-40B4-BE49-F238E27FC236}">
                  <a16:creationId xmlns:a16="http://schemas.microsoft.com/office/drawing/2014/main" id="{1614B2B1-2CD9-F6AF-F762-AE3109AC6624}"/>
                </a:ext>
              </a:extLst>
            </p:cNvPr>
            <p:cNvSpPr/>
            <p:nvPr/>
          </p:nvSpPr>
          <p:spPr>
            <a:xfrm>
              <a:off x="2277105" y="2857901"/>
              <a:ext cx="500794" cy="1510194"/>
            </a:xfrm>
            <a:custGeom>
              <a:avLst/>
              <a:gdLst/>
              <a:ahLst/>
              <a:cxnLst/>
              <a:rect l="l" t="t" r="r" b="b"/>
              <a:pathLst>
                <a:path w="7309" h="22041" extrusionOk="0">
                  <a:moveTo>
                    <a:pt x="0" y="0"/>
                  </a:moveTo>
                  <a:lnTo>
                    <a:pt x="475" y="5339"/>
                  </a:lnTo>
                  <a:cubicBezTo>
                    <a:pt x="475" y="5339"/>
                    <a:pt x="1309" y="7471"/>
                    <a:pt x="2351" y="11524"/>
                  </a:cubicBezTo>
                  <a:cubicBezTo>
                    <a:pt x="3486" y="15925"/>
                    <a:pt x="4934" y="22040"/>
                    <a:pt x="4934" y="22040"/>
                  </a:cubicBezTo>
                  <a:lnTo>
                    <a:pt x="7308" y="21890"/>
                  </a:lnTo>
                  <a:cubicBezTo>
                    <a:pt x="7308" y="21890"/>
                    <a:pt x="6961" y="16562"/>
                    <a:pt x="6150" y="11628"/>
                  </a:cubicBezTo>
                  <a:cubicBezTo>
                    <a:pt x="5166" y="5629"/>
                    <a:pt x="4008" y="440"/>
                    <a:pt x="4008" y="440"/>
                  </a:cubicBezTo>
                  <a:lnTo>
                    <a:pt x="0" y="0"/>
                  </a:lnTo>
                  <a:close/>
                </a:path>
              </a:pathLst>
            </a:custGeom>
            <a:solidFill>
              <a:srgbClr val="14497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755;p45">
              <a:extLst>
                <a:ext uri="{FF2B5EF4-FFF2-40B4-BE49-F238E27FC236}">
                  <a16:creationId xmlns:a16="http://schemas.microsoft.com/office/drawing/2014/main" id="{0866D4B9-3726-327F-D748-4EDB71C024A2}"/>
                </a:ext>
              </a:extLst>
            </p:cNvPr>
            <p:cNvSpPr/>
            <p:nvPr/>
          </p:nvSpPr>
          <p:spPr>
            <a:xfrm>
              <a:off x="1959669" y="2817408"/>
              <a:ext cx="409529" cy="1583988"/>
            </a:xfrm>
            <a:custGeom>
              <a:avLst/>
              <a:gdLst/>
              <a:ahLst/>
              <a:cxnLst/>
              <a:rect l="l" t="t" r="r" b="b"/>
              <a:pathLst>
                <a:path w="5977" h="23118" extrusionOk="0">
                  <a:moveTo>
                    <a:pt x="2085" y="1"/>
                  </a:moveTo>
                  <a:cubicBezTo>
                    <a:pt x="2085" y="1"/>
                    <a:pt x="0" y="2803"/>
                    <a:pt x="174" y="5745"/>
                  </a:cubicBezTo>
                  <a:cubicBezTo>
                    <a:pt x="267" y="7494"/>
                    <a:pt x="3834" y="23118"/>
                    <a:pt x="3834" y="23118"/>
                  </a:cubicBezTo>
                  <a:lnTo>
                    <a:pt x="5942" y="23048"/>
                  </a:lnTo>
                  <a:lnTo>
                    <a:pt x="5270" y="6452"/>
                  </a:lnTo>
                  <a:lnTo>
                    <a:pt x="5977" y="1031"/>
                  </a:lnTo>
                  <a:lnTo>
                    <a:pt x="2085" y="1"/>
                  </a:lnTo>
                  <a:close/>
                </a:path>
              </a:pathLst>
            </a:custGeom>
            <a:solidFill>
              <a:srgbClr val="14497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756;p45">
              <a:extLst>
                <a:ext uri="{FF2B5EF4-FFF2-40B4-BE49-F238E27FC236}">
                  <a16:creationId xmlns:a16="http://schemas.microsoft.com/office/drawing/2014/main" id="{7BE48DA0-CE60-E709-4A5F-F4D382F666A0}"/>
                </a:ext>
              </a:extLst>
            </p:cNvPr>
            <p:cNvSpPr/>
            <p:nvPr/>
          </p:nvSpPr>
          <p:spPr>
            <a:xfrm>
              <a:off x="2523079" y="2298463"/>
              <a:ext cx="22268" cy="590415"/>
            </a:xfrm>
            <a:custGeom>
              <a:avLst/>
              <a:gdLst/>
              <a:ahLst/>
              <a:cxnLst/>
              <a:rect l="l" t="t" r="r" b="b"/>
              <a:pathLst>
                <a:path w="325" h="8617" extrusionOk="0">
                  <a:moveTo>
                    <a:pt x="255" y="0"/>
                  </a:moveTo>
                  <a:cubicBezTo>
                    <a:pt x="244" y="0"/>
                    <a:pt x="244" y="35"/>
                    <a:pt x="244" y="93"/>
                  </a:cubicBezTo>
                  <a:lnTo>
                    <a:pt x="244" y="336"/>
                  </a:lnTo>
                  <a:cubicBezTo>
                    <a:pt x="255" y="556"/>
                    <a:pt x="255" y="869"/>
                    <a:pt x="255" y="1262"/>
                  </a:cubicBezTo>
                  <a:cubicBezTo>
                    <a:pt x="255" y="2027"/>
                    <a:pt x="209" y="3116"/>
                    <a:pt x="140" y="4297"/>
                  </a:cubicBezTo>
                  <a:cubicBezTo>
                    <a:pt x="58" y="5490"/>
                    <a:pt x="1" y="6579"/>
                    <a:pt x="1" y="7355"/>
                  </a:cubicBezTo>
                  <a:cubicBezTo>
                    <a:pt x="1" y="7748"/>
                    <a:pt x="1" y="8061"/>
                    <a:pt x="12" y="8281"/>
                  </a:cubicBezTo>
                  <a:cubicBezTo>
                    <a:pt x="12" y="8385"/>
                    <a:pt x="24" y="8466"/>
                    <a:pt x="24" y="8524"/>
                  </a:cubicBezTo>
                  <a:cubicBezTo>
                    <a:pt x="35" y="8582"/>
                    <a:pt x="35" y="8617"/>
                    <a:pt x="35" y="8617"/>
                  </a:cubicBezTo>
                  <a:lnTo>
                    <a:pt x="35" y="8524"/>
                  </a:lnTo>
                  <a:lnTo>
                    <a:pt x="35" y="8281"/>
                  </a:lnTo>
                  <a:cubicBezTo>
                    <a:pt x="35" y="8061"/>
                    <a:pt x="35" y="7748"/>
                    <a:pt x="58" y="7355"/>
                  </a:cubicBezTo>
                  <a:cubicBezTo>
                    <a:pt x="70" y="6590"/>
                    <a:pt x="140" y="5501"/>
                    <a:pt x="209" y="4320"/>
                  </a:cubicBezTo>
                  <a:cubicBezTo>
                    <a:pt x="279" y="3127"/>
                    <a:pt x="325" y="2038"/>
                    <a:pt x="313" y="1262"/>
                  </a:cubicBezTo>
                  <a:cubicBezTo>
                    <a:pt x="313" y="869"/>
                    <a:pt x="302" y="556"/>
                    <a:pt x="279" y="336"/>
                  </a:cubicBezTo>
                  <a:cubicBezTo>
                    <a:pt x="279" y="232"/>
                    <a:pt x="267" y="151"/>
                    <a:pt x="267" y="93"/>
                  </a:cubicBezTo>
                  <a:cubicBezTo>
                    <a:pt x="255" y="35"/>
                    <a:pt x="255" y="0"/>
                    <a:pt x="255" y="0"/>
                  </a:cubicBezTo>
                  <a:close/>
                </a:path>
              </a:pathLst>
            </a:custGeom>
            <a:solidFill>
              <a:srgbClr val="2632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757;p45">
              <a:extLst>
                <a:ext uri="{FF2B5EF4-FFF2-40B4-BE49-F238E27FC236}">
                  <a16:creationId xmlns:a16="http://schemas.microsoft.com/office/drawing/2014/main" id="{386779D0-D69A-9705-F280-38572852D8AF}"/>
                </a:ext>
              </a:extLst>
            </p:cNvPr>
            <p:cNvSpPr/>
            <p:nvPr/>
          </p:nvSpPr>
          <p:spPr>
            <a:xfrm>
              <a:off x="2834965" y="2307850"/>
              <a:ext cx="202401" cy="205690"/>
            </a:xfrm>
            <a:custGeom>
              <a:avLst/>
              <a:gdLst/>
              <a:ahLst/>
              <a:cxnLst/>
              <a:rect l="l" t="t" r="r" b="b"/>
              <a:pathLst>
                <a:path w="2954" h="3002" extrusionOk="0">
                  <a:moveTo>
                    <a:pt x="2745" y="0"/>
                  </a:moveTo>
                  <a:cubicBezTo>
                    <a:pt x="2719" y="0"/>
                    <a:pt x="2691" y="5"/>
                    <a:pt x="2664" y="14"/>
                  </a:cubicBezTo>
                  <a:lnTo>
                    <a:pt x="1390" y="477"/>
                  </a:lnTo>
                  <a:lnTo>
                    <a:pt x="0" y="2353"/>
                  </a:lnTo>
                  <a:lnTo>
                    <a:pt x="382" y="3002"/>
                  </a:lnTo>
                  <a:lnTo>
                    <a:pt x="753" y="2654"/>
                  </a:lnTo>
                  <a:cubicBezTo>
                    <a:pt x="753" y="2654"/>
                    <a:pt x="2189" y="2399"/>
                    <a:pt x="2293" y="2191"/>
                  </a:cubicBezTo>
                  <a:cubicBezTo>
                    <a:pt x="2386" y="1994"/>
                    <a:pt x="2282" y="1820"/>
                    <a:pt x="2282" y="1820"/>
                  </a:cubicBezTo>
                  <a:cubicBezTo>
                    <a:pt x="2282" y="1820"/>
                    <a:pt x="2340" y="1600"/>
                    <a:pt x="2293" y="1427"/>
                  </a:cubicBezTo>
                  <a:cubicBezTo>
                    <a:pt x="2247" y="1253"/>
                    <a:pt x="2120" y="1230"/>
                    <a:pt x="2120" y="1230"/>
                  </a:cubicBezTo>
                  <a:cubicBezTo>
                    <a:pt x="2120" y="1230"/>
                    <a:pt x="2282" y="1172"/>
                    <a:pt x="2201" y="963"/>
                  </a:cubicBezTo>
                  <a:cubicBezTo>
                    <a:pt x="2131" y="766"/>
                    <a:pt x="2004" y="732"/>
                    <a:pt x="2004" y="732"/>
                  </a:cubicBezTo>
                  <a:cubicBezTo>
                    <a:pt x="2004" y="732"/>
                    <a:pt x="2861" y="326"/>
                    <a:pt x="2930" y="211"/>
                  </a:cubicBezTo>
                  <a:cubicBezTo>
                    <a:pt x="2954" y="164"/>
                    <a:pt x="2942" y="129"/>
                    <a:pt x="2919" y="95"/>
                  </a:cubicBezTo>
                  <a:cubicBezTo>
                    <a:pt x="2885" y="35"/>
                    <a:pt x="2819" y="0"/>
                    <a:pt x="2745" y="0"/>
                  </a:cubicBezTo>
                  <a:close/>
                </a:path>
              </a:pathLst>
            </a:custGeom>
            <a:solidFill>
              <a:srgbClr val="FFBF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758;p45">
              <a:extLst>
                <a:ext uri="{FF2B5EF4-FFF2-40B4-BE49-F238E27FC236}">
                  <a16:creationId xmlns:a16="http://schemas.microsoft.com/office/drawing/2014/main" id="{683D4CC5-E22B-9FA4-20D8-4F4AAF5054E0}"/>
                </a:ext>
              </a:extLst>
            </p:cNvPr>
            <p:cNvSpPr/>
            <p:nvPr/>
          </p:nvSpPr>
          <p:spPr>
            <a:xfrm>
              <a:off x="2821467" y="2326213"/>
              <a:ext cx="154027" cy="158001"/>
            </a:xfrm>
            <a:custGeom>
              <a:avLst/>
              <a:gdLst/>
              <a:ahLst/>
              <a:cxnLst/>
              <a:rect l="l" t="t" r="r" b="b"/>
              <a:pathLst>
                <a:path w="2248" h="2306" extrusionOk="0">
                  <a:moveTo>
                    <a:pt x="2039" y="0"/>
                  </a:moveTo>
                  <a:lnTo>
                    <a:pt x="811" y="336"/>
                  </a:lnTo>
                  <a:lnTo>
                    <a:pt x="255" y="1332"/>
                  </a:lnTo>
                  <a:lnTo>
                    <a:pt x="0" y="1691"/>
                  </a:lnTo>
                  <a:lnTo>
                    <a:pt x="336" y="2305"/>
                  </a:lnTo>
                  <a:cubicBezTo>
                    <a:pt x="336" y="2305"/>
                    <a:pt x="927" y="2270"/>
                    <a:pt x="1147" y="1911"/>
                  </a:cubicBezTo>
                  <a:cubicBezTo>
                    <a:pt x="1355" y="1552"/>
                    <a:pt x="1274" y="753"/>
                    <a:pt x="1274" y="753"/>
                  </a:cubicBezTo>
                  <a:lnTo>
                    <a:pt x="1274" y="753"/>
                  </a:lnTo>
                  <a:cubicBezTo>
                    <a:pt x="1274" y="753"/>
                    <a:pt x="1306" y="759"/>
                    <a:pt x="1358" y="759"/>
                  </a:cubicBezTo>
                  <a:cubicBezTo>
                    <a:pt x="1492" y="759"/>
                    <a:pt x="1760" y="723"/>
                    <a:pt x="1969" y="464"/>
                  </a:cubicBezTo>
                  <a:cubicBezTo>
                    <a:pt x="2247" y="105"/>
                    <a:pt x="2039" y="0"/>
                    <a:pt x="2039" y="0"/>
                  </a:cubicBezTo>
                  <a:close/>
                </a:path>
              </a:pathLst>
            </a:custGeom>
            <a:solidFill>
              <a:srgbClr val="FFBF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759;p45">
              <a:extLst>
                <a:ext uri="{FF2B5EF4-FFF2-40B4-BE49-F238E27FC236}">
                  <a16:creationId xmlns:a16="http://schemas.microsoft.com/office/drawing/2014/main" id="{193E3C73-311B-85F5-E820-E40E6EA500ED}"/>
                </a:ext>
              </a:extLst>
            </p:cNvPr>
            <p:cNvSpPr/>
            <p:nvPr/>
          </p:nvSpPr>
          <p:spPr>
            <a:xfrm>
              <a:off x="2899987" y="2326213"/>
              <a:ext cx="65982" cy="134979"/>
            </a:xfrm>
            <a:custGeom>
              <a:avLst/>
              <a:gdLst/>
              <a:ahLst/>
              <a:cxnLst/>
              <a:rect l="l" t="t" r="r" b="b"/>
              <a:pathLst>
                <a:path w="963" h="1970" extrusionOk="0">
                  <a:moveTo>
                    <a:pt x="904" y="0"/>
                  </a:moveTo>
                  <a:cubicBezTo>
                    <a:pt x="904" y="0"/>
                    <a:pt x="927" y="35"/>
                    <a:pt x="927" y="105"/>
                  </a:cubicBezTo>
                  <a:cubicBezTo>
                    <a:pt x="927" y="163"/>
                    <a:pt x="927" y="267"/>
                    <a:pt x="870" y="359"/>
                  </a:cubicBezTo>
                  <a:cubicBezTo>
                    <a:pt x="823" y="464"/>
                    <a:pt x="719" y="568"/>
                    <a:pt x="592" y="626"/>
                  </a:cubicBezTo>
                  <a:cubicBezTo>
                    <a:pt x="464" y="695"/>
                    <a:pt x="302" y="730"/>
                    <a:pt x="140" y="753"/>
                  </a:cubicBezTo>
                  <a:cubicBezTo>
                    <a:pt x="128" y="753"/>
                    <a:pt x="117" y="753"/>
                    <a:pt x="94" y="765"/>
                  </a:cubicBezTo>
                  <a:lnTo>
                    <a:pt x="70" y="765"/>
                  </a:lnTo>
                  <a:lnTo>
                    <a:pt x="82" y="800"/>
                  </a:lnTo>
                  <a:cubicBezTo>
                    <a:pt x="198" y="1112"/>
                    <a:pt x="186" y="1437"/>
                    <a:pt x="128" y="1633"/>
                  </a:cubicBezTo>
                  <a:cubicBezTo>
                    <a:pt x="82" y="1854"/>
                    <a:pt x="1" y="1969"/>
                    <a:pt x="12" y="1969"/>
                  </a:cubicBezTo>
                  <a:cubicBezTo>
                    <a:pt x="12" y="1969"/>
                    <a:pt x="36" y="1946"/>
                    <a:pt x="70" y="1900"/>
                  </a:cubicBezTo>
                  <a:cubicBezTo>
                    <a:pt x="94" y="1842"/>
                    <a:pt x="140" y="1772"/>
                    <a:pt x="175" y="1657"/>
                  </a:cubicBezTo>
                  <a:cubicBezTo>
                    <a:pt x="243" y="1442"/>
                    <a:pt x="255" y="1116"/>
                    <a:pt x="148" y="810"/>
                  </a:cubicBezTo>
                  <a:lnTo>
                    <a:pt x="148" y="810"/>
                  </a:lnTo>
                  <a:cubicBezTo>
                    <a:pt x="155" y="808"/>
                    <a:pt x="163" y="805"/>
                    <a:pt x="175" y="800"/>
                  </a:cubicBezTo>
                  <a:cubicBezTo>
                    <a:pt x="348" y="765"/>
                    <a:pt x="499" y="742"/>
                    <a:pt x="638" y="672"/>
                  </a:cubicBezTo>
                  <a:cubicBezTo>
                    <a:pt x="765" y="591"/>
                    <a:pt x="870" y="475"/>
                    <a:pt x="904" y="383"/>
                  </a:cubicBezTo>
                  <a:cubicBezTo>
                    <a:pt x="951" y="267"/>
                    <a:pt x="962" y="163"/>
                    <a:pt x="951" y="105"/>
                  </a:cubicBezTo>
                  <a:cubicBezTo>
                    <a:pt x="939" y="35"/>
                    <a:pt x="927" y="0"/>
                    <a:pt x="904" y="0"/>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760;p45">
              <a:extLst>
                <a:ext uri="{FF2B5EF4-FFF2-40B4-BE49-F238E27FC236}">
                  <a16:creationId xmlns:a16="http://schemas.microsoft.com/office/drawing/2014/main" id="{06C36CA8-33DA-D3BB-B72E-E2AFA614FFAD}"/>
                </a:ext>
              </a:extLst>
            </p:cNvPr>
            <p:cNvSpPr/>
            <p:nvPr/>
          </p:nvSpPr>
          <p:spPr>
            <a:xfrm>
              <a:off x="2921432" y="2394455"/>
              <a:ext cx="66736" cy="78658"/>
            </a:xfrm>
            <a:custGeom>
              <a:avLst/>
              <a:gdLst/>
              <a:ahLst/>
              <a:cxnLst/>
              <a:rect l="l" t="t" r="r" b="b"/>
              <a:pathLst>
                <a:path w="974" h="1148" extrusionOk="0">
                  <a:moveTo>
                    <a:pt x="823" y="0"/>
                  </a:moveTo>
                  <a:lnTo>
                    <a:pt x="696" y="47"/>
                  </a:lnTo>
                  <a:cubicBezTo>
                    <a:pt x="614" y="82"/>
                    <a:pt x="499" y="116"/>
                    <a:pt x="348" y="174"/>
                  </a:cubicBezTo>
                  <a:cubicBezTo>
                    <a:pt x="279" y="209"/>
                    <a:pt x="209" y="232"/>
                    <a:pt x="116" y="290"/>
                  </a:cubicBezTo>
                  <a:cubicBezTo>
                    <a:pt x="70" y="325"/>
                    <a:pt x="35" y="348"/>
                    <a:pt x="12" y="406"/>
                  </a:cubicBezTo>
                  <a:cubicBezTo>
                    <a:pt x="1" y="464"/>
                    <a:pt x="1" y="522"/>
                    <a:pt x="47" y="580"/>
                  </a:cubicBezTo>
                  <a:cubicBezTo>
                    <a:pt x="70" y="626"/>
                    <a:pt x="116" y="672"/>
                    <a:pt x="174" y="695"/>
                  </a:cubicBezTo>
                  <a:cubicBezTo>
                    <a:pt x="199" y="710"/>
                    <a:pt x="224" y="715"/>
                    <a:pt x="249" y="715"/>
                  </a:cubicBezTo>
                  <a:cubicBezTo>
                    <a:pt x="282" y="715"/>
                    <a:pt x="315" y="707"/>
                    <a:pt x="348" y="707"/>
                  </a:cubicBezTo>
                  <a:cubicBezTo>
                    <a:pt x="383" y="707"/>
                    <a:pt x="406" y="695"/>
                    <a:pt x="441" y="695"/>
                  </a:cubicBezTo>
                  <a:cubicBezTo>
                    <a:pt x="464" y="695"/>
                    <a:pt x="499" y="684"/>
                    <a:pt x="522" y="684"/>
                  </a:cubicBezTo>
                  <a:cubicBezTo>
                    <a:pt x="528" y="683"/>
                    <a:pt x="533" y="681"/>
                    <a:pt x="539" y="680"/>
                  </a:cubicBezTo>
                  <a:lnTo>
                    <a:pt x="539" y="680"/>
                  </a:lnTo>
                  <a:cubicBezTo>
                    <a:pt x="537" y="681"/>
                    <a:pt x="535" y="682"/>
                    <a:pt x="533" y="684"/>
                  </a:cubicBezTo>
                  <a:lnTo>
                    <a:pt x="406" y="765"/>
                  </a:lnTo>
                  <a:cubicBezTo>
                    <a:pt x="360" y="800"/>
                    <a:pt x="325" y="811"/>
                    <a:pt x="290" y="858"/>
                  </a:cubicBezTo>
                  <a:cubicBezTo>
                    <a:pt x="244" y="892"/>
                    <a:pt x="221" y="950"/>
                    <a:pt x="221" y="997"/>
                  </a:cubicBezTo>
                  <a:cubicBezTo>
                    <a:pt x="221" y="1031"/>
                    <a:pt x="232" y="1054"/>
                    <a:pt x="244" y="1078"/>
                  </a:cubicBezTo>
                  <a:cubicBezTo>
                    <a:pt x="255" y="1089"/>
                    <a:pt x="290" y="1101"/>
                    <a:pt x="302" y="1112"/>
                  </a:cubicBezTo>
                  <a:cubicBezTo>
                    <a:pt x="394" y="1147"/>
                    <a:pt x="464" y="1147"/>
                    <a:pt x="533" y="1147"/>
                  </a:cubicBezTo>
                  <a:cubicBezTo>
                    <a:pt x="684" y="1135"/>
                    <a:pt x="777" y="1089"/>
                    <a:pt x="858" y="1054"/>
                  </a:cubicBezTo>
                  <a:cubicBezTo>
                    <a:pt x="927" y="1031"/>
                    <a:pt x="973" y="1020"/>
                    <a:pt x="950" y="997"/>
                  </a:cubicBezTo>
                  <a:lnTo>
                    <a:pt x="950" y="997"/>
                  </a:lnTo>
                  <a:cubicBezTo>
                    <a:pt x="950" y="997"/>
                    <a:pt x="916" y="1020"/>
                    <a:pt x="835" y="1031"/>
                  </a:cubicBezTo>
                  <a:cubicBezTo>
                    <a:pt x="765" y="1066"/>
                    <a:pt x="661" y="1089"/>
                    <a:pt x="522" y="1101"/>
                  </a:cubicBezTo>
                  <a:cubicBezTo>
                    <a:pt x="452" y="1101"/>
                    <a:pt x="371" y="1101"/>
                    <a:pt x="302" y="1078"/>
                  </a:cubicBezTo>
                  <a:cubicBezTo>
                    <a:pt x="279" y="1054"/>
                    <a:pt x="244" y="1031"/>
                    <a:pt x="244" y="985"/>
                  </a:cubicBezTo>
                  <a:cubicBezTo>
                    <a:pt x="244" y="950"/>
                    <a:pt x="279" y="915"/>
                    <a:pt x="302" y="881"/>
                  </a:cubicBezTo>
                  <a:cubicBezTo>
                    <a:pt x="336" y="858"/>
                    <a:pt x="371" y="846"/>
                    <a:pt x="418" y="811"/>
                  </a:cubicBezTo>
                  <a:lnTo>
                    <a:pt x="545" y="730"/>
                  </a:lnTo>
                  <a:cubicBezTo>
                    <a:pt x="638" y="672"/>
                    <a:pt x="719" y="614"/>
                    <a:pt x="823" y="568"/>
                  </a:cubicBezTo>
                  <a:lnTo>
                    <a:pt x="811" y="522"/>
                  </a:lnTo>
                  <a:cubicBezTo>
                    <a:pt x="811" y="522"/>
                    <a:pt x="811" y="522"/>
                    <a:pt x="811" y="522"/>
                  </a:cubicBezTo>
                  <a:lnTo>
                    <a:pt x="811" y="522"/>
                  </a:lnTo>
                  <a:cubicBezTo>
                    <a:pt x="765" y="533"/>
                    <a:pt x="707" y="568"/>
                    <a:pt x="661" y="580"/>
                  </a:cubicBezTo>
                  <a:cubicBezTo>
                    <a:pt x="603" y="591"/>
                    <a:pt x="545" y="626"/>
                    <a:pt x="510" y="637"/>
                  </a:cubicBezTo>
                  <a:cubicBezTo>
                    <a:pt x="475" y="649"/>
                    <a:pt x="452" y="649"/>
                    <a:pt x="429" y="649"/>
                  </a:cubicBezTo>
                  <a:cubicBezTo>
                    <a:pt x="406" y="649"/>
                    <a:pt x="371" y="672"/>
                    <a:pt x="348" y="672"/>
                  </a:cubicBezTo>
                  <a:cubicBezTo>
                    <a:pt x="319" y="678"/>
                    <a:pt x="293" y="681"/>
                    <a:pt x="268" y="681"/>
                  </a:cubicBezTo>
                  <a:cubicBezTo>
                    <a:pt x="244" y="681"/>
                    <a:pt x="221" y="678"/>
                    <a:pt x="198" y="672"/>
                  </a:cubicBezTo>
                  <a:cubicBezTo>
                    <a:pt x="163" y="649"/>
                    <a:pt x="116" y="614"/>
                    <a:pt x="82" y="580"/>
                  </a:cubicBezTo>
                  <a:cubicBezTo>
                    <a:pt x="59" y="533"/>
                    <a:pt x="59" y="498"/>
                    <a:pt x="70" y="452"/>
                  </a:cubicBezTo>
                  <a:cubicBezTo>
                    <a:pt x="82" y="406"/>
                    <a:pt x="116" y="383"/>
                    <a:pt x="163" y="348"/>
                  </a:cubicBezTo>
                  <a:cubicBezTo>
                    <a:pt x="232" y="290"/>
                    <a:pt x="302" y="267"/>
                    <a:pt x="371" y="232"/>
                  </a:cubicBezTo>
                  <a:cubicBezTo>
                    <a:pt x="522" y="174"/>
                    <a:pt x="638" y="128"/>
                    <a:pt x="707" y="93"/>
                  </a:cubicBezTo>
                  <a:cubicBezTo>
                    <a:pt x="788" y="35"/>
                    <a:pt x="823" y="0"/>
                    <a:pt x="823" y="0"/>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761;p45">
              <a:extLst>
                <a:ext uri="{FF2B5EF4-FFF2-40B4-BE49-F238E27FC236}">
                  <a16:creationId xmlns:a16="http://schemas.microsoft.com/office/drawing/2014/main" id="{8248D763-47A7-A18F-0AFA-9BE248447681}"/>
                </a:ext>
              </a:extLst>
            </p:cNvPr>
            <p:cNvSpPr/>
            <p:nvPr/>
          </p:nvSpPr>
          <p:spPr>
            <a:xfrm>
              <a:off x="2917458" y="2357936"/>
              <a:ext cx="60364" cy="46455"/>
            </a:xfrm>
            <a:custGeom>
              <a:avLst/>
              <a:gdLst/>
              <a:ahLst/>
              <a:cxnLst/>
              <a:rect l="l" t="t" r="r" b="b"/>
              <a:pathLst>
                <a:path w="881" h="678" extrusionOk="0">
                  <a:moveTo>
                    <a:pt x="788" y="1"/>
                  </a:moveTo>
                  <a:cubicBezTo>
                    <a:pt x="788" y="1"/>
                    <a:pt x="684" y="12"/>
                    <a:pt x="522" y="93"/>
                  </a:cubicBezTo>
                  <a:cubicBezTo>
                    <a:pt x="452" y="128"/>
                    <a:pt x="348" y="174"/>
                    <a:pt x="256" y="232"/>
                  </a:cubicBezTo>
                  <a:cubicBezTo>
                    <a:pt x="221" y="267"/>
                    <a:pt x="163" y="302"/>
                    <a:pt x="117" y="337"/>
                  </a:cubicBezTo>
                  <a:cubicBezTo>
                    <a:pt x="70" y="383"/>
                    <a:pt x="12" y="418"/>
                    <a:pt x="1" y="510"/>
                  </a:cubicBezTo>
                  <a:cubicBezTo>
                    <a:pt x="1" y="557"/>
                    <a:pt x="12" y="591"/>
                    <a:pt x="47" y="626"/>
                  </a:cubicBezTo>
                  <a:cubicBezTo>
                    <a:pt x="70" y="649"/>
                    <a:pt x="105" y="672"/>
                    <a:pt x="140" y="672"/>
                  </a:cubicBezTo>
                  <a:cubicBezTo>
                    <a:pt x="167" y="676"/>
                    <a:pt x="191" y="678"/>
                    <a:pt x="214" y="678"/>
                  </a:cubicBezTo>
                  <a:cubicBezTo>
                    <a:pt x="259" y="678"/>
                    <a:pt x="298" y="672"/>
                    <a:pt x="337" y="672"/>
                  </a:cubicBezTo>
                  <a:cubicBezTo>
                    <a:pt x="452" y="649"/>
                    <a:pt x="545" y="626"/>
                    <a:pt x="626" y="615"/>
                  </a:cubicBezTo>
                  <a:cubicBezTo>
                    <a:pt x="777" y="568"/>
                    <a:pt x="881" y="510"/>
                    <a:pt x="881" y="510"/>
                  </a:cubicBezTo>
                  <a:lnTo>
                    <a:pt x="881" y="510"/>
                  </a:lnTo>
                  <a:cubicBezTo>
                    <a:pt x="881" y="510"/>
                    <a:pt x="788" y="533"/>
                    <a:pt x="626" y="580"/>
                  </a:cubicBezTo>
                  <a:cubicBezTo>
                    <a:pt x="533" y="591"/>
                    <a:pt x="429" y="626"/>
                    <a:pt x="337" y="638"/>
                  </a:cubicBezTo>
                  <a:cubicBezTo>
                    <a:pt x="298" y="638"/>
                    <a:pt x="259" y="643"/>
                    <a:pt x="221" y="643"/>
                  </a:cubicBezTo>
                  <a:cubicBezTo>
                    <a:pt x="201" y="643"/>
                    <a:pt x="182" y="642"/>
                    <a:pt x="163" y="638"/>
                  </a:cubicBezTo>
                  <a:cubicBezTo>
                    <a:pt x="105" y="626"/>
                    <a:pt x="59" y="580"/>
                    <a:pt x="59" y="533"/>
                  </a:cubicBezTo>
                  <a:cubicBezTo>
                    <a:pt x="59" y="476"/>
                    <a:pt x="117" y="429"/>
                    <a:pt x="163" y="406"/>
                  </a:cubicBezTo>
                  <a:cubicBezTo>
                    <a:pt x="209" y="360"/>
                    <a:pt x="256" y="337"/>
                    <a:pt x="302" y="302"/>
                  </a:cubicBezTo>
                  <a:cubicBezTo>
                    <a:pt x="394" y="232"/>
                    <a:pt x="476" y="186"/>
                    <a:pt x="568" y="140"/>
                  </a:cubicBezTo>
                  <a:cubicBezTo>
                    <a:pt x="684" y="47"/>
                    <a:pt x="788" y="1"/>
                    <a:pt x="788" y="1"/>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762;p45">
              <a:extLst>
                <a:ext uri="{FF2B5EF4-FFF2-40B4-BE49-F238E27FC236}">
                  <a16:creationId xmlns:a16="http://schemas.microsoft.com/office/drawing/2014/main" id="{9B6D9C09-6414-17EA-D63C-F91EA9A4D56A}"/>
                </a:ext>
              </a:extLst>
            </p:cNvPr>
            <p:cNvSpPr/>
            <p:nvPr/>
          </p:nvSpPr>
          <p:spPr>
            <a:xfrm>
              <a:off x="2467512" y="2168282"/>
              <a:ext cx="411927" cy="539644"/>
            </a:xfrm>
            <a:custGeom>
              <a:avLst/>
              <a:gdLst/>
              <a:ahLst/>
              <a:cxnLst/>
              <a:rect l="l" t="t" r="r" b="b"/>
              <a:pathLst>
                <a:path w="6012" h="7876" extrusionOk="0">
                  <a:moveTo>
                    <a:pt x="1" y="1"/>
                  </a:moveTo>
                  <a:lnTo>
                    <a:pt x="846" y="6637"/>
                  </a:lnTo>
                  <a:lnTo>
                    <a:pt x="1043" y="7123"/>
                  </a:lnTo>
                  <a:cubicBezTo>
                    <a:pt x="1280" y="7672"/>
                    <a:pt x="1681" y="7875"/>
                    <a:pt x="2139" y="7875"/>
                  </a:cubicBezTo>
                  <a:cubicBezTo>
                    <a:pt x="2531" y="7875"/>
                    <a:pt x="2965" y="7726"/>
                    <a:pt x="3371" y="7517"/>
                  </a:cubicBezTo>
                  <a:lnTo>
                    <a:pt x="3452" y="7471"/>
                  </a:lnTo>
                  <a:lnTo>
                    <a:pt x="6012" y="5409"/>
                  </a:lnTo>
                  <a:lnTo>
                    <a:pt x="5166" y="3869"/>
                  </a:lnTo>
                  <a:lnTo>
                    <a:pt x="2815" y="5039"/>
                  </a:lnTo>
                  <a:lnTo>
                    <a:pt x="1541" y="962"/>
                  </a:lnTo>
                  <a:cubicBezTo>
                    <a:pt x="1425" y="580"/>
                    <a:pt x="1136" y="290"/>
                    <a:pt x="777" y="174"/>
                  </a:cubicBezTo>
                  <a:lnTo>
                    <a:pt x="1" y="1"/>
                  </a:ln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763;p45">
              <a:extLst>
                <a:ext uri="{FF2B5EF4-FFF2-40B4-BE49-F238E27FC236}">
                  <a16:creationId xmlns:a16="http://schemas.microsoft.com/office/drawing/2014/main" id="{6E506EC9-C09D-CE45-D4CE-C6090D0AFDD4}"/>
                </a:ext>
              </a:extLst>
            </p:cNvPr>
            <p:cNvSpPr/>
            <p:nvPr/>
          </p:nvSpPr>
          <p:spPr>
            <a:xfrm>
              <a:off x="2638940" y="2514976"/>
              <a:ext cx="23844" cy="79549"/>
            </a:xfrm>
            <a:custGeom>
              <a:avLst/>
              <a:gdLst/>
              <a:ahLst/>
              <a:cxnLst/>
              <a:rect l="l" t="t" r="r" b="b"/>
              <a:pathLst>
                <a:path w="348" h="1161" extrusionOk="0">
                  <a:moveTo>
                    <a:pt x="332" y="0"/>
                  </a:moveTo>
                  <a:cubicBezTo>
                    <a:pt x="300" y="0"/>
                    <a:pt x="170" y="226"/>
                    <a:pt x="82" y="546"/>
                  </a:cubicBezTo>
                  <a:cubicBezTo>
                    <a:pt x="0" y="882"/>
                    <a:pt x="12" y="1160"/>
                    <a:pt x="24" y="1160"/>
                  </a:cubicBezTo>
                  <a:cubicBezTo>
                    <a:pt x="47" y="1160"/>
                    <a:pt x="47" y="882"/>
                    <a:pt x="128" y="558"/>
                  </a:cubicBezTo>
                  <a:cubicBezTo>
                    <a:pt x="221" y="245"/>
                    <a:pt x="348" y="13"/>
                    <a:pt x="336" y="2"/>
                  </a:cubicBezTo>
                  <a:cubicBezTo>
                    <a:pt x="335" y="1"/>
                    <a:pt x="334" y="0"/>
                    <a:pt x="33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764;p45">
              <a:extLst>
                <a:ext uri="{FF2B5EF4-FFF2-40B4-BE49-F238E27FC236}">
                  <a16:creationId xmlns:a16="http://schemas.microsoft.com/office/drawing/2014/main" id="{18B3E1F8-6220-2206-58A8-5E8693F4B369}"/>
                </a:ext>
              </a:extLst>
            </p:cNvPr>
            <p:cNvSpPr/>
            <p:nvPr/>
          </p:nvSpPr>
          <p:spPr>
            <a:xfrm>
              <a:off x="2112803" y="2127035"/>
              <a:ext cx="411174" cy="761846"/>
            </a:xfrm>
            <a:custGeom>
              <a:avLst/>
              <a:gdLst/>
              <a:ahLst/>
              <a:cxnLst/>
              <a:rect l="l" t="t" r="r" b="b"/>
              <a:pathLst>
                <a:path w="6001" h="11119" extrusionOk="0">
                  <a:moveTo>
                    <a:pt x="1425" y="0"/>
                  </a:moveTo>
                  <a:lnTo>
                    <a:pt x="1" y="2734"/>
                  </a:lnTo>
                  <a:lnTo>
                    <a:pt x="858" y="10771"/>
                  </a:lnTo>
                  <a:lnTo>
                    <a:pt x="5618" y="11119"/>
                  </a:lnTo>
                  <a:lnTo>
                    <a:pt x="6000" y="10795"/>
                  </a:lnTo>
                  <a:lnTo>
                    <a:pt x="5873" y="4726"/>
                  </a:lnTo>
                  <a:lnTo>
                    <a:pt x="4159" y="417"/>
                  </a:lnTo>
                  <a:cubicBezTo>
                    <a:pt x="3977" y="760"/>
                    <a:pt x="3664" y="901"/>
                    <a:pt x="3264" y="901"/>
                  </a:cubicBezTo>
                  <a:cubicBezTo>
                    <a:pt x="3205" y="901"/>
                    <a:pt x="3144" y="898"/>
                    <a:pt x="3082" y="892"/>
                  </a:cubicBezTo>
                  <a:cubicBezTo>
                    <a:pt x="2769" y="869"/>
                    <a:pt x="2468" y="753"/>
                    <a:pt x="2201" y="556"/>
                  </a:cubicBezTo>
                  <a:lnTo>
                    <a:pt x="1425"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765;p45">
              <a:extLst>
                <a:ext uri="{FF2B5EF4-FFF2-40B4-BE49-F238E27FC236}">
                  <a16:creationId xmlns:a16="http://schemas.microsoft.com/office/drawing/2014/main" id="{C103E377-70B6-2D83-FEFC-F3FB12DC46EA}"/>
                </a:ext>
              </a:extLst>
            </p:cNvPr>
            <p:cNvSpPr/>
            <p:nvPr/>
          </p:nvSpPr>
          <p:spPr>
            <a:xfrm>
              <a:off x="1936648" y="2125459"/>
              <a:ext cx="381780" cy="1118069"/>
            </a:xfrm>
            <a:custGeom>
              <a:avLst/>
              <a:gdLst/>
              <a:ahLst/>
              <a:cxnLst/>
              <a:rect l="l" t="t" r="r" b="b"/>
              <a:pathLst>
                <a:path w="5572" h="16318" extrusionOk="0">
                  <a:moveTo>
                    <a:pt x="3996" y="0"/>
                  </a:moveTo>
                  <a:lnTo>
                    <a:pt x="3417" y="637"/>
                  </a:lnTo>
                  <a:lnTo>
                    <a:pt x="696" y="1297"/>
                  </a:lnTo>
                  <a:lnTo>
                    <a:pt x="2282" y="9011"/>
                  </a:lnTo>
                  <a:lnTo>
                    <a:pt x="1066" y="11987"/>
                  </a:lnTo>
                  <a:cubicBezTo>
                    <a:pt x="939" y="12312"/>
                    <a:pt x="834" y="12624"/>
                    <a:pt x="753" y="12960"/>
                  </a:cubicBezTo>
                  <a:lnTo>
                    <a:pt x="1" y="15891"/>
                  </a:lnTo>
                  <a:cubicBezTo>
                    <a:pt x="1" y="15891"/>
                    <a:pt x="1582" y="16318"/>
                    <a:pt x="2589" y="16318"/>
                  </a:cubicBezTo>
                  <a:cubicBezTo>
                    <a:pt x="2865" y="16318"/>
                    <a:pt x="3099" y="16286"/>
                    <a:pt x="3244" y="16203"/>
                  </a:cubicBezTo>
                  <a:cubicBezTo>
                    <a:pt x="3904" y="15833"/>
                    <a:pt x="4714" y="12092"/>
                    <a:pt x="4969" y="11211"/>
                  </a:cubicBezTo>
                  <a:cubicBezTo>
                    <a:pt x="5212" y="10331"/>
                    <a:pt x="5571" y="7691"/>
                    <a:pt x="5409" y="6289"/>
                  </a:cubicBezTo>
                  <a:cubicBezTo>
                    <a:pt x="5236" y="4888"/>
                    <a:pt x="4807" y="3324"/>
                    <a:pt x="4656" y="2618"/>
                  </a:cubicBezTo>
                  <a:cubicBezTo>
                    <a:pt x="4506" y="1900"/>
                    <a:pt x="3996" y="0"/>
                    <a:pt x="3996" y="0"/>
                  </a:cubicBez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766;p45">
              <a:extLst>
                <a:ext uri="{FF2B5EF4-FFF2-40B4-BE49-F238E27FC236}">
                  <a16:creationId xmlns:a16="http://schemas.microsoft.com/office/drawing/2014/main" id="{546B3925-2B21-5AD0-3179-4776C9FE80CD}"/>
                </a:ext>
              </a:extLst>
            </p:cNvPr>
            <p:cNvSpPr/>
            <p:nvPr/>
          </p:nvSpPr>
          <p:spPr>
            <a:xfrm>
              <a:off x="1818389" y="2213503"/>
              <a:ext cx="353208" cy="719023"/>
            </a:xfrm>
            <a:custGeom>
              <a:avLst/>
              <a:gdLst/>
              <a:ahLst/>
              <a:cxnLst/>
              <a:rect l="l" t="t" r="r" b="b"/>
              <a:pathLst>
                <a:path w="5155" h="10494" extrusionOk="0">
                  <a:moveTo>
                    <a:pt x="2422" y="1"/>
                  </a:moveTo>
                  <a:cubicBezTo>
                    <a:pt x="2422" y="1"/>
                    <a:pt x="1900" y="360"/>
                    <a:pt x="1564" y="1715"/>
                  </a:cubicBezTo>
                  <a:cubicBezTo>
                    <a:pt x="1205" y="3139"/>
                    <a:pt x="1" y="7019"/>
                    <a:pt x="70" y="7934"/>
                  </a:cubicBezTo>
                  <a:cubicBezTo>
                    <a:pt x="151" y="8838"/>
                    <a:pt x="4958" y="10494"/>
                    <a:pt x="4958" y="10494"/>
                  </a:cubicBezTo>
                  <a:lnTo>
                    <a:pt x="5155" y="7958"/>
                  </a:lnTo>
                  <a:lnTo>
                    <a:pt x="2908" y="6788"/>
                  </a:lnTo>
                  <a:lnTo>
                    <a:pt x="3522" y="4402"/>
                  </a:lnTo>
                  <a:lnTo>
                    <a:pt x="2422" y="1"/>
                  </a:ln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767;p45">
              <a:extLst>
                <a:ext uri="{FF2B5EF4-FFF2-40B4-BE49-F238E27FC236}">
                  <a16:creationId xmlns:a16="http://schemas.microsoft.com/office/drawing/2014/main" id="{60C68C42-F86F-EC74-DE8F-05379B714833}"/>
                </a:ext>
              </a:extLst>
            </p:cNvPr>
            <p:cNvSpPr/>
            <p:nvPr/>
          </p:nvSpPr>
          <p:spPr>
            <a:xfrm>
              <a:off x="2398516" y="2115935"/>
              <a:ext cx="222271" cy="1075314"/>
            </a:xfrm>
            <a:custGeom>
              <a:avLst/>
              <a:gdLst/>
              <a:ahLst/>
              <a:cxnLst/>
              <a:rect l="l" t="t" r="r" b="b"/>
              <a:pathLst>
                <a:path w="3244" h="15694" extrusionOk="0">
                  <a:moveTo>
                    <a:pt x="0" y="0"/>
                  </a:moveTo>
                  <a:lnTo>
                    <a:pt x="0" y="579"/>
                  </a:lnTo>
                  <a:cubicBezTo>
                    <a:pt x="0" y="579"/>
                    <a:pt x="892" y="4123"/>
                    <a:pt x="1135" y="5548"/>
                  </a:cubicBezTo>
                  <a:cubicBezTo>
                    <a:pt x="1378" y="6961"/>
                    <a:pt x="1425" y="9880"/>
                    <a:pt x="1425" y="11049"/>
                  </a:cubicBezTo>
                  <a:cubicBezTo>
                    <a:pt x="1425" y="12231"/>
                    <a:pt x="1876" y="15694"/>
                    <a:pt x="1876" y="15694"/>
                  </a:cubicBezTo>
                  <a:cubicBezTo>
                    <a:pt x="1876" y="15694"/>
                    <a:pt x="3046" y="15520"/>
                    <a:pt x="3150" y="15277"/>
                  </a:cubicBezTo>
                  <a:cubicBezTo>
                    <a:pt x="3243" y="15033"/>
                    <a:pt x="2120" y="11015"/>
                    <a:pt x="2120" y="10725"/>
                  </a:cubicBezTo>
                  <a:cubicBezTo>
                    <a:pt x="2120" y="10435"/>
                    <a:pt x="2351" y="4170"/>
                    <a:pt x="2351" y="3602"/>
                  </a:cubicBezTo>
                  <a:cubicBezTo>
                    <a:pt x="2351" y="3023"/>
                    <a:pt x="1946" y="973"/>
                    <a:pt x="1946" y="973"/>
                  </a:cubicBezTo>
                  <a:lnTo>
                    <a:pt x="382" y="579"/>
                  </a:lnTo>
                  <a:lnTo>
                    <a:pt x="0" y="0"/>
                  </a:ln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68;p45">
              <a:extLst>
                <a:ext uri="{FF2B5EF4-FFF2-40B4-BE49-F238E27FC236}">
                  <a16:creationId xmlns:a16="http://schemas.microsoft.com/office/drawing/2014/main" id="{58A01520-AF0F-08FE-12DB-8A4ADF243B80}"/>
                </a:ext>
              </a:extLst>
            </p:cNvPr>
            <p:cNvSpPr/>
            <p:nvPr/>
          </p:nvSpPr>
          <p:spPr>
            <a:xfrm>
              <a:off x="2426265" y="2163554"/>
              <a:ext cx="83386" cy="748348"/>
            </a:xfrm>
            <a:custGeom>
              <a:avLst/>
              <a:gdLst/>
              <a:ahLst/>
              <a:cxnLst/>
              <a:rect l="l" t="t" r="r" b="b"/>
              <a:pathLst>
                <a:path w="1217" h="10922" extrusionOk="0">
                  <a:moveTo>
                    <a:pt x="1" y="0"/>
                  </a:moveTo>
                  <a:lnTo>
                    <a:pt x="1" y="0"/>
                  </a:lnTo>
                  <a:cubicBezTo>
                    <a:pt x="47" y="70"/>
                    <a:pt x="93" y="174"/>
                    <a:pt x="163" y="290"/>
                  </a:cubicBezTo>
                  <a:cubicBezTo>
                    <a:pt x="313" y="556"/>
                    <a:pt x="499" y="915"/>
                    <a:pt x="684" y="1390"/>
                  </a:cubicBezTo>
                  <a:cubicBezTo>
                    <a:pt x="788" y="1622"/>
                    <a:pt x="869" y="1900"/>
                    <a:pt x="916" y="2189"/>
                  </a:cubicBezTo>
                  <a:cubicBezTo>
                    <a:pt x="973" y="2490"/>
                    <a:pt x="1020" y="2815"/>
                    <a:pt x="1043" y="3139"/>
                  </a:cubicBezTo>
                  <a:cubicBezTo>
                    <a:pt x="1078" y="3475"/>
                    <a:pt x="1101" y="3834"/>
                    <a:pt x="1136" y="4204"/>
                  </a:cubicBezTo>
                  <a:cubicBezTo>
                    <a:pt x="1147" y="4390"/>
                    <a:pt x="1159" y="4575"/>
                    <a:pt x="1159" y="4760"/>
                  </a:cubicBezTo>
                  <a:lnTo>
                    <a:pt x="1159" y="5339"/>
                  </a:lnTo>
                  <a:cubicBezTo>
                    <a:pt x="1147" y="6903"/>
                    <a:pt x="1101" y="8327"/>
                    <a:pt x="1078" y="9358"/>
                  </a:cubicBezTo>
                  <a:cubicBezTo>
                    <a:pt x="1066" y="9856"/>
                    <a:pt x="1043" y="10285"/>
                    <a:pt x="1043" y="10574"/>
                  </a:cubicBezTo>
                  <a:lnTo>
                    <a:pt x="1043" y="10899"/>
                  </a:lnTo>
                  <a:lnTo>
                    <a:pt x="1043" y="10922"/>
                  </a:lnTo>
                  <a:cubicBezTo>
                    <a:pt x="1043" y="10829"/>
                    <a:pt x="1055" y="10725"/>
                    <a:pt x="1055" y="10586"/>
                  </a:cubicBezTo>
                  <a:cubicBezTo>
                    <a:pt x="1078" y="10296"/>
                    <a:pt x="1089" y="9879"/>
                    <a:pt x="1101" y="9370"/>
                  </a:cubicBezTo>
                  <a:cubicBezTo>
                    <a:pt x="1147" y="8339"/>
                    <a:pt x="1194" y="6926"/>
                    <a:pt x="1217" y="5363"/>
                  </a:cubicBezTo>
                  <a:lnTo>
                    <a:pt x="1217" y="4783"/>
                  </a:lnTo>
                  <a:cubicBezTo>
                    <a:pt x="1217" y="4587"/>
                    <a:pt x="1205" y="4401"/>
                    <a:pt x="1194" y="4216"/>
                  </a:cubicBezTo>
                  <a:cubicBezTo>
                    <a:pt x="1159" y="3857"/>
                    <a:pt x="1112" y="3486"/>
                    <a:pt x="1089" y="3162"/>
                  </a:cubicBezTo>
                  <a:cubicBezTo>
                    <a:pt x="1043" y="2826"/>
                    <a:pt x="1020" y="2502"/>
                    <a:pt x="962" y="2201"/>
                  </a:cubicBezTo>
                  <a:cubicBezTo>
                    <a:pt x="904" y="1900"/>
                    <a:pt x="811" y="1622"/>
                    <a:pt x="719" y="1390"/>
                  </a:cubicBezTo>
                  <a:cubicBezTo>
                    <a:pt x="522" y="915"/>
                    <a:pt x="325" y="533"/>
                    <a:pt x="174" y="290"/>
                  </a:cubicBezTo>
                  <a:cubicBezTo>
                    <a:pt x="105" y="162"/>
                    <a:pt x="47" y="58"/>
                    <a:pt x="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69;p45">
              <a:extLst>
                <a:ext uri="{FF2B5EF4-FFF2-40B4-BE49-F238E27FC236}">
                  <a16:creationId xmlns:a16="http://schemas.microsoft.com/office/drawing/2014/main" id="{B1885C8E-219B-AD93-A848-5496B57B8F2B}"/>
                </a:ext>
              </a:extLst>
            </p:cNvPr>
            <p:cNvSpPr/>
            <p:nvPr/>
          </p:nvSpPr>
          <p:spPr>
            <a:xfrm>
              <a:off x="2160422" y="2178628"/>
              <a:ext cx="142105" cy="578562"/>
            </a:xfrm>
            <a:custGeom>
              <a:avLst/>
              <a:gdLst/>
              <a:ahLst/>
              <a:cxnLst/>
              <a:rect l="l" t="t" r="r" b="b"/>
              <a:pathLst>
                <a:path w="2074" h="8444" extrusionOk="0">
                  <a:moveTo>
                    <a:pt x="1" y="0"/>
                  </a:moveTo>
                  <a:lnTo>
                    <a:pt x="1" y="81"/>
                  </a:lnTo>
                  <a:cubicBezTo>
                    <a:pt x="1" y="139"/>
                    <a:pt x="24" y="232"/>
                    <a:pt x="35" y="348"/>
                  </a:cubicBezTo>
                  <a:cubicBezTo>
                    <a:pt x="59" y="568"/>
                    <a:pt x="105" y="880"/>
                    <a:pt x="174" y="1274"/>
                  </a:cubicBezTo>
                  <a:cubicBezTo>
                    <a:pt x="221" y="1471"/>
                    <a:pt x="267" y="1691"/>
                    <a:pt x="337" y="1911"/>
                  </a:cubicBezTo>
                  <a:cubicBezTo>
                    <a:pt x="406" y="2143"/>
                    <a:pt x="522" y="2363"/>
                    <a:pt x="638" y="2606"/>
                  </a:cubicBezTo>
                  <a:cubicBezTo>
                    <a:pt x="869" y="3081"/>
                    <a:pt x="1124" y="3602"/>
                    <a:pt x="1356" y="4170"/>
                  </a:cubicBezTo>
                  <a:cubicBezTo>
                    <a:pt x="1587" y="4714"/>
                    <a:pt x="1784" y="5270"/>
                    <a:pt x="1912" y="5780"/>
                  </a:cubicBezTo>
                  <a:cubicBezTo>
                    <a:pt x="1970" y="6023"/>
                    <a:pt x="2016" y="6266"/>
                    <a:pt x="2004" y="6498"/>
                  </a:cubicBezTo>
                  <a:cubicBezTo>
                    <a:pt x="1993" y="6729"/>
                    <a:pt x="1970" y="6949"/>
                    <a:pt x="1970" y="7146"/>
                  </a:cubicBezTo>
                  <a:cubicBezTo>
                    <a:pt x="1958" y="7552"/>
                    <a:pt x="1970" y="7876"/>
                    <a:pt x="1993" y="8096"/>
                  </a:cubicBezTo>
                  <a:cubicBezTo>
                    <a:pt x="1993" y="8212"/>
                    <a:pt x="2004" y="8293"/>
                    <a:pt x="2004" y="8351"/>
                  </a:cubicBezTo>
                  <a:cubicBezTo>
                    <a:pt x="2016" y="8409"/>
                    <a:pt x="2016" y="8443"/>
                    <a:pt x="2016" y="8443"/>
                  </a:cubicBezTo>
                  <a:cubicBezTo>
                    <a:pt x="2016" y="8443"/>
                    <a:pt x="2016" y="8409"/>
                    <a:pt x="2051" y="8339"/>
                  </a:cubicBezTo>
                  <a:cubicBezTo>
                    <a:pt x="2051" y="8270"/>
                    <a:pt x="2027" y="8177"/>
                    <a:pt x="2027" y="8073"/>
                  </a:cubicBezTo>
                  <a:cubicBezTo>
                    <a:pt x="2027" y="7841"/>
                    <a:pt x="2016" y="7528"/>
                    <a:pt x="2027" y="7135"/>
                  </a:cubicBezTo>
                  <a:cubicBezTo>
                    <a:pt x="2027" y="6938"/>
                    <a:pt x="2051" y="6718"/>
                    <a:pt x="2062" y="6486"/>
                  </a:cubicBezTo>
                  <a:cubicBezTo>
                    <a:pt x="2074" y="6254"/>
                    <a:pt x="2027" y="6011"/>
                    <a:pt x="1970" y="5745"/>
                  </a:cubicBezTo>
                  <a:cubicBezTo>
                    <a:pt x="1842" y="5235"/>
                    <a:pt x="1645" y="4691"/>
                    <a:pt x="1414" y="4123"/>
                  </a:cubicBezTo>
                  <a:cubicBezTo>
                    <a:pt x="1182" y="3556"/>
                    <a:pt x="927" y="3035"/>
                    <a:pt x="696" y="2560"/>
                  </a:cubicBezTo>
                  <a:cubicBezTo>
                    <a:pt x="580" y="2317"/>
                    <a:pt x="464" y="2097"/>
                    <a:pt x="394" y="1876"/>
                  </a:cubicBezTo>
                  <a:cubicBezTo>
                    <a:pt x="325" y="1668"/>
                    <a:pt x="279" y="1448"/>
                    <a:pt x="232" y="1263"/>
                  </a:cubicBezTo>
                  <a:cubicBezTo>
                    <a:pt x="151" y="869"/>
                    <a:pt x="93" y="545"/>
                    <a:pt x="59" y="336"/>
                  </a:cubicBezTo>
                  <a:cubicBezTo>
                    <a:pt x="47" y="232"/>
                    <a:pt x="35" y="139"/>
                    <a:pt x="24" y="81"/>
                  </a:cubicBezTo>
                  <a:cubicBezTo>
                    <a:pt x="24" y="23"/>
                    <a:pt x="1" y="0"/>
                    <a:pt x="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70;p45">
              <a:extLst>
                <a:ext uri="{FF2B5EF4-FFF2-40B4-BE49-F238E27FC236}">
                  <a16:creationId xmlns:a16="http://schemas.microsoft.com/office/drawing/2014/main" id="{D4EE6117-C37F-B123-A29B-62B8756C7945}"/>
                </a:ext>
              </a:extLst>
            </p:cNvPr>
            <p:cNvSpPr/>
            <p:nvPr/>
          </p:nvSpPr>
          <p:spPr>
            <a:xfrm>
              <a:off x="2258811" y="2634332"/>
              <a:ext cx="530188" cy="240702"/>
            </a:xfrm>
            <a:custGeom>
              <a:avLst/>
              <a:gdLst/>
              <a:ahLst/>
              <a:cxnLst/>
              <a:rect l="l" t="t" r="r" b="b"/>
              <a:pathLst>
                <a:path w="7738" h="3513" extrusionOk="0">
                  <a:moveTo>
                    <a:pt x="884" y="1"/>
                  </a:moveTo>
                  <a:cubicBezTo>
                    <a:pt x="788" y="1"/>
                    <a:pt x="702" y="73"/>
                    <a:pt x="673" y="171"/>
                  </a:cubicBezTo>
                  <a:lnTo>
                    <a:pt x="47" y="2093"/>
                  </a:lnTo>
                  <a:cubicBezTo>
                    <a:pt x="1" y="2232"/>
                    <a:pt x="93" y="2383"/>
                    <a:pt x="232" y="2406"/>
                  </a:cubicBezTo>
                  <a:lnTo>
                    <a:pt x="6035" y="3506"/>
                  </a:lnTo>
                  <a:cubicBezTo>
                    <a:pt x="6053" y="3511"/>
                    <a:pt x="6071" y="3513"/>
                    <a:pt x="6089" y="3513"/>
                  </a:cubicBezTo>
                  <a:cubicBezTo>
                    <a:pt x="6171" y="3513"/>
                    <a:pt x="6242" y="3471"/>
                    <a:pt x="6290" y="3414"/>
                  </a:cubicBezTo>
                  <a:lnTo>
                    <a:pt x="7633" y="1595"/>
                  </a:lnTo>
                  <a:cubicBezTo>
                    <a:pt x="7737" y="1456"/>
                    <a:pt x="7656" y="1248"/>
                    <a:pt x="7459" y="1225"/>
                  </a:cubicBezTo>
                  <a:lnTo>
                    <a:pt x="939" y="9"/>
                  </a:lnTo>
                  <a:cubicBezTo>
                    <a:pt x="921" y="3"/>
                    <a:pt x="902" y="1"/>
                    <a:pt x="88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71;p45">
              <a:extLst>
                <a:ext uri="{FF2B5EF4-FFF2-40B4-BE49-F238E27FC236}">
                  <a16:creationId xmlns:a16="http://schemas.microsoft.com/office/drawing/2014/main" id="{BFEDA9AB-4A87-713A-83EE-8701E40B6D27}"/>
                </a:ext>
              </a:extLst>
            </p:cNvPr>
            <p:cNvSpPr/>
            <p:nvPr/>
          </p:nvSpPr>
          <p:spPr>
            <a:xfrm>
              <a:off x="1924726" y="2667425"/>
              <a:ext cx="107230" cy="22268"/>
            </a:xfrm>
            <a:custGeom>
              <a:avLst/>
              <a:gdLst/>
              <a:ahLst/>
              <a:cxnLst/>
              <a:rect l="l" t="t" r="r" b="b"/>
              <a:pathLst>
                <a:path w="1565" h="325" extrusionOk="0">
                  <a:moveTo>
                    <a:pt x="765" y="1"/>
                  </a:moveTo>
                  <a:cubicBezTo>
                    <a:pt x="534" y="1"/>
                    <a:pt x="314" y="93"/>
                    <a:pt x="186" y="163"/>
                  </a:cubicBezTo>
                  <a:cubicBezTo>
                    <a:pt x="59" y="244"/>
                    <a:pt x="1" y="325"/>
                    <a:pt x="1" y="325"/>
                  </a:cubicBezTo>
                  <a:cubicBezTo>
                    <a:pt x="12" y="325"/>
                    <a:pt x="82" y="267"/>
                    <a:pt x="221" y="221"/>
                  </a:cubicBezTo>
                  <a:cubicBezTo>
                    <a:pt x="348" y="151"/>
                    <a:pt x="545" y="70"/>
                    <a:pt x="777" y="70"/>
                  </a:cubicBezTo>
                  <a:cubicBezTo>
                    <a:pt x="794" y="69"/>
                    <a:pt x="811" y="69"/>
                    <a:pt x="828" y="69"/>
                  </a:cubicBezTo>
                  <a:cubicBezTo>
                    <a:pt x="1039" y="69"/>
                    <a:pt x="1226" y="132"/>
                    <a:pt x="1344" y="186"/>
                  </a:cubicBezTo>
                  <a:cubicBezTo>
                    <a:pt x="1453" y="255"/>
                    <a:pt x="1536" y="307"/>
                    <a:pt x="1558" y="307"/>
                  </a:cubicBezTo>
                  <a:cubicBezTo>
                    <a:pt x="1562" y="307"/>
                    <a:pt x="1564" y="305"/>
                    <a:pt x="1564" y="302"/>
                  </a:cubicBezTo>
                  <a:cubicBezTo>
                    <a:pt x="1564" y="290"/>
                    <a:pt x="1495" y="221"/>
                    <a:pt x="1356" y="151"/>
                  </a:cubicBezTo>
                  <a:cubicBezTo>
                    <a:pt x="1217" y="70"/>
                    <a:pt x="1008" y="1"/>
                    <a:pt x="76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72;p45">
              <a:extLst>
                <a:ext uri="{FF2B5EF4-FFF2-40B4-BE49-F238E27FC236}">
                  <a16:creationId xmlns:a16="http://schemas.microsoft.com/office/drawing/2014/main" id="{15A8175A-8826-6443-3CFD-43CF9508A925}"/>
                </a:ext>
              </a:extLst>
            </p:cNvPr>
            <p:cNvSpPr/>
            <p:nvPr/>
          </p:nvSpPr>
          <p:spPr>
            <a:xfrm>
              <a:off x="2019210" y="2878525"/>
              <a:ext cx="257968" cy="104832"/>
            </a:xfrm>
            <a:custGeom>
              <a:avLst/>
              <a:gdLst/>
              <a:ahLst/>
              <a:cxnLst/>
              <a:rect l="l" t="t" r="r" b="b"/>
              <a:pathLst>
                <a:path w="3765" h="1530" extrusionOk="0">
                  <a:moveTo>
                    <a:pt x="2050" y="0"/>
                  </a:moveTo>
                  <a:lnTo>
                    <a:pt x="2039" y="788"/>
                  </a:lnTo>
                  <a:lnTo>
                    <a:pt x="255" y="116"/>
                  </a:lnTo>
                  <a:lnTo>
                    <a:pt x="0" y="672"/>
                  </a:lnTo>
                  <a:lnTo>
                    <a:pt x="2282" y="1529"/>
                  </a:lnTo>
                  <a:lnTo>
                    <a:pt x="2525" y="568"/>
                  </a:lnTo>
                  <a:lnTo>
                    <a:pt x="3614" y="788"/>
                  </a:lnTo>
                  <a:lnTo>
                    <a:pt x="3764" y="232"/>
                  </a:lnTo>
                  <a:lnTo>
                    <a:pt x="2050" y="0"/>
                  </a:ln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73;p45">
              <a:extLst>
                <a:ext uri="{FF2B5EF4-FFF2-40B4-BE49-F238E27FC236}">
                  <a16:creationId xmlns:a16="http://schemas.microsoft.com/office/drawing/2014/main" id="{8916F76A-9E30-80EE-DC32-B88A50A9033A}"/>
                </a:ext>
              </a:extLst>
            </p:cNvPr>
            <p:cNvSpPr/>
            <p:nvPr/>
          </p:nvSpPr>
          <p:spPr>
            <a:xfrm>
              <a:off x="2158846" y="2714085"/>
              <a:ext cx="307164" cy="186299"/>
            </a:xfrm>
            <a:custGeom>
              <a:avLst/>
              <a:gdLst/>
              <a:ahLst/>
              <a:cxnLst/>
              <a:rect l="l" t="t" r="r" b="b"/>
              <a:pathLst>
                <a:path w="4483" h="2719" extrusionOk="0">
                  <a:moveTo>
                    <a:pt x="1554" y="0"/>
                  </a:moveTo>
                  <a:cubicBezTo>
                    <a:pt x="1330" y="0"/>
                    <a:pt x="885" y="297"/>
                    <a:pt x="753" y="374"/>
                  </a:cubicBezTo>
                  <a:cubicBezTo>
                    <a:pt x="626" y="466"/>
                    <a:pt x="163" y="860"/>
                    <a:pt x="163" y="860"/>
                  </a:cubicBezTo>
                  <a:lnTo>
                    <a:pt x="1" y="2389"/>
                  </a:lnTo>
                  <a:cubicBezTo>
                    <a:pt x="1" y="2389"/>
                    <a:pt x="1344" y="2655"/>
                    <a:pt x="1529" y="2713"/>
                  </a:cubicBezTo>
                  <a:cubicBezTo>
                    <a:pt x="1542" y="2717"/>
                    <a:pt x="1556" y="2718"/>
                    <a:pt x="1571" y="2718"/>
                  </a:cubicBezTo>
                  <a:cubicBezTo>
                    <a:pt x="1799" y="2718"/>
                    <a:pt x="2317" y="2342"/>
                    <a:pt x="2317" y="2342"/>
                  </a:cubicBezTo>
                  <a:lnTo>
                    <a:pt x="2491" y="2134"/>
                  </a:lnTo>
                  <a:lnTo>
                    <a:pt x="2664" y="2053"/>
                  </a:lnTo>
                  <a:lnTo>
                    <a:pt x="4112" y="1474"/>
                  </a:lnTo>
                  <a:cubicBezTo>
                    <a:pt x="4112" y="1474"/>
                    <a:pt x="4483" y="1439"/>
                    <a:pt x="4332" y="1184"/>
                  </a:cubicBezTo>
                  <a:cubicBezTo>
                    <a:pt x="4282" y="1103"/>
                    <a:pt x="4004" y="1076"/>
                    <a:pt x="3656" y="1076"/>
                  </a:cubicBezTo>
                  <a:cubicBezTo>
                    <a:pt x="2959" y="1076"/>
                    <a:pt x="1981" y="1184"/>
                    <a:pt x="1981" y="1184"/>
                  </a:cubicBezTo>
                  <a:cubicBezTo>
                    <a:pt x="1981" y="1184"/>
                    <a:pt x="2826" y="1045"/>
                    <a:pt x="3081" y="1011"/>
                  </a:cubicBezTo>
                  <a:cubicBezTo>
                    <a:pt x="3348" y="976"/>
                    <a:pt x="3846" y="929"/>
                    <a:pt x="3602" y="640"/>
                  </a:cubicBezTo>
                  <a:cubicBezTo>
                    <a:pt x="3514" y="535"/>
                    <a:pt x="3229" y="502"/>
                    <a:pt x="2900" y="502"/>
                  </a:cubicBezTo>
                  <a:cubicBezTo>
                    <a:pt x="2322" y="502"/>
                    <a:pt x="1610" y="605"/>
                    <a:pt x="1610" y="605"/>
                  </a:cubicBezTo>
                  <a:lnTo>
                    <a:pt x="1807" y="26"/>
                  </a:lnTo>
                  <a:lnTo>
                    <a:pt x="1587" y="3"/>
                  </a:lnTo>
                  <a:cubicBezTo>
                    <a:pt x="1577" y="1"/>
                    <a:pt x="1565" y="0"/>
                    <a:pt x="1554" y="0"/>
                  </a:cubicBezTo>
                  <a:close/>
                </a:path>
              </a:pathLst>
            </a:custGeom>
            <a:solidFill>
              <a:srgbClr val="FFBF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74;p45">
              <a:extLst>
                <a:ext uri="{FF2B5EF4-FFF2-40B4-BE49-F238E27FC236}">
                  <a16:creationId xmlns:a16="http://schemas.microsoft.com/office/drawing/2014/main" id="{8B7EC3B0-A2EC-D79E-DEEC-2699E57C3C22}"/>
                </a:ext>
              </a:extLst>
            </p:cNvPr>
            <p:cNvSpPr/>
            <p:nvPr/>
          </p:nvSpPr>
          <p:spPr>
            <a:xfrm>
              <a:off x="2273885" y="2817888"/>
              <a:ext cx="164373" cy="23433"/>
            </a:xfrm>
            <a:custGeom>
              <a:avLst/>
              <a:gdLst/>
              <a:ahLst/>
              <a:cxnLst/>
              <a:rect l="l" t="t" r="r" b="b"/>
              <a:pathLst>
                <a:path w="2399" h="342" extrusionOk="0">
                  <a:moveTo>
                    <a:pt x="2230" y="0"/>
                  </a:moveTo>
                  <a:cubicBezTo>
                    <a:pt x="2177" y="0"/>
                    <a:pt x="2113" y="1"/>
                    <a:pt x="2039" y="5"/>
                  </a:cubicBezTo>
                  <a:cubicBezTo>
                    <a:pt x="1819" y="5"/>
                    <a:pt x="1518" y="40"/>
                    <a:pt x="1182" y="75"/>
                  </a:cubicBezTo>
                  <a:cubicBezTo>
                    <a:pt x="858" y="121"/>
                    <a:pt x="568" y="179"/>
                    <a:pt x="348" y="237"/>
                  </a:cubicBezTo>
                  <a:cubicBezTo>
                    <a:pt x="128" y="295"/>
                    <a:pt x="1" y="329"/>
                    <a:pt x="1" y="341"/>
                  </a:cubicBezTo>
                  <a:cubicBezTo>
                    <a:pt x="12" y="341"/>
                    <a:pt x="140" y="329"/>
                    <a:pt x="360" y="295"/>
                  </a:cubicBezTo>
                  <a:cubicBezTo>
                    <a:pt x="580" y="248"/>
                    <a:pt x="870" y="190"/>
                    <a:pt x="1205" y="144"/>
                  </a:cubicBezTo>
                  <a:cubicBezTo>
                    <a:pt x="1530" y="86"/>
                    <a:pt x="1842" y="63"/>
                    <a:pt x="2051" y="51"/>
                  </a:cubicBezTo>
                  <a:cubicBezTo>
                    <a:pt x="2271" y="17"/>
                    <a:pt x="2398" y="17"/>
                    <a:pt x="2398" y="5"/>
                  </a:cubicBezTo>
                  <a:cubicBezTo>
                    <a:pt x="2398" y="5"/>
                    <a:pt x="2337" y="0"/>
                    <a:pt x="2230" y="0"/>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5;p45">
              <a:extLst>
                <a:ext uri="{FF2B5EF4-FFF2-40B4-BE49-F238E27FC236}">
                  <a16:creationId xmlns:a16="http://schemas.microsoft.com/office/drawing/2014/main" id="{53E128EA-9D55-4728-73ED-4004DAA10C92}"/>
                </a:ext>
              </a:extLst>
            </p:cNvPr>
            <p:cNvSpPr/>
            <p:nvPr/>
          </p:nvSpPr>
          <p:spPr>
            <a:xfrm>
              <a:off x="2287383" y="2857696"/>
              <a:ext cx="44536" cy="12470"/>
            </a:xfrm>
            <a:custGeom>
              <a:avLst/>
              <a:gdLst/>
              <a:ahLst/>
              <a:cxnLst/>
              <a:rect l="l" t="t" r="r" b="b"/>
              <a:pathLst>
                <a:path w="650" h="182" extrusionOk="0">
                  <a:moveTo>
                    <a:pt x="637" y="0"/>
                  </a:moveTo>
                  <a:cubicBezTo>
                    <a:pt x="597" y="0"/>
                    <a:pt x="469" y="23"/>
                    <a:pt x="325" y="61"/>
                  </a:cubicBezTo>
                  <a:cubicBezTo>
                    <a:pt x="140" y="107"/>
                    <a:pt x="1" y="165"/>
                    <a:pt x="1" y="177"/>
                  </a:cubicBezTo>
                  <a:cubicBezTo>
                    <a:pt x="6" y="180"/>
                    <a:pt x="17" y="181"/>
                    <a:pt x="33" y="181"/>
                  </a:cubicBezTo>
                  <a:cubicBezTo>
                    <a:pt x="88" y="181"/>
                    <a:pt x="202" y="164"/>
                    <a:pt x="337" y="119"/>
                  </a:cubicBezTo>
                  <a:cubicBezTo>
                    <a:pt x="522" y="73"/>
                    <a:pt x="649" y="15"/>
                    <a:pt x="649" y="3"/>
                  </a:cubicBezTo>
                  <a:cubicBezTo>
                    <a:pt x="649" y="1"/>
                    <a:pt x="645" y="0"/>
                    <a:pt x="637" y="0"/>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76;p45">
              <a:extLst>
                <a:ext uri="{FF2B5EF4-FFF2-40B4-BE49-F238E27FC236}">
                  <a16:creationId xmlns:a16="http://schemas.microsoft.com/office/drawing/2014/main" id="{37E8191D-940B-79CA-95AC-715AFDC6FAE0}"/>
                </a:ext>
              </a:extLst>
            </p:cNvPr>
            <p:cNvSpPr/>
            <p:nvPr/>
          </p:nvSpPr>
          <p:spPr>
            <a:xfrm>
              <a:off x="2540550" y="2304013"/>
              <a:ext cx="20692" cy="546838"/>
            </a:xfrm>
            <a:custGeom>
              <a:avLst/>
              <a:gdLst/>
              <a:ahLst/>
              <a:cxnLst/>
              <a:rect l="l" t="t" r="r" b="b"/>
              <a:pathLst>
                <a:path w="302" h="7981" extrusionOk="0">
                  <a:moveTo>
                    <a:pt x="232" y="0"/>
                  </a:moveTo>
                  <a:lnTo>
                    <a:pt x="232" y="93"/>
                  </a:lnTo>
                  <a:lnTo>
                    <a:pt x="232" y="324"/>
                  </a:lnTo>
                  <a:cubicBezTo>
                    <a:pt x="244" y="533"/>
                    <a:pt x="244" y="822"/>
                    <a:pt x="244" y="1181"/>
                  </a:cubicBezTo>
                  <a:cubicBezTo>
                    <a:pt x="244" y="1888"/>
                    <a:pt x="209" y="2884"/>
                    <a:pt x="128" y="3984"/>
                  </a:cubicBezTo>
                  <a:cubicBezTo>
                    <a:pt x="58" y="5085"/>
                    <a:pt x="0" y="6092"/>
                    <a:pt x="0" y="6810"/>
                  </a:cubicBezTo>
                  <a:cubicBezTo>
                    <a:pt x="0" y="7169"/>
                    <a:pt x="0" y="7459"/>
                    <a:pt x="12" y="7667"/>
                  </a:cubicBezTo>
                  <a:cubicBezTo>
                    <a:pt x="35" y="7772"/>
                    <a:pt x="35" y="7841"/>
                    <a:pt x="35" y="7899"/>
                  </a:cubicBezTo>
                  <a:cubicBezTo>
                    <a:pt x="47" y="7957"/>
                    <a:pt x="47" y="7980"/>
                    <a:pt x="47" y="7980"/>
                  </a:cubicBezTo>
                  <a:lnTo>
                    <a:pt x="47" y="7899"/>
                  </a:lnTo>
                  <a:lnTo>
                    <a:pt x="47" y="7667"/>
                  </a:lnTo>
                  <a:cubicBezTo>
                    <a:pt x="47" y="7459"/>
                    <a:pt x="47" y="7169"/>
                    <a:pt x="58" y="6810"/>
                  </a:cubicBezTo>
                  <a:cubicBezTo>
                    <a:pt x="70" y="6104"/>
                    <a:pt x="128" y="5108"/>
                    <a:pt x="209" y="4007"/>
                  </a:cubicBezTo>
                  <a:cubicBezTo>
                    <a:pt x="278" y="2896"/>
                    <a:pt x="301" y="1900"/>
                    <a:pt x="290" y="1181"/>
                  </a:cubicBezTo>
                  <a:cubicBezTo>
                    <a:pt x="290" y="822"/>
                    <a:pt x="278" y="533"/>
                    <a:pt x="267" y="324"/>
                  </a:cubicBezTo>
                  <a:cubicBezTo>
                    <a:pt x="267" y="220"/>
                    <a:pt x="244" y="151"/>
                    <a:pt x="244" y="93"/>
                  </a:cubicBezTo>
                  <a:cubicBezTo>
                    <a:pt x="232" y="35"/>
                    <a:pt x="232" y="0"/>
                    <a:pt x="23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77;p45">
              <a:extLst>
                <a:ext uri="{FF2B5EF4-FFF2-40B4-BE49-F238E27FC236}">
                  <a16:creationId xmlns:a16="http://schemas.microsoft.com/office/drawing/2014/main" id="{8775E3C0-7874-219C-C9BF-14F86AB76842}"/>
                </a:ext>
              </a:extLst>
            </p:cNvPr>
            <p:cNvSpPr/>
            <p:nvPr/>
          </p:nvSpPr>
          <p:spPr>
            <a:xfrm>
              <a:off x="2000162" y="2228577"/>
              <a:ext cx="72286" cy="269137"/>
            </a:xfrm>
            <a:custGeom>
              <a:avLst/>
              <a:gdLst/>
              <a:ahLst/>
              <a:cxnLst/>
              <a:rect l="l" t="t" r="r" b="b"/>
              <a:pathLst>
                <a:path w="1055" h="3928" extrusionOk="0">
                  <a:moveTo>
                    <a:pt x="0" y="1"/>
                  </a:moveTo>
                  <a:lnTo>
                    <a:pt x="70" y="151"/>
                  </a:lnTo>
                  <a:cubicBezTo>
                    <a:pt x="128" y="233"/>
                    <a:pt x="185" y="371"/>
                    <a:pt x="278" y="545"/>
                  </a:cubicBezTo>
                  <a:cubicBezTo>
                    <a:pt x="429" y="870"/>
                    <a:pt x="637" y="1356"/>
                    <a:pt x="776" y="1900"/>
                  </a:cubicBezTo>
                  <a:cubicBezTo>
                    <a:pt x="927" y="2456"/>
                    <a:pt x="985" y="2954"/>
                    <a:pt x="1008" y="3336"/>
                  </a:cubicBezTo>
                  <a:cubicBezTo>
                    <a:pt x="1008" y="3510"/>
                    <a:pt x="1031" y="3672"/>
                    <a:pt x="1031" y="3765"/>
                  </a:cubicBezTo>
                  <a:cubicBezTo>
                    <a:pt x="1031" y="3869"/>
                    <a:pt x="1043" y="3927"/>
                    <a:pt x="1043" y="3927"/>
                  </a:cubicBezTo>
                  <a:cubicBezTo>
                    <a:pt x="1043" y="3927"/>
                    <a:pt x="1054" y="3869"/>
                    <a:pt x="1043" y="3753"/>
                  </a:cubicBezTo>
                  <a:lnTo>
                    <a:pt x="1043" y="3302"/>
                  </a:lnTo>
                  <a:cubicBezTo>
                    <a:pt x="1031" y="2943"/>
                    <a:pt x="973" y="2421"/>
                    <a:pt x="822" y="1877"/>
                  </a:cubicBezTo>
                  <a:cubicBezTo>
                    <a:pt x="683" y="1321"/>
                    <a:pt x="475" y="846"/>
                    <a:pt x="301" y="510"/>
                  </a:cubicBezTo>
                  <a:cubicBezTo>
                    <a:pt x="220" y="348"/>
                    <a:pt x="139" y="221"/>
                    <a:pt x="81" y="140"/>
                  </a:cubicBezTo>
                  <a:cubicBezTo>
                    <a:pt x="46" y="47"/>
                    <a:pt x="0" y="1"/>
                    <a:pt x="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80" name="Google Shape;2778;p45">
            <a:extLst>
              <a:ext uri="{FF2B5EF4-FFF2-40B4-BE49-F238E27FC236}">
                <a16:creationId xmlns:a16="http://schemas.microsoft.com/office/drawing/2014/main" id="{F12E185B-7DD1-AF03-53D4-C3E2603CA47B}"/>
              </a:ext>
            </a:extLst>
          </p:cNvPr>
          <p:cNvSpPr/>
          <p:nvPr/>
        </p:nvSpPr>
        <p:spPr>
          <a:xfrm>
            <a:off x="2427376" y="1324604"/>
            <a:ext cx="6096275" cy="2170385"/>
          </a:xfrm>
          <a:prstGeom prst="roundRect">
            <a:avLst>
              <a:gd name="adj" fmla="val 17958"/>
            </a:avLst>
          </a:prstGeom>
          <a:solidFill>
            <a:srgbClr val="F6CE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2800">
                <a:latin typeface="Times New Roman" pitchFamily="18" charset="0"/>
                <a:cs typeface="Times New Roman" pitchFamily="18" charset="0"/>
              </a:rPr>
              <a:t>S</a:t>
            </a:r>
            <a:r>
              <a:rPr lang="vi-VN" sz="2800">
                <a:latin typeface="Times New Roman" pitchFamily="18" charset="0"/>
                <a:cs typeface="Times New Roman" pitchFamily="18" charset="0"/>
              </a:rPr>
              <a:t>ự nhận thức, lí giải và thái độ của tác giả đối với toàn bộ nội dung của tác phẩm văn học, cũng như những vấn đề về cuộc sống con người được đặt ra trong tác phẩm.</a:t>
            </a:r>
            <a:endParaRPr lang="en-US" sz="2800" b="1" i="1" u="sng">
              <a:latin typeface="Times New Roman" pitchFamily="18" charset="0"/>
              <a:cs typeface="Times New Roman" pitchFamily="18" charset="0"/>
            </a:endParaRPr>
          </a:p>
        </p:txBody>
      </p:sp>
      <p:sp>
        <p:nvSpPr>
          <p:cNvPr id="281" name="Google Shape;2779;p45">
            <a:extLst>
              <a:ext uri="{FF2B5EF4-FFF2-40B4-BE49-F238E27FC236}">
                <a16:creationId xmlns:a16="http://schemas.microsoft.com/office/drawing/2014/main" id="{F031B5FA-F956-171B-6B59-928CBC6FB63B}"/>
              </a:ext>
            </a:extLst>
          </p:cNvPr>
          <p:cNvSpPr/>
          <p:nvPr/>
        </p:nvSpPr>
        <p:spPr>
          <a:xfrm>
            <a:off x="2427376" y="3690906"/>
            <a:ext cx="6050325" cy="1226946"/>
          </a:xfrm>
          <a:prstGeom prst="roundRect">
            <a:avLst>
              <a:gd name="adj" fmla="val 7650"/>
            </a:avLst>
          </a:prstGeom>
          <a:solidFill>
            <a:srgbClr val="5FC5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2800">
                <a:latin typeface="+mj-lt"/>
              </a:rPr>
              <a:t>Tư tưởng được biểu hiện qua hình tượng nghệ thuật, qua đề tài, chủ đề, cảm hứng chủ đạo...</a:t>
            </a:r>
            <a:endParaRPr lang="en-US" sz="2800">
              <a:latin typeface="+mj-lt"/>
            </a:endParaRPr>
          </a:p>
        </p:txBody>
      </p:sp>
      <p:cxnSp>
        <p:nvCxnSpPr>
          <p:cNvPr id="282" name="Google Shape;2780;p45">
            <a:extLst>
              <a:ext uri="{FF2B5EF4-FFF2-40B4-BE49-F238E27FC236}">
                <a16:creationId xmlns:a16="http://schemas.microsoft.com/office/drawing/2014/main" id="{EDEB7CC0-97F8-5E63-0023-033468A6FD23}"/>
              </a:ext>
            </a:extLst>
          </p:cNvPr>
          <p:cNvCxnSpPr>
            <a:cxnSpLocks/>
          </p:cNvCxnSpPr>
          <p:nvPr/>
        </p:nvCxnSpPr>
        <p:spPr>
          <a:xfrm rot="10800000" flipV="1">
            <a:off x="2414676" y="2208167"/>
            <a:ext cx="12700" cy="1972680"/>
          </a:xfrm>
          <a:prstGeom prst="bentConnector3">
            <a:avLst>
              <a:gd name="adj1" fmla="val 1800000"/>
            </a:avLst>
          </a:prstGeom>
          <a:noFill/>
          <a:ln w="19050" cap="flat" cmpd="sng">
            <a:solidFill>
              <a:srgbClr val="000000"/>
            </a:solidFill>
            <a:prstDash val="solid"/>
            <a:round/>
            <a:headEnd type="none" w="med" len="med"/>
            <a:tailEnd type="none" w="med" len="med"/>
          </a:ln>
        </p:spPr>
      </p:cxnSp>
    </p:spTree>
    <p:extLst>
      <p:ext uri="{BB962C8B-B14F-4D97-AF65-F5344CB8AC3E}">
        <p14:creationId xmlns:p14="http://schemas.microsoft.com/office/powerpoint/2010/main" val="36238453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 calcmode="lin" valueType="num">
                                      <p:cBhvr additive="base">
                                        <p:cTn id="7" dur="500" fill="hold"/>
                                        <p:tgtEl>
                                          <p:spTgt spid="107"/>
                                        </p:tgtEl>
                                        <p:attrNameLst>
                                          <p:attrName>ppt_x</p:attrName>
                                        </p:attrNameLst>
                                      </p:cBhvr>
                                      <p:tavLst>
                                        <p:tav tm="0">
                                          <p:val>
                                            <p:strVal val="#ppt_x"/>
                                          </p:val>
                                        </p:tav>
                                        <p:tav tm="100000">
                                          <p:val>
                                            <p:strVal val="#ppt_x"/>
                                          </p:val>
                                        </p:tav>
                                      </p:tavLst>
                                    </p:anim>
                                    <p:anim calcmode="lin" valueType="num">
                                      <p:cBhvr additive="base">
                                        <p:cTn id="8" dur="500" fill="hold"/>
                                        <p:tgtEl>
                                          <p:spTgt spid="10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08"/>
                                        </p:tgtEl>
                                        <p:attrNameLst>
                                          <p:attrName>style.visibility</p:attrName>
                                        </p:attrNameLst>
                                      </p:cBhvr>
                                      <p:to>
                                        <p:strVal val="visible"/>
                                      </p:to>
                                    </p:set>
                                    <p:anim calcmode="lin" valueType="num">
                                      <p:cBhvr additive="base">
                                        <p:cTn id="11" dur="500" fill="hold"/>
                                        <p:tgtEl>
                                          <p:spTgt spid="108"/>
                                        </p:tgtEl>
                                        <p:attrNameLst>
                                          <p:attrName>ppt_x</p:attrName>
                                        </p:attrNameLst>
                                      </p:cBhvr>
                                      <p:tavLst>
                                        <p:tav tm="0">
                                          <p:val>
                                            <p:strVal val="#ppt_x"/>
                                          </p:val>
                                        </p:tav>
                                        <p:tav tm="100000">
                                          <p:val>
                                            <p:strVal val="#ppt_x"/>
                                          </p:val>
                                        </p:tav>
                                      </p:tavLst>
                                    </p:anim>
                                    <p:anim calcmode="lin" valueType="num">
                                      <p:cBhvr additive="base">
                                        <p:cTn id="12" dur="500" fill="hold"/>
                                        <p:tgtEl>
                                          <p:spTgt spid="10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09"/>
                                        </p:tgtEl>
                                        <p:attrNameLst>
                                          <p:attrName>style.visibility</p:attrName>
                                        </p:attrNameLst>
                                      </p:cBhvr>
                                      <p:to>
                                        <p:strVal val="visible"/>
                                      </p:to>
                                    </p:set>
                                    <p:anim calcmode="lin" valueType="num">
                                      <p:cBhvr additive="base">
                                        <p:cTn id="17" dur="500" fill="hold"/>
                                        <p:tgtEl>
                                          <p:spTgt spid="109"/>
                                        </p:tgtEl>
                                        <p:attrNameLst>
                                          <p:attrName>ppt_x</p:attrName>
                                        </p:attrNameLst>
                                      </p:cBhvr>
                                      <p:tavLst>
                                        <p:tav tm="0">
                                          <p:val>
                                            <p:strVal val="#ppt_x"/>
                                          </p:val>
                                        </p:tav>
                                        <p:tav tm="100000">
                                          <p:val>
                                            <p:strVal val="#ppt_x"/>
                                          </p:val>
                                        </p:tav>
                                      </p:tavLst>
                                    </p:anim>
                                    <p:anim calcmode="lin" valueType="num">
                                      <p:cBhvr additive="base">
                                        <p:cTn id="18" dur="500" fill="hold"/>
                                        <p:tgtEl>
                                          <p:spTgt spid="109"/>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282"/>
                                        </p:tgtEl>
                                        <p:attrNameLst>
                                          <p:attrName>style.visibility</p:attrName>
                                        </p:attrNameLst>
                                      </p:cBhvr>
                                      <p:to>
                                        <p:strVal val="visible"/>
                                      </p:to>
                                    </p:set>
                                    <p:animEffect transition="in" filter="barn(inVertical)">
                                      <p:cBhvr>
                                        <p:cTn id="23" dur="500"/>
                                        <p:tgtEl>
                                          <p:spTgt spid="282"/>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280"/>
                                        </p:tgtEl>
                                        <p:attrNameLst>
                                          <p:attrName>style.visibility</p:attrName>
                                        </p:attrNameLst>
                                      </p:cBhvr>
                                      <p:to>
                                        <p:strVal val="visible"/>
                                      </p:to>
                                    </p:set>
                                    <p:animEffect transition="in" filter="barn(inVertical)">
                                      <p:cBhvr>
                                        <p:cTn id="28" dur="500"/>
                                        <p:tgtEl>
                                          <p:spTgt spid="280"/>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281"/>
                                        </p:tgtEl>
                                        <p:attrNameLst>
                                          <p:attrName>style.visibility</p:attrName>
                                        </p:attrNameLst>
                                      </p:cBhvr>
                                      <p:to>
                                        <p:strVal val="visible"/>
                                      </p:to>
                                    </p:set>
                                    <p:animEffect transition="in" filter="barn(inVertical)">
                                      <p:cBhvr>
                                        <p:cTn id="33" dur="500"/>
                                        <p:tgtEl>
                                          <p:spTgt spid="2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280" grpId="0" animBg="1"/>
      <p:bldP spid="281"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sp>
        <p:nvSpPr>
          <p:cNvPr id="2" name="Google Shape;1240;p19">
            <a:extLst>
              <a:ext uri="{FF2B5EF4-FFF2-40B4-BE49-F238E27FC236}">
                <a16:creationId xmlns:a16="http://schemas.microsoft.com/office/drawing/2014/main" id="{18687F88-76A7-9FBA-274D-029AFEC6EE7B}"/>
              </a:ext>
            </a:extLst>
          </p:cNvPr>
          <p:cNvSpPr/>
          <p:nvPr/>
        </p:nvSpPr>
        <p:spPr>
          <a:xfrm flipH="1">
            <a:off x="1074646" y="142273"/>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254311" y="-33852"/>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421431" y="-128517"/>
            <a:ext cx="601202" cy="858236"/>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9" name="Google Shape;425;p6">
            <a:extLst>
              <a:ext uri="{FF2B5EF4-FFF2-40B4-BE49-F238E27FC236}">
                <a16:creationId xmlns:a16="http://schemas.microsoft.com/office/drawing/2014/main" id="{DE588B5D-40C6-2A40-2AEC-570B4497B918}"/>
              </a:ext>
            </a:extLst>
          </p:cNvPr>
          <p:cNvCxnSpPr>
            <a:cxnSpLocks/>
          </p:cNvCxnSpPr>
          <p:nvPr/>
        </p:nvCxnSpPr>
        <p:spPr>
          <a:xfrm>
            <a:off x="2816271" y="1195344"/>
            <a:ext cx="5476642" cy="0"/>
          </a:xfrm>
          <a:prstGeom prst="straightConnector1">
            <a:avLst/>
          </a:prstGeom>
          <a:noFill/>
          <a:ln w="28575" cap="rnd" cmpd="sng">
            <a:solidFill>
              <a:schemeClr val="accent5"/>
            </a:solidFill>
            <a:prstDash val="solid"/>
            <a:round/>
            <a:headEnd type="none" w="med" len="med"/>
            <a:tailEnd type="none" w="med" len="med"/>
          </a:ln>
        </p:spPr>
      </p:cxnSp>
      <p:sp>
        <p:nvSpPr>
          <p:cNvPr id="160"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2655187" y="252710"/>
            <a:ext cx="5713895" cy="900300"/>
          </a:xfrm>
          <a:prstGeom prst="rect">
            <a:avLst/>
          </a:prstGeom>
          <a:ln>
            <a:noFill/>
          </a:ln>
        </p:spPr>
        <p:txBody>
          <a:bodyPr spcFirstLastPara="1" wrap="square" lIns="91425" tIns="91425" rIns="91425" bIns="91425" anchor="ctr" anchorCtr="0">
            <a:noAutofit/>
          </a:bodyPr>
          <a:lstStyle/>
          <a:p>
            <a:pPr lvl="0"/>
            <a:r>
              <a:rPr lang="vi-VN" sz="3200" b="1">
                <a:solidFill>
                  <a:srgbClr val="C00000"/>
                </a:solidFill>
                <a:latin typeface="+mj-lt"/>
              </a:rPr>
              <a:t>Ví dụ: Tư tưởng của bài thơ Mẹ (Đỗ Trung Lai)</a:t>
            </a:r>
            <a:endParaRPr sz="3200" b="1">
              <a:solidFill>
                <a:srgbClr val="C00000"/>
              </a:solidFill>
              <a:latin typeface="+mj-lt"/>
              <a:cs typeface="Times New Roman" panose="02020603050405020304" pitchFamily="18" charset="0"/>
            </a:endParaRPr>
          </a:p>
        </p:txBody>
      </p:sp>
      <p:grpSp>
        <p:nvGrpSpPr>
          <p:cNvPr id="161" name="Google Shape;4489;p64">
            <a:extLst>
              <a:ext uri="{FF2B5EF4-FFF2-40B4-BE49-F238E27FC236}">
                <a16:creationId xmlns:a16="http://schemas.microsoft.com/office/drawing/2014/main" id="{8310A77C-5CC0-7BE6-59F4-C30A06ABBA8E}"/>
              </a:ext>
            </a:extLst>
          </p:cNvPr>
          <p:cNvGrpSpPr/>
          <p:nvPr/>
        </p:nvGrpSpPr>
        <p:grpSpPr>
          <a:xfrm>
            <a:off x="721168" y="3588116"/>
            <a:ext cx="1330937" cy="848774"/>
            <a:chOff x="7408475" y="250000"/>
            <a:chExt cx="1445100" cy="667800"/>
          </a:xfrm>
        </p:grpSpPr>
        <p:sp>
          <p:nvSpPr>
            <p:cNvPr id="162" name="Google Shape;4490;p64">
              <a:extLst>
                <a:ext uri="{FF2B5EF4-FFF2-40B4-BE49-F238E27FC236}">
                  <a16:creationId xmlns:a16="http://schemas.microsoft.com/office/drawing/2014/main" id="{C730071B-92FD-5F8C-6CFB-EC9AB3A9B400}"/>
                </a:ext>
              </a:extLst>
            </p:cNvPr>
            <p:cNvSpPr/>
            <p:nvPr/>
          </p:nvSpPr>
          <p:spPr>
            <a:xfrm>
              <a:off x="7408475" y="250000"/>
              <a:ext cx="1445100" cy="667800"/>
            </a:xfrm>
            <a:prstGeom prst="ellipse">
              <a:avLst/>
            </a:prstGeom>
            <a:solidFill>
              <a:srgbClr val="7CC4F4"/>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 name="Google Shape;4491;p64">
              <a:extLst>
                <a:ext uri="{FF2B5EF4-FFF2-40B4-BE49-F238E27FC236}">
                  <a16:creationId xmlns:a16="http://schemas.microsoft.com/office/drawing/2014/main" id="{35A55AB7-8CF6-878A-2A6C-175F36E0853B}"/>
                </a:ext>
              </a:extLst>
            </p:cNvPr>
            <p:cNvSpPr/>
            <p:nvPr/>
          </p:nvSpPr>
          <p:spPr>
            <a:xfrm>
              <a:off x="7471900" y="296450"/>
              <a:ext cx="1318200" cy="576000"/>
            </a:xfrm>
            <a:prstGeom prst="ellipse">
              <a:avLst/>
            </a:prstGeom>
            <a:noFill/>
            <a:ln w="9525" cap="flat" cmpd="sng">
              <a:solidFill>
                <a:srgbClr val="074785"/>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64" name="Google Shape;4492;p64">
            <a:extLst>
              <a:ext uri="{FF2B5EF4-FFF2-40B4-BE49-F238E27FC236}">
                <a16:creationId xmlns:a16="http://schemas.microsoft.com/office/drawing/2014/main" id="{360F0531-3028-8DD0-F69F-7AFC7268472B}"/>
              </a:ext>
            </a:extLst>
          </p:cNvPr>
          <p:cNvGrpSpPr/>
          <p:nvPr/>
        </p:nvGrpSpPr>
        <p:grpSpPr>
          <a:xfrm>
            <a:off x="721168" y="1535016"/>
            <a:ext cx="1330937" cy="848774"/>
            <a:chOff x="7408475" y="250000"/>
            <a:chExt cx="1445100" cy="667800"/>
          </a:xfrm>
        </p:grpSpPr>
        <p:sp>
          <p:nvSpPr>
            <p:cNvPr id="165" name="Google Shape;4493;p64">
              <a:extLst>
                <a:ext uri="{FF2B5EF4-FFF2-40B4-BE49-F238E27FC236}">
                  <a16:creationId xmlns:a16="http://schemas.microsoft.com/office/drawing/2014/main" id="{560C8682-B50E-F36E-8537-78D78937B971}"/>
                </a:ext>
              </a:extLst>
            </p:cNvPr>
            <p:cNvSpPr/>
            <p:nvPr/>
          </p:nvSpPr>
          <p:spPr>
            <a:xfrm>
              <a:off x="7408475" y="250000"/>
              <a:ext cx="1445100" cy="667800"/>
            </a:xfrm>
            <a:prstGeom prst="ellipse">
              <a:avLst/>
            </a:prstGeom>
            <a:solidFill>
              <a:srgbClr val="7CC4F4"/>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800" b="1" i="0" u="none" strike="noStrike" kern="0" cap="none" spc="0" normalizeH="0" baseline="0" noProof="0">
                <a:ln>
                  <a:noFill/>
                </a:ln>
                <a:solidFill>
                  <a:sysClr val="windowText" lastClr="000000"/>
                </a:solidFill>
                <a:effectLst/>
                <a:uLnTx/>
                <a:uFillTx/>
              </a:endParaRPr>
            </a:p>
          </p:txBody>
        </p:sp>
        <p:sp>
          <p:nvSpPr>
            <p:cNvPr id="166" name="Google Shape;4494;p64">
              <a:extLst>
                <a:ext uri="{FF2B5EF4-FFF2-40B4-BE49-F238E27FC236}">
                  <a16:creationId xmlns:a16="http://schemas.microsoft.com/office/drawing/2014/main" id="{BFC9F8E3-B47F-B941-B04C-769042CEA5FF}"/>
                </a:ext>
              </a:extLst>
            </p:cNvPr>
            <p:cNvSpPr/>
            <p:nvPr/>
          </p:nvSpPr>
          <p:spPr>
            <a:xfrm>
              <a:off x="7471900" y="296450"/>
              <a:ext cx="1318200" cy="576000"/>
            </a:xfrm>
            <a:prstGeom prst="ellipse">
              <a:avLst/>
            </a:prstGeom>
            <a:noFill/>
            <a:ln w="9525" cap="flat" cmpd="sng">
              <a:solidFill>
                <a:srgbClr val="074785"/>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800" b="1" i="0" u="none" strike="noStrike" kern="0" cap="none" spc="0" normalizeH="0" baseline="0" noProof="0">
                <a:ln>
                  <a:noFill/>
                </a:ln>
                <a:solidFill>
                  <a:sysClr val="windowText" lastClr="000000"/>
                </a:solidFill>
                <a:effectLst/>
                <a:uLnTx/>
                <a:uFillTx/>
              </a:endParaRPr>
            </a:p>
          </p:txBody>
        </p:sp>
      </p:grpSp>
      <p:grpSp>
        <p:nvGrpSpPr>
          <p:cNvPr id="167" name="Google Shape;4495;p64">
            <a:extLst>
              <a:ext uri="{FF2B5EF4-FFF2-40B4-BE49-F238E27FC236}">
                <a16:creationId xmlns:a16="http://schemas.microsoft.com/office/drawing/2014/main" id="{8B6A6EAD-C6AE-776B-0388-90C04188A710}"/>
              </a:ext>
            </a:extLst>
          </p:cNvPr>
          <p:cNvGrpSpPr/>
          <p:nvPr/>
        </p:nvGrpSpPr>
        <p:grpSpPr>
          <a:xfrm>
            <a:off x="721168" y="2561553"/>
            <a:ext cx="1330937" cy="848774"/>
            <a:chOff x="7408475" y="250000"/>
            <a:chExt cx="1445100" cy="667800"/>
          </a:xfrm>
        </p:grpSpPr>
        <p:sp>
          <p:nvSpPr>
            <p:cNvPr id="168" name="Google Shape;4496;p64">
              <a:extLst>
                <a:ext uri="{FF2B5EF4-FFF2-40B4-BE49-F238E27FC236}">
                  <a16:creationId xmlns:a16="http://schemas.microsoft.com/office/drawing/2014/main" id="{D2E1CD60-F476-D343-9830-9FD4990ED6E3}"/>
                </a:ext>
              </a:extLst>
            </p:cNvPr>
            <p:cNvSpPr/>
            <p:nvPr/>
          </p:nvSpPr>
          <p:spPr>
            <a:xfrm>
              <a:off x="7408475" y="250000"/>
              <a:ext cx="1445100" cy="667800"/>
            </a:xfrm>
            <a:prstGeom prst="ellipse">
              <a:avLst/>
            </a:prstGeom>
            <a:solidFill>
              <a:srgbClr val="41C0AD"/>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9" name="Google Shape;4497;p64">
              <a:extLst>
                <a:ext uri="{FF2B5EF4-FFF2-40B4-BE49-F238E27FC236}">
                  <a16:creationId xmlns:a16="http://schemas.microsoft.com/office/drawing/2014/main" id="{3C5ECD5E-3468-62FE-CEFC-857CE601A5F1}"/>
                </a:ext>
              </a:extLst>
            </p:cNvPr>
            <p:cNvSpPr/>
            <p:nvPr/>
          </p:nvSpPr>
          <p:spPr>
            <a:xfrm>
              <a:off x="7471900" y="296450"/>
              <a:ext cx="1318200" cy="576000"/>
            </a:xfrm>
            <a:prstGeom prst="ellipse">
              <a:avLst/>
            </a:prstGeom>
            <a:noFill/>
            <a:ln w="9525" cap="flat" cmpd="sng">
              <a:solidFill>
                <a:srgbClr val="074785"/>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170" name="Google Shape;4571;p64">
            <a:extLst>
              <a:ext uri="{FF2B5EF4-FFF2-40B4-BE49-F238E27FC236}">
                <a16:creationId xmlns:a16="http://schemas.microsoft.com/office/drawing/2014/main" id="{66A12217-0AC7-F36F-04D8-4329117B53ED}"/>
              </a:ext>
            </a:extLst>
          </p:cNvPr>
          <p:cNvCxnSpPr/>
          <p:nvPr/>
        </p:nvCxnSpPr>
        <p:spPr>
          <a:xfrm>
            <a:off x="789484" y="1956649"/>
            <a:ext cx="600" cy="1029300"/>
          </a:xfrm>
          <a:prstGeom prst="curvedConnector3">
            <a:avLst>
              <a:gd name="adj1" fmla="val -39687500"/>
            </a:avLst>
          </a:prstGeom>
          <a:noFill/>
          <a:ln w="19050" cap="flat" cmpd="sng">
            <a:solidFill>
              <a:srgbClr val="074785"/>
            </a:solidFill>
            <a:prstDash val="solid"/>
            <a:round/>
            <a:headEnd type="none" w="med" len="med"/>
            <a:tailEnd type="none" w="med" len="med"/>
          </a:ln>
        </p:spPr>
      </p:cxnSp>
      <p:cxnSp>
        <p:nvCxnSpPr>
          <p:cNvPr id="171" name="Google Shape;4572;p64">
            <a:extLst>
              <a:ext uri="{FF2B5EF4-FFF2-40B4-BE49-F238E27FC236}">
                <a16:creationId xmlns:a16="http://schemas.microsoft.com/office/drawing/2014/main" id="{B743FE13-E083-14B1-A820-F6545974CA83}"/>
              </a:ext>
            </a:extLst>
          </p:cNvPr>
          <p:cNvCxnSpPr/>
          <p:nvPr/>
        </p:nvCxnSpPr>
        <p:spPr>
          <a:xfrm>
            <a:off x="789484" y="2985924"/>
            <a:ext cx="600" cy="1029300"/>
          </a:xfrm>
          <a:prstGeom prst="curvedConnector3">
            <a:avLst>
              <a:gd name="adj1" fmla="val -39687500"/>
            </a:avLst>
          </a:prstGeom>
          <a:noFill/>
          <a:ln w="19050" cap="flat" cmpd="sng">
            <a:solidFill>
              <a:srgbClr val="074785"/>
            </a:solidFill>
            <a:prstDash val="solid"/>
            <a:round/>
            <a:headEnd type="none" w="med" len="med"/>
            <a:tailEnd type="none" w="med" len="med"/>
          </a:ln>
        </p:spPr>
      </p:cxnSp>
      <p:sp>
        <p:nvSpPr>
          <p:cNvPr id="172" name="TextBox 171">
            <a:extLst>
              <a:ext uri="{FF2B5EF4-FFF2-40B4-BE49-F238E27FC236}">
                <a16:creationId xmlns:a16="http://schemas.microsoft.com/office/drawing/2014/main" id="{A9372CF5-C33D-5BFC-DEDC-4ACAE1D40E3C}"/>
              </a:ext>
            </a:extLst>
          </p:cNvPr>
          <p:cNvSpPr txBox="1"/>
          <p:nvPr/>
        </p:nvSpPr>
        <p:spPr>
          <a:xfrm>
            <a:off x="2110519" y="1598519"/>
            <a:ext cx="6935836" cy="954107"/>
          </a:xfrm>
          <a:prstGeom prst="rect">
            <a:avLst/>
          </a:prstGeom>
          <a:noFill/>
        </p:spPr>
        <p:txBody>
          <a:bodyPr wrap="square">
            <a:spAutoFit/>
          </a:bodyPr>
          <a:lstStyle/>
          <a:p>
            <a:r>
              <a:rPr lang="en-US" sz="2800">
                <a:latin typeface="Times New Roman" pitchFamily="18" charset="0"/>
                <a:cs typeface="Times New Roman" pitchFamily="18" charset="0"/>
              </a:rPr>
              <a:t>L</a:t>
            </a:r>
            <a:r>
              <a:rPr lang="vi-VN" sz="2800">
                <a:latin typeface="Times New Roman" pitchFamily="18" charset="0"/>
                <a:cs typeface="Times New Roman" pitchFamily="18" charset="0"/>
              </a:rPr>
              <a:t>à những chiêm nghiệm sâu sắc về quy luật khắc nghiệt một đi không trở lại của thời gian</a:t>
            </a:r>
            <a:r>
              <a:rPr lang="en-US" sz="2800">
                <a:latin typeface="Times New Roman" pitchFamily="18" charset="0"/>
                <a:cs typeface="Times New Roman" pitchFamily="18" charset="0"/>
              </a:rPr>
              <a:t>.</a:t>
            </a:r>
          </a:p>
        </p:txBody>
      </p:sp>
      <p:sp>
        <p:nvSpPr>
          <p:cNvPr id="173" name="TextBox 172">
            <a:extLst>
              <a:ext uri="{FF2B5EF4-FFF2-40B4-BE49-F238E27FC236}">
                <a16:creationId xmlns:a16="http://schemas.microsoft.com/office/drawing/2014/main" id="{F91A8980-49B0-C609-A6E3-1527341D4B9D}"/>
              </a:ext>
            </a:extLst>
          </p:cNvPr>
          <p:cNvSpPr txBox="1"/>
          <p:nvPr/>
        </p:nvSpPr>
        <p:spPr>
          <a:xfrm>
            <a:off x="2143098" y="2641855"/>
            <a:ext cx="6372632" cy="954107"/>
          </a:xfrm>
          <a:prstGeom prst="rect">
            <a:avLst/>
          </a:prstGeom>
          <a:noFill/>
        </p:spPr>
        <p:txBody>
          <a:bodyPr wrap="square">
            <a:spAutoFit/>
          </a:bodyPr>
          <a:lstStyle/>
          <a:p>
            <a:r>
              <a:rPr lang="en-US" sz="2800">
                <a:latin typeface="Times New Roman" pitchFamily="18" charset="0"/>
                <a:cs typeface="Times New Roman" pitchFamily="18" charset="0"/>
              </a:rPr>
              <a:t>V</a:t>
            </a:r>
            <a:r>
              <a:rPr lang="vi-VN" sz="2800">
                <a:latin typeface="Times New Roman" pitchFamily="18" charset="0"/>
                <a:cs typeface="Times New Roman" pitchFamily="18" charset="0"/>
              </a:rPr>
              <a:t>ì thế, cần biết quý trọng những gì đang có trong hiện tại</a:t>
            </a:r>
            <a:r>
              <a:rPr lang="en-US" sz="2800">
                <a:latin typeface="Times New Roman" pitchFamily="18" charset="0"/>
                <a:cs typeface="Times New Roman" pitchFamily="18" charset="0"/>
              </a:rPr>
              <a:t>.</a:t>
            </a:r>
          </a:p>
        </p:txBody>
      </p:sp>
      <p:sp>
        <p:nvSpPr>
          <p:cNvPr id="174" name="TextBox 173">
            <a:extLst>
              <a:ext uri="{FF2B5EF4-FFF2-40B4-BE49-F238E27FC236}">
                <a16:creationId xmlns:a16="http://schemas.microsoft.com/office/drawing/2014/main" id="{53E8763D-1982-D23D-1247-5C5AEC79754E}"/>
              </a:ext>
            </a:extLst>
          </p:cNvPr>
          <p:cNvSpPr txBox="1"/>
          <p:nvPr/>
        </p:nvSpPr>
        <p:spPr>
          <a:xfrm>
            <a:off x="2171326" y="3640888"/>
            <a:ext cx="6324079" cy="954107"/>
          </a:xfrm>
          <a:prstGeom prst="rect">
            <a:avLst/>
          </a:prstGeom>
          <a:noFill/>
        </p:spPr>
        <p:txBody>
          <a:bodyPr wrap="square">
            <a:spAutoFit/>
          </a:bodyPr>
          <a:lstStyle/>
          <a:p>
            <a:r>
              <a:rPr lang="vi-VN" sz="2800">
                <a:latin typeface="+mj-lt"/>
              </a:rPr>
              <a:t>Thể hiện qua cặp hình ảnh sóng đôi: mẹ và cau; qua giọng thơ day dứt, thổn thức...</a:t>
            </a:r>
            <a:endParaRPr lang="en-US" sz="2800">
              <a:latin typeface="+mj-lt"/>
              <a:cs typeface="Times New Roman" panose="02020603050405020304" pitchFamily="18" charset="0"/>
            </a:endParaRPr>
          </a:p>
        </p:txBody>
      </p:sp>
      <p:sp>
        <p:nvSpPr>
          <p:cNvPr id="175" name="Freeform 6"/>
          <p:cNvSpPr/>
          <p:nvPr/>
        </p:nvSpPr>
        <p:spPr>
          <a:xfrm>
            <a:off x="986099" y="1644107"/>
            <a:ext cx="801073" cy="631990"/>
          </a:xfrm>
          <a:custGeom>
            <a:avLst/>
            <a:gdLst/>
            <a:ahLst/>
            <a:cxnLst/>
            <a:rect l="l" t="t" r="r" b="b"/>
            <a:pathLst>
              <a:path w="3810038" h="3571910">
                <a:moveTo>
                  <a:pt x="0" y="0"/>
                </a:moveTo>
                <a:lnTo>
                  <a:pt x="3810038" y="0"/>
                </a:lnTo>
                <a:lnTo>
                  <a:pt x="3810038" y="3571911"/>
                </a:lnTo>
                <a:lnTo>
                  <a:pt x="0" y="3571911"/>
                </a:lnTo>
                <a:lnTo>
                  <a:pt x="0" y="0"/>
                </a:lnTo>
                <a:close/>
              </a:path>
            </a:pathLst>
          </a:custGeom>
          <a:blipFill>
            <a:blip r:embed="rId3"/>
            <a:stretch>
              <a:fillRect/>
            </a:stretch>
          </a:blipFill>
        </p:spPr>
      </p:sp>
      <p:sp>
        <p:nvSpPr>
          <p:cNvPr id="176" name="Freeform 4"/>
          <p:cNvSpPr/>
          <p:nvPr/>
        </p:nvSpPr>
        <p:spPr>
          <a:xfrm>
            <a:off x="969034" y="3647154"/>
            <a:ext cx="945437" cy="771532"/>
          </a:xfrm>
          <a:custGeom>
            <a:avLst/>
            <a:gdLst/>
            <a:ahLst/>
            <a:cxnLst/>
            <a:rect l="l" t="t" r="r" b="b"/>
            <a:pathLst>
              <a:path w="4540567" h="3884070">
                <a:moveTo>
                  <a:pt x="0" y="0"/>
                </a:moveTo>
                <a:lnTo>
                  <a:pt x="4540567" y="0"/>
                </a:lnTo>
                <a:lnTo>
                  <a:pt x="4540567" y="3884071"/>
                </a:lnTo>
                <a:lnTo>
                  <a:pt x="0" y="3884071"/>
                </a:lnTo>
                <a:lnTo>
                  <a:pt x="0" y="0"/>
                </a:lnTo>
                <a:close/>
              </a:path>
            </a:pathLst>
          </a:custGeom>
          <a:blipFill>
            <a:blip r:embed="rId4"/>
            <a:stretch>
              <a:fillRect/>
            </a:stretch>
          </a:blipFill>
        </p:spPr>
      </p:sp>
      <p:sp>
        <p:nvSpPr>
          <p:cNvPr id="177" name="Freeform 6"/>
          <p:cNvSpPr/>
          <p:nvPr/>
        </p:nvSpPr>
        <p:spPr>
          <a:xfrm>
            <a:off x="966376" y="2641855"/>
            <a:ext cx="1091682" cy="789224"/>
          </a:xfrm>
          <a:custGeom>
            <a:avLst/>
            <a:gdLst/>
            <a:ahLst/>
            <a:cxnLst/>
            <a:rect l="l" t="t" r="r" b="b"/>
            <a:pathLst>
              <a:path w="5317328" h="5222075">
                <a:moveTo>
                  <a:pt x="0" y="0"/>
                </a:moveTo>
                <a:lnTo>
                  <a:pt x="5317328" y="0"/>
                </a:lnTo>
                <a:lnTo>
                  <a:pt x="5317328" y="5222076"/>
                </a:lnTo>
                <a:lnTo>
                  <a:pt x="0" y="5222076"/>
                </a:lnTo>
                <a:lnTo>
                  <a:pt x="0" y="0"/>
                </a:lnTo>
                <a:close/>
              </a:path>
            </a:pathLst>
          </a:custGeom>
          <a:blipFill>
            <a:blip r:embed="rId5"/>
            <a:stretch>
              <a:fillRect/>
            </a:stretch>
          </a:blipFill>
        </p:spPr>
      </p:sp>
    </p:spTree>
    <p:extLst>
      <p:ext uri="{BB962C8B-B14F-4D97-AF65-F5344CB8AC3E}">
        <p14:creationId xmlns:p14="http://schemas.microsoft.com/office/powerpoint/2010/main" val="13726912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 calcmode="lin" valueType="num">
                                      <p:cBhvr additive="base">
                                        <p:cTn id="7" dur="500" fill="hold"/>
                                        <p:tgtEl>
                                          <p:spTgt spid="159"/>
                                        </p:tgtEl>
                                        <p:attrNameLst>
                                          <p:attrName>ppt_x</p:attrName>
                                        </p:attrNameLst>
                                      </p:cBhvr>
                                      <p:tavLst>
                                        <p:tav tm="0">
                                          <p:val>
                                            <p:strVal val="#ppt_x"/>
                                          </p:val>
                                        </p:tav>
                                        <p:tav tm="100000">
                                          <p:val>
                                            <p:strVal val="#ppt_x"/>
                                          </p:val>
                                        </p:tav>
                                      </p:tavLst>
                                    </p:anim>
                                    <p:anim calcmode="lin" valueType="num">
                                      <p:cBhvr additive="base">
                                        <p:cTn id="8" dur="500" fill="hold"/>
                                        <p:tgtEl>
                                          <p:spTgt spid="15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60"/>
                                        </p:tgtEl>
                                        <p:attrNameLst>
                                          <p:attrName>style.visibility</p:attrName>
                                        </p:attrNameLst>
                                      </p:cBhvr>
                                      <p:to>
                                        <p:strVal val="visible"/>
                                      </p:to>
                                    </p:set>
                                    <p:anim calcmode="lin" valueType="num">
                                      <p:cBhvr additive="base">
                                        <p:cTn id="11" dur="500" fill="hold"/>
                                        <p:tgtEl>
                                          <p:spTgt spid="160"/>
                                        </p:tgtEl>
                                        <p:attrNameLst>
                                          <p:attrName>ppt_x</p:attrName>
                                        </p:attrNameLst>
                                      </p:cBhvr>
                                      <p:tavLst>
                                        <p:tav tm="0">
                                          <p:val>
                                            <p:strVal val="#ppt_x"/>
                                          </p:val>
                                        </p:tav>
                                        <p:tav tm="100000">
                                          <p:val>
                                            <p:strVal val="#ppt_x"/>
                                          </p:val>
                                        </p:tav>
                                      </p:tavLst>
                                    </p:anim>
                                    <p:anim calcmode="lin" valueType="num">
                                      <p:cBhvr additive="base">
                                        <p:cTn id="12" dur="500" fill="hold"/>
                                        <p:tgtEl>
                                          <p:spTgt spid="16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64"/>
                                        </p:tgtEl>
                                        <p:attrNameLst>
                                          <p:attrName>style.visibility</p:attrName>
                                        </p:attrNameLst>
                                      </p:cBhvr>
                                      <p:to>
                                        <p:strVal val="visible"/>
                                      </p:to>
                                    </p:set>
                                    <p:animEffect transition="in" filter="barn(inVertical)">
                                      <p:cBhvr>
                                        <p:cTn id="17" dur="500"/>
                                        <p:tgtEl>
                                          <p:spTgt spid="164"/>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172"/>
                                        </p:tgtEl>
                                        <p:attrNameLst>
                                          <p:attrName>style.visibility</p:attrName>
                                        </p:attrNameLst>
                                      </p:cBhvr>
                                      <p:to>
                                        <p:strVal val="visible"/>
                                      </p:to>
                                    </p:set>
                                    <p:animEffect transition="in" filter="barn(inVertical)">
                                      <p:cBhvr>
                                        <p:cTn id="20" dur="500"/>
                                        <p:tgtEl>
                                          <p:spTgt spid="172"/>
                                        </p:tgtEl>
                                      </p:cBhvr>
                                    </p:animEffect>
                                  </p:childTnLst>
                                </p:cTn>
                              </p:par>
                              <p:par>
                                <p:cTn id="21" presetID="2" presetClass="entr" presetSubtype="4" fill="hold" nodeType="withEffect">
                                  <p:stCondLst>
                                    <p:cond delay="0"/>
                                  </p:stCondLst>
                                  <p:childTnLst>
                                    <p:set>
                                      <p:cBhvr>
                                        <p:cTn id="22" dur="1" fill="hold">
                                          <p:stCondLst>
                                            <p:cond delay="0"/>
                                          </p:stCondLst>
                                        </p:cTn>
                                        <p:tgtEl>
                                          <p:spTgt spid="175"/>
                                        </p:tgtEl>
                                        <p:attrNameLst>
                                          <p:attrName>style.visibility</p:attrName>
                                        </p:attrNameLst>
                                      </p:cBhvr>
                                      <p:to>
                                        <p:strVal val="visible"/>
                                      </p:to>
                                    </p:set>
                                    <p:anim calcmode="lin" valueType="num">
                                      <p:cBhvr additive="base">
                                        <p:cTn id="23" dur="500" fill="hold"/>
                                        <p:tgtEl>
                                          <p:spTgt spid="175"/>
                                        </p:tgtEl>
                                        <p:attrNameLst>
                                          <p:attrName>ppt_x</p:attrName>
                                        </p:attrNameLst>
                                      </p:cBhvr>
                                      <p:tavLst>
                                        <p:tav tm="0">
                                          <p:val>
                                            <p:strVal val="#ppt_x"/>
                                          </p:val>
                                        </p:tav>
                                        <p:tav tm="100000">
                                          <p:val>
                                            <p:strVal val="#ppt_x"/>
                                          </p:val>
                                        </p:tav>
                                      </p:tavLst>
                                    </p:anim>
                                    <p:anim calcmode="lin" valueType="num">
                                      <p:cBhvr additive="base">
                                        <p:cTn id="24" dur="500" fill="hold"/>
                                        <p:tgtEl>
                                          <p:spTgt spid="175"/>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170"/>
                                        </p:tgtEl>
                                        <p:attrNameLst>
                                          <p:attrName>style.visibility</p:attrName>
                                        </p:attrNameLst>
                                      </p:cBhvr>
                                      <p:to>
                                        <p:strVal val="visible"/>
                                      </p:to>
                                    </p:set>
                                    <p:animEffect transition="in" filter="barn(inVertical)">
                                      <p:cBhvr>
                                        <p:cTn id="29" dur="500"/>
                                        <p:tgtEl>
                                          <p:spTgt spid="170"/>
                                        </p:tgtEl>
                                      </p:cBhvr>
                                    </p:animEffect>
                                  </p:childTnLst>
                                </p:cTn>
                              </p:par>
                              <p:par>
                                <p:cTn id="30" presetID="2" presetClass="entr" presetSubtype="4" fill="hold" nodeType="withEffect">
                                  <p:stCondLst>
                                    <p:cond delay="0"/>
                                  </p:stCondLst>
                                  <p:childTnLst>
                                    <p:set>
                                      <p:cBhvr>
                                        <p:cTn id="31" dur="1" fill="hold">
                                          <p:stCondLst>
                                            <p:cond delay="0"/>
                                          </p:stCondLst>
                                        </p:cTn>
                                        <p:tgtEl>
                                          <p:spTgt spid="167"/>
                                        </p:tgtEl>
                                        <p:attrNameLst>
                                          <p:attrName>style.visibility</p:attrName>
                                        </p:attrNameLst>
                                      </p:cBhvr>
                                      <p:to>
                                        <p:strVal val="visible"/>
                                      </p:to>
                                    </p:set>
                                    <p:anim calcmode="lin" valueType="num">
                                      <p:cBhvr additive="base">
                                        <p:cTn id="32" dur="500" fill="hold"/>
                                        <p:tgtEl>
                                          <p:spTgt spid="167"/>
                                        </p:tgtEl>
                                        <p:attrNameLst>
                                          <p:attrName>ppt_x</p:attrName>
                                        </p:attrNameLst>
                                      </p:cBhvr>
                                      <p:tavLst>
                                        <p:tav tm="0">
                                          <p:val>
                                            <p:strVal val="#ppt_x"/>
                                          </p:val>
                                        </p:tav>
                                        <p:tav tm="100000">
                                          <p:val>
                                            <p:strVal val="#ppt_x"/>
                                          </p:val>
                                        </p:tav>
                                      </p:tavLst>
                                    </p:anim>
                                    <p:anim calcmode="lin" valueType="num">
                                      <p:cBhvr additive="base">
                                        <p:cTn id="33" dur="500" fill="hold"/>
                                        <p:tgtEl>
                                          <p:spTgt spid="167"/>
                                        </p:tgtEl>
                                        <p:attrNameLst>
                                          <p:attrName>ppt_y</p:attrName>
                                        </p:attrNameLst>
                                      </p:cBhvr>
                                      <p:tavLst>
                                        <p:tav tm="0">
                                          <p:val>
                                            <p:strVal val="1+#ppt_h/2"/>
                                          </p:val>
                                        </p:tav>
                                        <p:tav tm="100000">
                                          <p:val>
                                            <p:strVal val="#ppt_y"/>
                                          </p:val>
                                        </p:tav>
                                      </p:tavLst>
                                    </p:anim>
                                  </p:childTnLst>
                                </p:cTn>
                              </p:par>
                              <p:par>
                                <p:cTn id="34" presetID="16" presetClass="entr" presetSubtype="21" fill="hold" grpId="0" nodeType="withEffect">
                                  <p:stCondLst>
                                    <p:cond delay="0"/>
                                  </p:stCondLst>
                                  <p:childTnLst>
                                    <p:set>
                                      <p:cBhvr>
                                        <p:cTn id="35" dur="1" fill="hold">
                                          <p:stCondLst>
                                            <p:cond delay="0"/>
                                          </p:stCondLst>
                                        </p:cTn>
                                        <p:tgtEl>
                                          <p:spTgt spid="173"/>
                                        </p:tgtEl>
                                        <p:attrNameLst>
                                          <p:attrName>style.visibility</p:attrName>
                                        </p:attrNameLst>
                                      </p:cBhvr>
                                      <p:to>
                                        <p:strVal val="visible"/>
                                      </p:to>
                                    </p:set>
                                    <p:animEffect transition="in" filter="barn(inVertical)">
                                      <p:cBhvr>
                                        <p:cTn id="36" dur="500"/>
                                        <p:tgtEl>
                                          <p:spTgt spid="173"/>
                                        </p:tgtEl>
                                      </p:cBhvr>
                                    </p:animEffect>
                                  </p:childTnLst>
                                </p:cTn>
                              </p:par>
                              <p:par>
                                <p:cTn id="37" presetID="2" presetClass="entr" presetSubtype="4" fill="hold" nodeType="withEffect">
                                  <p:stCondLst>
                                    <p:cond delay="0"/>
                                  </p:stCondLst>
                                  <p:childTnLst>
                                    <p:set>
                                      <p:cBhvr>
                                        <p:cTn id="38" dur="1" fill="hold">
                                          <p:stCondLst>
                                            <p:cond delay="0"/>
                                          </p:stCondLst>
                                        </p:cTn>
                                        <p:tgtEl>
                                          <p:spTgt spid="177"/>
                                        </p:tgtEl>
                                        <p:attrNameLst>
                                          <p:attrName>style.visibility</p:attrName>
                                        </p:attrNameLst>
                                      </p:cBhvr>
                                      <p:to>
                                        <p:strVal val="visible"/>
                                      </p:to>
                                    </p:set>
                                    <p:anim calcmode="lin" valueType="num">
                                      <p:cBhvr additive="base">
                                        <p:cTn id="39" dur="500" fill="hold"/>
                                        <p:tgtEl>
                                          <p:spTgt spid="177"/>
                                        </p:tgtEl>
                                        <p:attrNameLst>
                                          <p:attrName>ppt_x</p:attrName>
                                        </p:attrNameLst>
                                      </p:cBhvr>
                                      <p:tavLst>
                                        <p:tav tm="0">
                                          <p:val>
                                            <p:strVal val="#ppt_x"/>
                                          </p:val>
                                        </p:tav>
                                        <p:tav tm="100000">
                                          <p:val>
                                            <p:strVal val="#ppt_x"/>
                                          </p:val>
                                        </p:tav>
                                      </p:tavLst>
                                    </p:anim>
                                    <p:anim calcmode="lin" valueType="num">
                                      <p:cBhvr additive="base">
                                        <p:cTn id="40" dur="500" fill="hold"/>
                                        <p:tgtEl>
                                          <p:spTgt spid="177"/>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171"/>
                                        </p:tgtEl>
                                        <p:attrNameLst>
                                          <p:attrName>style.visibility</p:attrName>
                                        </p:attrNameLst>
                                      </p:cBhvr>
                                      <p:to>
                                        <p:strVal val="visible"/>
                                      </p:to>
                                    </p:set>
                                    <p:animEffect transition="in" filter="barn(inVertical)">
                                      <p:cBhvr>
                                        <p:cTn id="45" dur="500"/>
                                        <p:tgtEl>
                                          <p:spTgt spid="171"/>
                                        </p:tgtEl>
                                      </p:cBhvr>
                                    </p:animEffect>
                                  </p:childTnLst>
                                </p:cTn>
                              </p:par>
                              <p:par>
                                <p:cTn id="46" presetID="16" presetClass="entr" presetSubtype="21" fill="hold" nodeType="withEffect">
                                  <p:stCondLst>
                                    <p:cond delay="0"/>
                                  </p:stCondLst>
                                  <p:childTnLst>
                                    <p:set>
                                      <p:cBhvr>
                                        <p:cTn id="47" dur="1" fill="hold">
                                          <p:stCondLst>
                                            <p:cond delay="0"/>
                                          </p:stCondLst>
                                        </p:cTn>
                                        <p:tgtEl>
                                          <p:spTgt spid="161"/>
                                        </p:tgtEl>
                                        <p:attrNameLst>
                                          <p:attrName>style.visibility</p:attrName>
                                        </p:attrNameLst>
                                      </p:cBhvr>
                                      <p:to>
                                        <p:strVal val="visible"/>
                                      </p:to>
                                    </p:set>
                                    <p:animEffect transition="in" filter="barn(inVertical)">
                                      <p:cBhvr>
                                        <p:cTn id="48" dur="500"/>
                                        <p:tgtEl>
                                          <p:spTgt spid="161"/>
                                        </p:tgtEl>
                                      </p:cBhvr>
                                    </p:animEffect>
                                  </p:childTnLst>
                                </p:cTn>
                              </p:par>
                              <p:par>
                                <p:cTn id="49" presetID="16" presetClass="entr" presetSubtype="21" fill="hold" grpId="0" nodeType="withEffect">
                                  <p:stCondLst>
                                    <p:cond delay="0"/>
                                  </p:stCondLst>
                                  <p:childTnLst>
                                    <p:set>
                                      <p:cBhvr>
                                        <p:cTn id="50" dur="1" fill="hold">
                                          <p:stCondLst>
                                            <p:cond delay="0"/>
                                          </p:stCondLst>
                                        </p:cTn>
                                        <p:tgtEl>
                                          <p:spTgt spid="174"/>
                                        </p:tgtEl>
                                        <p:attrNameLst>
                                          <p:attrName>style.visibility</p:attrName>
                                        </p:attrNameLst>
                                      </p:cBhvr>
                                      <p:to>
                                        <p:strVal val="visible"/>
                                      </p:to>
                                    </p:set>
                                    <p:animEffect transition="in" filter="barn(inVertical)">
                                      <p:cBhvr>
                                        <p:cTn id="51" dur="500"/>
                                        <p:tgtEl>
                                          <p:spTgt spid="174"/>
                                        </p:tgtEl>
                                      </p:cBhvr>
                                    </p:animEffect>
                                  </p:childTnLst>
                                </p:cTn>
                              </p:par>
                              <p:par>
                                <p:cTn id="52" presetID="2" presetClass="entr" presetSubtype="4" fill="hold" nodeType="withEffect">
                                  <p:stCondLst>
                                    <p:cond delay="0"/>
                                  </p:stCondLst>
                                  <p:childTnLst>
                                    <p:set>
                                      <p:cBhvr>
                                        <p:cTn id="53" dur="1" fill="hold">
                                          <p:stCondLst>
                                            <p:cond delay="0"/>
                                          </p:stCondLst>
                                        </p:cTn>
                                        <p:tgtEl>
                                          <p:spTgt spid="176"/>
                                        </p:tgtEl>
                                        <p:attrNameLst>
                                          <p:attrName>style.visibility</p:attrName>
                                        </p:attrNameLst>
                                      </p:cBhvr>
                                      <p:to>
                                        <p:strVal val="visible"/>
                                      </p:to>
                                    </p:set>
                                    <p:anim calcmode="lin" valueType="num">
                                      <p:cBhvr additive="base">
                                        <p:cTn id="54" dur="500" fill="hold"/>
                                        <p:tgtEl>
                                          <p:spTgt spid="176"/>
                                        </p:tgtEl>
                                        <p:attrNameLst>
                                          <p:attrName>ppt_x</p:attrName>
                                        </p:attrNameLst>
                                      </p:cBhvr>
                                      <p:tavLst>
                                        <p:tav tm="0">
                                          <p:val>
                                            <p:strVal val="#ppt_x"/>
                                          </p:val>
                                        </p:tav>
                                        <p:tav tm="100000">
                                          <p:val>
                                            <p:strVal val="#ppt_x"/>
                                          </p:val>
                                        </p:tav>
                                      </p:tavLst>
                                    </p:anim>
                                    <p:anim calcmode="lin" valueType="num">
                                      <p:cBhvr additive="base">
                                        <p:cTn id="55" dur="500" fill="hold"/>
                                        <p:tgtEl>
                                          <p:spTgt spid="1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 grpId="0"/>
      <p:bldP spid="172" grpId="0"/>
      <p:bldP spid="173" grpId="0"/>
      <p:bldP spid="17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707"/>
        <p:cNvGrpSpPr/>
        <p:nvPr/>
      </p:nvGrpSpPr>
      <p:grpSpPr>
        <a:xfrm>
          <a:off x="0" y="0"/>
          <a:ext cx="0" cy="0"/>
          <a:chOff x="0" y="0"/>
          <a:chExt cx="0" cy="0"/>
        </a:xfrm>
      </p:grpSpPr>
      <p:grpSp>
        <p:nvGrpSpPr>
          <p:cNvPr id="791" name="Google Shape;124;p3">
            <a:extLst>
              <a:ext uri="{FF2B5EF4-FFF2-40B4-BE49-F238E27FC236}">
                <a16:creationId xmlns:a16="http://schemas.microsoft.com/office/drawing/2014/main" id="{B8719A11-D3E5-AACB-F497-FF6987A0799E}"/>
              </a:ext>
            </a:extLst>
          </p:cNvPr>
          <p:cNvGrpSpPr/>
          <p:nvPr/>
        </p:nvGrpSpPr>
        <p:grpSpPr>
          <a:xfrm>
            <a:off x="200944" y="367710"/>
            <a:ext cx="9144081" cy="4567289"/>
            <a:chOff x="244450" y="272744"/>
            <a:chExt cx="9144081" cy="4567289"/>
          </a:xfrm>
        </p:grpSpPr>
        <p:sp>
          <p:nvSpPr>
            <p:cNvPr id="792" name="Google Shape;125;p3">
              <a:extLst>
                <a:ext uri="{FF2B5EF4-FFF2-40B4-BE49-F238E27FC236}">
                  <a16:creationId xmlns:a16="http://schemas.microsoft.com/office/drawing/2014/main" id="{1133C195-9D1A-974C-36E3-33BC25BF7E88}"/>
                </a:ext>
              </a:extLst>
            </p:cNvPr>
            <p:cNvSpPr/>
            <p:nvPr/>
          </p:nvSpPr>
          <p:spPr>
            <a:xfrm flipH="1">
              <a:off x="244450" y="1449339"/>
              <a:ext cx="9144081" cy="3390694"/>
            </a:xfrm>
            <a:custGeom>
              <a:avLst/>
              <a:gdLst/>
              <a:ahLst/>
              <a:cxnLst/>
              <a:rect l="l" t="t" r="r" b="b"/>
              <a:pathLst>
                <a:path w="114879" h="42598" extrusionOk="0">
                  <a:moveTo>
                    <a:pt x="61209" y="12852"/>
                  </a:moveTo>
                  <a:cubicBezTo>
                    <a:pt x="61220" y="12863"/>
                    <a:pt x="61220" y="12870"/>
                    <a:pt x="61218" y="12870"/>
                  </a:cubicBezTo>
                  <a:cubicBezTo>
                    <a:pt x="61215" y="12870"/>
                    <a:pt x="61211" y="12865"/>
                    <a:pt x="61209" y="12852"/>
                  </a:cubicBezTo>
                  <a:close/>
                  <a:moveTo>
                    <a:pt x="45649" y="0"/>
                  </a:moveTo>
                  <a:cubicBezTo>
                    <a:pt x="45299" y="0"/>
                    <a:pt x="45128" y="308"/>
                    <a:pt x="45128" y="308"/>
                  </a:cubicBezTo>
                  <a:cubicBezTo>
                    <a:pt x="45128" y="308"/>
                    <a:pt x="44551" y="87"/>
                    <a:pt x="44093" y="87"/>
                  </a:cubicBezTo>
                  <a:cubicBezTo>
                    <a:pt x="43677" y="87"/>
                    <a:pt x="43359" y="269"/>
                    <a:pt x="43656" y="963"/>
                  </a:cubicBezTo>
                  <a:cubicBezTo>
                    <a:pt x="43508" y="938"/>
                    <a:pt x="43382" y="926"/>
                    <a:pt x="43275" y="926"/>
                  </a:cubicBezTo>
                  <a:cubicBezTo>
                    <a:pt x="42262" y="926"/>
                    <a:pt x="42996" y="1983"/>
                    <a:pt x="43273" y="2489"/>
                  </a:cubicBezTo>
                  <a:cubicBezTo>
                    <a:pt x="42634" y="2588"/>
                    <a:pt x="41209" y="2739"/>
                    <a:pt x="42203" y="3627"/>
                  </a:cubicBezTo>
                  <a:cubicBezTo>
                    <a:pt x="42150" y="3657"/>
                    <a:pt x="42099" y="3669"/>
                    <a:pt x="42048" y="3669"/>
                  </a:cubicBezTo>
                  <a:cubicBezTo>
                    <a:pt x="41824" y="3669"/>
                    <a:pt x="41588" y="3437"/>
                    <a:pt x="41076" y="3437"/>
                  </a:cubicBezTo>
                  <a:cubicBezTo>
                    <a:pt x="40983" y="3437"/>
                    <a:pt x="40881" y="3444"/>
                    <a:pt x="40768" y="3463"/>
                  </a:cubicBezTo>
                  <a:cubicBezTo>
                    <a:pt x="41165" y="2902"/>
                    <a:pt x="40812" y="2756"/>
                    <a:pt x="40338" y="2756"/>
                  </a:cubicBezTo>
                  <a:cubicBezTo>
                    <a:pt x="39826" y="2756"/>
                    <a:pt x="39172" y="2927"/>
                    <a:pt x="39172" y="2927"/>
                  </a:cubicBezTo>
                  <a:cubicBezTo>
                    <a:pt x="39172" y="2927"/>
                    <a:pt x="38480" y="1848"/>
                    <a:pt x="37749" y="1848"/>
                  </a:cubicBezTo>
                  <a:cubicBezTo>
                    <a:pt x="37447" y="1848"/>
                    <a:pt x="37139" y="2031"/>
                    <a:pt x="36869" y="2551"/>
                  </a:cubicBezTo>
                  <a:cubicBezTo>
                    <a:pt x="36683" y="2416"/>
                    <a:pt x="36479" y="2358"/>
                    <a:pt x="36287" y="2358"/>
                  </a:cubicBezTo>
                  <a:cubicBezTo>
                    <a:pt x="35648" y="2358"/>
                    <a:pt x="35132" y="2994"/>
                    <a:pt x="35790" y="3556"/>
                  </a:cubicBezTo>
                  <a:cubicBezTo>
                    <a:pt x="35297" y="3570"/>
                    <a:pt x="33318" y="3977"/>
                    <a:pt x="34785" y="4417"/>
                  </a:cubicBezTo>
                  <a:cubicBezTo>
                    <a:pt x="34748" y="4415"/>
                    <a:pt x="34711" y="4414"/>
                    <a:pt x="34676" y="4414"/>
                  </a:cubicBezTo>
                  <a:cubicBezTo>
                    <a:pt x="33447" y="4414"/>
                    <a:pt x="33958" y="5625"/>
                    <a:pt x="34723" y="6003"/>
                  </a:cubicBezTo>
                  <a:cubicBezTo>
                    <a:pt x="34718" y="6003"/>
                    <a:pt x="34712" y="6003"/>
                    <a:pt x="34707" y="6003"/>
                  </a:cubicBezTo>
                  <a:cubicBezTo>
                    <a:pt x="34092" y="6003"/>
                    <a:pt x="32188" y="6241"/>
                    <a:pt x="32817" y="7166"/>
                  </a:cubicBezTo>
                  <a:cubicBezTo>
                    <a:pt x="32450" y="7252"/>
                    <a:pt x="30143" y="7619"/>
                    <a:pt x="31428" y="8236"/>
                  </a:cubicBezTo>
                  <a:cubicBezTo>
                    <a:pt x="31396" y="8232"/>
                    <a:pt x="31362" y="8230"/>
                    <a:pt x="31327" y="8230"/>
                  </a:cubicBezTo>
                  <a:cubicBezTo>
                    <a:pt x="30669" y="8230"/>
                    <a:pt x="29554" y="8979"/>
                    <a:pt x="30526" y="9321"/>
                  </a:cubicBezTo>
                  <a:cubicBezTo>
                    <a:pt x="30119" y="9421"/>
                    <a:pt x="30111" y="9640"/>
                    <a:pt x="29946" y="9922"/>
                  </a:cubicBezTo>
                  <a:cubicBezTo>
                    <a:pt x="30223" y="9946"/>
                    <a:pt x="30496" y="10087"/>
                    <a:pt x="30787" y="10087"/>
                  </a:cubicBezTo>
                  <a:cubicBezTo>
                    <a:pt x="30821" y="10087"/>
                    <a:pt x="30856" y="10085"/>
                    <a:pt x="30891" y="10081"/>
                  </a:cubicBezTo>
                  <a:lnTo>
                    <a:pt x="30891" y="10081"/>
                  </a:lnTo>
                  <a:cubicBezTo>
                    <a:pt x="30390" y="10475"/>
                    <a:pt x="30421" y="11096"/>
                    <a:pt x="30984" y="11351"/>
                  </a:cubicBezTo>
                  <a:cubicBezTo>
                    <a:pt x="30597" y="11501"/>
                    <a:pt x="30642" y="12068"/>
                    <a:pt x="30678" y="12098"/>
                  </a:cubicBezTo>
                  <a:cubicBezTo>
                    <a:pt x="30547" y="12062"/>
                    <a:pt x="30412" y="12042"/>
                    <a:pt x="30279" y="12042"/>
                  </a:cubicBezTo>
                  <a:cubicBezTo>
                    <a:pt x="29924" y="12042"/>
                    <a:pt x="29586" y="12181"/>
                    <a:pt x="29395" y="12499"/>
                  </a:cubicBezTo>
                  <a:cubicBezTo>
                    <a:pt x="29247" y="12368"/>
                    <a:pt x="29104" y="12308"/>
                    <a:pt x="28971" y="12308"/>
                  </a:cubicBezTo>
                  <a:cubicBezTo>
                    <a:pt x="28716" y="12308"/>
                    <a:pt x="28495" y="12527"/>
                    <a:pt x="28330" y="12889"/>
                  </a:cubicBezTo>
                  <a:cubicBezTo>
                    <a:pt x="28387" y="12399"/>
                    <a:pt x="28198" y="11977"/>
                    <a:pt x="27800" y="11977"/>
                  </a:cubicBezTo>
                  <a:cubicBezTo>
                    <a:pt x="27709" y="11977"/>
                    <a:pt x="27607" y="11999"/>
                    <a:pt x="27494" y="12049"/>
                  </a:cubicBezTo>
                  <a:cubicBezTo>
                    <a:pt x="27434" y="11712"/>
                    <a:pt x="27093" y="11440"/>
                    <a:pt x="26833" y="11440"/>
                  </a:cubicBezTo>
                  <a:cubicBezTo>
                    <a:pt x="26682" y="11440"/>
                    <a:pt x="26559" y="11531"/>
                    <a:pt x="26534" y="11755"/>
                  </a:cubicBezTo>
                  <a:cubicBezTo>
                    <a:pt x="26502" y="11751"/>
                    <a:pt x="26470" y="11749"/>
                    <a:pt x="26438" y="11749"/>
                  </a:cubicBezTo>
                  <a:cubicBezTo>
                    <a:pt x="25756" y="11749"/>
                    <a:pt x="25212" y="12646"/>
                    <a:pt x="26086" y="12912"/>
                  </a:cubicBezTo>
                  <a:cubicBezTo>
                    <a:pt x="25507" y="13286"/>
                    <a:pt x="24991" y="13880"/>
                    <a:pt x="24872" y="14565"/>
                  </a:cubicBezTo>
                  <a:cubicBezTo>
                    <a:pt x="24553" y="14731"/>
                    <a:pt x="24228" y="14952"/>
                    <a:pt x="23897" y="15105"/>
                  </a:cubicBezTo>
                  <a:cubicBezTo>
                    <a:pt x="24219" y="14636"/>
                    <a:pt x="23985" y="14188"/>
                    <a:pt x="23541" y="14188"/>
                  </a:cubicBezTo>
                  <a:cubicBezTo>
                    <a:pt x="23438" y="14188"/>
                    <a:pt x="23325" y="14212"/>
                    <a:pt x="23205" y="14265"/>
                  </a:cubicBezTo>
                  <a:cubicBezTo>
                    <a:pt x="22978" y="13868"/>
                    <a:pt x="22570" y="13648"/>
                    <a:pt x="22120" y="13648"/>
                  </a:cubicBezTo>
                  <a:cubicBezTo>
                    <a:pt x="22103" y="13648"/>
                    <a:pt x="22086" y="13649"/>
                    <a:pt x="22069" y="13649"/>
                  </a:cubicBezTo>
                  <a:cubicBezTo>
                    <a:pt x="22429" y="13041"/>
                    <a:pt x="22343" y="12496"/>
                    <a:pt x="21727" y="12496"/>
                  </a:cubicBezTo>
                  <a:cubicBezTo>
                    <a:pt x="21606" y="12496"/>
                    <a:pt x="21465" y="12517"/>
                    <a:pt x="21304" y="12562"/>
                  </a:cubicBezTo>
                  <a:cubicBezTo>
                    <a:pt x="21406" y="12094"/>
                    <a:pt x="21500" y="11366"/>
                    <a:pt x="21024" y="11366"/>
                  </a:cubicBezTo>
                  <a:cubicBezTo>
                    <a:pt x="20940" y="11366"/>
                    <a:pt x="20839" y="11388"/>
                    <a:pt x="20717" y="11439"/>
                  </a:cubicBezTo>
                  <a:cubicBezTo>
                    <a:pt x="21052" y="10881"/>
                    <a:pt x="21230" y="9814"/>
                    <a:pt x="20411" y="9814"/>
                  </a:cubicBezTo>
                  <a:cubicBezTo>
                    <a:pt x="20358" y="9814"/>
                    <a:pt x="20301" y="9819"/>
                    <a:pt x="20239" y="9828"/>
                  </a:cubicBezTo>
                  <a:cubicBezTo>
                    <a:pt x="20364" y="9189"/>
                    <a:pt x="20101" y="8676"/>
                    <a:pt x="19458" y="8676"/>
                  </a:cubicBezTo>
                  <a:cubicBezTo>
                    <a:pt x="19414" y="8676"/>
                    <a:pt x="19369" y="8678"/>
                    <a:pt x="19321" y="8683"/>
                  </a:cubicBezTo>
                  <a:cubicBezTo>
                    <a:pt x="19488" y="8164"/>
                    <a:pt x="19213" y="7414"/>
                    <a:pt x="18657" y="7414"/>
                  </a:cubicBezTo>
                  <a:cubicBezTo>
                    <a:pt x="18597" y="7414"/>
                    <a:pt x="18534" y="7422"/>
                    <a:pt x="18468" y="7441"/>
                  </a:cubicBezTo>
                  <a:cubicBezTo>
                    <a:pt x="18361" y="7209"/>
                    <a:pt x="18208" y="7114"/>
                    <a:pt x="18051" y="7114"/>
                  </a:cubicBezTo>
                  <a:cubicBezTo>
                    <a:pt x="17735" y="7114"/>
                    <a:pt x="17402" y="7498"/>
                    <a:pt x="17393" y="7917"/>
                  </a:cubicBezTo>
                  <a:cubicBezTo>
                    <a:pt x="17302" y="7904"/>
                    <a:pt x="17213" y="7898"/>
                    <a:pt x="17127" y="7898"/>
                  </a:cubicBezTo>
                  <a:cubicBezTo>
                    <a:pt x="16467" y="7898"/>
                    <a:pt x="15983" y="8275"/>
                    <a:pt x="15939" y="8989"/>
                  </a:cubicBezTo>
                  <a:cubicBezTo>
                    <a:pt x="15737" y="8914"/>
                    <a:pt x="15498" y="8871"/>
                    <a:pt x="15258" y="8871"/>
                  </a:cubicBezTo>
                  <a:cubicBezTo>
                    <a:pt x="14708" y="8871"/>
                    <a:pt x="14156" y="9097"/>
                    <a:pt x="14060" y="9679"/>
                  </a:cubicBezTo>
                  <a:lnTo>
                    <a:pt x="14060" y="9679"/>
                  </a:lnTo>
                  <a:cubicBezTo>
                    <a:pt x="14065" y="9647"/>
                    <a:pt x="14092" y="9381"/>
                    <a:pt x="14114" y="9319"/>
                  </a:cubicBezTo>
                  <a:cubicBezTo>
                    <a:pt x="13963" y="9246"/>
                    <a:pt x="13838" y="9215"/>
                    <a:pt x="13732" y="9215"/>
                  </a:cubicBezTo>
                  <a:cubicBezTo>
                    <a:pt x="13217" y="9215"/>
                    <a:pt x="13152" y="9949"/>
                    <a:pt x="12675" y="10149"/>
                  </a:cubicBezTo>
                  <a:cubicBezTo>
                    <a:pt x="12506" y="10220"/>
                    <a:pt x="12304" y="10242"/>
                    <a:pt x="12081" y="10242"/>
                  </a:cubicBezTo>
                  <a:cubicBezTo>
                    <a:pt x="11712" y="10242"/>
                    <a:pt x="11287" y="10181"/>
                    <a:pt x="10868" y="10181"/>
                  </a:cubicBezTo>
                  <a:cubicBezTo>
                    <a:pt x="10543" y="10181"/>
                    <a:pt x="10222" y="10217"/>
                    <a:pt x="9933" y="10347"/>
                  </a:cubicBezTo>
                  <a:cubicBezTo>
                    <a:pt x="9874" y="9843"/>
                    <a:pt x="9501" y="9269"/>
                    <a:pt x="9003" y="9269"/>
                  </a:cubicBezTo>
                  <a:cubicBezTo>
                    <a:pt x="8937" y="9269"/>
                    <a:pt x="8869" y="9279"/>
                    <a:pt x="8799" y="9301"/>
                  </a:cubicBezTo>
                  <a:cubicBezTo>
                    <a:pt x="8553" y="8823"/>
                    <a:pt x="8098" y="8307"/>
                    <a:pt x="7568" y="8246"/>
                  </a:cubicBezTo>
                  <a:lnTo>
                    <a:pt x="7568" y="8246"/>
                  </a:lnTo>
                  <a:cubicBezTo>
                    <a:pt x="7574" y="8351"/>
                    <a:pt x="7564" y="8481"/>
                    <a:pt x="7561" y="8591"/>
                  </a:cubicBezTo>
                  <a:cubicBezTo>
                    <a:pt x="7364" y="8190"/>
                    <a:pt x="6747" y="7803"/>
                    <a:pt x="6309" y="7803"/>
                  </a:cubicBezTo>
                  <a:cubicBezTo>
                    <a:pt x="6000" y="7803"/>
                    <a:pt x="5781" y="7997"/>
                    <a:pt x="5864" y="8517"/>
                  </a:cubicBezTo>
                  <a:cubicBezTo>
                    <a:pt x="5787" y="8486"/>
                    <a:pt x="5728" y="8386"/>
                    <a:pt x="5648" y="8378"/>
                  </a:cubicBezTo>
                  <a:cubicBezTo>
                    <a:pt x="5348" y="8646"/>
                    <a:pt x="5273" y="8990"/>
                    <a:pt x="5491" y="9287"/>
                  </a:cubicBezTo>
                  <a:cubicBezTo>
                    <a:pt x="4775" y="9440"/>
                    <a:pt x="4277" y="10074"/>
                    <a:pt x="4955" y="10593"/>
                  </a:cubicBezTo>
                  <a:cubicBezTo>
                    <a:pt x="4858" y="10570"/>
                    <a:pt x="4767" y="10559"/>
                    <a:pt x="4683" y="10559"/>
                  </a:cubicBezTo>
                  <a:cubicBezTo>
                    <a:pt x="4212" y="10559"/>
                    <a:pt x="3969" y="10903"/>
                    <a:pt x="4192" y="11429"/>
                  </a:cubicBezTo>
                  <a:cubicBezTo>
                    <a:pt x="3452" y="11639"/>
                    <a:pt x="2348" y="11318"/>
                    <a:pt x="2509" y="12504"/>
                  </a:cubicBezTo>
                  <a:cubicBezTo>
                    <a:pt x="2277" y="12428"/>
                    <a:pt x="1863" y="12325"/>
                    <a:pt x="1512" y="12325"/>
                  </a:cubicBezTo>
                  <a:cubicBezTo>
                    <a:pt x="1137" y="12325"/>
                    <a:pt x="833" y="12443"/>
                    <a:pt x="899" y="12840"/>
                  </a:cubicBezTo>
                  <a:lnTo>
                    <a:pt x="899" y="12840"/>
                  </a:lnTo>
                  <a:cubicBezTo>
                    <a:pt x="739" y="12676"/>
                    <a:pt x="568" y="12592"/>
                    <a:pt x="395" y="12592"/>
                  </a:cubicBezTo>
                  <a:cubicBezTo>
                    <a:pt x="263" y="12592"/>
                    <a:pt x="130" y="12641"/>
                    <a:pt x="0" y="12743"/>
                  </a:cubicBezTo>
                  <a:lnTo>
                    <a:pt x="0" y="42597"/>
                  </a:lnTo>
                  <a:lnTo>
                    <a:pt x="114878" y="42597"/>
                  </a:lnTo>
                  <a:lnTo>
                    <a:pt x="114878" y="3572"/>
                  </a:lnTo>
                  <a:cubicBezTo>
                    <a:pt x="114313" y="3138"/>
                    <a:pt x="113920" y="2548"/>
                    <a:pt x="113197" y="2362"/>
                  </a:cubicBezTo>
                  <a:cubicBezTo>
                    <a:pt x="113106" y="2339"/>
                    <a:pt x="113021" y="2329"/>
                    <a:pt x="112941" y="2329"/>
                  </a:cubicBezTo>
                  <a:cubicBezTo>
                    <a:pt x="112443" y="2329"/>
                    <a:pt x="112143" y="2722"/>
                    <a:pt x="111852" y="2722"/>
                  </a:cubicBezTo>
                  <a:cubicBezTo>
                    <a:pt x="111843" y="2722"/>
                    <a:pt x="111835" y="2722"/>
                    <a:pt x="111827" y="2721"/>
                  </a:cubicBezTo>
                  <a:cubicBezTo>
                    <a:pt x="111287" y="2680"/>
                    <a:pt x="110610" y="1789"/>
                    <a:pt x="109996" y="1789"/>
                  </a:cubicBezTo>
                  <a:cubicBezTo>
                    <a:pt x="109782" y="1789"/>
                    <a:pt x="109576" y="1897"/>
                    <a:pt x="109386" y="2188"/>
                  </a:cubicBezTo>
                  <a:cubicBezTo>
                    <a:pt x="109022" y="1790"/>
                    <a:pt x="108487" y="1418"/>
                    <a:pt x="107964" y="1418"/>
                  </a:cubicBezTo>
                  <a:cubicBezTo>
                    <a:pt x="107777" y="1418"/>
                    <a:pt x="107592" y="1466"/>
                    <a:pt x="107416" y="1577"/>
                  </a:cubicBezTo>
                  <a:cubicBezTo>
                    <a:pt x="107229" y="1166"/>
                    <a:pt x="106977" y="492"/>
                    <a:pt x="106557" y="263"/>
                  </a:cubicBezTo>
                  <a:cubicBezTo>
                    <a:pt x="106389" y="170"/>
                    <a:pt x="106264" y="137"/>
                    <a:pt x="106160" y="137"/>
                  </a:cubicBezTo>
                  <a:cubicBezTo>
                    <a:pt x="105920" y="137"/>
                    <a:pt x="105793" y="311"/>
                    <a:pt x="105501" y="311"/>
                  </a:cubicBezTo>
                  <a:cubicBezTo>
                    <a:pt x="105479" y="311"/>
                    <a:pt x="105455" y="310"/>
                    <a:pt x="105430" y="308"/>
                  </a:cubicBezTo>
                  <a:cubicBezTo>
                    <a:pt x="105149" y="282"/>
                    <a:pt x="104600" y="69"/>
                    <a:pt x="104220" y="69"/>
                  </a:cubicBezTo>
                  <a:cubicBezTo>
                    <a:pt x="103863" y="69"/>
                    <a:pt x="103656" y="256"/>
                    <a:pt x="103958" y="963"/>
                  </a:cubicBezTo>
                  <a:cubicBezTo>
                    <a:pt x="103810" y="938"/>
                    <a:pt x="103684" y="926"/>
                    <a:pt x="103577" y="926"/>
                  </a:cubicBezTo>
                  <a:cubicBezTo>
                    <a:pt x="102563" y="926"/>
                    <a:pt x="103297" y="1983"/>
                    <a:pt x="103574" y="2489"/>
                  </a:cubicBezTo>
                  <a:cubicBezTo>
                    <a:pt x="102936" y="2588"/>
                    <a:pt x="101510" y="2739"/>
                    <a:pt x="102504" y="3627"/>
                  </a:cubicBezTo>
                  <a:cubicBezTo>
                    <a:pt x="102451" y="3657"/>
                    <a:pt x="102400" y="3669"/>
                    <a:pt x="102349" y="3669"/>
                  </a:cubicBezTo>
                  <a:cubicBezTo>
                    <a:pt x="102126" y="3669"/>
                    <a:pt x="101890" y="3437"/>
                    <a:pt x="101378" y="3437"/>
                  </a:cubicBezTo>
                  <a:cubicBezTo>
                    <a:pt x="101285" y="3437"/>
                    <a:pt x="101183" y="3444"/>
                    <a:pt x="101070" y="3463"/>
                  </a:cubicBezTo>
                  <a:cubicBezTo>
                    <a:pt x="101896" y="2296"/>
                    <a:pt x="100126" y="2615"/>
                    <a:pt x="99687" y="2506"/>
                  </a:cubicBezTo>
                  <a:cubicBezTo>
                    <a:pt x="99287" y="2406"/>
                    <a:pt x="98437" y="1776"/>
                    <a:pt x="97832" y="1776"/>
                  </a:cubicBezTo>
                  <a:cubicBezTo>
                    <a:pt x="97498" y="1776"/>
                    <a:pt x="97238" y="1969"/>
                    <a:pt x="97172" y="2551"/>
                  </a:cubicBezTo>
                  <a:cubicBezTo>
                    <a:pt x="96985" y="2416"/>
                    <a:pt x="96781" y="2358"/>
                    <a:pt x="96589" y="2358"/>
                  </a:cubicBezTo>
                  <a:cubicBezTo>
                    <a:pt x="95950" y="2358"/>
                    <a:pt x="95435" y="2994"/>
                    <a:pt x="96093" y="3556"/>
                  </a:cubicBezTo>
                  <a:cubicBezTo>
                    <a:pt x="95599" y="3570"/>
                    <a:pt x="93620" y="3976"/>
                    <a:pt x="95087" y="4417"/>
                  </a:cubicBezTo>
                  <a:cubicBezTo>
                    <a:pt x="95050" y="4415"/>
                    <a:pt x="95014" y="4414"/>
                    <a:pt x="94979" y="4414"/>
                  </a:cubicBezTo>
                  <a:cubicBezTo>
                    <a:pt x="93749" y="4414"/>
                    <a:pt x="94260" y="5625"/>
                    <a:pt x="95025" y="6003"/>
                  </a:cubicBezTo>
                  <a:cubicBezTo>
                    <a:pt x="95020" y="6003"/>
                    <a:pt x="95014" y="6003"/>
                    <a:pt x="95009" y="6003"/>
                  </a:cubicBezTo>
                  <a:cubicBezTo>
                    <a:pt x="94393" y="6003"/>
                    <a:pt x="92490" y="6241"/>
                    <a:pt x="93120" y="7166"/>
                  </a:cubicBezTo>
                  <a:cubicBezTo>
                    <a:pt x="92751" y="7252"/>
                    <a:pt x="90446" y="7619"/>
                    <a:pt x="91729" y="8236"/>
                  </a:cubicBezTo>
                  <a:cubicBezTo>
                    <a:pt x="91697" y="8232"/>
                    <a:pt x="91663" y="8230"/>
                    <a:pt x="91628" y="8230"/>
                  </a:cubicBezTo>
                  <a:cubicBezTo>
                    <a:pt x="90970" y="8230"/>
                    <a:pt x="89857" y="8979"/>
                    <a:pt x="90827" y="9321"/>
                  </a:cubicBezTo>
                  <a:cubicBezTo>
                    <a:pt x="90422" y="9421"/>
                    <a:pt x="90413" y="9640"/>
                    <a:pt x="90249" y="9922"/>
                  </a:cubicBezTo>
                  <a:cubicBezTo>
                    <a:pt x="90524" y="9946"/>
                    <a:pt x="90798" y="10087"/>
                    <a:pt x="91089" y="10087"/>
                  </a:cubicBezTo>
                  <a:cubicBezTo>
                    <a:pt x="91123" y="10087"/>
                    <a:pt x="91158" y="10085"/>
                    <a:pt x="91193" y="10081"/>
                  </a:cubicBezTo>
                  <a:lnTo>
                    <a:pt x="91193" y="10081"/>
                  </a:lnTo>
                  <a:cubicBezTo>
                    <a:pt x="90691" y="10475"/>
                    <a:pt x="90722" y="11096"/>
                    <a:pt x="91286" y="11351"/>
                  </a:cubicBezTo>
                  <a:cubicBezTo>
                    <a:pt x="90898" y="11501"/>
                    <a:pt x="90939" y="11705"/>
                    <a:pt x="90767" y="11985"/>
                  </a:cubicBezTo>
                  <a:cubicBezTo>
                    <a:pt x="90823" y="12009"/>
                    <a:pt x="90945" y="12068"/>
                    <a:pt x="90980" y="12098"/>
                  </a:cubicBezTo>
                  <a:cubicBezTo>
                    <a:pt x="90849" y="12062"/>
                    <a:pt x="90714" y="12042"/>
                    <a:pt x="90582" y="12042"/>
                  </a:cubicBezTo>
                  <a:cubicBezTo>
                    <a:pt x="90356" y="12042"/>
                    <a:pt x="90139" y="12098"/>
                    <a:pt x="89960" y="12220"/>
                  </a:cubicBezTo>
                  <a:lnTo>
                    <a:pt x="89960" y="12220"/>
                  </a:lnTo>
                  <a:cubicBezTo>
                    <a:pt x="89957" y="12219"/>
                    <a:pt x="89953" y="12219"/>
                    <a:pt x="89949" y="12219"/>
                  </a:cubicBezTo>
                  <a:cubicBezTo>
                    <a:pt x="89422" y="12219"/>
                    <a:pt x="89052" y="12632"/>
                    <a:pt x="88632" y="12889"/>
                  </a:cubicBezTo>
                  <a:cubicBezTo>
                    <a:pt x="88689" y="12399"/>
                    <a:pt x="88500" y="11977"/>
                    <a:pt x="88103" y="11977"/>
                  </a:cubicBezTo>
                  <a:cubicBezTo>
                    <a:pt x="88011" y="11977"/>
                    <a:pt x="87909" y="11999"/>
                    <a:pt x="87796" y="12049"/>
                  </a:cubicBezTo>
                  <a:cubicBezTo>
                    <a:pt x="87737" y="11712"/>
                    <a:pt x="87395" y="11440"/>
                    <a:pt x="87135" y="11440"/>
                  </a:cubicBezTo>
                  <a:cubicBezTo>
                    <a:pt x="86984" y="11440"/>
                    <a:pt x="86861" y="11531"/>
                    <a:pt x="86836" y="11755"/>
                  </a:cubicBezTo>
                  <a:cubicBezTo>
                    <a:pt x="86804" y="11751"/>
                    <a:pt x="86772" y="11749"/>
                    <a:pt x="86740" y="11749"/>
                  </a:cubicBezTo>
                  <a:cubicBezTo>
                    <a:pt x="86058" y="11749"/>
                    <a:pt x="85514" y="12646"/>
                    <a:pt x="86388" y="12912"/>
                  </a:cubicBezTo>
                  <a:cubicBezTo>
                    <a:pt x="85810" y="13286"/>
                    <a:pt x="85293" y="13880"/>
                    <a:pt x="85174" y="14565"/>
                  </a:cubicBezTo>
                  <a:cubicBezTo>
                    <a:pt x="84855" y="14731"/>
                    <a:pt x="84531" y="14952"/>
                    <a:pt x="84199" y="15105"/>
                  </a:cubicBezTo>
                  <a:lnTo>
                    <a:pt x="84199" y="15105"/>
                  </a:lnTo>
                  <a:cubicBezTo>
                    <a:pt x="84522" y="14636"/>
                    <a:pt x="84287" y="14188"/>
                    <a:pt x="83842" y="14188"/>
                  </a:cubicBezTo>
                  <a:cubicBezTo>
                    <a:pt x="83740" y="14188"/>
                    <a:pt x="83626" y="14212"/>
                    <a:pt x="83506" y="14265"/>
                  </a:cubicBezTo>
                  <a:cubicBezTo>
                    <a:pt x="83280" y="13868"/>
                    <a:pt x="82873" y="13648"/>
                    <a:pt x="82422" y="13648"/>
                  </a:cubicBezTo>
                  <a:cubicBezTo>
                    <a:pt x="82405" y="13648"/>
                    <a:pt x="82388" y="13649"/>
                    <a:pt x="82371" y="13649"/>
                  </a:cubicBezTo>
                  <a:cubicBezTo>
                    <a:pt x="82730" y="13041"/>
                    <a:pt x="82645" y="12496"/>
                    <a:pt x="82029" y="12496"/>
                  </a:cubicBezTo>
                  <a:cubicBezTo>
                    <a:pt x="81908" y="12496"/>
                    <a:pt x="81768" y="12517"/>
                    <a:pt x="81606" y="12562"/>
                  </a:cubicBezTo>
                  <a:cubicBezTo>
                    <a:pt x="81708" y="12094"/>
                    <a:pt x="81802" y="11366"/>
                    <a:pt x="81326" y="11366"/>
                  </a:cubicBezTo>
                  <a:cubicBezTo>
                    <a:pt x="81242" y="11366"/>
                    <a:pt x="81141" y="11388"/>
                    <a:pt x="81019" y="11439"/>
                  </a:cubicBezTo>
                  <a:cubicBezTo>
                    <a:pt x="81354" y="10881"/>
                    <a:pt x="81532" y="9814"/>
                    <a:pt x="80713" y="9814"/>
                  </a:cubicBezTo>
                  <a:cubicBezTo>
                    <a:pt x="80660" y="9814"/>
                    <a:pt x="80603" y="9819"/>
                    <a:pt x="80541" y="9828"/>
                  </a:cubicBezTo>
                  <a:cubicBezTo>
                    <a:pt x="80666" y="9189"/>
                    <a:pt x="80403" y="8676"/>
                    <a:pt x="79760" y="8676"/>
                  </a:cubicBezTo>
                  <a:cubicBezTo>
                    <a:pt x="79717" y="8676"/>
                    <a:pt x="79671" y="8678"/>
                    <a:pt x="79624" y="8683"/>
                  </a:cubicBezTo>
                  <a:cubicBezTo>
                    <a:pt x="79789" y="8163"/>
                    <a:pt x="79515" y="7414"/>
                    <a:pt x="78959" y="7414"/>
                  </a:cubicBezTo>
                  <a:cubicBezTo>
                    <a:pt x="78900" y="7414"/>
                    <a:pt x="78836" y="7422"/>
                    <a:pt x="78770" y="7441"/>
                  </a:cubicBezTo>
                  <a:cubicBezTo>
                    <a:pt x="78663" y="7209"/>
                    <a:pt x="78510" y="7114"/>
                    <a:pt x="78353" y="7114"/>
                  </a:cubicBezTo>
                  <a:cubicBezTo>
                    <a:pt x="78037" y="7114"/>
                    <a:pt x="77704" y="7498"/>
                    <a:pt x="77696" y="7917"/>
                  </a:cubicBezTo>
                  <a:cubicBezTo>
                    <a:pt x="77604" y="7904"/>
                    <a:pt x="77515" y="7898"/>
                    <a:pt x="77429" y="7898"/>
                  </a:cubicBezTo>
                  <a:cubicBezTo>
                    <a:pt x="76769" y="7898"/>
                    <a:pt x="76285" y="8275"/>
                    <a:pt x="76241" y="8989"/>
                  </a:cubicBezTo>
                  <a:cubicBezTo>
                    <a:pt x="76039" y="8914"/>
                    <a:pt x="75799" y="8871"/>
                    <a:pt x="75559" y="8871"/>
                  </a:cubicBezTo>
                  <a:cubicBezTo>
                    <a:pt x="75009" y="8871"/>
                    <a:pt x="74458" y="9097"/>
                    <a:pt x="74363" y="9679"/>
                  </a:cubicBezTo>
                  <a:lnTo>
                    <a:pt x="74363" y="9679"/>
                  </a:lnTo>
                  <a:cubicBezTo>
                    <a:pt x="74367" y="9648"/>
                    <a:pt x="74393" y="9381"/>
                    <a:pt x="74416" y="9319"/>
                  </a:cubicBezTo>
                  <a:cubicBezTo>
                    <a:pt x="74265" y="9246"/>
                    <a:pt x="74140" y="9215"/>
                    <a:pt x="74034" y="9215"/>
                  </a:cubicBezTo>
                  <a:cubicBezTo>
                    <a:pt x="73519" y="9215"/>
                    <a:pt x="73454" y="9949"/>
                    <a:pt x="72976" y="10149"/>
                  </a:cubicBezTo>
                  <a:cubicBezTo>
                    <a:pt x="72808" y="10219"/>
                    <a:pt x="72606" y="10241"/>
                    <a:pt x="72384" y="10241"/>
                  </a:cubicBezTo>
                  <a:cubicBezTo>
                    <a:pt x="72015" y="10241"/>
                    <a:pt x="71591" y="10180"/>
                    <a:pt x="71172" y="10180"/>
                  </a:cubicBezTo>
                  <a:cubicBezTo>
                    <a:pt x="70847" y="10180"/>
                    <a:pt x="70525" y="10217"/>
                    <a:pt x="70235" y="10347"/>
                  </a:cubicBezTo>
                  <a:cubicBezTo>
                    <a:pt x="70176" y="9843"/>
                    <a:pt x="69803" y="9269"/>
                    <a:pt x="69305" y="9269"/>
                  </a:cubicBezTo>
                  <a:cubicBezTo>
                    <a:pt x="69239" y="9269"/>
                    <a:pt x="69171" y="9279"/>
                    <a:pt x="69101" y="9301"/>
                  </a:cubicBezTo>
                  <a:cubicBezTo>
                    <a:pt x="68856" y="8823"/>
                    <a:pt x="68399" y="8307"/>
                    <a:pt x="67870" y="8246"/>
                  </a:cubicBezTo>
                  <a:lnTo>
                    <a:pt x="67870" y="8246"/>
                  </a:lnTo>
                  <a:cubicBezTo>
                    <a:pt x="67876" y="8351"/>
                    <a:pt x="67865" y="8481"/>
                    <a:pt x="67862" y="8591"/>
                  </a:cubicBezTo>
                  <a:cubicBezTo>
                    <a:pt x="67666" y="8190"/>
                    <a:pt x="67049" y="7803"/>
                    <a:pt x="66612" y="7803"/>
                  </a:cubicBezTo>
                  <a:cubicBezTo>
                    <a:pt x="66302" y="7803"/>
                    <a:pt x="66083" y="7997"/>
                    <a:pt x="66166" y="8517"/>
                  </a:cubicBezTo>
                  <a:cubicBezTo>
                    <a:pt x="66090" y="8486"/>
                    <a:pt x="66029" y="8386"/>
                    <a:pt x="65951" y="8378"/>
                  </a:cubicBezTo>
                  <a:cubicBezTo>
                    <a:pt x="65650" y="8646"/>
                    <a:pt x="65574" y="8990"/>
                    <a:pt x="65793" y="9287"/>
                  </a:cubicBezTo>
                  <a:cubicBezTo>
                    <a:pt x="65076" y="9440"/>
                    <a:pt x="64578" y="10074"/>
                    <a:pt x="65257" y="10593"/>
                  </a:cubicBezTo>
                  <a:cubicBezTo>
                    <a:pt x="65160" y="10570"/>
                    <a:pt x="65069" y="10559"/>
                    <a:pt x="64985" y="10559"/>
                  </a:cubicBezTo>
                  <a:cubicBezTo>
                    <a:pt x="64514" y="10559"/>
                    <a:pt x="64271" y="10903"/>
                    <a:pt x="64493" y="11429"/>
                  </a:cubicBezTo>
                  <a:cubicBezTo>
                    <a:pt x="63755" y="11639"/>
                    <a:pt x="62650" y="11318"/>
                    <a:pt x="62810" y="12504"/>
                  </a:cubicBezTo>
                  <a:cubicBezTo>
                    <a:pt x="62579" y="12428"/>
                    <a:pt x="62165" y="12325"/>
                    <a:pt x="61814" y="12325"/>
                  </a:cubicBezTo>
                  <a:cubicBezTo>
                    <a:pt x="61485" y="12325"/>
                    <a:pt x="61211" y="12416"/>
                    <a:pt x="61193" y="12706"/>
                  </a:cubicBezTo>
                  <a:lnTo>
                    <a:pt x="61193" y="12706"/>
                  </a:lnTo>
                  <a:cubicBezTo>
                    <a:pt x="61097" y="11939"/>
                    <a:pt x="60792" y="11467"/>
                    <a:pt x="60527" y="11467"/>
                  </a:cubicBezTo>
                  <a:cubicBezTo>
                    <a:pt x="60475" y="11467"/>
                    <a:pt x="60425" y="11485"/>
                    <a:pt x="60379" y="11521"/>
                  </a:cubicBezTo>
                  <a:cubicBezTo>
                    <a:pt x="61117" y="10788"/>
                    <a:pt x="60647" y="10275"/>
                    <a:pt x="60132" y="10275"/>
                  </a:cubicBezTo>
                  <a:cubicBezTo>
                    <a:pt x="59878" y="10275"/>
                    <a:pt x="59613" y="10399"/>
                    <a:pt x="59475" y="10682"/>
                  </a:cubicBezTo>
                  <a:lnTo>
                    <a:pt x="59475" y="10682"/>
                  </a:lnTo>
                  <a:cubicBezTo>
                    <a:pt x="59556" y="10068"/>
                    <a:pt x="59161" y="9727"/>
                    <a:pt x="58749" y="9727"/>
                  </a:cubicBezTo>
                  <a:cubicBezTo>
                    <a:pt x="58556" y="9727"/>
                    <a:pt x="58358" y="9803"/>
                    <a:pt x="58206" y="9961"/>
                  </a:cubicBezTo>
                  <a:lnTo>
                    <a:pt x="58206" y="9961"/>
                  </a:lnTo>
                  <a:cubicBezTo>
                    <a:pt x="58264" y="9482"/>
                    <a:pt x="57972" y="9213"/>
                    <a:pt x="57653" y="9213"/>
                  </a:cubicBezTo>
                  <a:cubicBezTo>
                    <a:pt x="57464" y="9213"/>
                    <a:pt x="57265" y="9309"/>
                    <a:pt x="57125" y="9513"/>
                  </a:cubicBezTo>
                  <a:lnTo>
                    <a:pt x="57125" y="9513"/>
                  </a:lnTo>
                  <a:cubicBezTo>
                    <a:pt x="57068" y="9318"/>
                    <a:pt x="56907" y="9201"/>
                    <a:pt x="56731" y="9158"/>
                  </a:cubicBezTo>
                  <a:lnTo>
                    <a:pt x="56731" y="9158"/>
                  </a:lnTo>
                  <a:cubicBezTo>
                    <a:pt x="57329" y="8347"/>
                    <a:pt x="57479" y="7347"/>
                    <a:pt x="56476" y="6923"/>
                  </a:cubicBezTo>
                  <a:cubicBezTo>
                    <a:pt x="57178" y="6681"/>
                    <a:pt x="57416" y="5328"/>
                    <a:pt x="56849" y="5328"/>
                  </a:cubicBezTo>
                  <a:cubicBezTo>
                    <a:pt x="56754" y="5328"/>
                    <a:pt x="56635" y="5367"/>
                    <a:pt x="56491" y="5456"/>
                  </a:cubicBezTo>
                  <a:cubicBezTo>
                    <a:pt x="57478" y="4689"/>
                    <a:pt x="57044" y="3976"/>
                    <a:pt x="56447" y="3976"/>
                  </a:cubicBezTo>
                  <a:cubicBezTo>
                    <a:pt x="56226" y="3976"/>
                    <a:pt x="55984" y="4073"/>
                    <a:pt x="55781" y="4300"/>
                  </a:cubicBezTo>
                  <a:lnTo>
                    <a:pt x="55781" y="4300"/>
                  </a:lnTo>
                  <a:cubicBezTo>
                    <a:pt x="56284" y="3553"/>
                    <a:pt x="55853" y="3016"/>
                    <a:pt x="55346" y="3016"/>
                  </a:cubicBezTo>
                  <a:cubicBezTo>
                    <a:pt x="55063" y="3016"/>
                    <a:pt x="54757" y="3183"/>
                    <a:pt x="54576" y="3572"/>
                  </a:cubicBezTo>
                  <a:cubicBezTo>
                    <a:pt x="54353" y="2830"/>
                    <a:pt x="53617" y="2549"/>
                    <a:pt x="52894" y="2362"/>
                  </a:cubicBezTo>
                  <a:cubicBezTo>
                    <a:pt x="52800" y="2338"/>
                    <a:pt x="52705" y="2327"/>
                    <a:pt x="52611" y="2327"/>
                  </a:cubicBezTo>
                  <a:cubicBezTo>
                    <a:pt x="52039" y="2327"/>
                    <a:pt x="51525" y="2721"/>
                    <a:pt x="51525" y="2721"/>
                  </a:cubicBezTo>
                  <a:cubicBezTo>
                    <a:pt x="51525" y="2721"/>
                    <a:pt x="51019" y="1727"/>
                    <a:pt x="50144" y="1727"/>
                  </a:cubicBezTo>
                  <a:cubicBezTo>
                    <a:pt x="49834" y="1727"/>
                    <a:pt x="49479" y="1852"/>
                    <a:pt x="49083" y="2188"/>
                  </a:cubicBezTo>
                  <a:cubicBezTo>
                    <a:pt x="48720" y="1790"/>
                    <a:pt x="48185" y="1418"/>
                    <a:pt x="47662" y="1418"/>
                  </a:cubicBezTo>
                  <a:cubicBezTo>
                    <a:pt x="47475" y="1418"/>
                    <a:pt x="47289" y="1466"/>
                    <a:pt x="47114" y="1577"/>
                  </a:cubicBezTo>
                  <a:cubicBezTo>
                    <a:pt x="46927" y="1166"/>
                    <a:pt x="46628" y="563"/>
                    <a:pt x="46256" y="263"/>
                  </a:cubicBezTo>
                  <a:cubicBezTo>
                    <a:pt x="46015" y="67"/>
                    <a:pt x="45812" y="0"/>
                    <a:pt x="45649"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793" name="Google Shape;126;p3">
              <a:extLst>
                <a:ext uri="{FF2B5EF4-FFF2-40B4-BE49-F238E27FC236}">
                  <a16:creationId xmlns:a16="http://schemas.microsoft.com/office/drawing/2014/main" id="{CD24F482-3844-055B-1AB4-BB381B873B98}"/>
                </a:ext>
              </a:extLst>
            </p:cNvPr>
            <p:cNvGrpSpPr/>
            <p:nvPr/>
          </p:nvGrpSpPr>
          <p:grpSpPr>
            <a:xfrm>
              <a:off x="1182787" y="1773301"/>
              <a:ext cx="1518624" cy="2350143"/>
              <a:chOff x="2593675" y="2254750"/>
              <a:chExt cx="344125" cy="532550"/>
            </a:xfrm>
          </p:grpSpPr>
          <p:sp>
            <p:nvSpPr>
              <p:cNvPr id="799" name="Google Shape;127;p3">
                <a:extLst>
                  <a:ext uri="{FF2B5EF4-FFF2-40B4-BE49-F238E27FC236}">
                    <a16:creationId xmlns:a16="http://schemas.microsoft.com/office/drawing/2014/main" id="{C1B7DE61-2CCF-686F-068E-19C7A85EB9D3}"/>
                  </a:ext>
                </a:extLst>
              </p:cNvPr>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0" name="Google Shape;128;p3">
                <a:extLst>
                  <a:ext uri="{FF2B5EF4-FFF2-40B4-BE49-F238E27FC236}">
                    <a16:creationId xmlns:a16="http://schemas.microsoft.com/office/drawing/2014/main" id="{A7EC4E1F-5022-46DB-B02C-310161E32CA9}"/>
                  </a:ext>
                </a:extLst>
              </p:cNvPr>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94" name="Google Shape;129;p3">
              <a:extLst>
                <a:ext uri="{FF2B5EF4-FFF2-40B4-BE49-F238E27FC236}">
                  <a16:creationId xmlns:a16="http://schemas.microsoft.com/office/drawing/2014/main" id="{3CDECD2F-0E3D-98F4-E2A4-BDA6D398DE73}"/>
                </a:ext>
              </a:extLst>
            </p:cNvPr>
            <p:cNvSpPr/>
            <p:nvPr/>
          </p:nvSpPr>
          <p:spPr>
            <a:xfrm>
              <a:off x="8243425" y="1773289"/>
              <a:ext cx="1108004" cy="2045020"/>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5" name="Google Shape;130;p3">
              <a:extLst>
                <a:ext uri="{FF2B5EF4-FFF2-40B4-BE49-F238E27FC236}">
                  <a16:creationId xmlns:a16="http://schemas.microsoft.com/office/drawing/2014/main" id="{59B0350A-7812-0CBB-A208-8F8AB6A19E68}"/>
                </a:ext>
              </a:extLst>
            </p:cNvPr>
            <p:cNvSpPr/>
            <p:nvPr/>
          </p:nvSpPr>
          <p:spPr>
            <a:xfrm flipH="1">
              <a:off x="1393328" y="272744"/>
              <a:ext cx="1900222" cy="3507199"/>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796" name="Google Shape;131;p3">
              <a:extLst>
                <a:ext uri="{FF2B5EF4-FFF2-40B4-BE49-F238E27FC236}">
                  <a16:creationId xmlns:a16="http://schemas.microsoft.com/office/drawing/2014/main" id="{32D6ED04-A5F6-98E3-AC9B-CAD402B7CFBE}"/>
                </a:ext>
              </a:extLst>
            </p:cNvPr>
            <p:cNvGrpSpPr/>
            <p:nvPr/>
          </p:nvGrpSpPr>
          <p:grpSpPr>
            <a:xfrm flipH="1">
              <a:off x="6662550" y="1823876"/>
              <a:ext cx="1518624" cy="2350143"/>
              <a:chOff x="2593675" y="2254750"/>
              <a:chExt cx="344125" cy="532550"/>
            </a:xfrm>
          </p:grpSpPr>
          <p:sp>
            <p:nvSpPr>
              <p:cNvPr id="797" name="Google Shape;132;p3">
                <a:extLst>
                  <a:ext uri="{FF2B5EF4-FFF2-40B4-BE49-F238E27FC236}">
                    <a16:creationId xmlns:a16="http://schemas.microsoft.com/office/drawing/2014/main" id="{F7BC05E9-66AD-6210-27C0-2DDB034EAB2E}"/>
                  </a:ext>
                </a:extLst>
              </p:cNvPr>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8" name="Google Shape;133;p3">
                <a:extLst>
                  <a:ext uri="{FF2B5EF4-FFF2-40B4-BE49-F238E27FC236}">
                    <a16:creationId xmlns:a16="http://schemas.microsoft.com/office/drawing/2014/main" id="{9D1EA59E-A853-869A-1379-75C854492A89}"/>
                  </a:ext>
                </a:extLst>
              </p:cNvPr>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826" name="Google Shape;170;p3">
            <a:extLst>
              <a:ext uri="{FF2B5EF4-FFF2-40B4-BE49-F238E27FC236}">
                <a16:creationId xmlns:a16="http://schemas.microsoft.com/office/drawing/2014/main" id="{673A62AD-82B5-716E-90CF-4DCF54FE5535}"/>
              </a:ext>
            </a:extLst>
          </p:cNvPr>
          <p:cNvGrpSpPr/>
          <p:nvPr/>
        </p:nvGrpSpPr>
        <p:grpSpPr>
          <a:xfrm>
            <a:off x="200944" y="-12261"/>
            <a:ext cx="833250" cy="923000"/>
            <a:chOff x="1797975" y="820925"/>
            <a:chExt cx="833250" cy="923000"/>
          </a:xfrm>
        </p:grpSpPr>
        <p:sp>
          <p:nvSpPr>
            <p:cNvPr id="827" name="Google Shape;171;p3">
              <a:extLst>
                <a:ext uri="{FF2B5EF4-FFF2-40B4-BE49-F238E27FC236}">
                  <a16:creationId xmlns:a16="http://schemas.microsoft.com/office/drawing/2014/main" id="{41C225D5-EBB0-315C-8499-A156352ACCEF}"/>
                </a:ext>
              </a:extLst>
            </p:cNvPr>
            <p:cNvSpPr/>
            <p:nvPr/>
          </p:nvSpPr>
          <p:spPr>
            <a:xfrm>
              <a:off x="2189925" y="820925"/>
              <a:ext cx="441300" cy="923000"/>
            </a:xfrm>
            <a:custGeom>
              <a:avLst/>
              <a:gdLst/>
              <a:ahLst/>
              <a:cxnLst/>
              <a:rect l="l" t="t" r="r" b="b"/>
              <a:pathLst>
                <a:path w="17652" h="36920" extrusionOk="0">
                  <a:moveTo>
                    <a:pt x="16810" y="1"/>
                  </a:moveTo>
                  <a:lnTo>
                    <a:pt x="9745" y="7168"/>
                  </a:lnTo>
                  <a:cubicBezTo>
                    <a:pt x="9745" y="7168"/>
                    <a:pt x="0" y="23529"/>
                    <a:pt x="9785" y="36920"/>
                  </a:cubicBezTo>
                  <a:cubicBezTo>
                    <a:pt x="9785" y="36920"/>
                    <a:pt x="11697" y="35812"/>
                    <a:pt x="13581" y="31766"/>
                  </a:cubicBezTo>
                  <a:lnTo>
                    <a:pt x="11886" y="30817"/>
                  </a:lnTo>
                  <a:lnTo>
                    <a:pt x="13844" y="31186"/>
                  </a:lnTo>
                  <a:cubicBezTo>
                    <a:pt x="14097" y="30602"/>
                    <a:pt x="14348" y="29964"/>
                    <a:pt x="14594" y="29266"/>
                  </a:cubicBezTo>
                  <a:lnTo>
                    <a:pt x="12854" y="28453"/>
                  </a:lnTo>
                  <a:lnTo>
                    <a:pt x="14769" y="28750"/>
                  </a:lnTo>
                  <a:cubicBezTo>
                    <a:pt x="15113" y="27711"/>
                    <a:pt x="15441" y="26547"/>
                    <a:pt x="15739" y="25247"/>
                  </a:cubicBezTo>
                  <a:lnTo>
                    <a:pt x="9817" y="23415"/>
                  </a:lnTo>
                  <a:lnTo>
                    <a:pt x="16060" y="23733"/>
                  </a:lnTo>
                  <a:cubicBezTo>
                    <a:pt x="17126" y="18248"/>
                    <a:pt x="17652" y="10599"/>
                    <a:pt x="16810"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8" name="Google Shape;172;p3">
              <a:extLst>
                <a:ext uri="{FF2B5EF4-FFF2-40B4-BE49-F238E27FC236}">
                  <a16:creationId xmlns:a16="http://schemas.microsoft.com/office/drawing/2014/main" id="{AB7B3B9D-7A73-EC0B-EE9D-B217CD0D944D}"/>
                </a:ext>
              </a:extLst>
            </p:cNvPr>
            <p:cNvSpPr/>
            <p:nvPr/>
          </p:nvSpPr>
          <p:spPr>
            <a:xfrm>
              <a:off x="2208525" y="1007025"/>
              <a:ext cx="226025" cy="736900"/>
            </a:xfrm>
            <a:custGeom>
              <a:avLst/>
              <a:gdLst/>
              <a:ahLst/>
              <a:cxnLst/>
              <a:rect l="l" t="t" r="r" b="b"/>
              <a:pathLst>
                <a:path w="9041" h="29476" extrusionOk="0">
                  <a:moveTo>
                    <a:pt x="8845" y="0"/>
                  </a:moveTo>
                  <a:cubicBezTo>
                    <a:pt x="7633" y="2193"/>
                    <a:pt x="1" y="17101"/>
                    <a:pt x="9041" y="29476"/>
                  </a:cubicBezTo>
                  <a:cubicBezTo>
                    <a:pt x="1365" y="16462"/>
                    <a:pt x="8838" y="16"/>
                    <a:pt x="8845"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9" name="Google Shape;173;p3">
              <a:extLst>
                <a:ext uri="{FF2B5EF4-FFF2-40B4-BE49-F238E27FC236}">
                  <a16:creationId xmlns:a16="http://schemas.microsoft.com/office/drawing/2014/main" id="{1ACFCA0C-B452-914D-5623-E120C55BE765}"/>
                </a:ext>
              </a:extLst>
            </p:cNvPr>
            <p:cNvSpPr/>
            <p:nvPr/>
          </p:nvSpPr>
          <p:spPr>
            <a:xfrm>
              <a:off x="1797975" y="984975"/>
              <a:ext cx="636300" cy="654900"/>
            </a:xfrm>
            <a:custGeom>
              <a:avLst/>
              <a:gdLst/>
              <a:ahLst/>
              <a:cxnLst/>
              <a:rect l="l" t="t" r="r" b="b"/>
              <a:pathLst>
                <a:path w="25452" h="26196" extrusionOk="0">
                  <a:moveTo>
                    <a:pt x="22162" y="0"/>
                  </a:moveTo>
                  <a:cubicBezTo>
                    <a:pt x="22162" y="0"/>
                    <a:pt x="1" y="7333"/>
                    <a:pt x="782" y="25998"/>
                  </a:cubicBezTo>
                  <a:cubicBezTo>
                    <a:pt x="782" y="25998"/>
                    <a:pt x="1971" y="26196"/>
                    <a:pt x="3510" y="26196"/>
                  </a:cubicBezTo>
                  <a:cubicBezTo>
                    <a:pt x="4855" y="26196"/>
                    <a:pt x="6466" y="26045"/>
                    <a:pt x="7786" y="25479"/>
                  </a:cubicBezTo>
                  <a:lnTo>
                    <a:pt x="6780" y="23843"/>
                  </a:lnTo>
                  <a:lnTo>
                    <a:pt x="8524" y="22601"/>
                  </a:lnTo>
                  <a:lnTo>
                    <a:pt x="6454" y="19503"/>
                  </a:lnTo>
                  <a:lnTo>
                    <a:pt x="6454" y="19503"/>
                  </a:lnTo>
                  <a:lnTo>
                    <a:pt x="9847" y="22377"/>
                  </a:lnTo>
                  <a:cubicBezTo>
                    <a:pt x="9847" y="22377"/>
                    <a:pt x="11696" y="20786"/>
                    <a:pt x="12350" y="19702"/>
                  </a:cubicBezTo>
                  <a:lnTo>
                    <a:pt x="8186" y="15441"/>
                  </a:lnTo>
                  <a:lnTo>
                    <a:pt x="8186" y="15441"/>
                  </a:lnTo>
                  <a:cubicBezTo>
                    <a:pt x="8186" y="15441"/>
                    <a:pt x="12189" y="17157"/>
                    <a:pt x="13078" y="18325"/>
                  </a:cubicBezTo>
                  <a:cubicBezTo>
                    <a:pt x="13078" y="18325"/>
                    <a:pt x="21796" y="9233"/>
                    <a:pt x="25451" y="844"/>
                  </a:cubicBezTo>
                  <a:lnTo>
                    <a:pt x="22162" y="0"/>
                  </a:ln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0" name="Google Shape;174;p3">
              <a:extLst>
                <a:ext uri="{FF2B5EF4-FFF2-40B4-BE49-F238E27FC236}">
                  <a16:creationId xmlns:a16="http://schemas.microsoft.com/office/drawing/2014/main" id="{58080BC9-82D8-90C4-C936-17B4F4139BE9}"/>
                </a:ext>
              </a:extLst>
            </p:cNvPr>
            <p:cNvSpPr/>
            <p:nvPr/>
          </p:nvSpPr>
          <p:spPr>
            <a:xfrm>
              <a:off x="1797975" y="984975"/>
              <a:ext cx="554050" cy="649950"/>
            </a:xfrm>
            <a:custGeom>
              <a:avLst/>
              <a:gdLst/>
              <a:ahLst/>
              <a:cxnLst/>
              <a:rect l="l" t="t" r="r" b="b"/>
              <a:pathLst>
                <a:path w="22162" h="25998" extrusionOk="0">
                  <a:moveTo>
                    <a:pt x="22162" y="0"/>
                  </a:moveTo>
                  <a:cubicBezTo>
                    <a:pt x="22158" y="2"/>
                    <a:pt x="1" y="7335"/>
                    <a:pt x="782" y="25998"/>
                  </a:cubicBezTo>
                  <a:cubicBezTo>
                    <a:pt x="2579" y="6556"/>
                    <a:pt x="22158" y="1"/>
                    <a:pt x="22162"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831" name="Google Shape;175;p3">
            <a:extLst>
              <a:ext uri="{FF2B5EF4-FFF2-40B4-BE49-F238E27FC236}">
                <a16:creationId xmlns:a16="http://schemas.microsoft.com/office/drawing/2014/main" id="{27AC8ED8-447F-F2D7-3D09-F49FBC2963DB}"/>
              </a:ext>
            </a:extLst>
          </p:cNvPr>
          <p:cNvGrpSpPr/>
          <p:nvPr/>
        </p:nvGrpSpPr>
        <p:grpSpPr>
          <a:xfrm rot="5400000">
            <a:off x="8078558" y="3984463"/>
            <a:ext cx="941750" cy="1293500"/>
            <a:chOff x="1064600" y="709975"/>
            <a:chExt cx="941750" cy="1293500"/>
          </a:xfrm>
        </p:grpSpPr>
        <p:sp>
          <p:nvSpPr>
            <p:cNvPr id="832" name="Google Shape;176;p3">
              <a:extLst>
                <a:ext uri="{FF2B5EF4-FFF2-40B4-BE49-F238E27FC236}">
                  <a16:creationId xmlns:a16="http://schemas.microsoft.com/office/drawing/2014/main" id="{FF1CA0DD-EE1C-547F-725A-3A710A26A1A9}"/>
                </a:ext>
              </a:extLst>
            </p:cNvPr>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3" name="Google Shape;177;p3">
              <a:extLst>
                <a:ext uri="{FF2B5EF4-FFF2-40B4-BE49-F238E27FC236}">
                  <a16:creationId xmlns:a16="http://schemas.microsoft.com/office/drawing/2014/main" id="{BC25054A-828C-35D0-6035-ADAE7F2DB78A}"/>
                </a:ext>
              </a:extLst>
            </p:cNvPr>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4" name="Google Shape;178;p3">
              <a:extLst>
                <a:ext uri="{FF2B5EF4-FFF2-40B4-BE49-F238E27FC236}">
                  <a16:creationId xmlns:a16="http://schemas.microsoft.com/office/drawing/2014/main" id="{B2AB628A-CC96-6D96-1FA4-783EAA992D6A}"/>
                </a:ext>
              </a:extLst>
            </p:cNvPr>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5" name="Google Shape;179;p3">
              <a:extLst>
                <a:ext uri="{FF2B5EF4-FFF2-40B4-BE49-F238E27FC236}">
                  <a16:creationId xmlns:a16="http://schemas.microsoft.com/office/drawing/2014/main" id="{DFF961DD-18B3-647F-7BD7-D2CFBED4160D}"/>
                </a:ext>
              </a:extLst>
            </p:cNvPr>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6" name="Google Shape;180;p3">
              <a:extLst>
                <a:ext uri="{FF2B5EF4-FFF2-40B4-BE49-F238E27FC236}">
                  <a16:creationId xmlns:a16="http://schemas.microsoft.com/office/drawing/2014/main" id="{027D26CF-4EDA-EA4F-657C-A0754E3A1ED8}"/>
                </a:ext>
              </a:extLst>
            </p:cNvPr>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7" name="Google Shape;181;p3">
              <a:extLst>
                <a:ext uri="{FF2B5EF4-FFF2-40B4-BE49-F238E27FC236}">
                  <a16:creationId xmlns:a16="http://schemas.microsoft.com/office/drawing/2014/main" id="{102A7A0E-63C3-9F41-4654-58647F0FC12E}"/>
                </a:ext>
              </a:extLst>
            </p:cNvPr>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8" name="Google Shape;182;p3">
              <a:extLst>
                <a:ext uri="{FF2B5EF4-FFF2-40B4-BE49-F238E27FC236}">
                  <a16:creationId xmlns:a16="http://schemas.microsoft.com/office/drawing/2014/main" id="{B5BB089F-7A44-762A-FBF9-5A871BCD350C}"/>
                </a:ext>
              </a:extLst>
            </p:cNvPr>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9" name="Google Shape;183;p3">
              <a:extLst>
                <a:ext uri="{FF2B5EF4-FFF2-40B4-BE49-F238E27FC236}">
                  <a16:creationId xmlns:a16="http://schemas.microsoft.com/office/drawing/2014/main" id="{4884643D-305B-0B7C-A800-D833482ADDF8}"/>
                </a:ext>
              </a:extLst>
            </p:cNvPr>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0" name="Google Shape;184;p3">
              <a:extLst>
                <a:ext uri="{FF2B5EF4-FFF2-40B4-BE49-F238E27FC236}">
                  <a16:creationId xmlns:a16="http://schemas.microsoft.com/office/drawing/2014/main" id="{D900B87B-5988-DA2F-3CE9-5A3DA31C08A7}"/>
                </a:ext>
              </a:extLst>
            </p:cNvPr>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1" name="Google Shape;185;p3">
              <a:extLst>
                <a:ext uri="{FF2B5EF4-FFF2-40B4-BE49-F238E27FC236}">
                  <a16:creationId xmlns:a16="http://schemas.microsoft.com/office/drawing/2014/main" id="{48AAA6BC-84DB-5D10-65C8-2785E8253996}"/>
                </a:ext>
              </a:extLst>
            </p:cNvPr>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2" name="Google Shape;186;p3">
              <a:extLst>
                <a:ext uri="{FF2B5EF4-FFF2-40B4-BE49-F238E27FC236}">
                  <a16:creationId xmlns:a16="http://schemas.microsoft.com/office/drawing/2014/main" id="{E703BBEA-5054-F07C-95AC-EC06AD8FB455}"/>
                </a:ext>
              </a:extLst>
            </p:cNvPr>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3" name="Google Shape;187;p3">
              <a:extLst>
                <a:ext uri="{FF2B5EF4-FFF2-40B4-BE49-F238E27FC236}">
                  <a16:creationId xmlns:a16="http://schemas.microsoft.com/office/drawing/2014/main" id="{4249E75B-1BF4-F331-BC29-342F044490F4}"/>
                </a:ext>
              </a:extLst>
            </p:cNvPr>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4" name="Google Shape;188;p3">
              <a:extLst>
                <a:ext uri="{FF2B5EF4-FFF2-40B4-BE49-F238E27FC236}">
                  <a16:creationId xmlns:a16="http://schemas.microsoft.com/office/drawing/2014/main" id="{C84C7C80-35AB-0982-1D86-78B992188A7D}"/>
                </a:ext>
              </a:extLst>
            </p:cNvPr>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5" name="Google Shape;189;p3">
              <a:extLst>
                <a:ext uri="{FF2B5EF4-FFF2-40B4-BE49-F238E27FC236}">
                  <a16:creationId xmlns:a16="http://schemas.microsoft.com/office/drawing/2014/main" id="{7036F4C1-E1B0-7349-E620-5E00986D7900}"/>
                </a:ext>
              </a:extLst>
            </p:cNvPr>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6" name="Google Shape;190;p3">
              <a:extLst>
                <a:ext uri="{FF2B5EF4-FFF2-40B4-BE49-F238E27FC236}">
                  <a16:creationId xmlns:a16="http://schemas.microsoft.com/office/drawing/2014/main" id="{596C918D-6D50-D5CA-E301-45F07ABAF297}"/>
                </a:ext>
              </a:extLst>
            </p:cNvPr>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7" name="Google Shape;191;p3">
              <a:extLst>
                <a:ext uri="{FF2B5EF4-FFF2-40B4-BE49-F238E27FC236}">
                  <a16:creationId xmlns:a16="http://schemas.microsoft.com/office/drawing/2014/main" id="{0DA9A3C4-8353-E99A-7AEB-724C696C2CDC}"/>
                </a:ext>
              </a:extLst>
            </p:cNvPr>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8" name="Google Shape;192;p3">
              <a:extLst>
                <a:ext uri="{FF2B5EF4-FFF2-40B4-BE49-F238E27FC236}">
                  <a16:creationId xmlns:a16="http://schemas.microsoft.com/office/drawing/2014/main" id="{DBDD627B-15EE-D5F2-EF52-E111286A1918}"/>
                </a:ext>
              </a:extLst>
            </p:cNvPr>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9" name="Google Shape;193;p3">
              <a:extLst>
                <a:ext uri="{FF2B5EF4-FFF2-40B4-BE49-F238E27FC236}">
                  <a16:creationId xmlns:a16="http://schemas.microsoft.com/office/drawing/2014/main" id="{0F289760-41D2-C087-A81F-1457168A3110}"/>
                </a:ext>
              </a:extLst>
            </p:cNvPr>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0" name="Google Shape;194;p3">
              <a:extLst>
                <a:ext uri="{FF2B5EF4-FFF2-40B4-BE49-F238E27FC236}">
                  <a16:creationId xmlns:a16="http://schemas.microsoft.com/office/drawing/2014/main" id="{2EC9D0BD-45EF-DF83-5EFC-9B2637F0D571}"/>
                </a:ext>
              </a:extLst>
            </p:cNvPr>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1" name="Google Shape;195;p3">
              <a:extLst>
                <a:ext uri="{FF2B5EF4-FFF2-40B4-BE49-F238E27FC236}">
                  <a16:creationId xmlns:a16="http://schemas.microsoft.com/office/drawing/2014/main" id="{BAB503E8-4B74-0D6A-C559-991D118210B9}"/>
                </a:ext>
              </a:extLst>
            </p:cNvPr>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2" name="Google Shape;196;p3">
              <a:extLst>
                <a:ext uri="{FF2B5EF4-FFF2-40B4-BE49-F238E27FC236}">
                  <a16:creationId xmlns:a16="http://schemas.microsoft.com/office/drawing/2014/main" id="{ED8EC7FC-551F-F722-4C20-B493B6F9B8B6}"/>
                </a:ext>
              </a:extLst>
            </p:cNvPr>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3" name="Google Shape;197;p3">
              <a:extLst>
                <a:ext uri="{FF2B5EF4-FFF2-40B4-BE49-F238E27FC236}">
                  <a16:creationId xmlns:a16="http://schemas.microsoft.com/office/drawing/2014/main" id="{25DC90ED-FAD0-64F2-5960-CAD016745434}"/>
                </a:ext>
              </a:extLst>
            </p:cNvPr>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4" name="Google Shape;198;p3">
              <a:extLst>
                <a:ext uri="{FF2B5EF4-FFF2-40B4-BE49-F238E27FC236}">
                  <a16:creationId xmlns:a16="http://schemas.microsoft.com/office/drawing/2014/main" id="{B20D1F41-65A0-7F29-357F-A4A39D1A77BF}"/>
                </a:ext>
              </a:extLst>
            </p:cNvPr>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5" name="Google Shape;199;p3">
              <a:extLst>
                <a:ext uri="{FF2B5EF4-FFF2-40B4-BE49-F238E27FC236}">
                  <a16:creationId xmlns:a16="http://schemas.microsoft.com/office/drawing/2014/main" id="{566F34BB-2B10-DDF5-626B-D607F32EADEE}"/>
                </a:ext>
              </a:extLst>
            </p:cNvPr>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6" name="Google Shape;200;p3">
              <a:extLst>
                <a:ext uri="{FF2B5EF4-FFF2-40B4-BE49-F238E27FC236}">
                  <a16:creationId xmlns:a16="http://schemas.microsoft.com/office/drawing/2014/main" id="{01D40289-1238-9C05-D0AE-B16FD58875C7}"/>
                </a:ext>
              </a:extLst>
            </p:cNvPr>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7" name="Google Shape;201;p3">
              <a:extLst>
                <a:ext uri="{FF2B5EF4-FFF2-40B4-BE49-F238E27FC236}">
                  <a16:creationId xmlns:a16="http://schemas.microsoft.com/office/drawing/2014/main" id="{A03C7C00-EFD7-A239-E450-FFC51ABB336F}"/>
                </a:ext>
              </a:extLst>
            </p:cNvPr>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8" name="Google Shape;202;p3">
              <a:extLst>
                <a:ext uri="{FF2B5EF4-FFF2-40B4-BE49-F238E27FC236}">
                  <a16:creationId xmlns:a16="http://schemas.microsoft.com/office/drawing/2014/main" id="{057799C6-580B-BCE9-5A06-BA0D2EA1E631}"/>
                </a:ext>
              </a:extLst>
            </p:cNvPr>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9" name="Google Shape;203;p3">
              <a:extLst>
                <a:ext uri="{FF2B5EF4-FFF2-40B4-BE49-F238E27FC236}">
                  <a16:creationId xmlns:a16="http://schemas.microsoft.com/office/drawing/2014/main" id="{7082F43C-DE59-1DFB-F2A7-315A48CB6105}"/>
                </a:ext>
              </a:extLst>
            </p:cNvPr>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0" name="Google Shape;204;p3">
              <a:extLst>
                <a:ext uri="{FF2B5EF4-FFF2-40B4-BE49-F238E27FC236}">
                  <a16:creationId xmlns:a16="http://schemas.microsoft.com/office/drawing/2014/main" id="{1033BEDB-2DDB-F2C5-1FD6-D1BE4BF3C7EC}"/>
                </a:ext>
              </a:extLst>
            </p:cNvPr>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08" name="Google Shape;708;p39"/>
          <p:cNvSpPr/>
          <p:nvPr/>
        </p:nvSpPr>
        <p:spPr>
          <a:xfrm rot="1799290">
            <a:off x="6039664" y="-2132927"/>
            <a:ext cx="1051576" cy="8734080"/>
          </a:xfrm>
          <a:prstGeom prst="rect">
            <a:avLst/>
          </a:prstGeom>
          <a:gradFill>
            <a:gsLst>
              <a:gs pos="0">
                <a:srgbClr val="F8D39F">
                  <a:alpha val="27058"/>
                </a:srgbClr>
              </a:gs>
              <a:gs pos="100000">
                <a:srgbClr val="FFFFFF">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 name="Google Shape;711;p39"/>
          <p:cNvGrpSpPr/>
          <p:nvPr/>
        </p:nvGrpSpPr>
        <p:grpSpPr>
          <a:xfrm>
            <a:off x="5669169" y="537289"/>
            <a:ext cx="2986342" cy="605527"/>
            <a:chOff x="5973969" y="537289"/>
            <a:chExt cx="2986342" cy="605527"/>
          </a:xfrm>
        </p:grpSpPr>
        <p:sp>
          <p:nvSpPr>
            <p:cNvPr id="712" name="Google Shape;712;p39"/>
            <p:cNvSpPr/>
            <p:nvPr/>
          </p:nvSpPr>
          <p:spPr>
            <a:xfrm>
              <a:off x="8762199" y="876185"/>
              <a:ext cx="198112" cy="78270"/>
            </a:xfrm>
            <a:custGeom>
              <a:avLst/>
              <a:gdLst/>
              <a:ahLst/>
              <a:cxnLst/>
              <a:rect l="l" t="t" r="r" b="b"/>
              <a:pathLst>
                <a:path w="7029" h="2777" extrusionOk="0">
                  <a:moveTo>
                    <a:pt x="7028" y="0"/>
                  </a:moveTo>
                  <a:lnTo>
                    <a:pt x="7028" y="0"/>
                  </a:lnTo>
                  <a:cubicBezTo>
                    <a:pt x="6585" y="374"/>
                    <a:pt x="6048" y="608"/>
                    <a:pt x="5488" y="654"/>
                  </a:cubicBezTo>
                  <a:cubicBezTo>
                    <a:pt x="4834" y="701"/>
                    <a:pt x="4227" y="911"/>
                    <a:pt x="3713" y="1308"/>
                  </a:cubicBezTo>
                  <a:cubicBezTo>
                    <a:pt x="3620" y="1378"/>
                    <a:pt x="3503" y="1425"/>
                    <a:pt x="3410" y="1471"/>
                  </a:cubicBezTo>
                  <a:cubicBezTo>
                    <a:pt x="3363" y="1483"/>
                    <a:pt x="3322" y="1489"/>
                    <a:pt x="3284" y="1489"/>
                  </a:cubicBezTo>
                  <a:cubicBezTo>
                    <a:pt x="3246" y="1489"/>
                    <a:pt x="3211" y="1483"/>
                    <a:pt x="3176" y="1471"/>
                  </a:cubicBezTo>
                  <a:cubicBezTo>
                    <a:pt x="2817" y="1319"/>
                    <a:pt x="2425" y="1241"/>
                    <a:pt x="2034" y="1241"/>
                  </a:cubicBezTo>
                  <a:cubicBezTo>
                    <a:pt x="1765" y="1241"/>
                    <a:pt x="1496" y="1278"/>
                    <a:pt x="1238" y="1355"/>
                  </a:cubicBezTo>
                  <a:cubicBezTo>
                    <a:pt x="1168" y="1359"/>
                    <a:pt x="1098" y="1360"/>
                    <a:pt x="1028" y="1360"/>
                  </a:cubicBezTo>
                  <a:cubicBezTo>
                    <a:pt x="678" y="1360"/>
                    <a:pt x="331" y="1312"/>
                    <a:pt x="1" y="1215"/>
                  </a:cubicBezTo>
                  <a:lnTo>
                    <a:pt x="1" y="1215"/>
                  </a:lnTo>
                  <a:cubicBezTo>
                    <a:pt x="304" y="1682"/>
                    <a:pt x="1075" y="1728"/>
                    <a:pt x="1542" y="1728"/>
                  </a:cubicBezTo>
                  <a:cubicBezTo>
                    <a:pt x="1798" y="1728"/>
                    <a:pt x="2055" y="1798"/>
                    <a:pt x="2312" y="1915"/>
                  </a:cubicBezTo>
                  <a:cubicBezTo>
                    <a:pt x="2242" y="1962"/>
                    <a:pt x="2219" y="2032"/>
                    <a:pt x="2195" y="2102"/>
                  </a:cubicBezTo>
                  <a:cubicBezTo>
                    <a:pt x="2079" y="2125"/>
                    <a:pt x="1939" y="2172"/>
                    <a:pt x="1822" y="2242"/>
                  </a:cubicBezTo>
                  <a:cubicBezTo>
                    <a:pt x="2009" y="2265"/>
                    <a:pt x="2195" y="2335"/>
                    <a:pt x="2359" y="2405"/>
                  </a:cubicBezTo>
                  <a:cubicBezTo>
                    <a:pt x="2742" y="2691"/>
                    <a:pt x="3015" y="2777"/>
                    <a:pt x="3242" y="2777"/>
                  </a:cubicBezTo>
                  <a:cubicBezTo>
                    <a:pt x="3587" y="2777"/>
                    <a:pt x="3831" y="2580"/>
                    <a:pt x="4204" y="2580"/>
                  </a:cubicBezTo>
                  <a:cubicBezTo>
                    <a:pt x="4289" y="2580"/>
                    <a:pt x="4382" y="2590"/>
                    <a:pt x="4484" y="2615"/>
                  </a:cubicBezTo>
                  <a:lnTo>
                    <a:pt x="4530" y="2615"/>
                  </a:lnTo>
                  <a:cubicBezTo>
                    <a:pt x="4638" y="2645"/>
                    <a:pt x="4749" y="2660"/>
                    <a:pt x="4860" y="2660"/>
                  </a:cubicBezTo>
                  <a:cubicBezTo>
                    <a:pt x="5181" y="2660"/>
                    <a:pt x="5501" y="2538"/>
                    <a:pt x="5744" y="2312"/>
                  </a:cubicBezTo>
                  <a:lnTo>
                    <a:pt x="5744" y="2312"/>
                  </a:lnTo>
                  <a:cubicBezTo>
                    <a:pt x="5651" y="2318"/>
                    <a:pt x="5559" y="2321"/>
                    <a:pt x="5468" y="2321"/>
                  </a:cubicBezTo>
                  <a:cubicBezTo>
                    <a:pt x="5194" y="2321"/>
                    <a:pt x="4927" y="2294"/>
                    <a:pt x="4647" y="2242"/>
                  </a:cubicBezTo>
                  <a:cubicBezTo>
                    <a:pt x="4460" y="2172"/>
                    <a:pt x="4297" y="1518"/>
                    <a:pt x="5371" y="1145"/>
                  </a:cubicBezTo>
                  <a:cubicBezTo>
                    <a:pt x="6001" y="911"/>
                    <a:pt x="6585" y="514"/>
                    <a:pt x="7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9"/>
            <p:cNvSpPr/>
            <p:nvPr/>
          </p:nvSpPr>
          <p:spPr>
            <a:xfrm>
              <a:off x="7375666" y="1018914"/>
              <a:ext cx="253186" cy="123901"/>
            </a:xfrm>
            <a:custGeom>
              <a:avLst/>
              <a:gdLst/>
              <a:ahLst/>
              <a:cxnLst/>
              <a:rect l="l" t="t" r="r" b="b"/>
              <a:pathLst>
                <a:path w="8983" h="4396" extrusionOk="0">
                  <a:moveTo>
                    <a:pt x="8562" y="0"/>
                  </a:moveTo>
                  <a:cubicBezTo>
                    <a:pt x="8512" y="0"/>
                    <a:pt x="8459" y="15"/>
                    <a:pt x="8405" y="50"/>
                  </a:cubicBezTo>
                  <a:cubicBezTo>
                    <a:pt x="8359" y="73"/>
                    <a:pt x="8265" y="96"/>
                    <a:pt x="8219" y="143"/>
                  </a:cubicBezTo>
                  <a:cubicBezTo>
                    <a:pt x="7238" y="470"/>
                    <a:pt x="6374" y="1077"/>
                    <a:pt x="5744" y="1871"/>
                  </a:cubicBezTo>
                  <a:cubicBezTo>
                    <a:pt x="5627" y="2058"/>
                    <a:pt x="5464" y="2221"/>
                    <a:pt x="5277" y="2338"/>
                  </a:cubicBezTo>
                  <a:cubicBezTo>
                    <a:pt x="5225" y="2372"/>
                    <a:pt x="5174" y="2394"/>
                    <a:pt x="5123" y="2394"/>
                  </a:cubicBezTo>
                  <a:cubicBezTo>
                    <a:pt x="5104" y="2394"/>
                    <a:pt x="5085" y="2391"/>
                    <a:pt x="5067" y="2385"/>
                  </a:cubicBezTo>
                  <a:cubicBezTo>
                    <a:pt x="4852" y="2357"/>
                    <a:pt x="4636" y="2343"/>
                    <a:pt x="4421" y="2343"/>
                  </a:cubicBezTo>
                  <a:cubicBezTo>
                    <a:pt x="3560" y="2343"/>
                    <a:pt x="2708" y="2567"/>
                    <a:pt x="1961" y="3015"/>
                  </a:cubicBezTo>
                  <a:cubicBezTo>
                    <a:pt x="1464" y="3291"/>
                    <a:pt x="529" y="3321"/>
                    <a:pt x="158" y="3321"/>
                  </a:cubicBezTo>
                  <a:cubicBezTo>
                    <a:pt x="59" y="3321"/>
                    <a:pt x="0" y="3318"/>
                    <a:pt x="0" y="3318"/>
                  </a:cubicBezTo>
                  <a:lnTo>
                    <a:pt x="0" y="3318"/>
                  </a:lnTo>
                  <a:cubicBezTo>
                    <a:pt x="305" y="3592"/>
                    <a:pt x="714" y="3681"/>
                    <a:pt x="1138" y="3681"/>
                  </a:cubicBezTo>
                  <a:cubicBezTo>
                    <a:pt x="1655" y="3681"/>
                    <a:pt x="2194" y="3548"/>
                    <a:pt x="2592" y="3459"/>
                  </a:cubicBezTo>
                  <a:cubicBezTo>
                    <a:pt x="2802" y="3406"/>
                    <a:pt x="3038" y="3380"/>
                    <a:pt x="3271" y="3380"/>
                  </a:cubicBezTo>
                  <a:cubicBezTo>
                    <a:pt x="3349" y="3380"/>
                    <a:pt x="3426" y="3383"/>
                    <a:pt x="3502" y="3389"/>
                  </a:cubicBezTo>
                  <a:cubicBezTo>
                    <a:pt x="3642" y="3389"/>
                    <a:pt x="3759" y="3529"/>
                    <a:pt x="3759" y="3669"/>
                  </a:cubicBezTo>
                  <a:cubicBezTo>
                    <a:pt x="3759" y="3692"/>
                    <a:pt x="3759" y="3739"/>
                    <a:pt x="3759" y="3762"/>
                  </a:cubicBezTo>
                  <a:cubicBezTo>
                    <a:pt x="3572" y="3785"/>
                    <a:pt x="3245" y="4112"/>
                    <a:pt x="3245" y="4112"/>
                  </a:cubicBezTo>
                  <a:cubicBezTo>
                    <a:pt x="3345" y="4096"/>
                    <a:pt x="3447" y="4088"/>
                    <a:pt x="3551" y="4088"/>
                  </a:cubicBezTo>
                  <a:cubicBezTo>
                    <a:pt x="3741" y="4088"/>
                    <a:pt x="3937" y="4114"/>
                    <a:pt x="4133" y="4159"/>
                  </a:cubicBezTo>
                  <a:cubicBezTo>
                    <a:pt x="4587" y="4329"/>
                    <a:pt x="4937" y="4396"/>
                    <a:pt x="5222" y="4396"/>
                  </a:cubicBezTo>
                  <a:cubicBezTo>
                    <a:pt x="6226" y="4396"/>
                    <a:pt x="6417" y="3570"/>
                    <a:pt x="7471" y="3552"/>
                  </a:cubicBezTo>
                  <a:lnTo>
                    <a:pt x="7542" y="3552"/>
                  </a:lnTo>
                  <a:cubicBezTo>
                    <a:pt x="7682" y="3552"/>
                    <a:pt x="7822" y="3529"/>
                    <a:pt x="7938" y="3505"/>
                  </a:cubicBezTo>
                  <a:cubicBezTo>
                    <a:pt x="8313" y="3439"/>
                    <a:pt x="8230" y="2916"/>
                    <a:pt x="7906" y="2916"/>
                  </a:cubicBezTo>
                  <a:cubicBezTo>
                    <a:pt x="7886" y="2916"/>
                    <a:pt x="7866" y="2918"/>
                    <a:pt x="7845" y="2922"/>
                  </a:cubicBezTo>
                  <a:cubicBezTo>
                    <a:pt x="7798" y="2933"/>
                    <a:pt x="7752" y="2939"/>
                    <a:pt x="7708" y="2939"/>
                  </a:cubicBezTo>
                  <a:cubicBezTo>
                    <a:pt x="7664" y="2939"/>
                    <a:pt x="7623" y="2933"/>
                    <a:pt x="7588" y="2922"/>
                  </a:cubicBezTo>
                  <a:cubicBezTo>
                    <a:pt x="7261" y="2875"/>
                    <a:pt x="6724" y="1964"/>
                    <a:pt x="8219" y="937"/>
                  </a:cubicBezTo>
                  <a:cubicBezTo>
                    <a:pt x="8382" y="820"/>
                    <a:pt x="8546" y="680"/>
                    <a:pt x="8709" y="563"/>
                  </a:cubicBezTo>
                  <a:cubicBezTo>
                    <a:pt x="8982" y="388"/>
                    <a:pt x="8815" y="0"/>
                    <a:pt x="8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9"/>
            <p:cNvSpPr/>
            <p:nvPr/>
          </p:nvSpPr>
          <p:spPr>
            <a:xfrm>
              <a:off x="6589924" y="1040701"/>
              <a:ext cx="210598" cy="100649"/>
            </a:xfrm>
            <a:custGeom>
              <a:avLst/>
              <a:gdLst/>
              <a:ahLst/>
              <a:cxnLst/>
              <a:rect l="l" t="t" r="r" b="b"/>
              <a:pathLst>
                <a:path w="7472" h="3571" extrusionOk="0">
                  <a:moveTo>
                    <a:pt x="7472" y="1"/>
                  </a:moveTo>
                  <a:lnTo>
                    <a:pt x="7472" y="1"/>
                  </a:lnTo>
                  <a:cubicBezTo>
                    <a:pt x="7075" y="467"/>
                    <a:pt x="6514" y="794"/>
                    <a:pt x="5907" y="958"/>
                  </a:cubicBezTo>
                  <a:cubicBezTo>
                    <a:pt x="5207" y="1075"/>
                    <a:pt x="4553" y="1401"/>
                    <a:pt x="4040" y="1892"/>
                  </a:cubicBezTo>
                  <a:cubicBezTo>
                    <a:pt x="3946" y="1985"/>
                    <a:pt x="3829" y="2078"/>
                    <a:pt x="3713" y="2149"/>
                  </a:cubicBezTo>
                  <a:cubicBezTo>
                    <a:pt x="3663" y="2165"/>
                    <a:pt x="3614" y="2182"/>
                    <a:pt x="3564" y="2182"/>
                  </a:cubicBezTo>
                  <a:cubicBezTo>
                    <a:pt x="3544" y="2182"/>
                    <a:pt x="3523" y="2179"/>
                    <a:pt x="3503" y="2172"/>
                  </a:cubicBezTo>
                  <a:cubicBezTo>
                    <a:pt x="3206" y="2086"/>
                    <a:pt x="2906" y="2043"/>
                    <a:pt x="2609" y="2043"/>
                  </a:cubicBezTo>
                  <a:cubicBezTo>
                    <a:pt x="2179" y="2043"/>
                    <a:pt x="1755" y="2133"/>
                    <a:pt x="1355" y="2312"/>
                  </a:cubicBezTo>
                  <a:cubicBezTo>
                    <a:pt x="1199" y="2359"/>
                    <a:pt x="997" y="2374"/>
                    <a:pt x="796" y="2374"/>
                  </a:cubicBezTo>
                  <a:cubicBezTo>
                    <a:pt x="395" y="2374"/>
                    <a:pt x="0" y="2312"/>
                    <a:pt x="0" y="2312"/>
                  </a:cubicBezTo>
                  <a:lnTo>
                    <a:pt x="0" y="2312"/>
                  </a:lnTo>
                  <a:cubicBezTo>
                    <a:pt x="252" y="2609"/>
                    <a:pt x="684" y="2679"/>
                    <a:pt x="1096" y="2679"/>
                  </a:cubicBezTo>
                  <a:cubicBezTo>
                    <a:pt x="1333" y="2679"/>
                    <a:pt x="1564" y="2656"/>
                    <a:pt x="1751" y="2639"/>
                  </a:cubicBezTo>
                  <a:cubicBezTo>
                    <a:pt x="1800" y="2635"/>
                    <a:pt x="1848" y="2633"/>
                    <a:pt x="1897" y="2633"/>
                  </a:cubicBezTo>
                  <a:cubicBezTo>
                    <a:pt x="2135" y="2633"/>
                    <a:pt x="2383" y="2678"/>
                    <a:pt x="2615" y="2756"/>
                  </a:cubicBezTo>
                  <a:cubicBezTo>
                    <a:pt x="2545" y="2826"/>
                    <a:pt x="2522" y="2896"/>
                    <a:pt x="2522" y="2966"/>
                  </a:cubicBezTo>
                  <a:cubicBezTo>
                    <a:pt x="2382" y="3012"/>
                    <a:pt x="2242" y="3082"/>
                    <a:pt x="2125" y="3176"/>
                  </a:cubicBezTo>
                  <a:cubicBezTo>
                    <a:pt x="2335" y="3176"/>
                    <a:pt x="2545" y="3223"/>
                    <a:pt x="2732" y="3293"/>
                  </a:cubicBezTo>
                  <a:cubicBezTo>
                    <a:pt x="3111" y="3498"/>
                    <a:pt x="3387" y="3570"/>
                    <a:pt x="3610" y="3570"/>
                  </a:cubicBezTo>
                  <a:cubicBezTo>
                    <a:pt x="4125" y="3570"/>
                    <a:pt x="4358" y="3189"/>
                    <a:pt x="4907" y="3189"/>
                  </a:cubicBezTo>
                  <a:cubicBezTo>
                    <a:pt x="4958" y="3189"/>
                    <a:pt x="5011" y="3192"/>
                    <a:pt x="5067" y="3199"/>
                  </a:cubicBezTo>
                  <a:lnTo>
                    <a:pt x="5137" y="3199"/>
                  </a:lnTo>
                  <a:cubicBezTo>
                    <a:pt x="5202" y="3209"/>
                    <a:pt x="5267" y="3214"/>
                    <a:pt x="5333" y="3214"/>
                  </a:cubicBezTo>
                  <a:cubicBezTo>
                    <a:pt x="5737" y="3214"/>
                    <a:pt x="6140" y="3031"/>
                    <a:pt x="6421" y="2709"/>
                  </a:cubicBezTo>
                  <a:lnTo>
                    <a:pt x="6421" y="2709"/>
                  </a:lnTo>
                  <a:cubicBezTo>
                    <a:pt x="6123" y="2761"/>
                    <a:pt x="5813" y="2788"/>
                    <a:pt x="5508" y="2788"/>
                  </a:cubicBezTo>
                  <a:cubicBezTo>
                    <a:pt x="5407" y="2788"/>
                    <a:pt x="5306" y="2785"/>
                    <a:pt x="5207" y="2779"/>
                  </a:cubicBezTo>
                  <a:cubicBezTo>
                    <a:pt x="4997" y="2709"/>
                    <a:pt x="4717" y="2032"/>
                    <a:pt x="5837" y="1471"/>
                  </a:cubicBezTo>
                  <a:cubicBezTo>
                    <a:pt x="6514" y="1145"/>
                    <a:pt x="7075" y="631"/>
                    <a:pt x="7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9"/>
            <p:cNvSpPr/>
            <p:nvPr/>
          </p:nvSpPr>
          <p:spPr>
            <a:xfrm>
              <a:off x="5973969" y="537289"/>
              <a:ext cx="128354" cy="60823"/>
            </a:xfrm>
            <a:custGeom>
              <a:avLst/>
              <a:gdLst/>
              <a:ahLst/>
              <a:cxnLst/>
              <a:rect l="l" t="t" r="r" b="b"/>
              <a:pathLst>
                <a:path w="4554" h="2158" extrusionOk="0">
                  <a:moveTo>
                    <a:pt x="4553" y="0"/>
                  </a:moveTo>
                  <a:lnTo>
                    <a:pt x="4553" y="0"/>
                  </a:lnTo>
                  <a:cubicBezTo>
                    <a:pt x="4320" y="280"/>
                    <a:pt x="3970" y="467"/>
                    <a:pt x="3596" y="560"/>
                  </a:cubicBezTo>
                  <a:cubicBezTo>
                    <a:pt x="3176" y="631"/>
                    <a:pt x="2779" y="841"/>
                    <a:pt x="2475" y="1144"/>
                  </a:cubicBezTo>
                  <a:cubicBezTo>
                    <a:pt x="2405" y="1214"/>
                    <a:pt x="2312" y="1284"/>
                    <a:pt x="2195" y="1331"/>
                  </a:cubicBezTo>
                  <a:cubicBezTo>
                    <a:pt x="2005" y="1271"/>
                    <a:pt x="1806" y="1241"/>
                    <a:pt x="1608" y="1241"/>
                  </a:cubicBezTo>
                  <a:cubicBezTo>
                    <a:pt x="1344" y="1241"/>
                    <a:pt x="1081" y="1294"/>
                    <a:pt x="841" y="1401"/>
                  </a:cubicBezTo>
                  <a:cubicBezTo>
                    <a:pt x="701" y="1424"/>
                    <a:pt x="561" y="1436"/>
                    <a:pt x="421" y="1436"/>
                  </a:cubicBezTo>
                  <a:cubicBezTo>
                    <a:pt x="281" y="1436"/>
                    <a:pt x="141" y="1424"/>
                    <a:pt x="0" y="1401"/>
                  </a:cubicBezTo>
                  <a:lnTo>
                    <a:pt x="0" y="1401"/>
                  </a:lnTo>
                  <a:cubicBezTo>
                    <a:pt x="172" y="1588"/>
                    <a:pt x="457" y="1629"/>
                    <a:pt x="718" y="1629"/>
                  </a:cubicBezTo>
                  <a:cubicBezTo>
                    <a:pt x="849" y="1629"/>
                    <a:pt x="973" y="1619"/>
                    <a:pt x="1074" y="1611"/>
                  </a:cubicBezTo>
                  <a:cubicBezTo>
                    <a:pt x="1118" y="1605"/>
                    <a:pt x="1164" y="1602"/>
                    <a:pt x="1210" y="1602"/>
                  </a:cubicBezTo>
                  <a:cubicBezTo>
                    <a:pt x="1336" y="1602"/>
                    <a:pt x="1468" y="1624"/>
                    <a:pt x="1588" y="1658"/>
                  </a:cubicBezTo>
                  <a:cubicBezTo>
                    <a:pt x="1565" y="1705"/>
                    <a:pt x="1541" y="1751"/>
                    <a:pt x="1541" y="1798"/>
                  </a:cubicBezTo>
                  <a:cubicBezTo>
                    <a:pt x="1448" y="1821"/>
                    <a:pt x="1378" y="1868"/>
                    <a:pt x="1308" y="1915"/>
                  </a:cubicBezTo>
                  <a:cubicBezTo>
                    <a:pt x="1425" y="1915"/>
                    <a:pt x="1565" y="1938"/>
                    <a:pt x="1682" y="1985"/>
                  </a:cubicBezTo>
                  <a:cubicBezTo>
                    <a:pt x="1911" y="2113"/>
                    <a:pt x="2078" y="2157"/>
                    <a:pt x="2213" y="2157"/>
                  </a:cubicBezTo>
                  <a:cubicBezTo>
                    <a:pt x="2519" y="2157"/>
                    <a:pt x="2665" y="1932"/>
                    <a:pt x="3006" y="1932"/>
                  </a:cubicBezTo>
                  <a:cubicBezTo>
                    <a:pt x="3037" y="1932"/>
                    <a:pt x="3071" y="1934"/>
                    <a:pt x="3106" y="1938"/>
                  </a:cubicBezTo>
                  <a:lnTo>
                    <a:pt x="3129" y="1938"/>
                  </a:lnTo>
                  <a:cubicBezTo>
                    <a:pt x="3174" y="1945"/>
                    <a:pt x="3218" y="1948"/>
                    <a:pt x="3262" y="1948"/>
                  </a:cubicBezTo>
                  <a:cubicBezTo>
                    <a:pt x="3514" y="1948"/>
                    <a:pt x="3744" y="1837"/>
                    <a:pt x="3923" y="1658"/>
                  </a:cubicBezTo>
                  <a:lnTo>
                    <a:pt x="3923" y="1658"/>
                  </a:lnTo>
                  <a:cubicBezTo>
                    <a:pt x="3666" y="1681"/>
                    <a:pt x="3433" y="1705"/>
                    <a:pt x="3176" y="1705"/>
                  </a:cubicBezTo>
                  <a:cubicBezTo>
                    <a:pt x="3059" y="1658"/>
                    <a:pt x="2896" y="1238"/>
                    <a:pt x="3573" y="911"/>
                  </a:cubicBezTo>
                  <a:cubicBezTo>
                    <a:pt x="3970" y="701"/>
                    <a:pt x="4320" y="374"/>
                    <a:pt x="4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9"/>
            <p:cNvSpPr/>
            <p:nvPr/>
          </p:nvSpPr>
          <p:spPr>
            <a:xfrm>
              <a:off x="7042012" y="712317"/>
              <a:ext cx="197436" cy="78777"/>
            </a:xfrm>
            <a:custGeom>
              <a:avLst/>
              <a:gdLst/>
              <a:ahLst/>
              <a:cxnLst/>
              <a:rect l="l" t="t" r="r" b="b"/>
              <a:pathLst>
                <a:path w="7005" h="2795" extrusionOk="0">
                  <a:moveTo>
                    <a:pt x="7005" y="1"/>
                  </a:moveTo>
                  <a:lnTo>
                    <a:pt x="7005" y="1"/>
                  </a:lnTo>
                  <a:cubicBezTo>
                    <a:pt x="6585" y="374"/>
                    <a:pt x="6048" y="631"/>
                    <a:pt x="5487" y="678"/>
                  </a:cubicBezTo>
                  <a:cubicBezTo>
                    <a:pt x="4834" y="725"/>
                    <a:pt x="4227" y="935"/>
                    <a:pt x="3713" y="1308"/>
                  </a:cubicBezTo>
                  <a:cubicBezTo>
                    <a:pt x="3620" y="1378"/>
                    <a:pt x="3503" y="1448"/>
                    <a:pt x="3386" y="1495"/>
                  </a:cubicBezTo>
                  <a:cubicBezTo>
                    <a:pt x="3351" y="1507"/>
                    <a:pt x="3316" y="1513"/>
                    <a:pt x="3278" y="1513"/>
                  </a:cubicBezTo>
                  <a:cubicBezTo>
                    <a:pt x="3240" y="1513"/>
                    <a:pt x="3199" y="1507"/>
                    <a:pt x="3153" y="1495"/>
                  </a:cubicBezTo>
                  <a:cubicBezTo>
                    <a:pt x="2793" y="1343"/>
                    <a:pt x="2410" y="1265"/>
                    <a:pt x="2026" y="1265"/>
                  </a:cubicBezTo>
                  <a:cubicBezTo>
                    <a:pt x="1761" y="1265"/>
                    <a:pt x="1495" y="1302"/>
                    <a:pt x="1238" y="1378"/>
                  </a:cubicBezTo>
                  <a:cubicBezTo>
                    <a:pt x="1170" y="1382"/>
                    <a:pt x="1102" y="1384"/>
                    <a:pt x="1033" y="1384"/>
                  </a:cubicBezTo>
                  <a:cubicBezTo>
                    <a:pt x="682" y="1384"/>
                    <a:pt x="333" y="1332"/>
                    <a:pt x="1" y="1215"/>
                  </a:cubicBezTo>
                  <a:lnTo>
                    <a:pt x="1" y="1215"/>
                  </a:lnTo>
                  <a:cubicBezTo>
                    <a:pt x="304" y="1705"/>
                    <a:pt x="1075" y="1729"/>
                    <a:pt x="1542" y="1752"/>
                  </a:cubicBezTo>
                  <a:cubicBezTo>
                    <a:pt x="1798" y="1752"/>
                    <a:pt x="2055" y="1822"/>
                    <a:pt x="2289" y="1939"/>
                  </a:cubicBezTo>
                  <a:cubicBezTo>
                    <a:pt x="2242" y="1985"/>
                    <a:pt x="2195" y="2055"/>
                    <a:pt x="2195" y="2125"/>
                  </a:cubicBezTo>
                  <a:cubicBezTo>
                    <a:pt x="2055" y="2149"/>
                    <a:pt x="1938" y="2172"/>
                    <a:pt x="1822" y="2242"/>
                  </a:cubicBezTo>
                  <a:cubicBezTo>
                    <a:pt x="2008" y="2289"/>
                    <a:pt x="2195" y="2336"/>
                    <a:pt x="2359" y="2429"/>
                  </a:cubicBezTo>
                  <a:cubicBezTo>
                    <a:pt x="2734" y="2709"/>
                    <a:pt x="3003" y="2794"/>
                    <a:pt x="3227" y="2794"/>
                  </a:cubicBezTo>
                  <a:cubicBezTo>
                    <a:pt x="3580" y="2794"/>
                    <a:pt x="3822" y="2581"/>
                    <a:pt x="4195" y="2581"/>
                  </a:cubicBezTo>
                  <a:cubicBezTo>
                    <a:pt x="4276" y="2581"/>
                    <a:pt x="4364" y="2591"/>
                    <a:pt x="4460" y="2616"/>
                  </a:cubicBezTo>
                  <a:lnTo>
                    <a:pt x="4507" y="2616"/>
                  </a:lnTo>
                  <a:cubicBezTo>
                    <a:pt x="4633" y="2656"/>
                    <a:pt x="4760" y="2675"/>
                    <a:pt x="4886" y="2675"/>
                  </a:cubicBezTo>
                  <a:cubicBezTo>
                    <a:pt x="5204" y="2675"/>
                    <a:pt x="5510" y="2553"/>
                    <a:pt x="5744" y="2336"/>
                  </a:cubicBezTo>
                  <a:lnTo>
                    <a:pt x="5744" y="2336"/>
                  </a:lnTo>
                  <a:cubicBezTo>
                    <a:pt x="5651" y="2341"/>
                    <a:pt x="5557" y="2344"/>
                    <a:pt x="5464" y="2344"/>
                  </a:cubicBezTo>
                  <a:cubicBezTo>
                    <a:pt x="5185" y="2344"/>
                    <a:pt x="4909" y="2318"/>
                    <a:pt x="4647" y="2266"/>
                  </a:cubicBezTo>
                  <a:cubicBezTo>
                    <a:pt x="4460" y="2172"/>
                    <a:pt x="4297" y="1542"/>
                    <a:pt x="5371" y="1168"/>
                  </a:cubicBezTo>
                  <a:cubicBezTo>
                    <a:pt x="6001" y="935"/>
                    <a:pt x="6585" y="538"/>
                    <a:pt x="7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9"/>
            <p:cNvSpPr/>
            <p:nvPr/>
          </p:nvSpPr>
          <p:spPr>
            <a:xfrm>
              <a:off x="7828401" y="698253"/>
              <a:ext cx="154031" cy="94645"/>
            </a:xfrm>
            <a:custGeom>
              <a:avLst/>
              <a:gdLst/>
              <a:ahLst/>
              <a:cxnLst/>
              <a:rect l="l" t="t" r="r" b="b"/>
              <a:pathLst>
                <a:path w="5465" h="3358" extrusionOk="0">
                  <a:moveTo>
                    <a:pt x="2400" y="1"/>
                  </a:moveTo>
                  <a:cubicBezTo>
                    <a:pt x="1575" y="1"/>
                    <a:pt x="468" y="593"/>
                    <a:pt x="468" y="593"/>
                  </a:cubicBezTo>
                  <a:cubicBezTo>
                    <a:pt x="468" y="593"/>
                    <a:pt x="623" y="561"/>
                    <a:pt x="770" y="561"/>
                  </a:cubicBezTo>
                  <a:cubicBezTo>
                    <a:pt x="902" y="561"/>
                    <a:pt x="1028" y="587"/>
                    <a:pt x="1028" y="687"/>
                  </a:cubicBezTo>
                  <a:cubicBezTo>
                    <a:pt x="1028" y="873"/>
                    <a:pt x="1" y="1667"/>
                    <a:pt x="164" y="3068"/>
                  </a:cubicBezTo>
                  <a:cubicBezTo>
                    <a:pt x="152" y="3258"/>
                    <a:pt x="297" y="3357"/>
                    <a:pt x="445" y="3357"/>
                  </a:cubicBezTo>
                  <a:cubicBezTo>
                    <a:pt x="589" y="3357"/>
                    <a:pt x="736" y="3264"/>
                    <a:pt x="748" y="3068"/>
                  </a:cubicBezTo>
                  <a:cubicBezTo>
                    <a:pt x="841" y="2578"/>
                    <a:pt x="1075" y="2111"/>
                    <a:pt x="1425" y="1714"/>
                  </a:cubicBezTo>
                  <a:cubicBezTo>
                    <a:pt x="1588" y="1527"/>
                    <a:pt x="1798" y="1364"/>
                    <a:pt x="2032" y="1224"/>
                  </a:cubicBezTo>
                  <a:cubicBezTo>
                    <a:pt x="2079" y="1200"/>
                    <a:pt x="2125" y="1189"/>
                    <a:pt x="2172" y="1189"/>
                  </a:cubicBezTo>
                  <a:cubicBezTo>
                    <a:pt x="2219" y="1189"/>
                    <a:pt x="2265" y="1200"/>
                    <a:pt x="2312" y="1224"/>
                  </a:cubicBezTo>
                  <a:cubicBezTo>
                    <a:pt x="2569" y="1364"/>
                    <a:pt x="2849" y="1410"/>
                    <a:pt x="3129" y="1410"/>
                  </a:cubicBezTo>
                  <a:cubicBezTo>
                    <a:pt x="3199" y="1387"/>
                    <a:pt x="3269" y="1364"/>
                    <a:pt x="3363" y="1364"/>
                  </a:cubicBezTo>
                  <a:cubicBezTo>
                    <a:pt x="3394" y="1348"/>
                    <a:pt x="3430" y="1340"/>
                    <a:pt x="3467" y="1340"/>
                  </a:cubicBezTo>
                  <a:cubicBezTo>
                    <a:pt x="3542" y="1340"/>
                    <a:pt x="3620" y="1371"/>
                    <a:pt x="3666" y="1434"/>
                  </a:cubicBezTo>
                  <a:cubicBezTo>
                    <a:pt x="4017" y="1807"/>
                    <a:pt x="4437" y="2111"/>
                    <a:pt x="4927" y="2298"/>
                  </a:cubicBezTo>
                  <a:cubicBezTo>
                    <a:pt x="4971" y="2320"/>
                    <a:pt x="5016" y="2330"/>
                    <a:pt x="5058" y="2330"/>
                  </a:cubicBezTo>
                  <a:cubicBezTo>
                    <a:pt x="5284" y="2330"/>
                    <a:pt x="5454" y="2050"/>
                    <a:pt x="5277" y="1854"/>
                  </a:cubicBezTo>
                  <a:cubicBezTo>
                    <a:pt x="5091" y="1597"/>
                    <a:pt x="4904" y="1364"/>
                    <a:pt x="4717" y="1130"/>
                  </a:cubicBezTo>
                  <a:cubicBezTo>
                    <a:pt x="4577" y="990"/>
                    <a:pt x="4624" y="733"/>
                    <a:pt x="4810" y="663"/>
                  </a:cubicBezTo>
                  <a:cubicBezTo>
                    <a:pt x="5044" y="546"/>
                    <a:pt x="5277" y="383"/>
                    <a:pt x="5464" y="173"/>
                  </a:cubicBezTo>
                  <a:lnTo>
                    <a:pt x="5464" y="173"/>
                  </a:lnTo>
                  <a:cubicBezTo>
                    <a:pt x="5464" y="173"/>
                    <a:pt x="4768" y="299"/>
                    <a:pt x="4057" y="299"/>
                  </a:cubicBezTo>
                  <a:cubicBezTo>
                    <a:pt x="3625" y="299"/>
                    <a:pt x="3187" y="253"/>
                    <a:pt x="2896" y="103"/>
                  </a:cubicBezTo>
                  <a:cubicBezTo>
                    <a:pt x="2755" y="30"/>
                    <a:pt x="2584" y="1"/>
                    <a:pt x="2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 name="Google Shape;786;p39"/>
          <p:cNvSpPr/>
          <p:nvPr/>
        </p:nvSpPr>
        <p:spPr>
          <a:xfrm rot="1799290">
            <a:off x="7365289" y="-1457652"/>
            <a:ext cx="1051576" cy="8734080"/>
          </a:xfrm>
          <a:prstGeom prst="rect">
            <a:avLst/>
          </a:prstGeom>
          <a:gradFill>
            <a:gsLst>
              <a:gs pos="0">
                <a:srgbClr val="F8D39F">
                  <a:alpha val="27058"/>
                </a:srgbClr>
              </a:gs>
              <a:gs pos="100000">
                <a:srgbClr val="FFFFFF">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 name="Google Shape;164;p3">
            <a:extLst>
              <a:ext uri="{FF2B5EF4-FFF2-40B4-BE49-F238E27FC236}">
                <a16:creationId xmlns:a16="http://schemas.microsoft.com/office/drawing/2014/main" id="{AB7EA2D8-17A5-D6E6-BE9E-F243E6663110}"/>
              </a:ext>
            </a:extLst>
          </p:cNvPr>
          <p:cNvGrpSpPr/>
          <p:nvPr/>
        </p:nvGrpSpPr>
        <p:grpSpPr>
          <a:xfrm rot="-5400000">
            <a:off x="-226407" y="3533287"/>
            <a:ext cx="2248422" cy="1661149"/>
            <a:chOff x="3182725" y="919500"/>
            <a:chExt cx="1712225" cy="1046525"/>
          </a:xfrm>
        </p:grpSpPr>
        <p:sp>
          <p:nvSpPr>
            <p:cNvPr id="864" name="Google Shape;165;p3">
              <a:extLst>
                <a:ext uri="{FF2B5EF4-FFF2-40B4-BE49-F238E27FC236}">
                  <a16:creationId xmlns:a16="http://schemas.microsoft.com/office/drawing/2014/main" id="{DD255024-E904-B81D-E0D9-BBC8247E4BF6}"/>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5" name="Google Shape;166;p3">
              <a:extLst>
                <a:ext uri="{FF2B5EF4-FFF2-40B4-BE49-F238E27FC236}">
                  <a16:creationId xmlns:a16="http://schemas.microsoft.com/office/drawing/2014/main" id="{C3B4AFD6-E3E0-252D-D7EB-812D586DD1F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6" name="Google Shape;167;p3">
              <a:extLst>
                <a:ext uri="{FF2B5EF4-FFF2-40B4-BE49-F238E27FC236}">
                  <a16:creationId xmlns:a16="http://schemas.microsoft.com/office/drawing/2014/main" id="{CFA7A56D-2127-8657-F9C0-C1AF3B483A20}"/>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7" name="Google Shape;168;p3">
              <a:extLst>
                <a:ext uri="{FF2B5EF4-FFF2-40B4-BE49-F238E27FC236}">
                  <a16:creationId xmlns:a16="http://schemas.microsoft.com/office/drawing/2014/main" id="{BDCA0EE5-1921-1F87-BFA6-CC8FF497F798}"/>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8" name="Google Shape;169;p3">
              <a:extLst>
                <a:ext uri="{FF2B5EF4-FFF2-40B4-BE49-F238E27FC236}">
                  <a16:creationId xmlns:a16="http://schemas.microsoft.com/office/drawing/2014/main" id="{F70E651A-64DF-C4E5-B36D-6357AA96303E}"/>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872" name="Google Shape;1204;p57">
            <a:extLst>
              <a:ext uri="{FF2B5EF4-FFF2-40B4-BE49-F238E27FC236}">
                <a16:creationId xmlns:a16="http://schemas.microsoft.com/office/drawing/2014/main" id="{2AFBC688-5E0B-36EF-80CF-50E9B1B3BD04}"/>
              </a:ext>
            </a:extLst>
          </p:cNvPr>
          <p:cNvGrpSpPr/>
          <p:nvPr/>
        </p:nvGrpSpPr>
        <p:grpSpPr>
          <a:xfrm flipH="1">
            <a:off x="6015637" y="3250756"/>
            <a:ext cx="2102525" cy="696250"/>
            <a:chOff x="2250625" y="399575"/>
            <a:chExt cx="2102525" cy="696250"/>
          </a:xfrm>
        </p:grpSpPr>
        <p:sp>
          <p:nvSpPr>
            <p:cNvPr id="873" name="Google Shape;1205;p57">
              <a:extLst>
                <a:ext uri="{FF2B5EF4-FFF2-40B4-BE49-F238E27FC236}">
                  <a16:creationId xmlns:a16="http://schemas.microsoft.com/office/drawing/2014/main" id="{6B9D15D3-61CD-BF0B-3D03-A322ADC1B4FE}"/>
                </a:ext>
              </a:extLst>
            </p:cNvPr>
            <p:cNvSpPr/>
            <p:nvPr/>
          </p:nvSpPr>
          <p:spPr>
            <a:xfrm>
              <a:off x="3537100" y="948300"/>
              <a:ext cx="232950" cy="97000"/>
            </a:xfrm>
            <a:custGeom>
              <a:avLst/>
              <a:gdLst/>
              <a:ahLst/>
              <a:cxnLst/>
              <a:rect l="l" t="t" r="r" b="b"/>
              <a:pathLst>
                <a:path w="9318" h="3880" extrusionOk="0">
                  <a:moveTo>
                    <a:pt x="8909" y="1"/>
                  </a:moveTo>
                  <a:cubicBezTo>
                    <a:pt x="8868" y="1"/>
                    <a:pt x="8825" y="10"/>
                    <a:pt x="8780" y="31"/>
                  </a:cubicBezTo>
                  <a:cubicBezTo>
                    <a:pt x="8710" y="54"/>
                    <a:pt x="8640" y="54"/>
                    <a:pt x="8570" y="78"/>
                  </a:cubicBezTo>
                  <a:cubicBezTo>
                    <a:pt x="7566" y="265"/>
                    <a:pt x="6632" y="755"/>
                    <a:pt x="5884" y="1455"/>
                  </a:cubicBezTo>
                  <a:cubicBezTo>
                    <a:pt x="5744" y="1619"/>
                    <a:pt x="5558" y="1736"/>
                    <a:pt x="5347" y="1852"/>
                  </a:cubicBezTo>
                  <a:cubicBezTo>
                    <a:pt x="5312" y="1864"/>
                    <a:pt x="5277" y="1870"/>
                    <a:pt x="5242" y="1870"/>
                  </a:cubicBezTo>
                  <a:cubicBezTo>
                    <a:pt x="5207" y="1870"/>
                    <a:pt x="5172" y="1864"/>
                    <a:pt x="5137" y="1852"/>
                  </a:cubicBezTo>
                  <a:cubicBezTo>
                    <a:pt x="4700" y="1736"/>
                    <a:pt x="4255" y="1676"/>
                    <a:pt x="3811" y="1676"/>
                  </a:cubicBezTo>
                  <a:cubicBezTo>
                    <a:pt x="3189" y="1676"/>
                    <a:pt x="2571" y="1794"/>
                    <a:pt x="1985" y="2039"/>
                  </a:cubicBezTo>
                  <a:cubicBezTo>
                    <a:pt x="1760" y="2117"/>
                    <a:pt x="1464" y="2143"/>
                    <a:pt x="1170" y="2143"/>
                  </a:cubicBezTo>
                  <a:cubicBezTo>
                    <a:pt x="582" y="2143"/>
                    <a:pt x="1" y="2039"/>
                    <a:pt x="1" y="2039"/>
                  </a:cubicBezTo>
                  <a:lnTo>
                    <a:pt x="1" y="2039"/>
                  </a:lnTo>
                  <a:cubicBezTo>
                    <a:pt x="384" y="2499"/>
                    <a:pt x="1038" y="2606"/>
                    <a:pt x="1647" y="2606"/>
                  </a:cubicBezTo>
                  <a:cubicBezTo>
                    <a:pt x="1967" y="2606"/>
                    <a:pt x="2273" y="2577"/>
                    <a:pt x="2522" y="2553"/>
                  </a:cubicBezTo>
                  <a:cubicBezTo>
                    <a:pt x="2604" y="2546"/>
                    <a:pt x="2687" y="2544"/>
                    <a:pt x="2770" y="2544"/>
                  </a:cubicBezTo>
                  <a:cubicBezTo>
                    <a:pt x="2999" y="2544"/>
                    <a:pt x="3234" y="2565"/>
                    <a:pt x="3456" y="2599"/>
                  </a:cubicBezTo>
                  <a:cubicBezTo>
                    <a:pt x="3596" y="2646"/>
                    <a:pt x="3690" y="2786"/>
                    <a:pt x="3666" y="2950"/>
                  </a:cubicBezTo>
                  <a:cubicBezTo>
                    <a:pt x="3666" y="2973"/>
                    <a:pt x="3666" y="2996"/>
                    <a:pt x="3666" y="3020"/>
                  </a:cubicBezTo>
                  <a:cubicBezTo>
                    <a:pt x="3456" y="3066"/>
                    <a:pt x="3246" y="3160"/>
                    <a:pt x="3083" y="3300"/>
                  </a:cubicBezTo>
                  <a:cubicBezTo>
                    <a:pt x="3386" y="3323"/>
                    <a:pt x="3690" y="3370"/>
                    <a:pt x="3970" y="3487"/>
                  </a:cubicBezTo>
                  <a:cubicBezTo>
                    <a:pt x="4519" y="3778"/>
                    <a:pt x="4920" y="3880"/>
                    <a:pt x="5244" y="3880"/>
                  </a:cubicBezTo>
                  <a:cubicBezTo>
                    <a:pt x="5994" y="3880"/>
                    <a:pt x="6328" y="3332"/>
                    <a:pt x="7127" y="3332"/>
                  </a:cubicBezTo>
                  <a:cubicBezTo>
                    <a:pt x="7199" y="3332"/>
                    <a:pt x="7275" y="3337"/>
                    <a:pt x="7355" y="3347"/>
                  </a:cubicBezTo>
                  <a:lnTo>
                    <a:pt x="7449" y="3347"/>
                  </a:lnTo>
                  <a:cubicBezTo>
                    <a:pt x="7507" y="3358"/>
                    <a:pt x="7571" y="3364"/>
                    <a:pt x="7639" y="3364"/>
                  </a:cubicBezTo>
                  <a:cubicBezTo>
                    <a:pt x="7706" y="3364"/>
                    <a:pt x="7776" y="3358"/>
                    <a:pt x="7846" y="3347"/>
                  </a:cubicBezTo>
                  <a:cubicBezTo>
                    <a:pt x="8243" y="3347"/>
                    <a:pt x="8196" y="2763"/>
                    <a:pt x="7822" y="2763"/>
                  </a:cubicBezTo>
                  <a:cubicBezTo>
                    <a:pt x="7791" y="2771"/>
                    <a:pt x="7760" y="2773"/>
                    <a:pt x="7730" y="2773"/>
                  </a:cubicBezTo>
                  <a:cubicBezTo>
                    <a:pt x="7669" y="2773"/>
                    <a:pt x="7612" y="2763"/>
                    <a:pt x="7566" y="2763"/>
                  </a:cubicBezTo>
                  <a:cubicBezTo>
                    <a:pt x="7262" y="2646"/>
                    <a:pt x="6865" y="1665"/>
                    <a:pt x="8476" y="848"/>
                  </a:cubicBezTo>
                  <a:cubicBezTo>
                    <a:pt x="8663" y="778"/>
                    <a:pt x="8826" y="661"/>
                    <a:pt x="9013" y="568"/>
                  </a:cubicBezTo>
                  <a:cubicBezTo>
                    <a:pt x="9318" y="426"/>
                    <a:pt x="9181" y="1"/>
                    <a:pt x="8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1206;p57">
              <a:extLst>
                <a:ext uri="{FF2B5EF4-FFF2-40B4-BE49-F238E27FC236}">
                  <a16:creationId xmlns:a16="http://schemas.microsoft.com/office/drawing/2014/main" id="{CC3FF215-80F0-9FD5-12C0-A1815E519B99}"/>
                </a:ext>
              </a:extLst>
            </p:cNvPr>
            <p:cNvSpPr/>
            <p:nvPr/>
          </p:nvSpPr>
          <p:spPr>
            <a:xfrm>
              <a:off x="4177425" y="557400"/>
              <a:ext cx="175725" cy="69425"/>
            </a:xfrm>
            <a:custGeom>
              <a:avLst/>
              <a:gdLst/>
              <a:ahLst/>
              <a:cxnLst/>
              <a:rect l="l" t="t" r="r" b="b"/>
              <a:pathLst>
                <a:path w="7029" h="2777" extrusionOk="0">
                  <a:moveTo>
                    <a:pt x="7028" y="0"/>
                  </a:moveTo>
                  <a:lnTo>
                    <a:pt x="7028" y="0"/>
                  </a:lnTo>
                  <a:cubicBezTo>
                    <a:pt x="6585" y="374"/>
                    <a:pt x="6048" y="608"/>
                    <a:pt x="5488" y="654"/>
                  </a:cubicBezTo>
                  <a:cubicBezTo>
                    <a:pt x="4834" y="701"/>
                    <a:pt x="4227" y="911"/>
                    <a:pt x="3713" y="1308"/>
                  </a:cubicBezTo>
                  <a:cubicBezTo>
                    <a:pt x="3620" y="1378"/>
                    <a:pt x="3503" y="1425"/>
                    <a:pt x="3410" y="1471"/>
                  </a:cubicBezTo>
                  <a:cubicBezTo>
                    <a:pt x="3363" y="1483"/>
                    <a:pt x="3322" y="1489"/>
                    <a:pt x="3284" y="1489"/>
                  </a:cubicBezTo>
                  <a:cubicBezTo>
                    <a:pt x="3246" y="1489"/>
                    <a:pt x="3211" y="1483"/>
                    <a:pt x="3176" y="1471"/>
                  </a:cubicBezTo>
                  <a:cubicBezTo>
                    <a:pt x="2817" y="1319"/>
                    <a:pt x="2425" y="1241"/>
                    <a:pt x="2034" y="1241"/>
                  </a:cubicBezTo>
                  <a:cubicBezTo>
                    <a:pt x="1765" y="1241"/>
                    <a:pt x="1496" y="1278"/>
                    <a:pt x="1238" y="1355"/>
                  </a:cubicBezTo>
                  <a:cubicBezTo>
                    <a:pt x="1168" y="1359"/>
                    <a:pt x="1098" y="1360"/>
                    <a:pt x="1028" y="1360"/>
                  </a:cubicBezTo>
                  <a:cubicBezTo>
                    <a:pt x="678" y="1360"/>
                    <a:pt x="331" y="1312"/>
                    <a:pt x="1" y="1215"/>
                  </a:cubicBezTo>
                  <a:lnTo>
                    <a:pt x="1" y="1215"/>
                  </a:lnTo>
                  <a:cubicBezTo>
                    <a:pt x="304" y="1682"/>
                    <a:pt x="1075" y="1728"/>
                    <a:pt x="1542" y="1728"/>
                  </a:cubicBezTo>
                  <a:cubicBezTo>
                    <a:pt x="1798" y="1728"/>
                    <a:pt x="2055" y="1798"/>
                    <a:pt x="2312" y="1915"/>
                  </a:cubicBezTo>
                  <a:cubicBezTo>
                    <a:pt x="2242" y="1962"/>
                    <a:pt x="2219" y="2032"/>
                    <a:pt x="2195" y="2102"/>
                  </a:cubicBezTo>
                  <a:cubicBezTo>
                    <a:pt x="2079" y="2125"/>
                    <a:pt x="1939" y="2172"/>
                    <a:pt x="1822" y="2242"/>
                  </a:cubicBezTo>
                  <a:cubicBezTo>
                    <a:pt x="2009" y="2265"/>
                    <a:pt x="2195" y="2335"/>
                    <a:pt x="2359" y="2405"/>
                  </a:cubicBezTo>
                  <a:cubicBezTo>
                    <a:pt x="2742" y="2691"/>
                    <a:pt x="3015" y="2777"/>
                    <a:pt x="3242" y="2777"/>
                  </a:cubicBezTo>
                  <a:cubicBezTo>
                    <a:pt x="3587" y="2777"/>
                    <a:pt x="3831" y="2580"/>
                    <a:pt x="4204" y="2580"/>
                  </a:cubicBezTo>
                  <a:cubicBezTo>
                    <a:pt x="4289" y="2580"/>
                    <a:pt x="4382" y="2590"/>
                    <a:pt x="4484" y="2615"/>
                  </a:cubicBezTo>
                  <a:lnTo>
                    <a:pt x="4530" y="2615"/>
                  </a:lnTo>
                  <a:cubicBezTo>
                    <a:pt x="4638" y="2645"/>
                    <a:pt x="4749" y="2660"/>
                    <a:pt x="4860" y="2660"/>
                  </a:cubicBezTo>
                  <a:cubicBezTo>
                    <a:pt x="5181" y="2660"/>
                    <a:pt x="5501" y="2538"/>
                    <a:pt x="5744" y="2312"/>
                  </a:cubicBezTo>
                  <a:lnTo>
                    <a:pt x="5744" y="2312"/>
                  </a:lnTo>
                  <a:cubicBezTo>
                    <a:pt x="5651" y="2318"/>
                    <a:pt x="5559" y="2321"/>
                    <a:pt x="5468" y="2321"/>
                  </a:cubicBezTo>
                  <a:cubicBezTo>
                    <a:pt x="5194" y="2321"/>
                    <a:pt x="4927" y="2294"/>
                    <a:pt x="4647" y="2242"/>
                  </a:cubicBezTo>
                  <a:cubicBezTo>
                    <a:pt x="4460" y="2172"/>
                    <a:pt x="4297" y="1518"/>
                    <a:pt x="5371" y="1145"/>
                  </a:cubicBezTo>
                  <a:cubicBezTo>
                    <a:pt x="6001" y="911"/>
                    <a:pt x="6585" y="514"/>
                    <a:pt x="7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1207;p57">
              <a:extLst>
                <a:ext uri="{FF2B5EF4-FFF2-40B4-BE49-F238E27FC236}">
                  <a16:creationId xmlns:a16="http://schemas.microsoft.com/office/drawing/2014/main" id="{4CE8DCAF-6A18-77D5-5DE3-614E7B865622}"/>
                </a:ext>
              </a:extLst>
            </p:cNvPr>
            <p:cNvSpPr/>
            <p:nvPr/>
          </p:nvSpPr>
          <p:spPr>
            <a:xfrm>
              <a:off x="2947575" y="684000"/>
              <a:ext cx="224575" cy="109900"/>
            </a:xfrm>
            <a:custGeom>
              <a:avLst/>
              <a:gdLst/>
              <a:ahLst/>
              <a:cxnLst/>
              <a:rect l="l" t="t" r="r" b="b"/>
              <a:pathLst>
                <a:path w="8983" h="4396" extrusionOk="0">
                  <a:moveTo>
                    <a:pt x="8562" y="0"/>
                  </a:moveTo>
                  <a:cubicBezTo>
                    <a:pt x="8512" y="0"/>
                    <a:pt x="8459" y="15"/>
                    <a:pt x="8405" y="50"/>
                  </a:cubicBezTo>
                  <a:cubicBezTo>
                    <a:pt x="8359" y="73"/>
                    <a:pt x="8265" y="96"/>
                    <a:pt x="8219" y="143"/>
                  </a:cubicBezTo>
                  <a:cubicBezTo>
                    <a:pt x="7238" y="470"/>
                    <a:pt x="6374" y="1077"/>
                    <a:pt x="5744" y="1871"/>
                  </a:cubicBezTo>
                  <a:cubicBezTo>
                    <a:pt x="5627" y="2058"/>
                    <a:pt x="5464" y="2221"/>
                    <a:pt x="5277" y="2338"/>
                  </a:cubicBezTo>
                  <a:cubicBezTo>
                    <a:pt x="5225" y="2372"/>
                    <a:pt x="5174" y="2394"/>
                    <a:pt x="5123" y="2394"/>
                  </a:cubicBezTo>
                  <a:cubicBezTo>
                    <a:pt x="5104" y="2394"/>
                    <a:pt x="5085" y="2391"/>
                    <a:pt x="5067" y="2385"/>
                  </a:cubicBezTo>
                  <a:cubicBezTo>
                    <a:pt x="4852" y="2357"/>
                    <a:pt x="4636" y="2343"/>
                    <a:pt x="4421" y="2343"/>
                  </a:cubicBezTo>
                  <a:cubicBezTo>
                    <a:pt x="3560" y="2343"/>
                    <a:pt x="2708" y="2567"/>
                    <a:pt x="1961" y="3015"/>
                  </a:cubicBezTo>
                  <a:cubicBezTo>
                    <a:pt x="1464" y="3291"/>
                    <a:pt x="529" y="3321"/>
                    <a:pt x="158" y="3321"/>
                  </a:cubicBezTo>
                  <a:cubicBezTo>
                    <a:pt x="59" y="3321"/>
                    <a:pt x="0" y="3318"/>
                    <a:pt x="0" y="3318"/>
                  </a:cubicBezTo>
                  <a:lnTo>
                    <a:pt x="0" y="3318"/>
                  </a:lnTo>
                  <a:cubicBezTo>
                    <a:pt x="305" y="3592"/>
                    <a:pt x="714" y="3681"/>
                    <a:pt x="1138" y="3681"/>
                  </a:cubicBezTo>
                  <a:cubicBezTo>
                    <a:pt x="1655" y="3681"/>
                    <a:pt x="2194" y="3548"/>
                    <a:pt x="2592" y="3459"/>
                  </a:cubicBezTo>
                  <a:cubicBezTo>
                    <a:pt x="2802" y="3406"/>
                    <a:pt x="3038" y="3380"/>
                    <a:pt x="3271" y="3380"/>
                  </a:cubicBezTo>
                  <a:cubicBezTo>
                    <a:pt x="3349" y="3380"/>
                    <a:pt x="3426" y="3383"/>
                    <a:pt x="3502" y="3389"/>
                  </a:cubicBezTo>
                  <a:cubicBezTo>
                    <a:pt x="3642" y="3389"/>
                    <a:pt x="3759" y="3529"/>
                    <a:pt x="3759" y="3669"/>
                  </a:cubicBezTo>
                  <a:cubicBezTo>
                    <a:pt x="3759" y="3692"/>
                    <a:pt x="3759" y="3739"/>
                    <a:pt x="3759" y="3762"/>
                  </a:cubicBezTo>
                  <a:cubicBezTo>
                    <a:pt x="3572" y="3785"/>
                    <a:pt x="3245" y="4112"/>
                    <a:pt x="3245" y="4112"/>
                  </a:cubicBezTo>
                  <a:cubicBezTo>
                    <a:pt x="3345" y="4096"/>
                    <a:pt x="3447" y="4088"/>
                    <a:pt x="3551" y="4088"/>
                  </a:cubicBezTo>
                  <a:cubicBezTo>
                    <a:pt x="3741" y="4088"/>
                    <a:pt x="3937" y="4114"/>
                    <a:pt x="4133" y="4159"/>
                  </a:cubicBezTo>
                  <a:cubicBezTo>
                    <a:pt x="4587" y="4329"/>
                    <a:pt x="4937" y="4396"/>
                    <a:pt x="5222" y="4396"/>
                  </a:cubicBezTo>
                  <a:cubicBezTo>
                    <a:pt x="6226" y="4396"/>
                    <a:pt x="6417" y="3570"/>
                    <a:pt x="7471" y="3552"/>
                  </a:cubicBezTo>
                  <a:lnTo>
                    <a:pt x="7542" y="3552"/>
                  </a:lnTo>
                  <a:cubicBezTo>
                    <a:pt x="7682" y="3552"/>
                    <a:pt x="7822" y="3529"/>
                    <a:pt x="7938" y="3505"/>
                  </a:cubicBezTo>
                  <a:cubicBezTo>
                    <a:pt x="8313" y="3439"/>
                    <a:pt x="8230" y="2916"/>
                    <a:pt x="7906" y="2916"/>
                  </a:cubicBezTo>
                  <a:cubicBezTo>
                    <a:pt x="7886" y="2916"/>
                    <a:pt x="7866" y="2918"/>
                    <a:pt x="7845" y="2922"/>
                  </a:cubicBezTo>
                  <a:cubicBezTo>
                    <a:pt x="7798" y="2933"/>
                    <a:pt x="7752" y="2939"/>
                    <a:pt x="7708" y="2939"/>
                  </a:cubicBezTo>
                  <a:cubicBezTo>
                    <a:pt x="7664" y="2939"/>
                    <a:pt x="7623" y="2933"/>
                    <a:pt x="7588" y="2922"/>
                  </a:cubicBezTo>
                  <a:cubicBezTo>
                    <a:pt x="7261" y="2875"/>
                    <a:pt x="6724" y="1964"/>
                    <a:pt x="8219" y="937"/>
                  </a:cubicBezTo>
                  <a:cubicBezTo>
                    <a:pt x="8382" y="820"/>
                    <a:pt x="8546" y="680"/>
                    <a:pt x="8709" y="563"/>
                  </a:cubicBezTo>
                  <a:cubicBezTo>
                    <a:pt x="8982" y="388"/>
                    <a:pt x="8815" y="0"/>
                    <a:pt x="8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1208;p57">
              <a:extLst>
                <a:ext uri="{FF2B5EF4-FFF2-40B4-BE49-F238E27FC236}">
                  <a16:creationId xmlns:a16="http://schemas.microsoft.com/office/drawing/2014/main" id="{02E12B04-BB4B-9EB2-B0BC-C58927223BA8}"/>
                </a:ext>
              </a:extLst>
            </p:cNvPr>
            <p:cNvSpPr/>
            <p:nvPr/>
          </p:nvSpPr>
          <p:spPr>
            <a:xfrm>
              <a:off x="2250625" y="703325"/>
              <a:ext cx="186800" cy="89275"/>
            </a:xfrm>
            <a:custGeom>
              <a:avLst/>
              <a:gdLst/>
              <a:ahLst/>
              <a:cxnLst/>
              <a:rect l="l" t="t" r="r" b="b"/>
              <a:pathLst>
                <a:path w="7472" h="3571" extrusionOk="0">
                  <a:moveTo>
                    <a:pt x="7472" y="1"/>
                  </a:moveTo>
                  <a:lnTo>
                    <a:pt x="7472" y="1"/>
                  </a:lnTo>
                  <a:cubicBezTo>
                    <a:pt x="7075" y="467"/>
                    <a:pt x="6514" y="794"/>
                    <a:pt x="5907" y="958"/>
                  </a:cubicBezTo>
                  <a:cubicBezTo>
                    <a:pt x="5207" y="1075"/>
                    <a:pt x="4553" y="1401"/>
                    <a:pt x="4040" y="1892"/>
                  </a:cubicBezTo>
                  <a:cubicBezTo>
                    <a:pt x="3946" y="1985"/>
                    <a:pt x="3829" y="2078"/>
                    <a:pt x="3713" y="2149"/>
                  </a:cubicBezTo>
                  <a:cubicBezTo>
                    <a:pt x="3663" y="2165"/>
                    <a:pt x="3614" y="2182"/>
                    <a:pt x="3564" y="2182"/>
                  </a:cubicBezTo>
                  <a:cubicBezTo>
                    <a:pt x="3544" y="2182"/>
                    <a:pt x="3523" y="2179"/>
                    <a:pt x="3503" y="2172"/>
                  </a:cubicBezTo>
                  <a:cubicBezTo>
                    <a:pt x="3206" y="2086"/>
                    <a:pt x="2906" y="2043"/>
                    <a:pt x="2609" y="2043"/>
                  </a:cubicBezTo>
                  <a:cubicBezTo>
                    <a:pt x="2179" y="2043"/>
                    <a:pt x="1755" y="2133"/>
                    <a:pt x="1355" y="2312"/>
                  </a:cubicBezTo>
                  <a:cubicBezTo>
                    <a:pt x="1199" y="2359"/>
                    <a:pt x="997" y="2374"/>
                    <a:pt x="796" y="2374"/>
                  </a:cubicBezTo>
                  <a:cubicBezTo>
                    <a:pt x="395" y="2374"/>
                    <a:pt x="0" y="2312"/>
                    <a:pt x="0" y="2312"/>
                  </a:cubicBezTo>
                  <a:lnTo>
                    <a:pt x="0" y="2312"/>
                  </a:lnTo>
                  <a:cubicBezTo>
                    <a:pt x="252" y="2609"/>
                    <a:pt x="684" y="2679"/>
                    <a:pt x="1096" y="2679"/>
                  </a:cubicBezTo>
                  <a:cubicBezTo>
                    <a:pt x="1333" y="2679"/>
                    <a:pt x="1564" y="2656"/>
                    <a:pt x="1751" y="2639"/>
                  </a:cubicBezTo>
                  <a:cubicBezTo>
                    <a:pt x="1800" y="2635"/>
                    <a:pt x="1848" y="2633"/>
                    <a:pt x="1897" y="2633"/>
                  </a:cubicBezTo>
                  <a:cubicBezTo>
                    <a:pt x="2135" y="2633"/>
                    <a:pt x="2383" y="2678"/>
                    <a:pt x="2615" y="2756"/>
                  </a:cubicBezTo>
                  <a:cubicBezTo>
                    <a:pt x="2545" y="2826"/>
                    <a:pt x="2522" y="2896"/>
                    <a:pt x="2522" y="2966"/>
                  </a:cubicBezTo>
                  <a:cubicBezTo>
                    <a:pt x="2382" y="3012"/>
                    <a:pt x="2242" y="3082"/>
                    <a:pt x="2125" y="3176"/>
                  </a:cubicBezTo>
                  <a:cubicBezTo>
                    <a:pt x="2335" y="3176"/>
                    <a:pt x="2545" y="3223"/>
                    <a:pt x="2732" y="3293"/>
                  </a:cubicBezTo>
                  <a:cubicBezTo>
                    <a:pt x="3111" y="3498"/>
                    <a:pt x="3387" y="3570"/>
                    <a:pt x="3610" y="3570"/>
                  </a:cubicBezTo>
                  <a:cubicBezTo>
                    <a:pt x="4125" y="3570"/>
                    <a:pt x="4358" y="3189"/>
                    <a:pt x="4907" y="3189"/>
                  </a:cubicBezTo>
                  <a:cubicBezTo>
                    <a:pt x="4958" y="3189"/>
                    <a:pt x="5011" y="3192"/>
                    <a:pt x="5067" y="3199"/>
                  </a:cubicBezTo>
                  <a:lnTo>
                    <a:pt x="5137" y="3199"/>
                  </a:lnTo>
                  <a:cubicBezTo>
                    <a:pt x="5202" y="3209"/>
                    <a:pt x="5267" y="3214"/>
                    <a:pt x="5333" y="3214"/>
                  </a:cubicBezTo>
                  <a:cubicBezTo>
                    <a:pt x="5737" y="3214"/>
                    <a:pt x="6140" y="3031"/>
                    <a:pt x="6421" y="2709"/>
                  </a:cubicBezTo>
                  <a:lnTo>
                    <a:pt x="6421" y="2709"/>
                  </a:lnTo>
                  <a:cubicBezTo>
                    <a:pt x="6123" y="2761"/>
                    <a:pt x="5813" y="2788"/>
                    <a:pt x="5508" y="2788"/>
                  </a:cubicBezTo>
                  <a:cubicBezTo>
                    <a:pt x="5407" y="2788"/>
                    <a:pt x="5306" y="2785"/>
                    <a:pt x="5207" y="2779"/>
                  </a:cubicBezTo>
                  <a:cubicBezTo>
                    <a:pt x="4997" y="2709"/>
                    <a:pt x="4717" y="2032"/>
                    <a:pt x="5837" y="1471"/>
                  </a:cubicBezTo>
                  <a:cubicBezTo>
                    <a:pt x="6514" y="1145"/>
                    <a:pt x="7075" y="631"/>
                    <a:pt x="7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1209;p57">
              <a:extLst>
                <a:ext uri="{FF2B5EF4-FFF2-40B4-BE49-F238E27FC236}">
                  <a16:creationId xmlns:a16="http://schemas.microsoft.com/office/drawing/2014/main" id="{5ABFCEF8-5F04-1543-9775-E1FFDEA75534}"/>
                </a:ext>
              </a:extLst>
            </p:cNvPr>
            <p:cNvSpPr/>
            <p:nvPr/>
          </p:nvSpPr>
          <p:spPr>
            <a:xfrm>
              <a:off x="2651625" y="412050"/>
              <a:ext cx="175125" cy="69875"/>
            </a:xfrm>
            <a:custGeom>
              <a:avLst/>
              <a:gdLst/>
              <a:ahLst/>
              <a:cxnLst/>
              <a:rect l="l" t="t" r="r" b="b"/>
              <a:pathLst>
                <a:path w="7005" h="2795" extrusionOk="0">
                  <a:moveTo>
                    <a:pt x="7005" y="1"/>
                  </a:moveTo>
                  <a:lnTo>
                    <a:pt x="7005" y="1"/>
                  </a:lnTo>
                  <a:cubicBezTo>
                    <a:pt x="6585" y="374"/>
                    <a:pt x="6048" y="631"/>
                    <a:pt x="5487" y="678"/>
                  </a:cubicBezTo>
                  <a:cubicBezTo>
                    <a:pt x="4834" y="725"/>
                    <a:pt x="4227" y="935"/>
                    <a:pt x="3713" y="1308"/>
                  </a:cubicBezTo>
                  <a:cubicBezTo>
                    <a:pt x="3620" y="1378"/>
                    <a:pt x="3503" y="1448"/>
                    <a:pt x="3386" y="1495"/>
                  </a:cubicBezTo>
                  <a:cubicBezTo>
                    <a:pt x="3351" y="1507"/>
                    <a:pt x="3316" y="1513"/>
                    <a:pt x="3278" y="1513"/>
                  </a:cubicBezTo>
                  <a:cubicBezTo>
                    <a:pt x="3240" y="1513"/>
                    <a:pt x="3199" y="1507"/>
                    <a:pt x="3153" y="1495"/>
                  </a:cubicBezTo>
                  <a:cubicBezTo>
                    <a:pt x="2793" y="1343"/>
                    <a:pt x="2410" y="1265"/>
                    <a:pt x="2026" y="1265"/>
                  </a:cubicBezTo>
                  <a:cubicBezTo>
                    <a:pt x="1761" y="1265"/>
                    <a:pt x="1495" y="1302"/>
                    <a:pt x="1238" y="1378"/>
                  </a:cubicBezTo>
                  <a:cubicBezTo>
                    <a:pt x="1170" y="1382"/>
                    <a:pt x="1102" y="1384"/>
                    <a:pt x="1033" y="1384"/>
                  </a:cubicBezTo>
                  <a:cubicBezTo>
                    <a:pt x="682" y="1384"/>
                    <a:pt x="333" y="1332"/>
                    <a:pt x="1" y="1215"/>
                  </a:cubicBezTo>
                  <a:lnTo>
                    <a:pt x="1" y="1215"/>
                  </a:lnTo>
                  <a:cubicBezTo>
                    <a:pt x="304" y="1705"/>
                    <a:pt x="1075" y="1729"/>
                    <a:pt x="1542" y="1752"/>
                  </a:cubicBezTo>
                  <a:cubicBezTo>
                    <a:pt x="1798" y="1752"/>
                    <a:pt x="2055" y="1822"/>
                    <a:pt x="2289" y="1939"/>
                  </a:cubicBezTo>
                  <a:cubicBezTo>
                    <a:pt x="2242" y="1985"/>
                    <a:pt x="2195" y="2055"/>
                    <a:pt x="2195" y="2125"/>
                  </a:cubicBezTo>
                  <a:cubicBezTo>
                    <a:pt x="2055" y="2149"/>
                    <a:pt x="1938" y="2172"/>
                    <a:pt x="1822" y="2242"/>
                  </a:cubicBezTo>
                  <a:cubicBezTo>
                    <a:pt x="2008" y="2289"/>
                    <a:pt x="2195" y="2336"/>
                    <a:pt x="2359" y="2429"/>
                  </a:cubicBezTo>
                  <a:cubicBezTo>
                    <a:pt x="2734" y="2709"/>
                    <a:pt x="3003" y="2794"/>
                    <a:pt x="3227" y="2794"/>
                  </a:cubicBezTo>
                  <a:cubicBezTo>
                    <a:pt x="3580" y="2794"/>
                    <a:pt x="3822" y="2581"/>
                    <a:pt x="4195" y="2581"/>
                  </a:cubicBezTo>
                  <a:cubicBezTo>
                    <a:pt x="4276" y="2581"/>
                    <a:pt x="4364" y="2591"/>
                    <a:pt x="4460" y="2616"/>
                  </a:cubicBezTo>
                  <a:lnTo>
                    <a:pt x="4507" y="2616"/>
                  </a:lnTo>
                  <a:cubicBezTo>
                    <a:pt x="4633" y="2656"/>
                    <a:pt x="4760" y="2675"/>
                    <a:pt x="4886" y="2675"/>
                  </a:cubicBezTo>
                  <a:cubicBezTo>
                    <a:pt x="5204" y="2675"/>
                    <a:pt x="5510" y="2553"/>
                    <a:pt x="5744" y="2336"/>
                  </a:cubicBezTo>
                  <a:lnTo>
                    <a:pt x="5744" y="2336"/>
                  </a:lnTo>
                  <a:cubicBezTo>
                    <a:pt x="5651" y="2341"/>
                    <a:pt x="5557" y="2344"/>
                    <a:pt x="5464" y="2344"/>
                  </a:cubicBezTo>
                  <a:cubicBezTo>
                    <a:pt x="5185" y="2344"/>
                    <a:pt x="4909" y="2318"/>
                    <a:pt x="4647" y="2266"/>
                  </a:cubicBezTo>
                  <a:cubicBezTo>
                    <a:pt x="4460" y="2172"/>
                    <a:pt x="4297" y="1542"/>
                    <a:pt x="5371" y="1168"/>
                  </a:cubicBezTo>
                  <a:cubicBezTo>
                    <a:pt x="6001" y="935"/>
                    <a:pt x="6585" y="538"/>
                    <a:pt x="7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1210;p57">
              <a:extLst>
                <a:ext uri="{FF2B5EF4-FFF2-40B4-BE49-F238E27FC236}">
                  <a16:creationId xmlns:a16="http://schemas.microsoft.com/office/drawing/2014/main" id="{F4127B6F-340E-C1E5-8C54-69A44515C053}"/>
                </a:ext>
              </a:extLst>
            </p:cNvPr>
            <p:cNvSpPr/>
            <p:nvPr/>
          </p:nvSpPr>
          <p:spPr>
            <a:xfrm>
              <a:off x="3349150" y="399575"/>
              <a:ext cx="136625" cy="83950"/>
            </a:xfrm>
            <a:custGeom>
              <a:avLst/>
              <a:gdLst/>
              <a:ahLst/>
              <a:cxnLst/>
              <a:rect l="l" t="t" r="r" b="b"/>
              <a:pathLst>
                <a:path w="5465" h="3358" extrusionOk="0">
                  <a:moveTo>
                    <a:pt x="2400" y="1"/>
                  </a:moveTo>
                  <a:cubicBezTo>
                    <a:pt x="1575" y="1"/>
                    <a:pt x="468" y="593"/>
                    <a:pt x="468" y="593"/>
                  </a:cubicBezTo>
                  <a:cubicBezTo>
                    <a:pt x="468" y="593"/>
                    <a:pt x="623" y="561"/>
                    <a:pt x="770" y="561"/>
                  </a:cubicBezTo>
                  <a:cubicBezTo>
                    <a:pt x="902" y="561"/>
                    <a:pt x="1028" y="587"/>
                    <a:pt x="1028" y="687"/>
                  </a:cubicBezTo>
                  <a:cubicBezTo>
                    <a:pt x="1028" y="873"/>
                    <a:pt x="1" y="1667"/>
                    <a:pt x="164" y="3068"/>
                  </a:cubicBezTo>
                  <a:cubicBezTo>
                    <a:pt x="152" y="3258"/>
                    <a:pt x="297" y="3357"/>
                    <a:pt x="445" y="3357"/>
                  </a:cubicBezTo>
                  <a:cubicBezTo>
                    <a:pt x="589" y="3357"/>
                    <a:pt x="736" y="3264"/>
                    <a:pt x="748" y="3068"/>
                  </a:cubicBezTo>
                  <a:cubicBezTo>
                    <a:pt x="841" y="2578"/>
                    <a:pt x="1075" y="2111"/>
                    <a:pt x="1425" y="1714"/>
                  </a:cubicBezTo>
                  <a:cubicBezTo>
                    <a:pt x="1588" y="1527"/>
                    <a:pt x="1798" y="1364"/>
                    <a:pt x="2032" y="1224"/>
                  </a:cubicBezTo>
                  <a:cubicBezTo>
                    <a:pt x="2079" y="1200"/>
                    <a:pt x="2125" y="1189"/>
                    <a:pt x="2172" y="1189"/>
                  </a:cubicBezTo>
                  <a:cubicBezTo>
                    <a:pt x="2219" y="1189"/>
                    <a:pt x="2265" y="1200"/>
                    <a:pt x="2312" y="1224"/>
                  </a:cubicBezTo>
                  <a:cubicBezTo>
                    <a:pt x="2569" y="1364"/>
                    <a:pt x="2849" y="1410"/>
                    <a:pt x="3129" y="1410"/>
                  </a:cubicBezTo>
                  <a:cubicBezTo>
                    <a:pt x="3199" y="1387"/>
                    <a:pt x="3269" y="1364"/>
                    <a:pt x="3363" y="1364"/>
                  </a:cubicBezTo>
                  <a:cubicBezTo>
                    <a:pt x="3394" y="1348"/>
                    <a:pt x="3430" y="1340"/>
                    <a:pt x="3467" y="1340"/>
                  </a:cubicBezTo>
                  <a:cubicBezTo>
                    <a:pt x="3542" y="1340"/>
                    <a:pt x="3620" y="1371"/>
                    <a:pt x="3666" y="1434"/>
                  </a:cubicBezTo>
                  <a:cubicBezTo>
                    <a:pt x="4017" y="1807"/>
                    <a:pt x="4437" y="2111"/>
                    <a:pt x="4927" y="2298"/>
                  </a:cubicBezTo>
                  <a:cubicBezTo>
                    <a:pt x="4971" y="2320"/>
                    <a:pt x="5016" y="2330"/>
                    <a:pt x="5058" y="2330"/>
                  </a:cubicBezTo>
                  <a:cubicBezTo>
                    <a:pt x="5284" y="2330"/>
                    <a:pt x="5454" y="2050"/>
                    <a:pt x="5277" y="1854"/>
                  </a:cubicBezTo>
                  <a:cubicBezTo>
                    <a:pt x="5091" y="1597"/>
                    <a:pt x="4904" y="1364"/>
                    <a:pt x="4717" y="1130"/>
                  </a:cubicBezTo>
                  <a:cubicBezTo>
                    <a:pt x="4577" y="990"/>
                    <a:pt x="4624" y="733"/>
                    <a:pt x="4810" y="663"/>
                  </a:cubicBezTo>
                  <a:cubicBezTo>
                    <a:pt x="5044" y="546"/>
                    <a:pt x="5277" y="383"/>
                    <a:pt x="5464" y="173"/>
                  </a:cubicBezTo>
                  <a:lnTo>
                    <a:pt x="5464" y="173"/>
                  </a:lnTo>
                  <a:cubicBezTo>
                    <a:pt x="5464" y="173"/>
                    <a:pt x="4768" y="299"/>
                    <a:pt x="4057" y="299"/>
                  </a:cubicBezTo>
                  <a:cubicBezTo>
                    <a:pt x="3625" y="299"/>
                    <a:pt x="3187" y="253"/>
                    <a:pt x="2896" y="103"/>
                  </a:cubicBezTo>
                  <a:cubicBezTo>
                    <a:pt x="2755" y="30"/>
                    <a:pt x="2584" y="1"/>
                    <a:pt x="2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1211;p57">
              <a:extLst>
                <a:ext uri="{FF2B5EF4-FFF2-40B4-BE49-F238E27FC236}">
                  <a16:creationId xmlns:a16="http://schemas.microsoft.com/office/drawing/2014/main" id="{75160811-12B9-5318-5C32-7B02FD2DA94F}"/>
                </a:ext>
              </a:extLst>
            </p:cNvPr>
            <p:cNvSpPr/>
            <p:nvPr/>
          </p:nvSpPr>
          <p:spPr>
            <a:xfrm>
              <a:off x="3145450" y="1012525"/>
              <a:ext cx="136600" cy="83300"/>
            </a:xfrm>
            <a:custGeom>
              <a:avLst/>
              <a:gdLst/>
              <a:ahLst/>
              <a:cxnLst/>
              <a:rect l="l" t="t" r="r" b="b"/>
              <a:pathLst>
                <a:path w="5464" h="3332" extrusionOk="0">
                  <a:moveTo>
                    <a:pt x="2411" y="0"/>
                  </a:moveTo>
                  <a:cubicBezTo>
                    <a:pt x="1585" y="0"/>
                    <a:pt x="467" y="614"/>
                    <a:pt x="467" y="614"/>
                  </a:cubicBezTo>
                  <a:cubicBezTo>
                    <a:pt x="467" y="614"/>
                    <a:pt x="634" y="572"/>
                    <a:pt x="785" y="572"/>
                  </a:cubicBezTo>
                  <a:cubicBezTo>
                    <a:pt x="912" y="572"/>
                    <a:pt x="1027" y="601"/>
                    <a:pt x="1027" y="707"/>
                  </a:cubicBezTo>
                  <a:cubicBezTo>
                    <a:pt x="1027" y="871"/>
                    <a:pt x="0" y="1665"/>
                    <a:pt x="187" y="3042"/>
                  </a:cubicBezTo>
                  <a:cubicBezTo>
                    <a:pt x="175" y="3232"/>
                    <a:pt x="320" y="3331"/>
                    <a:pt x="468" y="3331"/>
                  </a:cubicBezTo>
                  <a:cubicBezTo>
                    <a:pt x="612" y="3331"/>
                    <a:pt x="759" y="3238"/>
                    <a:pt x="771" y="3042"/>
                  </a:cubicBezTo>
                  <a:cubicBezTo>
                    <a:pt x="864" y="2552"/>
                    <a:pt x="1097" y="2108"/>
                    <a:pt x="1424" y="1735"/>
                  </a:cubicBezTo>
                  <a:cubicBezTo>
                    <a:pt x="1611" y="1525"/>
                    <a:pt x="1821" y="1361"/>
                    <a:pt x="2055" y="1221"/>
                  </a:cubicBezTo>
                  <a:cubicBezTo>
                    <a:pt x="2090" y="1198"/>
                    <a:pt x="2136" y="1186"/>
                    <a:pt x="2183" y="1186"/>
                  </a:cubicBezTo>
                  <a:cubicBezTo>
                    <a:pt x="2230" y="1186"/>
                    <a:pt x="2277" y="1198"/>
                    <a:pt x="2312" y="1221"/>
                  </a:cubicBezTo>
                  <a:cubicBezTo>
                    <a:pt x="2568" y="1361"/>
                    <a:pt x="2849" y="1408"/>
                    <a:pt x="3129" y="1408"/>
                  </a:cubicBezTo>
                  <a:cubicBezTo>
                    <a:pt x="3199" y="1385"/>
                    <a:pt x="3292" y="1385"/>
                    <a:pt x="3362" y="1361"/>
                  </a:cubicBezTo>
                  <a:cubicBezTo>
                    <a:pt x="3393" y="1346"/>
                    <a:pt x="3430" y="1338"/>
                    <a:pt x="3467" y="1338"/>
                  </a:cubicBezTo>
                  <a:cubicBezTo>
                    <a:pt x="3541" y="1338"/>
                    <a:pt x="3619" y="1369"/>
                    <a:pt x="3666" y="1431"/>
                  </a:cubicBezTo>
                  <a:cubicBezTo>
                    <a:pt x="4016" y="1805"/>
                    <a:pt x="4436" y="2108"/>
                    <a:pt x="4927" y="2295"/>
                  </a:cubicBezTo>
                  <a:cubicBezTo>
                    <a:pt x="4971" y="2317"/>
                    <a:pt x="5015" y="2327"/>
                    <a:pt x="5056" y="2327"/>
                  </a:cubicBezTo>
                  <a:cubicBezTo>
                    <a:pt x="5277" y="2327"/>
                    <a:pt x="5434" y="2048"/>
                    <a:pt x="5277" y="1852"/>
                  </a:cubicBezTo>
                  <a:cubicBezTo>
                    <a:pt x="5090" y="1595"/>
                    <a:pt x="4903" y="1361"/>
                    <a:pt x="4716" y="1128"/>
                  </a:cubicBezTo>
                  <a:cubicBezTo>
                    <a:pt x="4576" y="988"/>
                    <a:pt x="4623" y="754"/>
                    <a:pt x="4810" y="661"/>
                  </a:cubicBezTo>
                  <a:cubicBezTo>
                    <a:pt x="5043" y="544"/>
                    <a:pt x="5277" y="381"/>
                    <a:pt x="5464" y="194"/>
                  </a:cubicBezTo>
                  <a:lnTo>
                    <a:pt x="5464" y="194"/>
                  </a:lnTo>
                  <a:cubicBezTo>
                    <a:pt x="5463" y="194"/>
                    <a:pt x="4806" y="305"/>
                    <a:pt x="4116" y="305"/>
                  </a:cubicBezTo>
                  <a:cubicBezTo>
                    <a:pt x="3665" y="305"/>
                    <a:pt x="3200" y="257"/>
                    <a:pt x="2895" y="100"/>
                  </a:cubicBezTo>
                  <a:cubicBezTo>
                    <a:pt x="2757" y="29"/>
                    <a:pt x="2591" y="0"/>
                    <a:pt x="2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Google Shape;2088;p36">
            <a:extLst>
              <a:ext uri="{FF2B5EF4-FFF2-40B4-BE49-F238E27FC236}">
                <a16:creationId xmlns:a16="http://schemas.microsoft.com/office/drawing/2014/main" id="{33E1409A-D661-F3C9-C8BF-E34A03D5CF79}"/>
              </a:ext>
            </a:extLst>
          </p:cNvPr>
          <p:cNvSpPr txBox="1">
            <a:spLocks/>
          </p:cNvSpPr>
          <p:nvPr/>
        </p:nvSpPr>
        <p:spPr>
          <a:xfrm>
            <a:off x="-298825" y="2693257"/>
            <a:ext cx="6717300" cy="900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dk2"/>
              </a:buClr>
              <a:buSzPts val="3600"/>
              <a:buFont typeface="Chango"/>
              <a:buNone/>
              <a:defRPr sz="4300" b="0" i="0" u="none" strike="noStrike" cap="none">
                <a:solidFill>
                  <a:schemeClr val="dk2"/>
                </a:solidFill>
                <a:latin typeface="Chango"/>
                <a:ea typeface="Chango"/>
                <a:cs typeface="Chango"/>
                <a:sym typeface="Chango"/>
              </a:defRPr>
            </a:lvl1pPr>
            <a:lvl2pPr marR="0" lvl="1"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2pPr>
            <a:lvl3pPr marR="0" lvl="2"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3pPr>
            <a:lvl4pPr marR="0" lvl="3"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4pPr>
            <a:lvl5pPr marR="0" lvl="4"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5pPr>
            <a:lvl6pPr marR="0" lvl="5"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6pPr>
            <a:lvl7pPr marR="0" lvl="6"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7pPr>
            <a:lvl8pPr marR="0" lvl="7"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8pPr>
            <a:lvl9pPr marR="0" lvl="8"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9pPr>
          </a:lstStyle>
          <a:p>
            <a:pPr marL="0" marR="0" lvl="0" indent="0" algn="ctr" defTabSz="914400" rtl="0" eaLnBrk="1" fontAlgn="auto" latinLnBrk="0" hangingPunct="1">
              <a:lnSpc>
                <a:spcPct val="90000"/>
              </a:lnSpc>
              <a:spcBef>
                <a:spcPts val="0"/>
              </a:spcBef>
              <a:spcAft>
                <a:spcPts val="0"/>
              </a:spcAft>
              <a:buClr>
                <a:srgbClr val="2D3E53"/>
              </a:buClr>
              <a:buSzPts val="3600"/>
              <a:buFont typeface="Chango"/>
              <a:buNone/>
              <a:tabLst/>
              <a:defRPr/>
            </a:pPr>
            <a:endParaRPr kumimoji="0" lang="en-US" sz="4300" b="1" i="0" u="none" strike="noStrike" kern="0" cap="none" spc="0" normalizeH="0" baseline="0" noProof="0">
              <a:ln>
                <a:noFill/>
              </a:ln>
              <a:solidFill>
                <a:srgbClr val="2D3E53"/>
              </a:solidFill>
              <a:effectLst/>
              <a:uLnTx/>
              <a:uFillTx/>
              <a:latin typeface="Times New Roman" panose="02020603050405020304" pitchFamily="18" charset="0"/>
              <a:cs typeface="Times New Roman" panose="02020603050405020304" pitchFamily="18" charset="0"/>
              <a:sym typeface="Chango"/>
            </a:endParaRPr>
          </a:p>
        </p:txBody>
      </p:sp>
      <p:sp>
        <p:nvSpPr>
          <p:cNvPr id="5" name="Google Shape;2089;p36">
            <a:extLst>
              <a:ext uri="{FF2B5EF4-FFF2-40B4-BE49-F238E27FC236}">
                <a16:creationId xmlns:a16="http://schemas.microsoft.com/office/drawing/2014/main" id="{EFA2A459-8D50-3A0C-D835-B65108010AA5}"/>
              </a:ext>
            </a:extLst>
          </p:cNvPr>
          <p:cNvSpPr txBox="1">
            <a:spLocks/>
          </p:cNvSpPr>
          <p:nvPr/>
        </p:nvSpPr>
        <p:spPr>
          <a:xfrm>
            <a:off x="1629500" y="523934"/>
            <a:ext cx="2543518" cy="1711023"/>
          </a:xfrm>
          <a:prstGeom prst="rect">
            <a:avLst/>
          </a:prstGeom>
          <a:noFill/>
          <a:ln w="28575" cap="flat" cmpd="sng">
            <a:solidFill>
              <a:srgbClr val="B9BE43"/>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dk2"/>
              </a:buClr>
              <a:buSzPts val="6000"/>
              <a:buFont typeface="Chango"/>
              <a:buNone/>
              <a:defRPr sz="9600" b="0" i="0" u="none" strike="noStrike" cap="none">
                <a:solidFill>
                  <a:schemeClr val="dk2"/>
                </a:solidFill>
                <a:latin typeface="Chango"/>
                <a:ea typeface="Chango"/>
                <a:cs typeface="Chango"/>
                <a:sym typeface="Chango"/>
              </a:defRPr>
            </a:lvl1pPr>
            <a:lvl2pPr marR="0" lvl="1"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2pPr>
            <a:lvl3pPr marR="0" lvl="2"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3pPr>
            <a:lvl4pPr marR="0" lvl="3"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4pPr>
            <a:lvl5pPr marR="0" lvl="4"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5pPr>
            <a:lvl6pPr marR="0" lvl="5"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6pPr>
            <a:lvl7pPr marR="0" lvl="6"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7pPr>
            <a:lvl8pPr marR="0" lvl="7"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8pPr>
            <a:lvl9pPr marR="0" lvl="8"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9pPr>
          </a:lstStyle>
          <a:p>
            <a:pPr marL="0" marR="0" lvl="0" indent="0" algn="ctr" defTabSz="914400" rtl="0" eaLnBrk="1" fontAlgn="auto" latinLnBrk="0" hangingPunct="1">
              <a:lnSpc>
                <a:spcPct val="90000"/>
              </a:lnSpc>
              <a:spcBef>
                <a:spcPts val="0"/>
              </a:spcBef>
              <a:spcAft>
                <a:spcPts val="0"/>
              </a:spcAft>
              <a:buClr>
                <a:srgbClr val="2D3E53"/>
              </a:buClr>
              <a:buSzPts val="6000"/>
              <a:buFont typeface="Chango"/>
              <a:buNone/>
              <a:tabLst/>
              <a:defRPr/>
            </a:pPr>
            <a:r>
              <a:rPr kumimoji="0" lang="en" sz="9600" b="1" i="0" u="none" strike="noStrike" kern="0" cap="none" spc="0" normalizeH="0" baseline="0" noProof="0">
                <a:ln>
                  <a:noFill/>
                </a:ln>
                <a:solidFill>
                  <a:srgbClr val="2D3E53"/>
                </a:solidFill>
                <a:effectLst/>
                <a:uLnTx/>
                <a:uFillTx/>
                <a:latin typeface="Times New Roman" panose="02020603050405020304" pitchFamily="18" charset="0"/>
                <a:cs typeface="Times New Roman" panose="02020603050405020304" pitchFamily="18" charset="0"/>
                <a:sym typeface="Chango"/>
              </a:rPr>
              <a:t>II</a:t>
            </a:r>
          </a:p>
        </p:txBody>
      </p:sp>
      <p:sp>
        <p:nvSpPr>
          <p:cNvPr id="13" name="TextBox 12">
            <a:extLst>
              <a:ext uri="{FF2B5EF4-FFF2-40B4-BE49-F238E27FC236}">
                <a16:creationId xmlns:a16="http://schemas.microsoft.com/office/drawing/2014/main" id="{C8E5F551-B23F-7795-643A-CAAB70BBC883}"/>
              </a:ext>
            </a:extLst>
          </p:cNvPr>
          <p:cNvSpPr txBox="1"/>
          <p:nvPr/>
        </p:nvSpPr>
        <p:spPr>
          <a:xfrm>
            <a:off x="270495" y="2478868"/>
            <a:ext cx="5422230" cy="1311128"/>
          </a:xfrm>
          <a:prstGeom prst="rect">
            <a:avLst/>
          </a:prstGeom>
          <a:noFill/>
        </p:spPr>
        <p:txBody>
          <a:bodyPr wrap="square">
            <a:spAutoFit/>
          </a:bodyPr>
          <a:lstStyle/>
          <a:p>
            <a:pPr marL="0" marR="0" lvl="0" indent="0" algn="ctr" defTabSz="914400" rtl="0" eaLnBrk="1" fontAlgn="auto" latinLnBrk="0" hangingPunct="1">
              <a:lnSpc>
                <a:spcPct val="90000"/>
              </a:lnSpc>
              <a:spcBef>
                <a:spcPts val="0"/>
              </a:spcBef>
              <a:spcAft>
                <a:spcPts val="0"/>
              </a:spcAft>
              <a:buClr>
                <a:srgbClr val="2D3E53"/>
              </a:buClr>
              <a:buSzPts val="3600"/>
              <a:buFont typeface="Chango"/>
              <a:buNone/>
              <a:tabLst/>
              <a:defRPr/>
            </a:pPr>
            <a:r>
              <a:rPr lang="en-US" sz="4400" b="1">
                <a:solidFill>
                  <a:srgbClr val="2D3E53"/>
                </a:solidFill>
                <a:latin typeface="Times New Roman" panose="02020603050405020304" pitchFamily="18" charset="0"/>
                <a:cs typeface="Times New Roman" panose="02020603050405020304" pitchFamily="18" charset="0"/>
              </a:rPr>
              <a:t>Trải nghiệm cùng văn bản</a:t>
            </a:r>
            <a:endParaRPr kumimoji="0" lang="en-US" sz="9600" b="1" i="0" u="none" strike="noStrike" kern="0" cap="none" spc="0" normalizeH="0" baseline="0" noProof="0">
              <a:ln>
                <a:noFill/>
              </a:ln>
              <a:solidFill>
                <a:srgbClr val="2D3E53"/>
              </a:solidFill>
              <a:effectLst/>
              <a:uLnTx/>
              <a:uFillTx/>
              <a:latin typeface="Times New Roman" panose="02020603050405020304" pitchFamily="18" charset="0"/>
              <a:cs typeface="Times New Roman" panose="02020603050405020304" pitchFamily="18" charset="0"/>
              <a:sym typeface="Chango"/>
            </a:endParaRPr>
          </a:p>
        </p:txBody>
      </p:sp>
      <p:sp>
        <p:nvSpPr>
          <p:cNvPr id="14" name="Google Shape;1240;p19">
            <a:extLst>
              <a:ext uri="{FF2B5EF4-FFF2-40B4-BE49-F238E27FC236}">
                <a16:creationId xmlns:a16="http://schemas.microsoft.com/office/drawing/2014/main" id="{8BB7B21B-E2A5-6373-7984-2C5338CA6704}"/>
              </a:ext>
            </a:extLst>
          </p:cNvPr>
          <p:cNvSpPr/>
          <p:nvPr/>
        </p:nvSpPr>
        <p:spPr>
          <a:xfrm flipH="1">
            <a:off x="565960" y="988624"/>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5" name="Google Shape;1241;p19">
            <a:extLst>
              <a:ext uri="{FF2B5EF4-FFF2-40B4-BE49-F238E27FC236}">
                <a16:creationId xmlns:a16="http://schemas.microsoft.com/office/drawing/2014/main" id="{D0562C2F-436C-9B8F-CCB9-5FF46D446D18}"/>
              </a:ext>
            </a:extLst>
          </p:cNvPr>
          <p:cNvGrpSpPr/>
          <p:nvPr/>
        </p:nvGrpSpPr>
        <p:grpSpPr>
          <a:xfrm rot="15052577">
            <a:off x="1383690" y="1307771"/>
            <a:ext cx="1145650" cy="700230"/>
            <a:chOff x="3182725" y="919500"/>
            <a:chExt cx="1712225" cy="1046525"/>
          </a:xfrm>
        </p:grpSpPr>
        <p:sp>
          <p:nvSpPr>
            <p:cNvPr id="16" name="Google Shape;1242;p19">
              <a:extLst>
                <a:ext uri="{FF2B5EF4-FFF2-40B4-BE49-F238E27FC236}">
                  <a16:creationId xmlns:a16="http://schemas.microsoft.com/office/drawing/2014/main" id="{242A2DFA-3CC3-A025-7076-4B1FED846044}"/>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243;p19">
              <a:extLst>
                <a:ext uri="{FF2B5EF4-FFF2-40B4-BE49-F238E27FC236}">
                  <a16:creationId xmlns:a16="http://schemas.microsoft.com/office/drawing/2014/main" id="{0E670452-C5F6-7AC0-3079-FC4224F70623}"/>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244;p19">
              <a:extLst>
                <a:ext uri="{FF2B5EF4-FFF2-40B4-BE49-F238E27FC236}">
                  <a16:creationId xmlns:a16="http://schemas.microsoft.com/office/drawing/2014/main" id="{FE94C55E-A6B3-909C-B515-5E9C8DE88C9E}"/>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245;p19">
              <a:extLst>
                <a:ext uri="{FF2B5EF4-FFF2-40B4-BE49-F238E27FC236}">
                  <a16:creationId xmlns:a16="http://schemas.microsoft.com/office/drawing/2014/main" id="{B4E742B9-0A84-AB6E-EB93-D8379E5764BF}"/>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246;p19">
              <a:extLst>
                <a:ext uri="{FF2B5EF4-FFF2-40B4-BE49-F238E27FC236}">
                  <a16:creationId xmlns:a16="http://schemas.microsoft.com/office/drawing/2014/main" id="{D875C336-CEBC-7FAA-8DB0-53158B36B343}"/>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1" name="Google Shape;1247;p19">
            <a:extLst>
              <a:ext uri="{FF2B5EF4-FFF2-40B4-BE49-F238E27FC236}">
                <a16:creationId xmlns:a16="http://schemas.microsoft.com/office/drawing/2014/main" id="{7D17AF3A-1702-3391-F874-A627D07299F3}"/>
              </a:ext>
            </a:extLst>
          </p:cNvPr>
          <p:cNvGrpSpPr/>
          <p:nvPr/>
        </p:nvGrpSpPr>
        <p:grpSpPr>
          <a:xfrm rot="5400000">
            <a:off x="6850310" y="110026"/>
            <a:ext cx="960975" cy="983875"/>
            <a:chOff x="1459725" y="3033450"/>
            <a:chExt cx="960975" cy="983875"/>
          </a:xfrm>
        </p:grpSpPr>
        <p:sp>
          <p:nvSpPr>
            <p:cNvPr id="22" name="Google Shape;1248;p19">
              <a:extLst>
                <a:ext uri="{FF2B5EF4-FFF2-40B4-BE49-F238E27FC236}">
                  <a16:creationId xmlns:a16="http://schemas.microsoft.com/office/drawing/2014/main" id="{94F86B4D-7B0F-E12F-F411-8652483E74DB}"/>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249;p19">
              <a:extLst>
                <a:ext uri="{FF2B5EF4-FFF2-40B4-BE49-F238E27FC236}">
                  <a16:creationId xmlns:a16="http://schemas.microsoft.com/office/drawing/2014/main" id="{813037FC-29B7-EA8D-7028-69DEF1B5DE5D}"/>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rgbClr val="4884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250;p19">
              <a:extLst>
                <a:ext uri="{FF2B5EF4-FFF2-40B4-BE49-F238E27FC236}">
                  <a16:creationId xmlns:a16="http://schemas.microsoft.com/office/drawing/2014/main" id="{161DDE89-443D-19C9-4C64-AC87CDD56D90}"/>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251;p19">
              <a:extLst>
                <a:ext uri="{FF2B5EF4-FFF2-40B4-BE49-F238E27FC236}">
                  <a16:creationId xmlns:a16="http://schemas.microsoft.com/office/drawing/2014/main" id="{B13D870C-D284-E7A9-B742-860D7AD71F59}"/>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rgbClr val="4884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 name="Google Shape;1252;p19">
            <a:extLst>
              <a:ext uri="{FF2B5EF4-FFF2-40B4-BE49-F238E27FC236}">
                <a16:creationId xmlns:a16="http://schemas.microsoft.com/office/drawing/2014/main" id="{311356F2-9B5D-AA1B-C515-2D06F8ADA470}"/>
              </a:ext>
            </a:extLst>
          </p:cNvPr>
          <p:cNvGrpSpPr/>
          <p:nvPr/>
        </p:nvGrpSpPr>
        <p:grpSpPr>
          <a:xfrm rot="-5400000">
            <a:off x="3219282" y="400469"/>
            <a:ext cx="826650" cy="1041725"/>
            <a:chOff x="2030500" y="3653500"/>
            <a:chExt cx="826650" cy="1041725"/>
          </a:xfrm>
        </p:grpSpPr>
        <p:sp>
          <p:nvSpPr>
            <p:cNvPr id="27" name="Google Shape;1253;p19">
              <a:extLst>
                <a:ext uri="{FF2B5EF4-FFF2-40B4-BE49-F238E27FC236}">
                  <a16:creationId xmlns:a16="http://schemas.microsoft.com/office/drawing/2014/main" id="{1CFEA6AE-6289-E9FA-CE48-BAD734FD0EB2}"/>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254;p19">
              <a:extLst>
                <a:ext uri="{FF2B5EF4-FFF2-40B4-BE49-F238E27FC236}">
                  <a16:creationId xmlns:a16="http://schemas.microsoft.com/office/drawing/2014/main" id="{7924D900-4DFC-4DE0-C9C2-91FFD1D6D1E2}"/>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255;p19">
              <a:extLst>
                <a:ext uri="{FF2B5EF4-FFF2-40B4-BE49-F238E27FC236}">
                  <a16:creationId xmlns:a16="http://schemas.microsoft.com/office/drawing/2014/main" id="{2B225656-6CE0-61E7-CD64-F46CEB07919A}"/>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256;p19">
              <a:extLst>
                <a:ext uri="{FF2B5EF4-FFF2-40B4-BE49-F238E27FC236}">
                  <a16:creationId xmlns:a16="http://schemas.microsoft.com/office/drawing/2014/main" id="{D3A8CDE4-3E53-2097-BFD8-C443F346A9EC}"/>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257;p19">
              <a:extLst>
                <a:ext uri="{FF2B5EF4-FFF2-40B4-BE49-F238E27FC236}">
                  <a16:creationId xmlns:a16="http://schemas.microsoft.com/office/drawing/2014/main" id="{66750F16-49A6-9705-1BC9-4CF04987224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258;p19">
              <a:extLst>
                <a:ext uri="{FF2B5EF4-FFF2-40B4-BE49-F238E27FC236}">
                  <a16:creationId xmlns:a16="http://schemas.microsoft.com/office/drawing/2014/main" id="{4755DA6C-9704-B2AC-BBAB-803FC004C21C}"/>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259;p19">
              <a:extLst>
                <a:ext uri="{FF2B5EF4-FFF2-40B4-BE49-F238E27FC236}">
                  <a16:creationId xmlns:a16="http://schemas.microsoft.com/office/drawing/2014/main" id="{563DD245-E114-9D14-F850-CD88C0BD9926}"/>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260;p19">
              <a:extLst>
                <a:ext uri="{FF2B5EF4-FFF2-40B4-BE49-F238E27FC236}">
                  <a16:creationId xmlns:a16="http://schemas.microsoft.com/office/drawing/2014/main" id="{E6CF8159-3D3F-BE08-B6F9-3BCB5CE96524}"/>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261;p19">
              <a:extLst>
                <a:ext uri="{FF2B5EF4-FFF2-40B4-BE49-F238E27FC236}">
                  <a16:creationId xmlns:a16="http://schemas.microsoft.com/office/drawing/2014/main" id="{C2E86FE1-1907-2CB8-F4FF-ABF9E1C6CF00}"/>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262;p19">
              <a:extLst>
                <a:ext uri="{FF2B5EF4-FFF2-40B4-BE49-F238E27FC236}">
                  <a16:creationId xmlns:a16="http://schemas.microsoft.com/office/drawing/2014/main" id="{F2C1B64F-822C-CC04-D2AE-967FBA53B72F}"/>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263;p19">
              <a:extLst>
                <a:ext uri="{FF2B5EF4-FFF2-40B4-BE49-F238E27FC236}">
                  <a16:creationId xmlns:a16="http://schemas.microsoft.com/office/drawing/2014/main" id="{B4DFEECD-0C5E-E69A-86ED-3025AB1723CF}"/>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264;p19">
              <a:extLst>
                <a:ext uri="{FF2B5EF4-FFF2-40B4-BE49-F238E27FC236}">
                  <a16:creationId xmlns:a16="http://schemas.microsoft.com/office/drawing/2014/main" id="{7197E29B-02CD-4777-4682-06DC154E63DF}"/>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265;p19">
              <a:extLst>
                <a:ext uri="{FF2B5EF4-FFF2-40B4-BE49-F238E27FC236}">
                  <a16:creationId xmlns:a16="http://schemas.microsoft.com/office/drawing/2014/main" id="{E756E141-4272-D46D-33DA-DD57A3D7F8B5}"/>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266;p19">
              <a:extLst>
                <a:ext uri="{FF2B5EF4-FFF2-40B4-BE49-F238E27FC236}">
                  <a16:creationId xmlns:a16="http://schemas.microsoft.com/office/drawing/2014/main" id="{EAF7522B-E816-47C5-DEE8-D4F707DAEAD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267;p19">
              <a:extLst>
                <a:ext uri="{FF2B5EF4-FFF2-40B4-BE49-F238E27FC236}">
                  <a16:creationId xmlns:a16="http://schemas.microsoft.com/office/drawing/2014/main" id="{BEECCCFD-4CF8-15C5-FFDD-94261A6F32C8}"/>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268;p19">
              <a:extLst>
                <a:ext uri="{FF2B5EF4-FFF2-40B4-BE49-F238E27FC236}">
                  <a16:creationId xmlns:a16="http://schemas.microsoft.com/office/drawing/2014/main" id="{D801305C-E234-A75E-BFDD-30B8A72424AA}"/>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269;p19">
              <a:extLst>
                <a:ext uri="{FF2B5EF4-FFF2-40B4-BE49-F238E27FC236}">
                  <a16:creationId xmlns:a16="http://schemas.microsoft.com/office/drawing/2014/main" id="{CEE8E2FA-A5BA-5AC4-57BF-3B5524D5AAB2}"/>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270;p19">
              <a:extLst>
                <a:ext uri="{FF2B5EF4-FFF2-40B4-BE49-F238E27FC236}">
                  <a16:creationId xmlns:a16="http://schemas.microsoft.com/office/drawing/2014/main" id="{DBF2D130-6162-BE7B-D497-0B40FD299596}"/>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271;p19">
              <a:extLst>
                <a:ext uri="{FF2B5EF4-FFF2-40B4-BE49-F238E27FC236}">
                  <a16:creationId xmlns:a16="http://schemas.microsoft.com/office/drawing/2014/main" id="{35C6F6DD-5FA9-2693-EF41-1D4060DAC559}"/>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272;p19">
              <a:extLst>
                <a:ext uri="{FF2B5EF4-FFF2-40B4-BE49-F238E27FC236}">
                  <a16:creationId xmlns:a16="http://schemas.microsoft.com/office/drawing/2014/main" id="{E1BDB311-79E9-B9E5-8EB9-CD83A4A7F152}"/>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273;p19">
              <a:extLst>
                <a:ext uri="{FF2B5EF4-FFF2-40B4-BE49-F238E27FC236}">
                  <a16:creationId xmlns:a16="http://schemas.microsoft.com/office/drawing/2014/main" id="{65931183-6FDE-51C0-5400-97B313DCF633}"/>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274;p19">
              <a:extLst>
                <a:ext uri="{FF2B5EF4-FFF2-40B4-BE49-F238E27FC236}">
                  <a16:creationId xmlns:a16="http://schemas.microsoft.com/office/drawing/2014/main" id="{DDD559D7-1649-F304-705F-5F8F1432C986}"/>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275;p19">
              <a:extLst>
                <a:ext uri="{FF2B5EF4-FFF2-40B4-BE49-F238E27FC236}">
                  <a16:creationId xmlns:a16="http://schemas.microsoft.com/office/drawing/2014/main" id="{A5BDDFB2-FC96-4291-6518-2380F69E30FB}"/>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276;p19">
              <a:extLst>
                <a:ext uri="{FF2B5EF4-FFF2-40B4-BE49-F238E27FC236}">
                  <a16:creationId xmlns:a16="http://schemas.microsoft.com/office/drawing/2014/main" id="{C5F762EE-DBDC-4792-B8DA-83DCFD337083}"/>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277;p19">
              <a:extLst>
                <a:ext uri="{FF2B5EF4-FFF2-40B4-BE49-F238E27FC236}">
                  <a16:creationId xmlns:a16="http://schemas.microsoft.com/office/drawing/2014/main" id="{8E1400BA-162B-A24D-DE2F-3391F6BDA3B3}"/>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278;p19">
              <a:extLst>
                <a:ext uri="{FF2B5EF4-FFF2-40B4-BE49-F238E27FC236}">
                  <a16:creationId xmlns:a16="http://schemas.microsoft.com/office/drawing/2014/main" id="{166D9232-88CA-C762-784F-664333C82CEA}"/>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279;p19">
              <a:extLst>
                <a:ext uri="{FF2B5EF4-FFF2-40B4-BE49-F238E27FC236}">
                  <a16:creationId xmlns:a16="http://schemas.microsoft.com/office/drawing/2014/main" id="{0BC5BC8E-3B96-A7EB-8798-CC83E8911DD5}"/>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280;p19">
              <a:extLst>
                <a:ext uri="{FF2B5EF4-FFF2-40B4-BE49-F238E27FC236}">
                  <a16:creationId xmlns:a16="http://schemas.microsoft.com/office/drawing/2014/main" id="{C4C94F7C-695F-4DDE-4567-F5420F02A57C}"/>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281;p19">
              <a:extLst>
                <a:ext uri="{FF2B5EF4-FFF2-40B4-BE49-F238E27FC236}">
                  <a16:creationId xmlns:a16="http://schemas.microsoft.com/office/drawing/2014/main" id="{CFE118CA-94ED-B270-13B9-F6DA3A60FA28}"/>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04" name="Freeform 4"/>
          <p:cNvSpPr/>
          <p:nvPr/>
        </p:nvSpPr>
        <p:spPr>
          <a:xfrm>
            <a:off x="5207822" y="747050"/>
            <a:ext cx="4100101" cy="4114800"/>
          </a:xfrm>
          <a:custGeom>
            <a:avLst/>
            <a:gdLst/>
            <a:ahLst/>
            <a:cxnLst/>
            <a:rect l="l" t="t" r="r" b="b"/>
            <a:pathLst>
              <a:path w="3350814" h="4114800">
                <a:moveTo>
                  <a:pt x="0" y="0"/>
                </a:moveTo>
                <a:lnTo>
                  <a:pt x="3350814" y="0"/>
                </a:lnTo>
                <a:lnTo>
                  <a:pt x="3350814"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grpSp>
        <p:nvGrpSpPr>
          <p:cNvPr id="205" name="Google Shape;136;p3">
            <a:extLst>
              <a:ext uri="{FF2B5EF4-FFF2-40B4-BE49-F238E27FC236}">
                <a16:creationId xmlns:a16="http://schemas.microsoft.com/office/drawing/2014/main" id="{C0F1FCC3-22B8-7B69-49B3-F70568AD9108}"/>
              </a:ext>
            </a:extLst>
          </p:cNvPr>
          <p:cNvGrpSpPr/>
          <p:nvPr/>
        </p:nvGrpSpPr>
        <p:grpSpPr>
          <a:xfrm>
            <a:off x="6510140" y="32"/>
            <a:ext cx="2634163" cy="1149414"/>
            <a:chOff x="4955225" y="742325"/>
            <a:chExt cx="2025500" cy="883825"/>
          </a:xfrm>
        </p:grpSpPr>
        <p:sp>
          <p:nvSpPr>
            <p:cNvPr id="206" name="Google Shape;137;p3">
              <a:extLst>
                <a:ext uri="{FF2B5EF4-FFF2-40B4-BE49-F238E27FC236}">
                  <a16:creationId xmlns:a16="http://schemas.microsoft.com/office/drawing/2014/main" id="{CD71D9D8-69D5-3B1E-40BF-D69422149BF9}"/>
                </a:ext>
              </a:extLst>
            </p:cNvPr>
            <p:cNvSpPr/>
            <p:nvPr/>
          </p:nvSpPr>
          <p:spPr>
            <a:xfrm>
              <a:off x="4955225" y="742325"/>
              <a:ext cx="2025500" cy="857900"/>
            </a:xfrm>
            <a:custGeom>
              <a:avLst/>
              <a:gdLst/>
              <a:ahLst/>
              <a:cxnLst/>
              <a:rect l="l" t="t" r="r" b="b"/>
              <a:pathLst>
                <a:path w="81020" h="34316" extrusionOk="0">
                  <a:moveTo>
                    <a:pt x="1" y="0"/>
                  </a:moveTo>
                  <a:cubicBezTo>
                    <a:pt x="1" y="0"/>
                    <a:pt x="7596" y="19853"/>
                    <a:pt x="33090" y="23036"/>
                  </a:cubicBezTo>
                  <a:cubicBezTo>
                    <a:pt x="58586" y="26220"/>
                    <a:pt x="75106" y="29046"/>
                    <a:pt x="81019" y="34316"/>
                  </a:cubicBezTo>
                  <a:lnTo>
                    <a:pt x="81019" y="20681"/>
                  </a:lnTo>
                  <a:cubicBezTo>
                    <a:pt x="81019" y="20681"/>
                    <a:pt x="67049" y="14522"/>
                    <a:pt x="45958" y="14522"/>
                  </a:cubicBezTo>
                  <a:cubicBezTo>
                    <a:pt x="29744" y="14522"/>
                    <a:pt x="12318" y="9316"/>
                    <a:pt x="10376"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7" name="Google Shape;138;p3">
              <a:extLst>
                <a:ext uri="{FF2B5EF4-FFF2-40B4-BE49-F238E27FC236}">
                  <a16:creationId xmlns:a16="http://schemas.microsoft.com/office/drawing/2014/main" id="{11F66876-C2A5-8117-2711-9CEB98BBC559}"/>
                </a:ext>
              </a:extLst>
            </p:cNvPr>
            <p:cNvSpPr/>
            <p:nvPr/>
          </p:nvSpPr>
          <p:spPr>
            <a:xfrm>
              <a:off x="4990100" y="742325"/>
              <a:ext cx="1990625" cy="581100"/>
            </a:xfrm>
            <a:custGeom>
              <a:avLst/>
              <a:gdLst/>
              <a:ahLst/>
              <a:cxnLst/>
              <a:rect l="l" t="t" r="r" b="b"/>
              <a:pathLst>
                <a:path w="79625" h="23244" extrusionOk="0">
                  <a:moveTo>
                    <a:pt x="1" y="0"/>
                  </a:moveTo>
                  <a:cubicBezTo>
                    <a:pt x="4577" y="3016"/>
                    <a:pt x="8850" y="6261"/>
                    <a:pt x="13396" y="9509"/>
                  </a:cubicBezTo>
                  <a:cubicBezTo>
                    <a:pt x="18775" y="13350"/>
                    <a:pt x="24921" y="15080"/>
                    <a:pt x="31451" y="16616"/>
                  </a:cubicBezTo>
                  <a:cubicBezTo>
                    <a:pt x="38558" y="18152"/>
                    <a:pt x="45859" y="19689"/>
                    <a:pt x="52966" y="20650"/>
                  </a:cubicBezTo>
                  <a:cubicBezTo>
                    <a:pt x="60456" y="21610"/>
                    <a:pt x="68140" y="21226"/>
                    <a:pt x="75632" y="22378"/>
                  </a:cubicBezTo>
                  <a:cubicBezTo>
                    <a:pt x="76993" y="22605"/>
                    <a:pt x="78320" y="22899"/>
                    <a:pt x="79624" y="23243"/>
                  </a:cubicBezTo>
                  <a:lnTo>
                    <a:pt x="79624" y="20681"/>
                  </a:lnTo>
                  <a:cubicBezTo>
                    <a:pt x="79624" y="20681"/>
                    <a:pt x="65654" y="14522"/>
                    <a:pt x="44563" y="14522"/>
                  </a:cubicBezTo>
                  <a:cubicBezTo>
                    <a:pt x="28349" y="14522"/>
                    <a:pt x="10923" y="9316"/>
                    <a:pt x="8981" y="0"/>
                  </a:cubicBezTo>
                  <a:close/>
                </a:path>
              </a:pathLst>
            </a:custGeom>
            <a:solidFill>
              <a:srgbClr val="4884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8" name="Google Shape;139;p3">
              <a:extLst>
                <a:ext uri="{FF2B5EF4-FFF2-40B4-BE49-F238E27FC236}">
                  <a16:creationId xmlns:a16="http://schemas.microsoft.com/office/drawing/2014/main" id="{3F761A82-2CA8-CA54-4EAA-859BD377DC3B}"/>
                </a:ext>
              </a:extLst>
            </p:cNvPr>
            <p:cNvSpPr/>
            <p:nvPr/>
          </p:nvSpPr>
          <p:spPr>
            <a:xfrm>
              <a:off x="5054225" y="742325"/>
              <a:ext cx="1926500" cy="827500"/>
            </a:xfrm>
            <a:custGeom>
              <a:avLst/>
              <a:gdLst/>
              <a:ahLst/>
              <a:cxnLst/>
              <a:rect l="l" t="t" r="r" b="b"/>
              <a:pathLst>
                <a:path w="77060" h="33100" extrusionOk="0">
                  <a:moveTo>
                    <a:pt x="0" y="0"/>
                  </a:moveTo>
                  <a:cubicBezTo>
                    <a:pt x="4197" y="5694"/>
                    <a:pt x="8911" y="11056"/>
                    <a:pt x="14778" y="15047"/>
                  </a:cubicBezTo>
                  <a:cubicBezTo>
                    <a:pt x="12636" y="14354"/>
                    <a:pt x="10529" y="13536"/>
                    <a:pt x="8467" y="12545"/>
                  </a:cubicBezTo>
                  <a:cubicBezTo>
                    <a:pt x="8424" y="12524"/>
                    <a:pt x="8381" y="12515"/>
                    <a:pt x="8341" y="12515"/>
                  </a:cubicBezTo>
                  <a:cubicBezTo>
                    <a:pt x="8100" y="12515"/>
                    <a:pt x="7947" y="12848"/>
                    <a:pt x="8199" y="13003"/>
                  </a:cubicBezTo>
                  <a:cubicBezTo>
                    <a:pt x="12779" y="15807"/>
                    <a:pt x="19084" y="18394"/>
                    <a:pt x="19217" y="18457"/>
                  </a:cubicBezTo>
                  <a:cubicBezTo>
                    <a:pt x="21140" y="19350"/>
                    <a:pt x="22720" y="20412"/>
                    <a:pt x="21937" y="20412"/>
                  </a:cubicBezTo>
                  <a:cubicBezTo>
                    <a:pt x="21870" y="20412"/>
                    <a:pt x="21785" y="20404"/>
                    <a:pt x="21681" y="20388"/>
                  </a:cubicBezTo>
                  <a:cubicBezTo>
                    <a:pt x="19814" y="19658"/>
                    <a:pt x="17982" y="18838"/>
                    <a:pt x="16166" y="17985"/>
                  </a:cubicBezTo>
                  <a:cubicBezTo>
                    <a:pt x="11884" y="15970"/>
                    <a:pt x="7818" y="13553"/>
                    <a:pt x="3779" y="11096"/>
                  </a:cubicBezTo>
                  <a:lnTo>
                    <a:pt x="3779" y="11096"/>
                  </a:lnTo>
                  <a:cubicBezTo>
                    <a:pt x="5068" y="12383"/>
                    <a:pt x="6541" y="13680"/>
                    <a:pt x="8218" y="14926"/>
                  </a:cubicBezTo>
                  <a:cubicBezTo>
                    <a:pt x="9022" y="15491"/>
                    <a:pt x="9831" y="16049"/>
                    <a:pt x="10646" y="16595"/>
                  </a:cubicBezTo>
                  <a:cubicBezTo>
                    <a:pt x="15365" y="19592"/>
                    <a:pt x="21430" y="22075"/>
                    <a:pt x="29130" y="23036"/>
                  </a:cubicBezTo>
                  <a:cubicBezTo>
                    <a:pt x="50095" y="25655"/>
                    <a:pt x="64988" y="28031"/>
                    <a:pt x="72908" y="31721"/>
                  </a:cubicBezTo>
                  <a:cubicBezTo>
                    <a:pt x="73319" y="31849"/>
                    <a:pt x="73729" y="31978"/>
                    <a:pt x="74139" y="32110"/>
                  </a:cubicBezTo>
                  <a:cubicBezTo>
                    <a:pt x="75117" y="32425"/>
                    <a:pt x="76090" y="32758"/>
                    <a:pt x="77059" y="33099"/>
                  </a:cubicBezTo>
                  <a:lnTo>
                    <a:pt x="77059" y="27786"/>
                  </a:lnTo>
                  <a:cubicBezTo>
                    <a:pt x="75255" y="26919"/>
                    <a:pt x="73404" y="26151"/>
                    <a:pt x="71507" y="25496"/>
                  </a:cubicBezTo>
                  <a:cubicBezTo>
                    <a:pt x="69388" y="24762"/>
                    <a:pt x="67099" y="24335"/>
                    <a:pt x="64896" y="23935"/>
                  </a:cubicBezTo>
                  <a:cubicBezTo>
                    <a:pt x="62653" y="23530"/>
                    <a:pt x="60399" y="23189"/>
                    <a:pt x="58145" y="22856"/>
                  </a:cubicBezTo>
                  <a:cubicBezTo>
                    <a:pt x="54321" y="22292"/>
                    <a:pt x="50509" y="21685"/>
                    <a:pt x="46693" y="21075"/>
                  </a:cubicBezTo>
                  <a:lnTo>
                    <a:pt x="46693" y="21075"/>
                  </a:lnTo>
                  <a:cubicBezTo>
                    <a:pt x="51042" y="21346"/>
                    <a:pt x="55356" y="21918"/>
                    <a:pt x="59663" y="22616"/>
                  </a:cubicBezTo>
                  <a:cubicBezTo>
                    <a:pt x="64311" y="23371"/>
                    <a:pt x="68975" y="24129"/>
                    <a:pt x="73600" y="25018"/>
                  </a:cubicBezTo>
                  <a:cubicBezTo>
                    <a:pt x="74757" y="25239"/>
                    <a:pt x="75910" y="25475"/>
                    <a:pt x="77059" y="25726"/>
                  </a:cubicBezTo>
                  <a:lnTo>
                    <a:pt x="77059" y="23707"/>
                  </a:lnTo>
                  <a:cubicBezTo>
                    <a:pt x="75016" y="23287"/>
                    <a:pt x="72962" y="22918"/>
                    <a:pt x="70903" y="22587"/>
                  </a:cubicBezTo>
                  <a:cubicBezTo>
                    <a:pt x="66097" y="21814"/>
                    <a:pt x="61263" y="21055"/>
                    <a:pt x="56417" y="20589"/>
                  </a:cubicBezTo>
                  <a:cubicBezTo>
                    <a:pt x="55617" y="20512"/>
                    <a:pt x="54819" y="20447"/>
                    <a:pt x="54019" y="20392"/>
                  </a:cubicBezTo>
                  <a:lnTo>
                    <a:pt x="54019" y="20392"/>
                  </a:lnTo>
                  <a:cubicBezTo>
                    <a:pt x="58722" y="20642"/>
                    <a:pt x="63437" y="21213"/>
                    <a:pt x="68105" y="21767"/>
                  </a:cubicBezTo>
                  <a:cubicBezTo>
                    <a:pt x="70650" y="22069"/>
                    <a:pt x="73107" y="22476"/>
                    <a:pt x="75581" y="23155"/>
                  </a:cubicBezTo>
                  <a:cubicBezTo>
                    <a:pt x="76074" y="23290"/>
                    <a:pt x="76567" y="23430"/>
                    <a:pt x="77059" y="23573"/>
                  </a:cubicBezTo>
                  <a:lnTo>
                    <a:pt x="77059" y="22969"/>
                  </a:lnTo>
                  <a:cubicBezTo>
                    <a:pt x="75523" y="22509"/>
                    <a:pt x="73979" y="22079"/>
                    <a:pt x="72405" y="21753"/>
                  </a:cubicBezTo>
                  <a:cubicBezTo>
                    <a:pt x="69966" y="21245"/>
                    <a:pt x="67443" y="21067"/>
                    <a:pt x="64967" y="20809"/>
                  </a:cubicBezTo>
                  <a:cubicBezTo>
                    <a:pt x="62385" y="20541"/>
                    <a:pt x="59801" y="20310"/>
                    <a:pt x="57212" y="20108"/>
                  </a:cubicBezTo>
                  <a:cubicBezTo>
                    <a:pt x="47188" y="19331"/>
                    <a:pt x="37226" y="18647"/>
                    <a:pt x="27137" y="17797"/>
                  </a:cubicBezTo>
                  <a:cubicBezTo>
                    <a:pt x="16408" y="16894"/>
                    <a:pt x="4990" y="6057"/>
                    <a:pt x="256"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9" name="Google Shape;140;p3">
              <a:extLst>
                <a:ext uri="{FF2B5EF4-FFF2-40B4-BE49-F238E27FC236}">
                  <a16:creationId xmlns:a16="http://schemas.microsoft.com/office/drawing/2014/main" id="{9B33739E-5B2D-C1C4-02AE-AE4783D131E1}"/>
                </a:ext>
              </a:extLst>
            </p:cNvPr>
            <p:cNvSpPr/>
            <p:nvPr/>
          </p:nvSpPr>
          <p:spPr>
            <a:xfrm>
              <a:off x="5457075" y="978950"/>
              <a:ext cx="1095125" cy="591850"/>
            </a:xfrm>
            <a:custGeom>
              <a:avLst/>
              <a:gdLst/>
              <a:ahLst/>
              <a:cxnLst/>
              <a:rect l="l" t="t" r="r" b="b"/>
              <a:pathLst>
                <a:path w="43805" h="23674" extrusionOk="0">
                  <a:moveTo>
                    <a:pt x="788" y="1"/>
                  </a:moveTo>
                  <a:cubicBezTo>
                    <a:pt x="284" y="1"/>
                    <a:pt x="1" y="156"/>
                    <a:pt x="1" y="156"/>
                  </a:cubicBezTo>
                  <a:cubicBezTo>
                    <a:pt x="1594" y="875"/>
                    <a:pt x="2563" y="2702"/>
                    <a:pt x="3150" y="4188"/>
                  </a:cubicBezTo>
                  <a:cubicBezTo>
                    <a:pt x="4203" y="6858"/>
                    <a:pt x="5069" y="9597"/>
                    <a:pt x="6144" y="12257"/>
                  </a:cubicBezTo>
                  <a:cubicBezTo>
                    <a:pt x="7277" y="15063"/>
                    <a:pt x="8644" y="17819"/>
                    <a:pt x="10892" y="19907"/>
                  </a:cubicBezTo>
                  <a:cubicBezTo>
                    <a:pt x="13712" y="22526"/>
                    <a:pt x="17811" y="23674"/>
                    <a:pt x="21616" y="23674"/>
                  </a:cubicBezTo>
                  <a:cubicBezTo>
                    <a:pt x="21829" y="23674"/>
                    <a:pt x="22042" y="23670"/>
                    <a:pt x="22253" y="23663"/>
                  </a:cubicBezTo>
                  <a:cubicBezTo>
                    <a:pt x="27612" y="23479"/>
                    <a:pt x="32600" y="20816"/>
                    <a:pt x="35967" y="16690"/>
                  </a:cubicBezTo>
                  <a:cubicBezTo>
                    <a:pt x="37539" y="14765"/>
                    <a:pt x="38752" y="12641"/>
                    <a:pt x="39924" y="10461"/>
                  </a:cubicBezTo>
                  <a:cubicBezTo>
                    <a:pt x="40415" y="9546"/>
                    <a:pt x="40929" y="8630"/>
                    <a:pt x="41611" y="7845"/>
                  </a:cubicBezTo>
                  <a:cubicBezTo>
                    <a:pt x="42105" y="7275"/>
                    <a:pt x="42846" y="6550"/>
                    <a:pt x="43640" y="6550"/>
                  </a:cubicBezTo>
                  <a:cubicBezTo>
                    <a:pt x="43695" y="6550"/>
                    <a:pt x="43750" y="6553"/>
                    <a:pt x="43804" y="6560"/>
                  </a:cubicBezTo>
                  <a:cubicBezTo>
                    <a:pt x="43687" y="6004"/>
                    <a:pt x="42807" y="5614"/>
                    <a:pt x="41852" y="5614"/>
                  </a:cubicBezTo>
                  <a:cubicBezTo>
                    <a:pt x="41129" y="5614"/>
                    <a:pt x="40364" y="5837"/>
                    <a:pt x="39853" y="6380"/>
                  </a:cubicBezTo>
                  <a:cubicBezTo>
                    <a:pt x="38632" y="7677"/>
                    <a:pt x="37665" y="9248"/>
                    <a:pt x="36761" y="10774"/>
                  </a:cubicBezTo>
                  <a:cubicBezTo>
                    <a:pt x="34707" y="14239"/>
                    <a:pt x="31996" y="17374"/>
                    <a:pt x="28371" y="19234"/>
                  </a:cubicBezTo>
                  <a:cubicBezTo>
                    <a:pt x="26305" y="20293"/>
                    <a:pt x="24008" y="20804"/>
                    <a:pt x="21708" y="20804"/>
                  </a:cubicBezTo>
                  <a:cubicBezTo>
                    <a:pt x="19743" y="20804"/>
                    <a:pt x="17775" y="20431"/>
                    <a:pt x="15947" y="19712"/>
                  </a:cubicBezTo>
                  <a:cubicBezTo>
                    <a:pt x="13059" y="18574"/>
                    <a:pt x="11441" y="16424"/>
                    <a:pt x="9839" y="13841"/>
                  </a:cubicBezTo>
                  <a:cubicBezTo>
                    <a:pt x="7912" y="10734"/>
                    <a:pt x="7728" y="7082"/>
                    <a:pt x="5767" y="4015"/>
                  </a:cubicBezTo>
                  <a:cubicBezTo>
                    <a:pt x="3573" y="585"/>
                    <a:pt x="1765" y="1"/>
                    <a:pt x="788"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0" name="Google Shape;141;p3">
              <a:extLst>
                <a:ext uri="{FF2B5EF4-FFF2-40B4-BE49-F238E27FC236}">
                  <a16:creationId xmlns:a16="http://schemas.microsoft.com/office/drawing/2014/main" id="{CE3CAFD4-374C-EDAF-3B52-E3E0B285AB42}"/>
                </a:ext>
              </a:extLst>
            </p:cNvPr>
            <p:cNvSpPr/>
            <p:nvPr/>
          </p:nvSpPr>
          <p:spPr>
            <a:xfrm>
              <a:off x="5535275" y="1082250"/>
              <a:ext cx="1016925" cy="488550"/>
            </a:xfrm>
            <a:custGeom>
              <a:avLst/>
              <a:gdLst/>
              <a:ahLst/>
              <a:cxnLst/>
              <a:rect l="l" t="t" r="r" b="b"/>
              <a:pathLst>
                <a:path w="40677" h="19542" extrusionOk="0">
                  <a:moveTo>
                    <a:pt x="1" y="0"/>
                  </a:moveTo>
                  <a:cubicBezTo>
                    <a:pt x="0" y="0"/>
                    <a:pt x="7" y="18"/>
                    <a:pt x="22" y="56"/>
                  </a:cubicBezTo>
                  <a:cubicBezTo>
                    <a:pt x="1075" y="2726"/>
                    <a:pt x="1941" y="5465"/>
                    <a:pt x="3016" y="8125"/>
                  </a:cubicBezTo>
                  <a:cubicBezTo>
                    <a:pt x="4149" y="10931"/>
                    <a:pt x="5516" y="13687"/>
                    <a:pt x="7764" y="15775"/>
                  </a:cubicBezTo>
                  <a:cubicBezTo>
                    <a:pt x="10584" y="18394"/>
                    <a:pt x="14683" y="19542"/>
                    <a:pt x="18488" y="19542"/>
                  </a:cubicBezTo>
                  <a:cubicBezTo>
                    <a:pt x="18701" y="19542"/>
                    <a:pt x="18914" y="19538"/>
                    <a:pt x="19125" y="19531"/>
                  </a:cubicBezTo>
                  <a:cubicBezTo>
                    <a:pt x="24484" y="19347"/>
                    <a:pt x="29472" y="16684"/>
                    <a:pt x="32839" y="12558"/>
                  </a:cubicBezTo>
                  <a:cubicBezTo>
                    <a:pt x="34411" y="10633"/>
                    <a:pt x="35624" y="8509"/>
                    <a:pt x="36796" y="6329"/>
                  </a:cubicBezTo>
                  <a:cubicBezTo>
                    <a:pt x="37287" y="5414"/>
                    <a:pt x="37801" y="4498"/>
                    <a:pt x="38483" y="3711"/>
                  </a:cubicBezTo>
                  <a:cubicBezTo>
                    <a:pt x="38977" y="3143"/>
                    <a:pt x="39718" y="2418"/>
                    <a:pt x="40512" y="2418"/>
                  </a:cubicBezTo>
                  <a:cubicBezTo>
                    <a:pt x="40567" y="2418"/>
                    <a:pt x="40622" y="2421"/>
                    <a:pt x="40676" y="2428"/>
                  </a:cubicBezTo>
                  <a:cubicBezTo>
                    <a:pt x="40559" y="1872"/>
                    <a:pt x="39678" y="1482"/>
                    <a:pt x="38722" y="1482"/>
                  </a:cubicBezTo>
                  <a:cubicBezTo>
                    <a:pt x="38567" y="1482"/>
                    <a:pt x="38411" y="1492"/>
                    <a:pt x="38255" y="1514"/>
                  </a:cubicBezTo>
                  <a:cubicBezTo>
                    <a:pt x="37051" y="2563"/>
                    <a:pt x="36084" y="4148"/>
                    <a:pt x="35394" y="5376"/>
                  </a:cubicBezTo>
                  <a:cubicBezTo>
                    <a:pt x="34450" y="7054"/>
                    <a:pt x="33623" y="8791"/>
                    <a:pt x="32493" y="10359"/>
                  </a:cubicBezTo>
                  <a:cubicBezTo>
                    <a:pt x="31444" y="11814"/>
                    <a:pt x="30059" y="13071"/>
                    <a:pt x="28610" y="14115"/>
                  </a:cubicBezTo>
                  <a:cubicBezTo>
                    <a:pt x="25377" y="16439"/>
                    <a:pt x="21218" y="17986"/>
                    <a:pt x="17179" y="17986"/>
                  </a:cubicBezTo>
                  <a:cubicBezTo>
                    <a:pt x="14081" y="17986"/>
                    <a:pt x="11054" y="17076"/>
                    <a:pt x="8569" y="14910"/>
                  </a:cubicBezTo>
                  <a:cubicBezTo>
                    <a:pt x="6016" y="12684"/>
                    <a:pt x="4440" y="9460"/>
                    <a:pt x="2959" y="6477"/>
                  </a:cubicBezTo>
                  <a:cubicBezTo>
                    <a:pt x="1578" y="3691"/>
                    <a:pt x="14" y="0"/>
                    <a:pt x="1"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1" name="Google Shape;142;p3">
              <a:extLst>
                <a:ext uri="{FF2B5EF4-FFF2-40B4-BE49-F238E27FC236}">
                  <a16:creationId xmlns:a16="http://schemas.microsoft.com/office/drawing/2014/main" id="{4C4C0C9E-D712-943C-74ED-46C980B8E64B}"/>
                </a:ext>
              </a:extLst>
            </p:cNvPr>
            <p:cNvSpPr/>
            <p:nvPr/>
          </p:nvSpPr>
          <p:spPr>
            <a:xfrm>
              <a:off x="5510275" y="987050"/>
              <a:ext cx="921950" cy="536475"/>
            </a:xfrm>
            <a:custGeom>
              <a:avLst/>
              <a:gdLst/>
              <a:ahLst/>
              <a:cxnLst/>
              <a:rect l="l" t="t" r="r" b="b"/>
              <a:pathLst>
                <a:path w="36878" h="21459" extrusionOk="0">
                  <a:moveTo>
                    <a:pt x="1" y="1"/>
                  </a:moveTo>
                  <a:cubicBezTo>
                    <a:pt x="1568" y="1078"/>
                    <a:pt x="2866" y="2438"/>
                    <a:pt x="3562" y="4234"/>
                  </a:cubicBezTo>
                  <a:cubicBezTo>
                    <a:pt x="4131" y="5700"/>
                    <a:pt x="4439" y="7237"/>
                    <a:pt x="4738" y="8775"/>
                  </a:cubicBezTo>
                  <a:cubicBezTo>
                    <a:pt x="5106" y="10668"/>
                    <a:pt x="5591" y="12371"/>
                    <a:pt x="6679" y="13994"/>
                  </a:cubicBezTo>
                  <a:cubicBezTo>
                    <a:pt x="7844" y="15738"/>
                    <a:pt x="9388" y="17159"/>
                    <a:pt x="11070" y="18395"/>
                  </a:cubicBezTo>
                  <a:cubicBezTo>
                    <a:pt x="13595" y="20253"/>
                    <a:pt x="16911" y="21459"/>
                    <a:pt x="20141" y="21459"/>
                  </a:cubicBezTo>
                  <a:cubicBezTo>
                    <a:pt x="21482" y="21459"/>
                    <a:pt x="22808" y="21251"/>
                    <a:pt x="24056" y="20795"/>
                  </a:cubicBezTo>
                  <a:cubicBezTo>
                    <a:pt x="28145" y="19302"/>
                    <a:pt x="31561" y="16379"/>
                    <a:pt x="33897" y="12708"/>
                  </a:cubicBezTo>
                  <a:cubicBezTo>
                    <a:pt x="34524" y="11724"/>
                    <a:pt x="35078" y="10697"/>
                    <a:pt x="35610" y="9659"/>
                  </a:cubicBezTo>
                  <a:cubicBezTo>
                    <a:pt x="36051" y="8798"/>
                    <a:pt x="36520" y="7945"/>
                    <a:pt x="36877" y="7047"/>
                  </a:cubicBezTo>
                  <a:lnTo>
                    <a:pt x="36877" y="7047"/>
                  </a:lnTo>
                  <a:cubicBezTo>
                    <a:pt x="36038" y="8115"/>
                    <a:pt x="35318" y="9296"/>
                    <a:pt x="34633" y="10450"/>
                  </a:cubicBezTo>
                  <a:cubicBezTo>
                    <a:pt x="32579" y="13915"/>
                    <a:pt x="29868" y="17050"/>
                    <a:pt x="26243" y="18910"/>
                  </a:cubicBezTo>
                  <a:cubicBezTo>
                    <a:pt x="24177" y="19969"/>
                    <a:pt x="21880" y="20480"/>
                    <a:pt x="19580" y="20480"/>
                  </a:cubicBezTo>
                  <a:cubicBezTo>
                    <a:pt x="17615" y="20480"/>
                    <a:pt x="15647" y="20107"/>
                    <a:pt x="13819" y="19388"/>
                  </a:cubicBezTo>
                  <a:cubicBezTo>
                    <a:pt x="10931" y="18250"/>
                    <a:pt x="9313" y="16100"/>
                    <a:pt x="7711" y="13517"/>
                  </a:cubicBezTo>
                  <a:cubicBezTo>
                    <a:pt x="5784" y="10410"/>
                    <a:pt x="5600" y="6758"/>
                    <a:pt x="3639" y="3691"/>
                  </a:cubicBezTo>
                  <a:cubicBezTo>
                    <a:pt x="2227" y="1484"/>
                    <a:pt x="975" y="455"/>
                    <a:pt x="1"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2" name="Google Shape;143;p3">
              <a:extLst>
                <a:ext uri="{FF2B5EF4-FFF2-40B4-BE49-F238E27FC236}">
                  <a16:creationId xmlns:a16="http://schemas.microsoft.com/office/drawing/2014/main" id="{1A8AD785-A433-45D7-4AB1-2415AF39B6AF}"/>
                </a:ext>
              </a:extLst>
            </p:cNvPr>
            <p:cNvSpPr/>
            <p:nvPr/>
          </p:nvSpPr>
          <p:spPr>
            <a:xfrm>
              <a:off x="6032300" y="1132925"/>
              <a:ext cx="519825" cy="436475"/>
            </a:xfrm>
            <a:custGeom>
              <a:avLst/>
              <a:gdLst/>
              <a:ahLst/>
              <a:cxnLst/>
              <a:rect l="l" t="t" r="r" b="b"/>
              <a:pathLst>
                <a:path w="20793" h="17459" extrusionOk="0">
                  <a:moveTo>
                    <a:pt x="20553" y="0"/>
                  </a:moveTo>
                  <a:cubicBezTo>
                    <a:pt x="18025" y="442"/>
                    <a:pt x="16227" y="2932"/>
                    <a:pt x="15011" y="5020"/>
                  </a:cubicBezTo>
                  <a:cubicBezTo>
                    <a:pt x="13877" y="6970"/>
                    <a:pt x="12984" y="9040"/>
                    <a:pt x="11637" y="10862"/>
                  </a:cubicBezTo>
                  <a:cubicBezTo>
                    <a:pt x="10358" y="12593"/>
                    <a:pt x="8683" y="13958"/>
                    <a:pt x="6806" y="14993"/>
                  </a:cubicBezTo>
                  <a:cubicBezTo>
                    <a:pt x="5458" y="15736"/>
                    <a:pt x="4015" y="16280"/>
                    <a:pt x="2550" y="16750"/>
                  </a:cubicBezTo>
                  <a:cubicBezTo>
                    <a:pt x="1711" y="17018"/>
                    <a:pt x="856" y="17236"/>
                    <a:pt x="1" y="17458"/>
                  </a:cubicBezTo>
                  <a:cubicBezTo>
                    <a:pt x="5071" y="17063"/>
                    <a:pt x="9751" y="14461"/>
                    <a:pt x="12958" y="10531"/>
                  </a:cubicBezTo>
                  <a:cubicBezTo>
                    <a:pt x="14530" y="8606"/>
                    <a:pt x="15743" y="6482"/>
                    <a:pt x="16915" y="4302"/>
                  </a:cubicBezTo>
                  <a:cubicBezTo>
                    <a:pt x="17406" y="3387"/>
                    <a:pt x="17920" y="2471"/>
                    <a:pt x="18602" y="1684"/>
                  </a:cubicBezTo>
                  <a:cubicBezTo>
                    <a:pt x="19095" y="1116"/>
                    <a:pt x="19835" y="392"/>
                    <a:pt x="20630" y="392"/>
                  </a:cubicBezTo>
                  <a:cubicBezTo>
                    <a:pt x="20681" y="392"/>
                    <a:pt x="20732" y="395"/>
                    <a:pt x="20784" y="401"/>
                  </a:cubicBezTo>
                  <a:cubicBezTo>
                    <a:pt x="20787" y="400"/>
                    <a:pt x="20791" y="398"/>
                    <a:pt x="20793" y="397"/>
                  </a:cubicBezTo>
                  <a:cubicBezTo>
                    <a:pt x="20761" y="251"/>
                    <a:pt x="20676" y="119"/>
                    <a:pt x="20553"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3" name="Google Shape;144;p3">
              <a:extLst>
                <a:ext uri="{FF2B5EF4-FFF2-40B4-BE49-F238E27FC236}">
                  <a16:creationId xmlns:a16="http://schemas.microsoft.com/office/drawing/2014/main" id="{1F042FB7-E919-E67B-2E03-2225AEC94CC1}"/>
                </a:ext>
              </a:extLst>
            </p:cNvPr>
            <p:cNvSpPr/>
            <p:nvPr/>
          </p:nvSpPr>
          <p:spPr>
            <a:xfrm>
              <a:off x="6373525" y="1365200"/>
              <a:ext cx="49125" cy="56900"/>
            </a:xfrm>
            <a:custGeom>
              <a:avLst/>
              <a:gdLst/>
              <a:ahLst/>
              <a:cxnLst/>
              <a:rect l="l" t="t" r="r" b="b"/>
              <a:pathLst>
                <a:path w="1965" h="2276" extrusionOk="0">
                  <a:moveTo>
                    <a:pt x="66" y="1"/>
                  </a:moveTo>
                  <a:cubicBezTo>
                    <a:pt x="25" y="1"/>
                    <a:pt x="0" y="51"/>
                    <a:pt x="7" y="88"/>
                  </a:cubicBezTo>
                  <a:cubicBezTo>
                    <a:pt x="70" y="550"/>
                    <a:pt x="405" y="1013"/>
                    <a:pt x="669" y="1386"/>
                  </a:cubicBezTo>
                  <a:cubicBezTo>
                    <a:pt x="918" y="1741"/>
                    <a:pt x="1141" y="2241"/>
                    <a:pt x="1611" y="2275"/>
                  </a:cubicBezTo>
                  <a:cubicBezTo>
                    <a:pt x="1618" y="2276"/>
                    <a:pt x="1625" y="2276"/>
                    <a:pt x="1631" y="2276"/>
                  </a:cubicBezTo>
                  <a:cubicBezTo>
                    <a:pt x="1798" y="2276"/>
                    <a:pt x="1901" y="2121"/>
                    <a:pt x="1916" y="1970"/>
                  </a:cubicBezTo>
                  <a:cubicBezTo>
                    <a:pt x="1964" y="1522"/>
                    <a:pt x="1414" y="1145"/>
                    <a:pt x="1134" y="849"/>
                  </a:cubicBezTo>
                  <a:cubicBezTo>
                    <a:pt x="840" y="540"/>
                    <a:pt x="487" y="170"/>
                    <a:pt x="89" y="5"/>
                  </a:cubicBezTo>
                  <a:cubicBezTo>
                    <a:pt x="81" y="2"/>
                    <a:pt x="73" y="1"/>
                    <a:pt x="66"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4" name="Google Shape;145;p3">
              <a:extLst>
                <a:ext uri="{FF2B5EF4-FFF2-40B4-BE49-F238E27FC236}">
                  <a16:creationId xmlns:a16="http://schemas.microsoft.com/office/drawing/2014/main" id="{5135686F-FDB2-BC8D-8CA9-D80E59C93BC3}"/>
                </a:ext>
              </a:extLst>
            </p:cNvPr>
            <p:cNvSpPr/>
            <p:nvPr/>
          </p:nvSpPr>
          <p:spPr>
            <a:xfrm>
              <a:off x="6395125" y="1325600"/>
              <a:ext cx="73050" cy="37725"/>
            </a:xfrm>
            <a:custGeom>
              <a:avLst/>
              <a:gdLst/>
              <a:ahLst/>
              <a:cxnLst/>
              <a:rect l="l" t="t" r="r" b="b"/>
              <a:pathLst>
                <a:path w="2922" h="1509" extrusionOk="0">
                  <a:moveTo>
                    <a:pt x="468" y="1"/>
                  </a:moveTo>
                  <a:cubicBezTo>
                    <a:pt x="339" y="1"/>
                    <a:pt x="215" y="18"/>
                    <a:pt x="104" y="61"/>
                  </a:cubicBezTo>
                  <a:cubicBezTo>
                    <a:pt x="26" y="92"/>
                    <a:pt x="0" y="176"/>
                    <a:pt x="56" y="241"/>
                  </a:cubicBezTo>
                  <a:cubicBezTo>
                    <a:pt x="325" y="556"/>
                    <a:pt x="816" y="736"/>
                    <a:pt x="1177" y="933"/>
                  </a:cubicBezTo>
                  <a:cubicBezTo>
                    <a:pt x="1585" y="1157"/>
                    <a:pt x="1940" y="1425"/>
                    <a:pt x="2409" y="1503"/>
                  </a:cubicBezTo>
                  <a:cubicBezTo>
                    <a:pt x="2432" y="1507"/>
                    <a:pt x="2454" y="1508"/>
                    <a:pt x="2476" y="1508"/>
                  </a:cubicBezTo>
                  <a:cubicBezTo>
                    <a:pt x="2758" y="1508"/>
                    <a:pt x="2921" y="1203"/>
                    <a:pt x="2722" y="964"/>
                  </a:cubicBezTo>
                  <a:cubicBezTo>
                    <a:pt x="2392" y="573"/>
                    <a:pt x="1941" y="407"/>
                    <a:pt x="1473" y="231"/>
                  </a:cubicBezTo>
                  <a:cubicBezTo>
                    <a:pt x="1189" y="124"/>
                    <a:pt x="810" y="1"/>
                    <a:pt x="468"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5" name="Google Shape;146;p3">
              <a:extLst>
                <a:ext uri="{FF2B5EF4-FFF2-40B4-BE49-F238E27FC236}">
                  <a16:creationId xmlns:a16="http://schemas.microsoft.com/office/drawing/2014/main" id="{3AF0BA9E-7E9C-E407-F148-09BA79C55F3F}"/>
                </a:ext>
              </a:extLst>
            </p:cNvPr>
            <p:cNvSpPr/>
            <p:nvPr/>
          </p:nvSpPr>
          <p:spPr>
            <a:xfrm>
              <a:off x="6256075" y="1306150"/>
              <a:ext cx="68225" cy="32650"/>
            </a:xfrm>
            <a:custGeom>
              <a:avLst/>
              <a:gdLst/>
              <a:ahLst/>
              <a:cxnLst/>
              <a:rect l="l" t="t" r="r" b="b"/>
              <a:pathLst>
                <a:path w="2729" h="1306" extrusionOk="0">
                  <a:moveTo>
                    <a:pt x="706" y="1"/>
                  </a:moveTo>
                  <a:cubicBezTo>
                    <a:pt x="542" y="1"/>
                    <a:pt x="381" y="40"/>
                    <a:pt x="233" y="137"/>
                  </a:cubicBezTo>
                  <a:cubicBezTo>
                    <a:pt x="91" y="231"/>
                    <a:pt x="0" y="445"/>
                    <a:pt x="112" y="601"/>
                  </a:cubicBezTo>
                  <a:cubicBezTo>
                    <a:pt x="380" y="974"/>
                    <a:pt x="814" y="1053"/>
                    <a:pt x="1251" y="1098"/>
                  </a:cubicBezTo>
                  <a:cubicBezTo>
                    <a:pt x="1684" y="1143"/>
                    <a:pt x="2126" y="1306"/>
                    <a:pt x="2564" y="1306"/>
                  </a:cubicBezTo>
                  <a:cubicBezTo>
                    <a:pt x="2598" y="1306"/>
                    <a:pt x="2631" y="1305"/>
                    <a:pt x="2664" y="1303"/>
                  </a:cubicBezTo>
                  <a:cubicBezTo>
                    <a:pt x="2701" y="1300"/>
                    <a:pt x="2728" y="1260"/>
                    <a:pt x="2708" y="1226"/>
                  </a:cubicBezTo>
                  <a:cubicBezTo>
                    <a:pt x="2484" y="850"/>
                    <a:pt x="2076" y="597"/>
                    <a:pt x="1716" y="367"/>
                  </a:cubicBezTo>
                  <a:cubicBezTo>
                    <a:pt x="1427" y="184"/>
                    <a:pt x="1059" y="1"/>
                    <a:pt x="706"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6" name="Google Shape;147;p3">
              <a:extLst>
                <a:ext uri="{FF2B5EF4-FFF2-40B4-BE49-F238E27FC236}">
                  <a16:creationId xmlns:a16="http://schemas.microsoft.com/office/drawing/2014/main" id="{E93F84C3-EBE0-E04C-ADD3-7535757C35E1}"/>
                </a:ext>
              </a:extLst>
            </p:cNvPr>
            <p:cNvSpPr/>
            <p:nvPr/>
          </p:nvSpPr>
          <p:spPr>
            <a:xfrm>
              <a:off x="6026000" y="1567750"/>
              <a:ext cx="41250" cy="58400"/>
            </a:xfrm>
            <a:custGeom>
              <a:avLst/>
              <a:gdLst/>
              <a:ahLst/>
              <a:cxnLst/>
              <a:rect l="l" t="t" r="r" b="b"/>
              <a:pathLst>
                <a:path w="1650" h="2336" extrusionOk="0">
                  <a:moveTo>
                    <a:pt x="1285" y="0"/>
                  </a:moveTo>
                  <a:cubicBezTo>
                    <a:pt x="1254" y="0"/>
                    <a:pt x="1220" y="7"/>
                    <a:pt x="1182" y="20"/>
                  </a:cubicBezTo>
                  <a:cubicBezTo>
                    <a:pt x="882" y="125"/>
                    <a:pt x="664" y="596"/>
                    <a:pt x="508" y="848"/>
                  </a:cubicBezTo>
                  <a:cubicBezTo>
                    <a:pt x="260" y="1248"/>
                    <a:pt x="1" y="1628"/>
                    <a:pt x="115" y="2117"/>
                  </a:cubicBezTo>
                  <a:cubicBezTo>
                    <a:pt x="150" y="2268"/>
                    <a:pt x="276" y="2335"/>
                    <a:pt x="408" y="2335"/>
                  </a:cubicBezTo>
                  <a:cubicBezTo>
                    <a:pt x="464" y="2335"/>
                    <a:pt x="520" y="2323"/>
                    <a:pt x="572" y="2301"/>
                  </a:cubicBezTo>
                  <a:cubicBezTo>
                    <a:pt x="1081" y="2084"/>
                    <a:pt x="1268" y="1527"/>
                    <a:pt x="1451" y="1045"/>
                  </a:cubicBezTo>
                  <a:cubicBezTo>
                    <a:pt x="1518" y="873"/>
                    <a:pt x="1649" y="0"/>
                    <a:pt x="128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7" name="Google Shape;148;p3">
              <a:extLst>
                <a:ext uri="{FF2B5EF4-FFF2-40B4-BE49-F238E27FC236}">
                  <a16:creationId xmlns:a16="http://schemas.microsoft.com/office/drawing/2014/main" id="{E86EE57A-C765-7F08-64FC-B7AE139A95DE}"/>
                </a:ext>
              </a:extLst>
            </p:cNvPr>
            <p:cNvSpPr/>
            <p:nvPr/>
          </p:nvSpPr>
          <p:spPr>
            <a:xfrm>
              <a:off x="6061875" y="1567125"/>
              <a:ext cx="41850" cy="58625"/>
            </a:xfrm>
            <a:custGeom>
              <a:avLst/>
              <a:gdLst/>
              <a:ahLst/>
              <a:cxnLst/>
              <a:rect l="l" t="t" r="r" b="b"/>
              <a:pathLst>
                <a:path w="1674" h="2345" extrusionOk="0">
                  <a:moveTo>
                    <a:pt x="205" y="0"/>
                  </a:moveTo>
                  <a:cubicBezTo>
                    <a:pt x="100" y="0"/>
                    <a:pt x="1" y="111"/>
                    <a:pt x="7" y="214"/>
                  </a:cubicBezTo>
                  <a:cubicBezTo>
                    <a:pt x="29" y="537"/>
                    <a:pt x="206" y="856"/>
                    <a:pt x="321" y="1155"/>
                  </a:cubicBezTo>
                  <a:cubicBezTo>
                    <a:pt x="468" y="1537"/>
                    <a:pt x="529" y="1917"/>
                    <a:pt x="810" y="2231"/>
                  </a:cubicBezTo>
                  <a:cubicBezTo>
                    <a:pt x="879" y="2309"/>
                    <a:pt x="978" y="2345"/>
                    <a:pt x="1079" y="2345"/>
                  </a:cubicBezTo>
                  <a:cubicBezTo>
                    <a:pt x="1216" y="2345"/>
                    <a:pt x="1355" y="2277"/>
                    <a:pt x="1421" y="2153"/>
                  </a:cubicBezTo>
                  <a:cubicBezTo>
                    <a:pt x="1673" y="1677"/>
                    <a:pt x="1459" y="1203"/>
                    <a:pt x="1196" y="787"/>
                  </a:cubicBezTo>
                  <a:cubicBezTo>
                    <a:pt x="979" y="445"/>
                    <a:pt x="648" y="44"/>
                    <a:pt x="220" y="1"/>
                  </a:cubicBezTo>
                  <a:cubicBezTo>
                    <a:pt x="215" y="1"/>
                    <a:pt x="210" y="0"/>
                    <a:pt x="20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8" name="Google Shape;149;p3">
              <a:extLst>
                <a:ext uri="{FF2B5EF4-FFF2-40B4-BE49-F238E27FC236}">
                  <a16:creationId xmlns:a16="http://schemas.microsoft.com/office/drawing/2014/main" id="{5AD6FB1B-C7A2-4BCC-A987-628EA10D3667}"/>
                </a:ext>
              </a:extLst>
            </p:cNvPr>
            <p:cNvSpPr/>
            <p:nvPr/>
          </p:nvSpPr>
          <p:spPr>
            <a:xfrm>
              <a:off x="5871000" y="1442600"/>
              <a:ext cx="33550" cy="61525"/>
            </a:xfrm>
            <a:custGeom>
              <a:avLst/>
              <a:gdLst/>
              <a:ahLst/>
              <a:cxnLst/>
              <a:rect l="l" t="t" r="r" b="b"/>
              <a:pathLst>
                <a:path w="1342" h="2461" extrusionOk="0">
                  <a:moveTo>
                    <a:pt x="548" y="0"/>
                  </a:moveTo>
                  <a:cubicBezTo>
                    <a:pt x="473" y="0"/>
                    <a:pt x="399" y="28"/>
                    <a:pt x="331" y="89"/>
                  </a:cubicBezTo>
                  <a:cubicBezTo>
                    <a:pt x="1" y="386"/>
                    <a:pt x="193" y="937"/>
                    <a:pt x="330" y="1283"/>
                  </a:cubicBezTo>
                  <a:cubicBezTo>
                    <a:pt x="473" y="1642"/>
                    <a:pt x="605" y="2040"/>
                    <a:pt x="813" y="2366"/>
                  </a:cubicBezTo>
                  <a:cubicBezTo>
                    <a:pt x="849" y="2423"/>
                    <a:pt x="919" y="2460"/>
                    <a:pt x="986" y="2460"/>
                  </a:cubicBezTo>
                  <a:cubicBezTo>
                    <a:pt x="1032" y="2460"/>
                    <a:pt x="1076" y="2443"/>
                    <a:pt x="1109" y="2405"/>
                  </a:cubicBezTo>
                  <a:cubicBezTo>
                    <a:pt x="1342" y="2130"/>
                    <a:pt x="1238" y="1704"/>
                    <a:pt x="1176" y="1380"/>
                  </a:cubicBezTo>
                  <a:cubicBezTo>
                    <a:pt x="1105" y="1008"/>
                    <a:pt x="1099" y="343"/>
                    <a:pt x="779" y="89"/>
                  </a:cubicBezTo>
                  <a:cubicBezTo>
                    <a:pt x="706" y="32"/>
                    <a:pt x="627" y="0"/>
                    <a:pt x="548"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9" name="Google Shape;150;p3">
              <a:extLst>
                <a:ext uri="{FF2B5EF4-FFF2-40B4-BE49-F238E27FC236}">
                  <a16:creationId xmlns:a16="http://schemas.microsoft.com/office/drawing/2014/main" id="{5E357472-DFDF-71A0-6175-6BC47F8C2B5A}"/>
                </a:ext>
              </a:extLst>
            </p:cNvPr>
            <p:cNvSpPr/>
            <p:nvPr/>
          </p:nvSpPr>
          <p:spPr>
            <a:xfrm>
              <a:off x="5732950" y="1354800"/>
              <a:ext cx="53925" cy="23875"/>
            </a:xfrm>
            <a:custGeom>
              <a:avLst/>
              <a:gdLst/>
              <a:ahLst/>
              <a:cxnLst/>
              <a:rect l="l" t="t" r="r" b="b"/>
              <a:pathLst>
                <a:path w="2157" h="955" extrusionOk="0">
                  <a:moveTo>
                    <a:pt x="1667" y="1"/>
                  </a:moveTo>
                  <a:cubicBezTo>
                    <a:pt x="1437" y="1"/>
                    <a:pt x="1218" y="111"/>
                    <a:pt x="1004" y="216"/>
                  </a:cubicBezTo>
                  <a:cubicBezTo>
                    <a:pt x="709" y="362"/>
                    <a:pt x="331" y="465"/>
                    <a:pt x="71" y="660"/>
                  </a:cubicBezTo>
                  <a:cubicBezTo>
                    <a:pt x="26" y="695"/>
                    <a:pt x="0" y="766"/>
                    <a:pt x="51" y="811"/>
                  </a:cubicBezTo>
                  <a:cubicBezTo>
                    <a:pt x="173" y="918"/>
                    <a:pt x="336" y="955"/>
                    <a:pt x="502" y="955"/>
                  </a:cubicBezTo>
                  <a:cubicBezTo>
                    <a:pt x="652" y="955"/>
                    <a:pt x="805" y="925"/>
                    <a:pt x="936" y="891"/>
                  </a:cubicBezTo>
                  <a:cubicBezTo>
                    <a:pt x="1282" y="797"/>
                    <a:pt x="1696" y="708"/>
                    <a:pt x="1985" y="485"/>
                  </a:cubicBezTo>
                  <a:cubicBezTo>
                    <a:pt x="2157" y="355"/>
                    <a:pt x="2128" y="135"/>
                    <a:pt x="1929" y="53"/>
                  </a:cubicBezTo>
                  <a:cubicBezTo>
                    <a:pt x="1840" y="16"/>
                    <a:pt x="1753" y="1"/>
                    <a:pt x="1667"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0" name="Google Shape;151;p3">
              <a:extLst>
                <a:ext uri="{FF2B5EF4-FFF2-40B4-BE49-F238E27FC236}">
                  <a16:creationId xmlns:a16="http://schemas.microsoft.com/office/drawing/2014/main" id="{3C94CB02-6807-2D61-2747-DFB5EC027E93}"/>
                </a:ext>
              </a:extLst>
            </p:cNvPr>
            <p:cNvSpPr/>
            <p:nvPr/>
          </p:nvSpPr>
          <p:spPr>
            <a:xfrm>
              <a:off x="5725075" y="1321875"/>
              <a:ext cx="32925" cy="48050"/>
            </a:xfrm>
            <a:custGeom>
              <a:avLst/>
              <a:gdLst/>
              <a:ahLst/>
              <a:cxnLst/>
              <a:rect l="l" t="t" r="r" b="b"/>
              <a:pathLst>
                <a:path w="1317" h="1922" extrusionOk="0">
                  <a:moveTo>
                    <a:pt x="948" y="0"/>
                  </a:moveTo>
                  <a:cubicBezTo>
                    <a:pt x="925" y="0"/>
                    <a:pt x="901" y="4"/>
                    <a:pt x="880" y="13"/>
                  </a:cubicBezTo>
                  <a:cubicBezTo>
                    <a:pt x="264" y="258"/>
                    <a:pt x="145" y="1123"/>
                    <a:pt x="28" y="1699"/>
                  </a:cubicBezTo>
                  <a:cubicBezTo>
                    <a:pt x="1" y="1834"/>
                    <a:pt x="97" y="1921"/>
                    <a:pt x="201" y="1921"/>
                  </a:cubicBezTo>
                  <a:cubicBezTo>
                    <a:pt x="258" y="1921"/>
                    <a:pt x="316" y="1895"/>
                    <a:pt x="359" y="1838"/>
                  </a:cubicBezTo>
                  <a:cubicBezTo>
                    <a:pt x="701" y="1377"/>
                    <a:pt x="1316" y="821"/>
                    <a:pt x="1199" y="194"/>
                  </a:cubicBezTo>
                  <a:cubicBezTo>
                    <a:pt x="1179" y="88"/>
                    <a:pt x="1059" y="0"/>
                    <a:pt x="948"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1" name="Google Shape;152;p3">
              <a:extLst>
                <a:ext uri="{FF2B5EF4-FFF2-40B4-BE49-F238E27FC236}">
                  <a16:creationId xmlns:a16="http://schemas.microsoft.com/office/drawing/2014/main" id="{71AA86B8-5692-3780-A684-374189C09644}"/>
                </a:ext>
              </a:extLst>
            </p:cNvPr>
            <p:cNvSpPr/>
            <p:nvPr/>
          </p:nvSpPr>
          <p:spPr>
            <a:xfrm>
              <a:off x="5597775" y="1364750"/>
              <a:ext cx="69950" cy="27625"/>
            </a:xfrm>
            <a:custGeom>
              <a:avLst/>
              <a:gdLst/>
              <a:ahLst/>
              <a:cxnLst/>
              <a:rect l="l" t="t" r="r" b="b"/>
              <a:pathLst>
                <a:path w="2798" h="1105" extrusionOk="0">
                  <a:moveTo>
                    <a:pt x="1667" y="1"/>
                  </a:moveTo>
                  <a:cubicBezTo>
                    <a:pt x="1048" y="1"/>
                    <a:pt x="418" y="110"/>
                    <a:pt x="128" y="653"/>
                  </a:cubicBezTo>
                  <a:cubicBezTo>
                    <a:pt x="1" y="892"/>
                    <a:pt x="185" y="1105"/>
                    <a:pt x="419" y="1105"/>
                  </a:cubicBezTo>
                  <a:cubicBezTo>
                    <a:pt x="436" y="1105"/>
                    <a:pt x="454" y="1103"/>
                    <a:pt x="472" y="1101"/>
                  </a:cubicBezTo>
                  <a:cubicBezTo>
                    <a:pt x="827" y="1051"/>
                    <a:pt x="1151" y="853"/>
                    <a:pt x="1487" y="734"/>
                  </a:cubicBezTo>
                  <a:cubicBezTo>
                    <a:pt x="1870" y="598"/>
                    <a:pt x="2251" y="460"/>
                    <a:pt x="2638" y="332"/>
                  </a:cubicBezTo>
                  <a:cubicBezTo>
                    <a:pt x="2797" y="280"/>
                    <a:pt x="2767" y="52"/>
                    <a:pt x="2600" y="45"/>
                  </a:cubicBezTo>
                  <a:cubicBezTo>
                    <a:pt x="2329" y="32"/>
                    <a:pt x="1999" y="1"/>
                    <a:pt x="1667" y="1"/>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2" name="Google Shape;153;p3">
              <a:extLst>
                <a:ext uri="{FF2B5EF4-FFF2-40B4-BE49-F238E27FC236}">
                  <a16:creationId xmlns:a16="http://schemas.microsoft.com/office/drawing/2014/main" id="{BFBFA27D-35D4-6B59-1431-5A1FCB46DB8B}"/>
                </a:ext>
              </a:extLst>
            </p:cNvPr>
            <p:cNvSpPr/>
            <p:nvPr/>
          </p:nvSpPr>
          <p:spPr>
            <a:xfrm>
              <a:off x="5533525" y="1201900"/>
              <a:ext cx="60675" cy="30100"/>
            </a:xfrm>
            <a:custGeom>
              <a:avLst/>
              <a:gdLst/>
              <a:ahLst/>
              <a:cxnLst/>
              <a:rect l="l" t="t" r="r" b="b"/>
              <a:pathLst>
                <a:path w="2427" h="1204" extrusionOk="0">
                  <a:moveTo>
                    <a:pt x="1982" y="0"/>
                  </a:moveTo>
                  <a:cubicBezTo>
                    <a:pt x="1717" y="0"/>
                    <a:pt x="1433" y="58"/>
                    <a:pt x="1196" y="113"/>
                  </a:cubicBezTo>
                  <a:cubicBezTo>
                    <a:pt x="795" y="208"/>
                    <a:pt x="445" y="366"/>
                    <a:pt x="178" y="686"/>
                  </a:cubicBezTo>
                  <a:cubicBezTo>
                    <a:pt x="1" y="900"/>
                    <a:pt x="135" y="1204"/>
                    <a:pt x="396" y="1204"/>
                  </a:cubicBezTo>
                  <a:cubicBezTo>
                    <a:pt x="421" y="1204"/>
                    <a:pt x="447" y="1201"/>
                    <a:pt x="475" y="1195"/>
                  </a:cubicBezTo>
                  <a:cubicBezTo>
                    <a:pt x="836" y="1117"/>
                    <a:pt x="1158" y="974"/>
                    <a:pt x="1492" y="817"/>
                  </a:cubicBezTo>
                  <a:cubicBezTo>
                    <a:pt x="1777" y="685"/>
                    <a:pt x="2145" y="536"/>
                    <a:pt x="2354" y="295"/>
                  </a:cubicBezTo>
                  <a:cubicBezTo>
                    <a:pt x="2427" y="210"/>
                    <a:pt x="2407" y="58"/>
                    <a:pt x="2284" y="31"/>
                  </a:cubicBezTo>
                  <a:cubicBezTo>
                    <a:pt x="2189" y="9"/>
                    <a:pt x="2087" y="0"/>
                    <a:pt x="1982"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3" name="Google Shape;154;p3">
              <a:extLst>
                <a:ext uri="{FF2B5EF4-FFF2-40B4-BE49-F238E27FC236}">
                  <a16:creationId xmlns:a16="http://schemas.microsoft.com/office/drawing/2014/main" id="{881E758F-40ED-33DD-6AE5-0004556AA520}"/>
                </a:ext>
              </a:extLst>
            </p:cNvPr>
            <p:cNvSpPr/>
            <p:nvPr/>
          </p:nvSpPr>
          <p:spPr>
            <a:xfrm>
              <a:off x="5612325" y="1080925"/>
              <a:ext cx="47275" cy="52125"/>
            </a:xfrm>
            <a:custGeom>
              <a:avLst/>
              <a:gdLst/>
              <a:ahLst/>
              <a:cxnLst/>
              <a:rect l="l" t="t" r="r" b="b"/>
              <a:pathLst>
                <a:path w="1891" h="2085" extrusionOk="0">
                  <a:moveTo>
                    <a:pt x="1397" y="1"/>
                  </a:moveTo>
                  <a:cubicBezTo>
                    <a:pt x="971" y="1"/>
                    <a:pt x="653" y="391"/>
                    <a:pt x="457" y="749"/>
                  </a:cubicBezTo>
                  <a:cubicBezTo>
                    <a:pt x="286" y="1062"/>
                    <a:pt x="1" y="1615"/>
                    <a:pt x="211" y="1964"/>
                  </a:cubicBezTo>
                  <a:cubicBezTo>
                    <a:pt x="258" y="2041"/>
                    <a:pt x="340" y="2085"/>
                    <a:pt x="427" y="2085"/>
                  </a:cubicBezTo>
                  <a:cubicBezTo>
                    <a:pt x="449" y="2085"/>
                    <a:pt x="470" y="2082"/>
                    <a:pt x="491" y="2077"/>
                  </a:cubicBezTo>
                  <a:cubicBezTo>
                    <a:pt x="785" y="2005"/>
                    <a:pt x="995" y="1638"/>
                    <a:pt x="1192" y="1428"/>
                  </a:cubicBezTo>
                  <a:cubicBezTo>
                    <a:pt x="1465" y="1136"/>
                    <a:pt x="1864" y="882"/>
                    <a:pt x="1882" y="447"/>
                  </a:cubicBezTo>
                  <a:cubicBezTo>
                    <a:pt x="1891" y="258"/>
                    <a:pt x="1742" y="58"/>
                    <a:pt x="1556" y="19"/>
                  </a:cubicBezTo>
                  <a:cubicBezTo>
                    <a:pt x="1502" y="7"/>
                    <a:pt x="1449" y="1"/>
                    <a:pt x="1397"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4" name="Google Shape;155;p3">
              <a:extLst>
                <a:ext uri="{FF2B5EF4-FFF2-40B4-BE49-F238E27FC236}">
                  <a16:creationId xmlns:a16="http://schemas.microsoft.com/office/drawing/2014/main" id="{94BACF69-268B-182B-E32E-28C82286A803}"/>
                </a:ext>
              </a:extLst>
            </p:cNvPr>
            <p:cNvSpPr/>
            <p:nvPr/>
          </p:nvSpPr>
          <p:spPr>
            <a:xfrm>
              <a:off x="5532750" y="1174150"/>
              <a:ext cx="46700" cy="21950"/>
            </a:xfrm>
            <a:custGeom>
              <a:avLst/>
              <a:gdLst/>
              <a:ahLst/>
              <a:cxnLst/>
              <a:rect l="l" t="t" r="r" b="b"/>
              <a:pathLst>
                <a:path w="1868" h="878" extrusionOk="0">
                  <a:moveTo>
                    <a:pt x="618" y="0"/>
                  </a:moveTo>
                  <a:cubicBezTo>
                    <a:pt x="456" y="0"/>
                    <a:pt x="299" y="41"/>
                    <a:pt x="167" y="153"/>
                  </a:cubicBezTo>
                  <a:cubicBezTo>
                    <a:pt x="1" y="293"/>
                    <a:pt x="36" y="629"/>
                    <a:pt x="240" y="720"/>
                  </a:cubicBezTo>
                  <a:cubicBezTo>
                    <a:pt x="489" y="831"/>
                    <a:pt x="771" y="785"/>
                    <a:pt x="1037" y="828"/>
                  </a:cubicBezTo>
                  <a:cubicBezTo>
                    <a:pt x="1182" y="851"/>
                    <a:pt x="1313" y="877"/>
                    <a:pt x="1444" y="877"/>
                  </a:cubicBezTo>
                  <a:cubicBezTo>
                    <a:pt x="1550" y="877"/>
                    <a:pt x="1655" y="860"/>
                    <a:pt x="1766" y="812"/>
                  </a:cubicBezTo>
                  <a:cubicBezTo>
                    <a:pt x="1833" y="782"/>
                    <a:pt x="1868" y="683"/>
                    <a:pt x="1845" y="617"/>
                  </a:cubicBezTo>
                  <a:cubicBezTo>
                    <a:pt x="1750" y="339"/>
                    <a:pt x="1489" y="224"/>
                    <a:pt x="1229" y="132"/>
                  </a:cubicBezTo>
                  <a:cubicBezTo>
                    <a:pt x="1039" y="65"/>
                    <a:pt x="824" y="0"/>
                    <a:pt x="618"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5" name="Google Shape;156;p3">
              <a:extLst>
                <a:ext uri="{FF2B5EF4-FFF2-40B4-BE49-F238E27FC236}">
                  <a16:creationId xmlns:a16="http://schemas.microsoft.com/office/drawing/2014/main" id="{568066AD-4E32-C96F-B56B-4904D2B2F44D}"/>
                </a:ext>
              </a:extLst>
            </p:cNvPr>
            <p:cNvSpPr/>
            <p:nvPr/>
          </p:nvSpPr>
          <p:spPr>
            <a:xfrm>
              <a:off x="5551225" y="1233500"/>
              <a:ext cx="29100" cy="43725"/>
            </a:xfrm>
            <a:custGeom>
              <a:avLst/>
              <a:gdLst/>
              <a:ahLst/>
              <a:cxnLst/>
              <a:rect l="l" t="t" r="r" b="b"/>
              <a:pathLst>
                <a:path w="1164" h="1749" extrusionOk="0">
                  <a:moveTo>
                    <a:pt x="950" y="0"/>
                  </a:moveTo>
                  <a:cubicBezTo>
                    <a:pt x="895" y="0"/>
                    <a:pt x="837" y="27"/>
                    <a:pt x="797" y="84"/>
                  </a:cubicBezTo>
                  <a:cubicBezTo>
                    <a:pt x="528" y="473"/>
                    <a:pt x="0" y="1128"/>
                    <a:pt x="283" y="1618"/>
                  </a:cubicBezTo>
                  <a:cubicBezTo>
                    <a:pt x="327" y="1694"/>
                    <a:pt x="419" y="1748"/>
                    <a:pt x="509" y="1748"/>
                  </a:cubicBezTo>
                  <a:cubicBezTo>
                    <a:pt x="532" y="1748"/>
                    <a:pt x="554" y="1745"/>
                    <a:pt x="576" y="1737"/>
                  </a:cubicBezTo>
                  <a:cubicBezTo>
                    <a:pt x="1139" y="1542"/>
                    <a:pt x="1163" y="670"/>
                    <a:pt x="1128" y="174"/>
                  </a:cubicBezTo>
                  <a:cubicBezTo>
                    <a:pt x="1120" y="64"/>
                    <a:pt x="1037" y="0"/>
                    <a:pt x="950"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33461213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791"/>
                                        </p:tgtEl>
                                        <p:attrNameLst>
                                          <p:attrName>style.visibility</p:attrName>
                                        </p:attrNameLst>
                                      </p:cBhvr>
                                      <p:to>
                                        <p:strVal val="visible"/>
                                      </p:to>
                                    </p:set>
                                    <p:animEffect transition="in" filter="fade">
                                      <p:cBhvr>
                                        <p:cTn id="7" dur="1000"/>
                                        <p:tgtEl>
                                          <p:spTgt spid="791"/>
                                        </p:tgtEl>
                                      </p:cBhvr>
                                    </p:animEffect>
                                    <p:anim calcmode="lin" valueType="num">
                                      <p:cBhvr>
                                        <p:cTn id="8" dur="1000" fill="hold"/>
                                        <p:tgtEl>
                                          <p:spTgt spid="791"/>
                                        </p:tgtEl>
                                        <p:attrNameLst>
                                          <p:attrName>ppt_x</p:attrName>
                                        </p:attrNameLst>
                                      </p:cBhvr>
                                      <p:tavLst>
                                        <p:tav tm="0">
                                          <p:val>
                                            <p:strVal val="#ppt_x"/>
                                          </p:val>
                                        </p:tav>
                                        <p:tav tm="100000">
                                          <p:val>
                                            <p:strVal val="#ppt_x"/>
                                          </p:val>
                                        </p:tav>
                                      </p:tavLst>
                                    </p:anim>
                                    <p:anim calcmode="lin" valueType="num">
                                      <p:cBhvr>
                                        <p:cTn id="9" dur="1000" fill="hold"/>
                                        <p:tgtEl>
                                          <p:spTgt spid="791"/>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826"/>
                                        </p:tgtEl>
                                        <p:attrNameLst>
                                          <p:attrName>style.visibility</p:attrName>
                                        </p:attrNameLst>
                                      </p:cBhvr>
                                      <p:to>
                                        <p:strVal val="visible"/>
                                      </p:to>
                                    </p:set>
                                    <p:animEffect transition="in" filter="fade">
                                      <p:cBhvr>
                                        <p:cTn id="12" dur="1000"/>
                                        <p:tgtEl>
                                          <p:spTgt spid="826"/>
                                        </p:tgtEl>
                                      </p:cBhvr>
                                    </p:animEffect>
                                    <p:anim calcmode="lin" valueType="num">
                                      <p:cBhvr>
                                        <p:cTn id="13" dur="1000" fill="hold"/>
                                        <p:tgtEl>
                                          <p:spTgt spid="826"/>
                                        </p:tgtEl>
                                        <p:attrNameLst>
                                          <p:attrName>ppt_x</p:attrName>
                                        </p:attrNameLst>
                                      </p:cBhvr>
                                      <p:tavLst>
                                        <p:tav tm="0">
                                          <p:val>
                                            <p:strVal val="#ppt_x"/>
                                          </p:val>
                                        </p:tav>
                                        <p:tav tm="100000">
                                          <p:val>
                                            <p:strVal val="#ppt_x"/>
                                          </p:val>
                                        </p:tav>
                                      </p:tavLst>
                                    </p:anim>
                                    <p:anim calcmode="lin" valueType="num">
                                      <p:cBhvr>
                                        <p:cTn id="14" dur="1000" fill="hold"/>
                                        <p:tgtEl>
                                          <p:spTgt spid="826"/>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831"/>
                                        </p:tgtEl>
                                        <p:attrNameLst>
                                          <p:attrName>style.visibility</p:attrName>
                                        </p:attrNameLst>
                                      </p:cBhvr>
                                      <p:to>
                                        <p:strVal val="visible"/>
                                      </p:to>
                                    </p:set>
                                    <p:animEffect transition="in" filter="fade">
                                      <p:cBhvr>
                                        <p:cTn id="17" dur="1000"/>
                                        <p:tgtEl>
                                          <p:spTgt spid="831"/>
                                        </p:tgtEl>
                                      </p:cBhvr>
                                    </p:animEffect>
                                    <p:anim calcmode="lin" valueType="num">
                                      <p:cBhvr>
                                        <p:cTn id="18" dur="1000" fill="hold"/>
                                        <p:tgtEl>
                                          <p:spTgt spid="831"/>
                                        </p:tgtEl>
                                        <p:attrNameLst>
                                          <p:attrName>ppt_x</p:attrName>
                                        </p:attrNameLst>
                                      </p:cBhvr>
                                      <p:tavLst>
                                        <p:tav tm="0">
                                          <p:val>
                                            <p:strVal val="#ppt_x"/>
                                          </p:val>
                                        </p:tav>
                                        <p:tav tm="100000">
                                          <p:val>
                                            <p:strVal val="#ppt_x"/>
                                          </p:val>
                                        </p:tav>
                                      </p:tavLst>
                                    </p:anim>
                                    <p:anim calcmode="lin" valueType="num">
                                      <p:cBhvr>
                                        <p:cTn id="19" dur="1000" fill="hold"/>
                                        <p:tgtEl>
                                          <p:spTgt spid="831"/>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708"/>
                                        </p:tgtEl>
                                        <p:attrNameLst>
                                          <p:attrName>style.visibility</p:attrName>
                                        </p:attrNameLst>
                                      </p:cBhvr>
                                      <p:to>
                                        <p:strVal val="visible"/>
                                      </p:to>
                                    </p:set>
                                    <p:animEffect transition="in" filter="fade">
                                      <p:cBhvr>
                                        <p:cTn id="22" dur="1000"/>
                                        <p:tgtEl>
                                          <p:spTgt spid="708"/>
                                        </p:tgtEl>
                                      </p:cBhvr>
                                    </p:animEffect>
                                    <p:anim calcmode="lin" valueType="num">
                                      <p:cBhvr>
                                        <p:cTn id="23" dur="1000" fill="hold"/>
                                        <p:tgtEl>
                                          <p:spTgt spid="708"/>
                                        </p:tgtEl>
                                        <p:attrNameLst>
                                          <p:attrName>ppt_x</p:attrName>
                                        </p:attrNameLst>
                                      </p:cBhvr>
                                      <p:tavLst>
                                        <p:tav tm="0">
                                          <p:val>
                                            <p:strVal val="#ppt_x"/>
                                          </p:val>
                                        </p:tav>
                                        <p:tav tm="100000">
                                          <p:val>
                                            <p:strVal val="#ppt_x"/>
                                          </p:val>
                                        </p:tav>
                                      </p:tavLst>
                                    </p:anim>
                                    <p:anim calcmode="lin" valueType="num">
                                      <p:cBhvr>
                                        <p:cTn id="24" dur="1000" fill="hold"/>
                                        <p:tgtEl>
                                          <p:spTgt spid="708"/>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711"/>
                                        </p:tgtEl>
                                        <p:attrNameLst>
                                          <p:attrName>style.visibility</p:attrName>
                                        </p:attrNameLst>
                                      </p:cBhvr>
                                      <p:to>
                                        <p:strVal val="visible"/>
                                      </p:to>
                                    </p:set>
                                    <p:animEffect transition="in" filter="fade">
                                      <p:cBhvr>
                                        <p:cTn id="27" dur="1000"/>
                                        <p:tgtEl>
                                          <p:spTgt spid="711"/>
                                        </p:tgtEl>
                                      </p:cBhvr>
                                    </p:animEffect>
                                    <p:anim calcmode="lin" valueType="num">
                                      <p:cBhvr>
                                        <p:cTn id="28" dur="1000" fill="hold"/>
                                        <p:tgtEl>
                                          <p:spTgt spid="711"/>
                                        </p:tgtEl>
                                        <p:attrNameLst>
                                          <p:attrName>ppt_x</p:attrName>
                                        </p:attrNameLst>
                                      </p:cBhvr>
                                      <p:tavLst>
                                        <p:tav tm="0">
                                          <p:val>
                                            <p:strVal val="#ppt_x"/>
                                          </p:val>
                                        </p:tav>
                                        <p:tav tm="100000">
                                          <p:val>
                                            <p:strVal val="#ppt_x"/>
                                          </p:val>
                                        </p:tav>
                                      </p:tavLst>
                                    </p:anim>
                                    <p:anim calcmode="lin" valueType="num">
                                      <p:cBhvr>
                                        <p:cTn id="29" dur="1000" fill="hold"/>
                                        <p:tgtEl>
                                          <p:spTgt spid="711"/>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786"/>
                                        </p:tgtEl>
                                        <p:attrNameLst>
                                          <p:attrName>style.visibility</p:attrName>
                                        </p:attrNameLst>
                                      </p:cBhvr>
                                      <p:to>
                                        <p:strVal val="visible"/>
                                      </p:to>
                                    </p:set>
                                    <p:animEffect transition="in" filter="fade">
                                      <p:cBhvr>
                                        <p:cTn id="32" dur="1000"/>
                                        <p:tgtEl>
                                          <p:spTgt spid="786"/>
                                        </p:tgtEl>
                                      </p:cBhvr>
                                    </p:animEffect>
                                    <p:anim calcmode="lin" valueType="num">
                                      <p:cBhvr>
                                        <p:cTn id="33" dur="1000" fill="hold"/>
                                        <p:tgtEl>
                                          <p:spTgt spid="786"/>
                                        </p:tgtEl>
                                        <p:attrNameLst>
                                          <p:attrName>ppt_x</p:attrName>
                                        </p:attrNameLst>
                                      </p:cBhvr>
                                      <p:tavLst>
                                        <p:tav tm="0">
                                          <p:val>
                                            <p:strVal val="#ppt_x"/>
                                          </p:val>
                                        </p:tav>
                                        <p:tav tm="100000">
                                          <p:val>
                                            <p:strVal val="#ppt_x"/>
                                          </p:val>
                                        </p:tav>
                                      </p:tavLst>
                                    </p:anim>
                                    <p:anim calcmode="lin" valueType="num">
                                      <p:cBhvr>
                                        <p:cTn id="34" dur="1000" fill="hold"/>
                                        <p:tgtEl>
                                          <p:spTgt spid="786"/>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863"/>
                                        </p:tgtEl>
                                        <p:attrNameLst>
                                          <p:attrName>style.visibility</p:attrName>
                                        </p:attrNameLst>
                                      </p:cBhvr>
                                      <p:to>
                                        <p:strVal val="visible"/>
                                      </p:to>
                                    </p:set>
                                    <p:animEffect transition="in" filter="fade">
                                      <p:cBhvr>
                                        <p:cTn id="37" dur="1000"/>
                                        <p:tgtEl>
                                          <p:spTgt spid="863"/>
                                        </p:tgtEl>
                                      </p:cBhvr>
                                    </p:animEffect>
                                    <p:anim calcmode="lin" valueType="num">
                                      <p:cBhvr>
                                        <p:cTn id="38" dur="1000" fill="hold"/>
                                        <p:tgtEl>
                                          <p:spTgt spid="863"/>
                                        </p:tgtEl>
                                        <p:attrNameLst>
                                          <p:attrName>ppt_x</p:attrName>
                                        </p:attrNameLst>
                                      </p:cBhvr>
                                      <p:tavLst>
                                        <p:tav tm="0">
                                          <p:val>
                                            <p:strVal val="#ppt_x"/>
                                          </p:val>
                                        </p:tav>
                                        <p:tav tm="100000">
                                          <p:val>
                                            <p:strVal val="#ppt_x"/>
                                          </p:val>
                                        </p:tav>
                                      </p:tavLst>
                                    </p:anim>
                                    <p:anim calcmode="lin" valueType="num">
                                      <p:cBhvr>
                                        <p:cTn id="39" dur="1000" fill="hold"/>
                                        <p:tgtEl>
                                          <p:spTgt spid="86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872"/>
                                        </p:tgtEl>
                                        <p:attrNameLst>
                                          <p:attrName>style.visibility</p:attrName>
                                        </p:attrNameLst>
                                      </p:cBhvr>
                                      <p:to>
                                        <p:strVal val="visible"/>
                                      </p:to>
                                    </p:set>
                                    <p:animEffect transition="in" filter="fade">
                                      <p:cBhvr>
                                        <p:cTn id="42" dur="1000"/>
                                        <p:tgtEl>
                                          <p:spTgt spid="872"/>
                                        </p:tgtEl>
                                      </p:cBhvr>
                                    </p:animEffect>
                                    <p:anim calcmode="lin" valueType="num">
                                      <p:cBhvr>
                                        <p:cTn id="43" dur="1000" fill="hold"/>
                                        <p:tgtEl>
                                          <p:spTgt spid="872"/>
                                        </p:tgtEl>
                                        <p:attrNameLst>
                                          <p:attrName>ppt_x</p:attrName>
                                        </p:attrNameLst>
                                      </p:cBhvr>
                                      <p:tavLst>
                                        <p:tav tm="0">
                                          <p:val>
                                            <p:strVal val="#ppt_x"/>
                                          </p:val>
                                        </p:tav>
                                        <p:tav tm="100000">
                                          <p:val>
                                            <p:strVal val="#ppt_x"/>
                                          </p:val>
                                        </p:tav>
                                      </p:tavLst>
                                    </p:anim>
                                    <p:anim calcmode="lin" valueType="num">
                                      <p:cBhvr>
                                        <p:cTn id="44" dur="1000" fill="hold"/>
                                        <p:tgtEl>
                                          <p:spTgt spid="872"/>
                                        </p:tgtEl>
                                        <p:attrNameLst>
                                          <p:attrName>ppt_y</p:attrName>
                                        </p:attrNameLst>
                                      </p:cBhvr>
                                      <p:tavLst>
                                        <p:tav tm="0">
                                          <p:val>
                                            <p:strVal val="#ppt_y+.1"/>
                                          </p:val>
                                        </p:tav>
                                        <p:tav tm="100000">
                                          <p:val>
                                            <p:strVal val="#ppt_y"/>
                                          </p:val>
                                        </p:tav>
                                      </p:tavLst>
                                    </p:anim>
                                  </p:childTnLst>
                                </p:cTn>
                              </p:par>
                              <p:par>
                                <p:cTn id="45" presetID="16" presetClass="entr" presetSubtype="21" fill="hold"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barn(inVertical)">
                                      <p:cBhvr>
                                        <p:cTn id="47" dur="500"/>
                                        <p:tgtEl>
                                          <p:spTgt spid="15"/>
                                        </p:tgtEl>
                                      </p:cBhvr>
                                    </p:animEffect>
                                  </p:childTnLst>
                                </p:cTn>
                              </p:par>
                              <p:par>
                                <p:cTn id="48" presetID="16" presetClass="entr" presetSubtype="21"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Effect transition="in" filter="barn(inVertical)">
                                      <p:cBhvr>
                                        <p:cTn id="50" dur="500"/>
                                        <p:tgtEl>
                                          <p:spTgt spid="14"/>
                                        </p:tgtEl>
                                      </p:cBhvr>
                                    </p:animEffect>
                                  </p:childTnLst>
                                </p:cTn>
                              </p:par>
                              <p:par>
                                <p:cTn id="51" presetID="16" presetClass="entr" presetSubtype="21" fill="hold" nodeType="with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barn(inVertical)">
                                      <p:cBhvr>
                                        <p:cTn id="53" dur="500"/>
                                        <p:tgtEl>
                                          <p:spTgt spid="26"/>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down)">
                                      <p:cBhvr>
                                        <p:cTn id="56" dur="500"/>
                                        <p:tgtEl>
                                          <p:spTgt spid="13"/>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down)">
                                      <p:cBhvr>
                                        <p:cTn id="59" dur="500"/>
                                        <p:tgtEl>
                                          <p:spTgt spid="5"/>
                                        </p:tgtEl>
                                      </p:cBhvr>
                                    </p:animEffect>
                                  </p:childTnLst>
                                </p:cTn>
                              </p:par>
                              <p:par>
                                <p:cTn id="60" presetID="42" presetClass="entr" presetSubtype="0" fill="hold" nodeType="withEffect">
                                  <p:stCondLst>
                                    <p:cond delay="0"/>
                                  </p:stCondLst>
                                  <p:childTnLst>
                                    <p:set>
                                      <p:cBhvr>
                                        <p:cTn id="61" dur="1" fill="hold">
                                          <p:stCondLst>
                                            <p:cond delay="0"/>
                                          </p:stCondLst>
                                        </p:cTn>
                                        <p:tgtEl>
                                          <p:spTgt spid="205"/>
                                        </p:tgtEl>
                                        <p:attrNameLst>
                                          <p:attrName>style.visibility</p:attrName>
                                        </p:attrNameLst>
                                      </p:cBhvr>
                                      <p:to>
                                        <p:strVal val="visible"/>
                                      </p:to>
                                    </p:set>
                                    <p:animEffect transition="in" filter="fade">
                                      <p:cBhvr>
                                        <p:cTn id="62" dur="1000"/>
                                        <p:tgtEl>
                                          <p:spTgt spid="205"/>
                                        </p:tgtEl>
                                      </p:cBhvr>
                                    </p:animEffect>
                                    <p:anim calcmode="lin" valueType="num">
                                      <p:cBhvr>
                                        <p:cTn id="63" dur="1000" fill="hold"/>
                                        <p:tgtEl>
                                          <p:spTgt spid="205"/>
                                        </p:tgtEl>
                                        <p:attrNameLst>
                                          <p:attrName>ppt_x</p:attrName>
                                        </p:attrNameLst>
                                      </p:cBhvr>
                                      <p:tavLst>
                                        <p:tav tm="0">
                                          <p:val>
                                            <p:strVal val="#ppt_x"/>
                                          </p:val>
                                        </p:tav>
                                        <p:tav tm="100000">
                                          <p:val>
                                            <p:strVal val="#ppt_x"/>
                                          </p:val>
                                        </p:tav>
                                      </p:tavLst>
                                    </p:anim>
                                    <p:anim calcmode="lin" valueType="num">
                                      <p:cBhvr>
                                        <p:cTn id="64" dur="1000" fill="hold"/>
                                        <p:tgtEl>
                                          <p:spTgt spid="205"/>
                                        </p:tgtEl>
                                        <p:attrNameLst>
                                          <p:attrName>ppt_y</p:attrName>
                                        </p:attrNameLst>
                                      </p:cBhvr>
                                      <p:tavLst>
                                        <p:tav tm="0">
                                          <p:val>
                                            <p:strVal val="#ppt_y+.1"/>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204"/>
                                        </p:tgtEl>
                                        <p:attrNameLst>
                                          <p:attrName>style.visibility</p:attrName>
                                        </p:attrNameLst>
                                      </p:cBhvr>
                                      <p:to>
                                        <p:strVal val="visible"/>
                                      </p:to>
                                    </p:set>
                                    <p:anim calcmode="lin" valueType="num">
                                      <p:cBhvr additive="base">
                                        <p:cTn id="67" dur="500" fill="hold"/>
                                        <p:tgtEl>
                                          <p:spTgt spid="204"/>
                                        </p:tgtEl>
                                        <p:attrNameLst>
                                          <p:attrName>ppt_x</p:attrName>
                                        </p:attrNameLst>
                                      </p:cBhvr>
                                      <p:tavLst>
                                        <p:tav tm="0">
                                          <p:val>
                                            <p:strVal val="#ppt_x"/>
                                          </p:val>
                                        </p:tav>
                                        <p:tav tm="100000">
                                          <p:val>
                                            <p:strVal val="#ppt_x"/>
                                          </p:val>
                                        </p:tav>
                                      </p:tavLst>
                                    </p:anim>
                                    <p:anim calcmode="lin" valueType="num">
                                      <p:cBhvr additive="base">
                                        <p:cTn id="68" dur="500" fill="hold"/>
                                        <p:tgtEl>
                                          <p:spTgt spid="2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8" grpId="0" animBg="1"/>
      <p:bldP spid="786" grpId="0" animBg="1"/>
      <p:bldP spid="5" grpId="0" animBg="1"/>
      <p:bldP spid="13" grpId="0"/>
      <p:bldP spid="1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pic>
        <p:nvPicPr>
          <p:cNvPr id="44" name="Picture 43">
            <a:extLst>
              <a:ext uri="{FF2B5EF4-FFF2-40B4-BE49-F238E27FC236}">
                <a16:creationId xmlns:a16="http://schemas.microsoft.com/office/drawing/2014/main" id="{B240C73D-4345-63D6-877F-92AB35CCC050}"/>
              </a:ext>
            </a:extLst>
          </p:cNvPr>
          <p:cNvPicPr>
            <a:picLocks noChangeAspect="1"/>
          </p:cNvPicPr>
          <p:nvPr/>
        </p:nvPicPr>
        <p:blipFill>
          <a:blip r:embed="rId3"/>
          <a:stretch>
            <a:fillRect/>
          </a:stretch>
        </p:blipFill>
        <p:spPr>
          <a:xfrm>
            <a:off x="0" y="1255"/>
            <a:ext cx="9144000" cy="5140990"/>
          </a:xfrm>
          <a:prstGeom prst="rect">
            <a:avLst/>
          </a:prstGeom>
        </p:spPr>
      </p:pic>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2593641" y="994470"/>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1026276" y="208975"/>
            <a:ext cx="6717300" cy="900300"/>
          </a:xfrm>
          <a:prstGeom prst="rect">
            <a:avLst/>
          </a:prstGeom>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1. Đọc</a:t>
            </a:r>
            <a:endParaRPr sz="3200" b="1">
              <a:latin typeface="Times New Roman" panose="02020603050405020304" pitchFamily="18" charset="0"/>
              <a:cs typeface="Times New Roman" panose="02020603050405020304" pitchFamily="18" charset="0"/>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6588625" y="-11450"/>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3" name="Picture 52">
            <a:extLst>
              <a:ext uri="{FF2B5EF4-FFF2-40B4-BE49-F238E27FC236}">
                <a16:creationId xmlns:a16="http://schemas.microsoft.com/office/drawing/2014/main" id="{37466E1E-1564-149C-B593-67AD4B46A2C0}"/>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10000" r="90000">
                        <a14:foregroundMark x1="62667" y1="30667" x2="62667" y2="30667"/>
                        <a14:foregroundMark x1="62222" y1="31111" x2="62222" y2="31111"/>
                        <a14:foregroundMark x1="62222" y1="31111" x2="62222" y2="31111"/>
                        <a14:foregroundMark x1="46222" y1="37333" x2="46222" y2="37333"/>
                        <a14:foregroundMark x1="41778" y1="39111" x2="40000" y2="40889"/>
                        <a14:foregroundMark x1="35111" y1="42667" x2="34222" y2="42667"/>
                        <a14:foregroundMark x1="26667" y1="35111" x2="26667" y2="35111"/>
                        <a14:foregroundMark x1="26667" y1="34667" x2="26667" y2="34667"/>
                        <a14:foregroundMark x1="25333" y1="29778" x2="25333" y2="29778"/>
                        <a14:foregroundMark x1="25333" y1="28889" x2="25333" y2="28889"/>
                        <a14:foregroundMark x1="25333" y1="28444" x2="25333" y2="28444"/>
                        <a14:foregroundMark x1="25333" y1="28000" x2="25333" y2="28000"/>
                        <a14:foregroundMark x1="25333" y1="27556" x2="25333" y2="27556"/>
                        <a14:foregroundMark x1="28000" y1="26667" x2="28000" y2="26667"/>
                        <a14:foregroundMark x1="28444" y1="26667" x2="28444" y2="26667"/>
                        <a14:foregroundMark x1="28444" y1="26667" x2="28444" y2="26667"/>
                        <a14:foregroundMark x1="21778" y1="27111" x2="21778" y2="27111"/>
                        <a14:foregroundMark x1="20000" y1="28444" x2="20000" y2="28444"/>
                        <a14:foregroundMark x1="17778" y1="29778" x2="17778" y2="29778"/>
                        <a14:foregroundMark x1="15556" y1="31556" x2="15556" y2="31556"/>
                        <a14:foregroundMark x1="15556" y1="33778" x2="15556" y2="34667"/>
                        <a14:foregroundMark x1="16000" y1="40444" x2="17778" y2="43556"/>
                        <a14:foregroundMark x1="21778" y1="47111" x2="43556" y2="57778"/>
                        <a14:foregroundMark x1="50222" y1="58667" x2="51111" y2="58667"/>
                        <a14:foregroundMark x1="56444" y1="58667" x2="57778" y2="58667"/>
                      </a14:backgroundRemoval>
                    </a14:imgEffect>
                  </a14:imgLayer>
                </a14:imgProps>
              </a:ext>
            </a:extLst>
          </a:blip>
          <a:stretch>
            <a:fillRect/>
          </a:stretch>
        </p:blipFill>
        <p:spPr>
          <a:xfrm>
            <a:off x="2776991" y="634212"/>
            <a:ext cx="3062328" cy="2854642"/>
          </a:xfrm>
          <a:prstGeom prst="rect">
            <a:avLst/>
          </a:prstGeom>
        </p:spPr>
      </p:pic>
      <p:sp>
        <p:nvSpPr>
          <p:cNvPr id="54" name="TextBox 53">
            <a:extLst>
              <a:ext uri="{FF2B5EF4-FFF2-40B4-BE49-F238E27FC236}">
                <a16:creationId xmlns:a16="http://schemas.microsoft.com/office/drawing/2014/main" id="{39405C90-6D72-8F58-66BF-F4FC2FD5EAE8}"/>
              </a:ext>
            </a:extLst>
          </p:cNvPr>
          <p:cNvSpPr txBox="1"/>
          <p:nvPr/>
        </p:nvSpPr>
        <p:spPr>
          <a:xfrm rot="235934">
            <a:off x="3141916" y="1464204"/>
            <a:ext cx="2332479" cy="954107"/>
          </a:xfrm>
          <a:prstGeom prst="rect">
            <a:avLst/>
          </a:prstGeom>
          <a:noFill/>
        </p:spPr>
        <p:txBody>
          <a:bodyPr wrap="square">
            <a:spAutoFit/>
          </a:bodyPr>
          <a:lstStyle/>
          <a:p>
            <a:pPr lvl="0" algn="ctr"/>
            <a:r>
              <a:rPr lang="vi-VN" sz="2800" b="1" i="1">
                <a:latin typeface="+mj-lt"/>
              </a:rPr>
              <a:t>cách đọc tên các nhân vật</a:t>
            </a:r>
            <a:endParaRPr kumimoji="0" lang="en-US" sz="2800" b="1" i="1" u="none" strike="noStrike" kern="1200" cap="none" spc="0" normalizeH="0" baseline="0" noProof="0" dirty="0">
              <a:ln>
                <a:noFill/>
              </a:ln>
              <a:solidFill>
                <a:prstClr val="black"/>
              </a:solidFill>
              <a:effectLst/>
              <a:uLnTx/>
              <a:uFillTx/>
              <a:latin typeface="+mj-lt"/>
              <a:ea typeface="Times New Roman" panose="02020603050405020304" pitchFamily="18" charset="0"/>
              <a:cs typeface="Times New Roman" panose="02020603050405020304" pitchFamily="18" charset="0"/>
            </a:endParaRPr>
          </a:p>
        </p:txBody>
      </p:sp>
      <p:pic>
        <p:nvPicPr>
          <p:cNvPr id="55" name="Picture 54">
            <a:extLst>
              <a:ext uri="{FF2B5EF4-FFF2-40B4-BE49-F238E27FC236}">
                <a16:creationId xmlns:a16="http://schemas.microsoft.com/office/drawing/2014/main" id="{60C19A29-8466-7729-418E-4E203577326D}"/>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9778" b="95556" l="6667" r="92889">
                        <a14:foregroundMark x1="92000" y1="56444" x2="93333" y2="56444"/>
                        <a14:foregroundMark x1="30222" y1="95556" x2="30222" y2="95556"/>
                        <a14:foregroundMark x1="87111" y1="40889" x2="87111" y2="40889"/>
                        <a14:foregroundMark x1="90667" y1="42222" x2="90667" y2="42222"/>
                        <a14:foregroundMark x1="52444" y1="45333" x2="52444" y2="45333"/>
                        <a14:foregroundMark x1="48444" y1="46222" x2="48444" y2="46222"/>
                        <a14:foregroundMark x1="49778" y1="45778" x2="49778" y2="45778"/>
                        <a14:foregroundMark x1="54222" y1="45333" x2="54222" y2="45333"/>
                        <a14:foregroundMark x1="10667" y1="48444" x2="10667" y2="48444"/>
                        <a14:foregroundMark x1="11111" y1="47556" x2="11111" y2="47556"/>
                        <a14:foregroundMark x1="14222" y1="48444" x2="14222" y2="48444"/>
                        <a14:foregroundMark x1="14222" y1="48444" x2="14222" y2="49778"/>
                        <a14:foregroundMark x1="11556" y1="51556" x2="11556" y2="51556"/>
                        <a14:foregroundMark x1="10667" y1="51111" x2="10667" y2="51111"/>
                        <a14:foregroundMark x1="10667" y1="50667" x2="10667" y2="50667"/>
                        <a14:foregroundMark x1="10222" y1="49778" x2="10222" y2="49778"/>
                        <a14:foregroundMark x1="10222" y1="48000" x2="10222" y2="48000"/>
                        <a14:foregroundMark x1="9778" y1="47111" x2="9778" y2="47111"/>
                        <a14:foregroundMark x1="9333" y1="46667" x2="9333" y2="46667"/>
                        <a14:foregroundMark x1="8889" y1="45333" x2="8889" y2="45333"/>
                        <a14:foregroundMark x1="8889" y1="44444" x2="8889" y2="44444"/>
                        <a14:foregroundMark x1="8889" y1="44444" x2="10222" y2="44444"/>
                        <a14:foregroundMark x1="11556" y1="48889" x2="11556" y2="48889"/>
                        <a14:foregroundMark x1="6667" y1="51111" x2="6667" y2="51111"/>
                        <a14:foregroundMark x1="6667" y1="51111" x2="6667" y2="51111"/>
                        <a14:foregroundMark x1="55556" y1="43111" x2="55556" y2="43111"/>
                        <a14:foregroundMark x1="55111" y1="43111" x2="55111" y2="43111"/>
                        <a14:foregroundMark x1="54222" y1="43111" x2="54222" y2="43111"/>
                        <a14:foregroundMark x1="54222" y1="43111" x2="54222" y2="43111"/>
                      </a14:backgroundRemoval>
                    </a14:imgEffect>
                  </a14:imgLayer>
                </a14:imgProps>
              </a:ext>
            </a:extLst>
          </a:blip>
          <a:stretch>
            <a:fillRect/>
          </a:stretch>
        </p:blipFill>
        <p:spPr>
          <a:xfrm>
            <a:off x="3185049" y="2792186"/>
            <a:ext cx="2399753" cy="1951496"/>
          </a:xfrm>
          <a:prstGeom prst="rect">
            <a:avLst/>
          </a:prstGeom>
        </p:spPr>
      </p:pic>
      <p:pic>
        <p:nvPicPr>
          <p:cNvPr id="56" name="Picture 55">
            <a:extLst>
              <a:ext uri="{FF2B5EF4-FFF2-40B4-BE49-F238E27FC236}">
                <a16:creationId xmlns:a16="http://schemas.microsoft.com/office/drawing/2014/main" id="{68BF5382-1A17-7E80-ACDF-F29E4D9CA579}"/>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10000" r="90000">
                        <a14:foregroundMark x1="62667" y1="30667" x2="62667" y2="30667"/>
                        <a14:foregroundMark x1="62222" y1="31111" x2="62222" y2="31111"/>
                        <a14:foregroundMark x1="62222" y1="31111" x2="62222" y2="31111"/>
                        <a14:foregroundMark x1="46222" y1="37333" x2="46222" y2="37333"/>
                        <a14:foregroundMark x1="41778" y1="39111" x2="40000" y2="40889"/>
                        <a14:foregroundMark x1="35111" y1="42667" x2="34222" y2="42667"/>
                        <a14:foregroundMark x1="26667" y1="35111" x2="26667" y2="35111"/>
                        <a14:foregroundMark x1="26667" y1="34667" x2="26667" y2="34667"/>
                        <a14:foregroundMark x1="25333" y1="29778" x2="25333" y2="29778"/>
                        <a14:foregroundMark x1="25333" y1="28889" x2="25333" y2="28889"/>
                        <a14:foregroundMark x1="25333" y1="28444" x2="25333" y2="28444"/>
                        <a14:foregroundMark x1="25333" y1="28000" x2="25333" y2="28000"/>
                        <a14:foregroundMark x1="25333" y1="27556" x2="25333" y2="27556"/>
                        <a14:foregroundMark x1="28000" y1="26667" x2="28000" y2="26667"/>
                        <a14:foregroundMark x1="28444" y1="26667" x2="28444" y2="26667"/>
                        <a14:foregroundMark x1="28444" y1="26667" x2="28444" y2="26667"/>
                        <a14:foregroundMark x1="21778" y1="27111" x2="21778" y2="27111"/>
                        <a14:foregroundMark x1="20000" y1="28444" x2="20000" y2="28444"/>
                        <a14:foregroundMark x1="17778" y1="29778" x2="17778" y2="29778"/>
                        <a14:foregroundMark x1="15556" y1="31556" x2="15556" y2="31556"/>
                        <a14:foregroundMark x1="15556" y1="33778" x2="15556" y2="34667"/>
                        <a14:foregroundMark x1="16000" y1="40444" x2="17778" y2="43556"/>
                        <a14:foregroundMark x1="21778" y1="47111" x2="43556" y2="57778"/>
                        <a14:foregroundMark x1="50222" y1="58667" x2="51111" y2="58667"/>
                        <a14:foregroundMark x1="56444" y1="58667" x2="57778" y2="58667"/>
                      </a14:backgroundRemoval>
                    </a14:imgEffect>
                  </a14:imgLayer>
                </a14:imgProps>
              </a:ext>
            </a:extLst>
          </a:blip>
          <a:stretch>
            <a:fillRect/>
          </a:stretch>
        </p:blipFill>
        <p:spPr>
          <a:xfrm rot="740168">
            <a:off x="5188983" y="-96996"/>
            <a:ext cx="4101829" cy="5532642"/>
          </a:xfrm>
          <a:prstGeom prst="rect">
            <a:avLst/>
          </a:prstGeom>
        </p:spPr>
      </p:pic>
      <p:sp>
        <p:nvSpPr>
          <p:cNvPr id="57" name="TextBox 56">
            <a:extLst>
              <a:ext uri="{FF2B5EF4-FFF2-40B4-BE49-F238E27FC236}">
                <a16:creationId xmlns:a16="http://schemas.microsoft.com/office/drawing/2014/main" id="{7F489F1A-CBD6-FD6E-5FE9-4B6620B210B9}"/>
              </a:ext>
            </a:extLst>
          </p:cNvPr>
          <p:cNvSpPr txBox="1"/>
          <p:nvPr/>
        </p:nvSpPr>
        <p:spPr>
          <a:xfrm rot="740168">
            <a:off x="5681379" y="1480972"/>
            <a:ext cx="3117030" cy="2246769"/>
          </a:xfrm>
          <a:prstGeom prst="rect">
            <a:avLst/>
          </a:prstGeom>
          <a:noFill/>
        </p:spPr>
        <p:txBody>
          <a:bodyPr wrap="square">
            <a:spAutoFit/>
          </a:bodyPr>
          <a:lstStyle/>
          <a:p>
            <a:pPr algn="ctr"/>
            <a:r>
              <a:rPr lang="vi-VN" sz="2800" b="1" i="1">
                <a:latin typeface="+mj-lt"/>
              </a:rPr>
              <a:t>cách bộc lộ cảm xúc ở những đoạn văn miêu tả vẻ đẹp của chim bồng chanh đỏ.</a:t>
            </a:r>
            <a:endParaRPr lang="en-US" sz="2800" b="1" i="1">
              <a:latin typeface="+mj-lt"/>
            </a:endParaRPr>
          </a:p>
        </p:txBody>
      </p:sp>
      <p:pic>
        <p:nvPicPr>
          <p:cNvPr id="58" name="Picture 57">
            <a:extLst>
              <a:ext uri="{FF2B5EF4-FFF2-40B4-BE49-F238E27FC236}">
                <a16:creationId xmlns:a16="http://schemas.microsoft.com/office/drawing/2014/main" id="{FEFFAD1E-F258-8576-29EB-6DA5A8301A0E}"/>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10000" r="90000">
                        <a14:foregroundMark x1="62667" y1="30667" x2="62667" y2="30667"/>
                        <a14:foregroundMark x1="62222" y1="31111" x2="62222" y2="31111"/>
                        <a14:foregroundMark x1="62222" y1="31111" x2="62222" y2="31111"/>
                        <a14:foregroundMark x1="46222" y1="37333" x2="46222" y2="37333"/>
                        <a14:foregroundMark x1="41778" y1="39111" x2="40000" y2="40889"/>
                        <a14:foregroundMark x1="35111" y1="42667" x2="34222" y2="42667"/>
                        <a14:foregroundMark x1="26667" y1="35111" x2="26667" y2="35111"/>
                        <a14:foregroundMark x1="26667" y1="34667" x2="26667" y2="34667"/>
                        <a14:foregroundMark x1="25333" y1="29778" x2="25333" y2="29778"/>
                        <a14:foregroundMark x1="25333" y1="28889" x2="25333" y2="28889"/>
                        <a14:foregroundMark x1="25333" y1="28444" x2="25333" y2="28444"/>
                        <a14:foregroundMark x1="25333" y1="28000" x2="25333" y2="28000"/>
                        <a14:foregroundMark x1="25333" y1="27556" x2="25333" y2="27556"/>
                        <a14:foregroundMark x1="28000" y1="26667" x2="28000" y2="26667"/>
                        <a14:foregroundMark x1="28444" y1="26667" x2="28444" y2="26667"/>
                        <a14:foregroundMark x1="28444" y1="26667" x2="28444" y2="26667"/>
                        <a14:foregroundMark x1="21778" y1="27111" x2="21778" y2="27111"/>
                        <a14:foregroundMark x1="20000" y1="28444" x2="20000" y2="28444"/>
                        <a14:foregroundMark x1="17778" y1="29778" x2="17778" y2="29778"/>
                        <a14:foregroundMark x1="15556" y1="31556" x2="15556" y2="31556"/>
                        <a14:foregroundMark x1="15556" y1="33778" x2="15556" y2="34667"/>
                        <a14:foregroundMark x1="16000" y1="40444" x2="17778" y2="43556"/>
                        <a14:foregroundMark x1="21778" y1="47111" x2="43556" y2="57778"/>
                        <a14:foregroundMark x1="50222" y1="58667" x2="51111" y2="58667"/>
                        <a14:foregroundMark x1="56444" y1="58667" x2="57778" y2="58667"/>
                      </a14:backgroundRemoval>
                    </a14:imgEffect>
                  </a14:imgLayer>
                </a14:imgProps>
              </a:ext>
            </a:extLst>
          </a:blip>
          <a:stretch>
            <a:fillRect/>
          </a:stretch>
        </p:blipFill>
        <p:spPr>
          <a:xfrm flipH="1">
            <a:off x="514674" y="1037363"/>
            <a:ext cx="2793880" cy="3655385"/>
          </a:xfrm>
          <a:prstGeom prst="rect">
            <a:avLst/>
          </a:prstGeom>
        </p:spPr>
      </p:pic>
      <p:sp>
        <p:nvSpPr>
          <p:cNvPr id="46" name="Rectangle 45"/>
          <p:cNvSpPr/>
          <p:nvPr/>
        </p:nvSpPr>
        <p:spPr>
          <a:xfrm>
            <a:off x="761819" y="2274930"/>
            <a:ext cx="2299590" cy="954107"/>
          </a:xfrm>
          <a:prstGeom prst="rect">
            <a:avLst/>
          </a:prstGeom>
        </p:spPr>
        <p:txBody>
          <a:bodyPr wrap="square">
            <a:spAutoFit/>
          </a:bodyPr>
          <a:lstStyle/>
          <a:p>
            <a:pPr algn="ctr"/>
            <a:r>
              <a:rPr lang="vi-VN" sz="2800" b="1" i="1">
                <a:latin typeface="+mj-lt"/>
              </a:rPr>
              <a:t>Chú ý cách ngắt nhịp đọc</a:t>
            </a:r>
            <a:endParaRPr lang="en-US" sz="2800" b="1" i="1">
              <a:latin typeface="+mj-lt"/>
            </a:endParaRPr>
          </a:p>
        </p:txBody>
      </p:sp>
      <p:sp>
        <p:nvSpPr>
          <p:cNvPr id="48" name="Rounded Rectangle 47"/>
          <p:cNvSpPr/>
          <p:nvPr/>
        </p:nvSpPr>
        <p:spPr>
          <a:xfrm>
            <a:off x="3345009" y="4430465"/>
            <a:ext cx="2166690" cy="450752"/>
          </a:xfrm>
          <a:prstGeom prst="roundRect">
            <a:avLst/>
          </a:prstGeom>
          <a:solidFill>
            <a:schemeClr val="bg1">
              <a:lumMod val="95000"/>
            </a:schemeClr>
          </a:solidFill>
          <a:scene3d>
            <a:camera prst="orthographicFront"/>
            <a:lightRig rig="threePt" dir="t"/>
          </a:scene3d>
          <a:sp3d>
            <a:bevelT w="114300" prst="hardEdg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solidFill>
                  <a:srgbClr val="C00000"/>
                </a:solidFill>
                <a:latin typeface="Times New Roman" pitchFamily="18" charset="0"/>
                <a:cs typeface="Times New Roman" pitchFamily="18" charset="0"/>
              </a:rPr>
              <a:t>Cách đọc</a:t>
            </a:r>
          </a:p>
        </p:txBody>
      </p:sp>
    </p:spTree>
    <p:extLst>
      <p:ext uri="{BB962C8B-B14F-4D97-AF65-F5344CB8AC3E}">
        <p14:creationId xmlns:p14="http://schemas.microsoft.com/office/powerpoint/2010/main" val="40073647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ppt_x"/>
                                          </p:val>
                                        </p:tav>
                                        <p:tav tm="100000">
                                          <p:val>
                                            <p:strVal val="#ppt_x"/>
                                          </p:val>
                                        </p:tav>
                                      </p:tavLst>
                                    </p:anim>
                                    <p:anim calcmode="lin" valueType="num">
                                      <p:cBhvr additive="base">
                                        <p:cTn id="8" dur="500" fill="hold"/>
                                        <p:tgtEl>
                                          <p:spTgt spid="4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5"/>
                                        </p:tgtEl>
                                        <p:attrNameLst>
                                          <p:attrName>style.visibility</p:attrName>
                                        </p:attrNameLst>
                                      </p:cBhvr>
                                      <p:to>
                                        <p:strVal val="visible"/>
                                      </p:to>
                                    </p:set>
                                    <p:anim calcmode="lin" valueType="num">
                                      <p:cBhvr additive="base">
                                        <p:cTn id="11" dur="500" fill="hold"/>
                                        <p:tgtEl>
                                          <p:spTgt spid="45"/>
                                        </p:tgtEl>
                                        <p:attrNameLst>
                                          <p:attrName>ppt_x</p:attrName>
                                        </p:attrNameLst>
                                      </p:cBhvr>
                                      <p:tavLst>
                                        <p:tav tm="0">
                                          <p:val>
                                            <p:strVal val="#ppt_x"/>
                                          </p:val>
                                        </p:tav>
                                        <p:tav tm="100000">
                                          <p:val>
                                            <p:strVal val="#ppt_x"/>
                                          </p:val>
                                        </p:tav>
                                      </p:tavLst>
                                    </p:anim>
                                    <p:anim calcmode="lin" valueType="num">
                                      <p:cBhvr additive="base">
                                        <p:cTn id="12"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500" fill="hold"/>
                                        <p:tgtEl>
                                          <p:spTgt spid="55"/>
                                        </p:tgtEl>
                                        <p:attrNameLst>
                                          <p:attrName>ppt_w</p:attrName>
                                        </p:attrNameLst>
                                      </p:cBhvr>
                                      <p:tavLst>
                                        <p:tav tm="0">
                                          <p:val>
                                            <p:fltVal val="0"/>
                                          </p:val>
                                        </p:tav>
                                        <p:tav tm="100000">
                                          <p:val>
                                            <p:strVal val="#ppt_w"/>
                                          </p:val>
                                        </p:tav>
                                      </p:tavLst>
                                    </p:anim>
                                    <p:anim calcmode="lin" valueType="num">
                                      <p:cBhvr>
                                        <p:cTn id="18" dur="500" fill="hold"/>
                                        <p:tgtEl>
                                          <p:spTgt spid="55"/>
                                        </p:tgtEl>
                                        <p:attrNameLst>
                                          <p:attrName>ppt_h</p:attrName>
                                        </p:attrNameLst>
                                      </p:cBhvr>
                                      <p:tavLst>
                                        <p:tav tm="0">
                                          <p:val>
                                            <p:fltVal val="0"/>
                                          </p:val>
                                        </p:tav>
                                        <p:tav tm="100000">
                                          <p:val>
                                            <p:strVal val="#ppt_h"/>
                                          </p:val>
                                        </p:tav>
                                      </p:tavLst>
                                    </p:anim>
                                    <p:animEffect transition="in" filter="fade">
                                      <p:cBhvr>
                                        <p:cTn id="19" dur="500"/>
                                        <p:tgtEl>
                                          <p:spTgt spid="55"/>
                                        </p:tgtEl>
                                      </p:cBhvr>
                                    </p:animEffect>
                                  </p:childTnLst>
                                </p:cTn>
                              </p:par>
                              <p:par>
                                <p:cTn id="20" presetID="2" presetClass="entr" presetSubtype="4" fill="hold" grpId="0" nodeType="with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additive="base">
                                        <p:cTn id="22" dur="500" fill="hold"/>
                                        <p:tgtEl>
                                          <p:spTgt spid="48"/>
                                        </p:tgtEl>
                                        <p:attrNameLst>
                                          <p:attrName>ppt_x</p:attrName>
                                        </p:attrNameLst>
                                      </p:cBhvr>
                                      <p:tavLst>
                                        <p:tav tm="0">
                                          <p:val>
                                            <p:strVal val="#ppt_x"/>
                                          </p:val>
                                        </p:tav>
                                        <p:tav tm="100000">
                                          <p:val>
                                            <p:strVal val="#ppt_x"/>
                                          </p:val>
                                        </p:tav>
                                      </p:tavLst>
                                    </p:anim>
                                    <p:anim calcmode="lin" valueType="num">
                                      <p:cBhvr additive="base">
                                        <p:cTn id="23"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nodeType="clickEffect">
                                  <p:stCondLst>
                                    <p:cond delay="0"/>
                                  </p:stCondLst>
                                  <p:childTnLst>
                                    <p:set>
                                      <p:cBhvr>
                                        <p:cTn id="27" dur="1" fill="hold">
                                          <p:stCondLst>
                                            <p:cond delay="0"/>
                                          </p:stCondLst>
                                        </p:cTn>
                                        <p:tgtEl>
                                          <p:spTgt spid="58"/>
                                        </p:tgtEl>
                                        <p:attrNameLst>
                                          <p:attrName>style.visibility</p:attrName>
                                        </p:attrNameLst>
                                      </p:cBhvr>
                                      <p:to>
                                        <p:strVal val="visible"/>
                                      </p:to>
                                    </p:set>
                                    <p:anim calcmode="lin" valueType="num">
                                      <p:cBhvr additive="base">
                                        <p:cTn id="28" dur="500" fill="hold"/>
                                        <p:tgtEl>
                                          <p:spTgt spid="58"/>
                                        </p:tgtEl>
                                        <p:attrNameLst>
                                          <p:attrName>ppt_x</p:attrName>
                                        </p:attrNameLst>
                                      </p:cBhvr>
                                      <p:tavLst>
                                        <p:tav tm="0">
                                          <p:val>
                                            <p:strVal val="#ppt_x"/>
                                          </p:val>
                                        </p:tav>
                                        <p:tav tm="100000">
                                          <p:val>
                                            <p:strVal val="#ppt_x"/>
                                          </p:val>
                                        </p:tav>
                                      </p:tavLst>
                                    </p:anim>
                                    <p:anim calcmode="lin" valueType="num">
                                      <p:cBhvr additive="base">
                                        <p:cTn id="29" dur="500" fill="hold"/>
                                        <p:tgtEl>
                                          <p:spTgt spid="58"/>
                                        </p:tgtEl>
                                        <p:attrNameLst>
                                          <p:attrName>ppt_y</p:attrName>
                                        </p:attrNameLst>
                                      </p:cBhvr>
                                      <p:tavLst>
                                        <p:tav tm="0">
                                          <p:val>
                                            <p:strVal val="1+#ppt_h/2"/>
                                          </p:val>
                                        </p:tav>
                                        <p:tav tm="100000">
                                          <p:val>
                                            <p:strVal val="#ppt_y"/>
                                          </p:val>
                                        </p:tav>
                                      </p:tavLst>
                                    </p:anim>
                                  </p:childTnLst>
                                </p:cTn>
                              </p:par>
                              <p:par>
                                <p:cTn id="30" presetID="2" presetClass="entr" presetSubtype="4" fill="hold" grpId="0" nodeType="withEffect">
                                  <p:stCondLst>
                                    <p:cond delay="0"/>
                                  </p:stCondLst>
                                  <p:childTnLst>
                                    <p:set>
                                      <p:cBhvr>
                                        <p:cTn id="31" dur="1" fill="hold">
                                          <p:stCondLst>
                                            <p:cond delay="0"/>
                                          </p:stCondLst>
                                        </p:cTn>
                                        <p:tgtEl>
                                          <p:spTgt spid="46"/>
                                        </p:tgtEl>
                                        <p:attrNameLst>
                                          <p:attrName>style.visibility</p:attrName>
                                        </p:attrNameLst>
                                      </p:cBhvr>
                                      <p:to>
                                        <p:strVal val="visible"/>
                                      </p:to>
                                    </p:set>
                                    <p:anim calcmode="lin" valueType="num">
                                      <p:cBhvr additive="base">
                                        <p:cTn id="32" dur="500" fill="hold"/>
                                        <p:tgtEl>
                                          <p:spTgt spid="46"/>
                                        </p:tgtEl>
                                        <p:attrNameLst>
                                          <p:attrName>ppt_x</p:attrName>
                                        </p:attrNameLst>
                                      </p:cBhvr>
                                      <p:tavLst>
                                        <p:tav tm="0">
                                          <p:val>
                                            <p:strVal val="#ppt_x"/>
                                          </p:val>
                                        </p:tav>
                                        <p:tav tm="100000">
                                          <p:val>
                                            <p:strVal val="#ppt_x"/>
                                          </p:val>
                                        </p:tav>
                                      </p:tavLst>
                                    </p:anim>
                                    <p:anim calcmode="lin" valueType="num">
                                      <p:cBhvr additive="base">
                                        <p:cTn id="33"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14" presetClass="entr" presetSubtype="10" fill="hold" nodeType="clickEffect">
                                  <p:stCondLst>
                                    <p:cond delay="0"/>
                                  </p:stCondLst>
                                  <p:childTnLst>
                                    <p:set>
                                      <p:cBhvr>
                                        <p:cTn id="37" dur="1" fill="hold">
                                          <p:stCondLst>
                                            <p:cond delay="0"/>
                                          </p:stCondLst>
                                        </p:cTn>
                                        <p:tgtEl>
                                          <p:spTgt spid="53"/>
                                        </p:tgtEl>
                                        <p:attrNameLst>
                                          <p:attrName>style.visibility</p:attrName>
                                        </p:attrNameLst>
                                      </p:cBhvr>
                                      <p:to>
                                        <p:strVal val="visible"/>
                                      </p:to>
                                    </p:set>
                                    <p:animEffect transition="in" filter="randombar(horizontal)">
                                      <p:cBhvr>
                                        <p:cTn id="38" dur="500"/>
                                        <p:tgtEl>
                                          <p:spTgt spid="53"/>
                                        </p:tgtEl>
                                      </p:cBhvr>
                                    </p:animEffect>
                                  </p:childTnLst>
                                </p:cTn>
                              </p:par>
                              <p:par>
                                <p:cTn id="39" presetID="14" presetClass="entr" presetSubtype="10" fill="hold" grpId="0" nodeType="withEffect">
                                  <p:stCondLst>
                                    <p:cond delay="0"/>
                                  </p:stCondLst>
                                  <p:childTnLst>
                                    <p:set>
                                      <p:cBhvr>
                                        <p:cTn id="40" dur="1" fill="hold">
                                          <p:stCondLst>
                                            <p:cond delay="0"/>
                                          </p:stCondLst>
                                        </p:cTn>
                                        <p:tgtEl>
                                          <p:spTgt spid="54"/>
                                        </p:tgtEl>
                                        <p:attrNameLst>
                                          <p:attrName>style.visibility</p:attrName>
                                        </p:attrNameLst>
                                      </p:cBhvr>
                                      <p:to>
                                        <p:strVal val="visible"/>
                                      </p:to>
                                    </p:set>
                                    <p:animEffect transition="in" filter="randombar(horizontal)">
                                      <p:cBhvr>
                                        <p:cTn id="41" dur="500"/>
                                        <p:tgtEl>
                                          <p:spTgt spid="54"/>
                                        </p:tgtEl>
                                      </p:cBhvr>
                                    </p:animEffect>
                                  </p:childTnLst>
                                </p:cTn>
                              </p:par>
                            </p:childTnLst>
                          </p:cTn>
                        </p:par>
                      </p:childTnLst>
                    </p:cTn>
                  </p:par>
                  <p:par>
                    <p:cTn id="42" fill="hold">
                      <p:stCondLst>
                        <p:cond delay="indefinite"/>
                      </p:stCondLst>
                      <p:childTnLst>
                        <p:par>
                          <p:cTn id="43" fill="hold">
                            <p:stCondLst>
                              <p:cond delay="0"/>
                            </p:stCondLst>
                            <p:childTnLst>
                              <p:par>
                                <p:cTn id="44" presetID="14" presetClass="entr" presetSubtype="10" fill="hold" grpId="0" nodeType="clickEffect">
                                  <p:stCondLst>
                                    <p:cond delay="0"/>
                                  </p:stCondLst>
                                  <p:childTnLst>
                                    <p:set>
                                      <p:cBhvr>
                                        <p:cTn id="45" dur="1" fill="hold">
                                          <p:stCondLst>
                                            <p:cond delay="0"/>
                                          </p:stCondLst>
                                        </p:cTn>
                                        <p:tgtEl>
                                          <p:spTgt spid="57"/>
                                        </p:tgtEl>
                                        <p:attrNameLst>
                                          <p:attrName>style.visibility</p:attrName>
                                        </p:attrNameLst>
                                      </p:cBhvr>
                                      <p:to>
                                        <p:strVal val="visible"/>
                                      </p:to>
                                    </p:set>
                                    <p:animEffect transition="in" filter="randombar(horizontal)">
                                      <p:cBhvr>
                                        <p:cTn id="46" dur="500"/>
                                        <p:tgtEl>
                                          <p:spTgt spid="57"/>
                                        </p:tgtEl>
                                      </p:cBhvr>
                                    </p:animEffect>
                                  </p:childTnLst>
                                </p:cTn>
                              </p:par>
                              <p:par>
                                <p:cTn id="47" presetID="14" presetClass="entr" presetSubtype="10" fill="hold" nodeType="withEffect">
                                  <p:stCondLst>
                                    <p:cond delay="0"/>
                                  </p:stCondLst>
                                  <p:childTnLst>
                                    <p:set>
                                      <p:cBhvr>
                                        <p:cTn id="48" dur="1" fill="hold">
                                          <p:stCondLst>
                                            <p:cond delay="0"/>
                                          </p:stCondLst>
                                        </p:cTn>
                                        <p:tgtEl>
                                          <p:spTgt spid="56"/>
                                        </p:tgtEl>
                                        <p:attrNameLst>
                                          <p:attrName>style.visibility</p:attrName>
                                        </p:attrNameLst>
                                      </p:cBhvr>
                                      <p:to>
                                        <p:strVal val="visible"/>
                                      </p:to>
                                    </p:set>
                                    <p:animEffect transition="in" filter="randombar(horizontal)">
                                      <p:cBhvr>
                                        <p:cTn id="4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54" grpId="0"/>
      <p:bldP spid="57" grpId="0"/>
      <p:bldP spid="46" grpId="0"/>
      <p:bldP spid="48"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pic>
        <p:nvPicPr>
          <p:cNvPr id="44" name="Picture 43">
            <a:extLst>
              <a:ext uri="{FF2B5EF4-FFF2-40B4-BE49-F238E27FC236}">
                <a16:creationId xmlns:a16="http://schemas.microsoft.com/office/drawing/2014/main" id="{B240C73D-4345-63D6-877F-92AB35CCC050}"/>
              </a:ext>
            </a:extLst>
          </p:cNvPr>
          <p:cNvPicPr>
            <a:picLocks noChangeAspect="1"/>
          </p:cNvPicPr>
          <p:nvPr/>
        </p:nvPicPr>
        <p:blipFill>
          <a:blip r:embed="rId3"/>
          <a:stretch>
            <a:fillRect/>
          </a:stretch>
        </p:blipFill>
        <p:spPr>
          <a:xfrm>
            <a:off x="0" y="1255"/>
            <a:ext cx="9144000" cy="5140990"/>
          </a:xfrm>
          <a:prstGeom prst="rect">
            <a:avLst/>
          </a:prstGeom>
        </p:spPr>
      </p:pic>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2593641" y="994470"/>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1213350" y="184062"/>
            <a:ext cx="6717300" cy="900300"/>
          </a:xfrm>
          <a:prstGeom prst="rect">
            <a:avLst/>
          </a:prstGeom>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1. Đọc</a:t>
            </a:r>
            <a:endParaRPr sz="3200" b="1">
              <a:latin typeface="Times New Roman" panose="02020603050405020304" pitchFamily="18" charset="0"/>
              <a:cs typeface="Times New Roman" panose="02020603050405020304" pitchFamily="18" charset="0"/>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6588625" y="-11450"/>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9" name="图片 4">
            <a:extLst>
              <a:ext uri="{FF2B5EF4-FFF2-40B4-BE49-F238E27FC236}">
                <a16:creationId xmlns:a16="http://schemas.microsoft.com/office/drawing/2014/main" id="{E4194881-57BA-5413-B2BA-58173C0EE96D}"/>
              </a:ext>
            </a:extLst>
          </p:cNvPr>
          <p:cNvPicPr>
            <a:picLocks noChangeAspect="1"/>
          </p:cNvPicPr>
          <p:nvPr/>
        </p:nvPicPr>
        <p:blipFill rotWithShape="1">
          <a:blip r:embed="rId4"/>
          <a:srcRect/>
          <a:stretch>
            <a:fillRect/>
          </a:stretch>
        </p:blipFill>
        <p:spPr>
          <a:xfrm flipH="1">
            <a:off x="576962" y="2862002"/>
            <a:ext cx="3680860" cy="2300083"/>
          </a:xfrm>
          <a:prstGeom prst="rect">
            <a:avLst/>
          </a:prstGeom>
        </p:spPr>
      </p:pic>
      <p:pic>
        <p:nvPicPr>
          <p:cNvPr id="60" name="图片 16">
            <a:extLst>
              <a:ext uri="{FF2B5EF4-FFF2-40B4-BE49-F238E27FC236}">
                <a16:creationId xmlns:a16="http://schemas.microsoft.com/office/drawing/2014/main" id="{7A68567F-5976-2E10-596C-C4A2AB02BB9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56790" y="1182014"/>
            <a:ext cx="4969614" cy="3359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文本框 13">
            <a:extLst>
              <a:ext uri="{FF2B5EF4-FFF2-40B4-BE49-F238E27FC236}">
                <a16:creationId xmlns:a16="http://schemas.microsoft.com/office/drawing/2014/main" id="{3CA13ED2-BB77-3B53-5C7D-6DF5D30DEECE}"/>
              </a:ext>
            </a:extLst>
          </p:cNvPr>
          <p:cNvSpPr txBox="1"/>
          <p:nvPr/>
        </p:nvSpPr>
        <p:spPr>
          <a:xfrm>
            <a:off x="5210434" y="1976827"/>
            <a:ext cx="3015003" cy="1384995"/>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800" i="1">
                <a:latin typeface="+mj-lt"/>
              </a:rPr>
              <a:t>Gv hướng dẫn học sinh chú ý câu hỏi trong hộp chỉ dẫn.</a:t>
            </a:r>
            <a:endParaRPr lang="en-US" sz="2800">
              <a:latin typeface="+mj-lt"/>
            </a:endParaRPr>
          </a:p>
        </p:txBody>
      </p:sp>
      <p:graphicFrame>
        <p:nvGraphicFramePr>
          <p:cNvPr id="2" name="Table 1"/>
          <p:cNvGraphicFramePr>
            <a:graphicFrameLocks noGrp="1"/>
          </p:cNvGraphicFramePr>
          <p:nvPr>
            <p:extLst>
              <p:ext uri="{D42A27DB-BD31-4B8C-83A1-F6EECF244321}">
                <p14:modId xmlns:p14="http://schemas.microsoft.com/office/powerpoint/2010/main" val="2177171275"/>
              </p:ext>
            </p:extLst>
          </p:nvPr>
        </p:nvGraphicFramePr>
        <p:xfrm>
          <a:off x="315311" y="338762"/>
          <a:ext cx="8628332" cy="4447895"/>
        </p:xfrm>
        <a:graphic>
          <a:graphicData uri="http://schemas.openxmlformats.org/drawingml/2006/table">
            <a:tbl>
              <a:tblPr firstRow="1" firstCol="1" bandRow="1">
                <a:tableStyleId>{F8A1D70A-80F9-484A-8B8E-2BCB4BE3E7FB}</a:tableStyleId>
              </a:tblPr>
              <a:tblGrid>
                <a:gridCol w="6086962">
                  <a:extLst>
                    <a:ext uri="{9D8B030D-6E8A-4147-A177-3AD203B41FA5}">
                      <a16:colId xmlns:a16="http://schemas.microsoft.com/office/drawing/2014/main" val="20000"/>
                    </a:ext>
                  </a:extLst>
                </a:gridCol>
                <a:gridCol w="2541370">
                  <a:extLst>
                    <a:ext uri="{9D8B030D-6E8A-4147-A177-3AD203B41FA5}">
                      <a16:colId xmlns:a16="http://schemas.microsoft.com/office/drawing/2014/main" val="20001"/>
                    </a:ext>
                  </a:extLst>
                </a:gridCol>
              </a:tblGrid>
              <a:tr h="421199">
                <a:tc>
                  <a:txBody>
                    <a:bodyPr/>
                    <a:lstStyle/>
                    <a:p>
                      <a:pPr marR="38100" algn="ctr">
                        <a:lnSpc>
                          <a:spcPct val="100000"/>
                        </a:lnSpc>
                        <a:spcAft>
                          <a:spcPts val="0"/>
                        </a:spcAft>
                      </a:pPr>
                      <a:r>
                        <a:rPr lang="en-US" sz="2400" b="1" kern="0">
                          <a:effectLst/>
                          <a:latin typeface="Times New Roman" pitchFamily="18" charset="0"/>
                          <a:cs typeface="Times New Roman" pitchFamily="18" charset="0"/>
                        </a:rPr>
                        <a:t>Câu hỏi/ kĩ năng đọc</a:t>
                      </a:r>
                      <a:endParaRPr lang="en-US" sz="2400" b="1" kern="100">
                        <a:effectLst/>
                        <a:latin typeface="Times New Roman" pitchFamily="18" charset="0"/>
                        <a:ea typeface="Arial"/>
                        <a:cs typeface="Times New Roman" pitchFamily="18" charset="0"/>
                      </a:endParaRPr>
                    </a:p>
                  </a:txBody>
                  <a:tcPr marL="22242" marR="5560" marT="834" marB="0" anchor="ctr">
                    <a:solidFill>
                      <a:schemeClr val="accent2">
                        <a:lumMod val="40000"/>
                        <a:lumOff val="60000"/>
                      </a:schemeClr>
                    </a:solidFill>
                  </a:tcPr>
                </a:tc>
                <a:tc>
                  <a:txBody>
                    <a:bodyPr/>
                    <a:lstStyle/>
                    <a:p>
                      <a:pPr marL="60325" algn="ctr">
                        <a:lnSpc>
                          <a:spcPct val="100000"/>
                        </a:lnSpc>
                        <a:spcAft>
                          <a:spcPts val="0"/>
                        </a:spcAft>
                      </a:pPr>
                      <a:r>
                        <a:rPr lang="en-US" sz="2400" b="1" kern="0">
                          <a:effectLst/>
                          <a:latin typeface="Times New Roman" pitchFamily="18" charset="0"/>
                          <a:cs typeface="Times New Roman" pitchFamily="18" charset="0"/>
                        </a:rPr>
                        <a:t>Câu trả lời của tôi</a:t>
                      </a:r>
                      <a:endParaRPr lang="en-US" sz="2400" b="1" kern="100">
                        <a:effectLst/>
                        <a:latin typeface="Times New Roman" pitchFamily="18" charset="0"/>
                        <a:ea typeface="Arial"/>
                        <a:cs typeface="Times New Roman" pitchFamily="18" charset="0"/>
                      </a:endParaRPr>
                    </a:p>
                  </a:txBody>
                  <a:tcPr marL="22242" marR="5560" marT="834" marB="0" anchor="ctr">
                    <a:solidFill>
                      <a:schemeClr val="accent2">
                        <a:lumMod val="40000"/>
                        <a:lumOff val="60000"/>
                      </a:schemeClr>
                    </a:solidFill>
                  </a:tcPr>
                </a:tc>
                <a:extLst>
                  <a:ext uri="{0D108BD9-81ED-4DB2-BD59-A6C34878D82A}">
                    <a16:rowId xmlns:a16="http://schemas.microsoft.com/office/drawing/2014/main" val="10000"/>
                  </a:ext>
                </a:extLst>
              </a:tr>
              <a:tr h="841563">
                <a:tc>
                  <a:txBody>
                    <a:bodyPr/>
                    <a:lstStyle/>
                    <a:p>
                      <a:pPr algn="just">
                        <a:lnSpc>
                          <a:spcPct val="100000"/>
                        </a:lnSpc>
                        <a:spcAft>
                          <a:spcPts val="0"/>
                        </a:spcAft>
                      </a:pPr>
                      <a:r>
                        <a:rPr lang="en-US" sz="2400" kern="0">
                          <a:effectLst/>
                          <a:latin typeface="Times New Roman" pitchFamily="18" charset="0"/>
                          <a:cs typeface="Times New Roman" pitchFamily="18" charset="0"/>
                        </a:rPr>
                        <a:t>1. Tưởng tượng: Em hình dung như thế nào về vẻ đẹp của chim bồng chanh đỏ qua lời miêu tả của chú bé Hoài?</a:t>
                      </a:r>
                      <a:endParaRPr lang="en-US" sz="2400" kern="100">
                        <a:effectLst/>
                        <a:latin typeface="Times New Roman" pitchFamily="18" charset="0"/>
                        <a:cs typeface="Times New Roman" pitchFamily="18" charset="0"/>
                      </a:endParaRPr>
                    </a:p>
                  </a:txBody>
                  <a:tcPr marL="22242" marR="5560" marT="834" marB="0">
                    <a:solidFill>
                      <a:schemeClr val="accent2">
                        <a:lumMod val="40000"/>
                        <a:lumOff val="60000"/>
                      </a:schemeClr>
                    </a:solidFill>
                  </a:tcPr>
                </a:tc>
                <a:tc>
                  <a:txBody>
                    <a:bodyPr/>
                    <a:lstStyle/>
                    <a:p>
                      <a:pPr algn="just">
                        <a:lnSpc>
                          <a:spcPct val="100000"/>
                        </a:lnSpc>
                        <a:spcAft>
                          <a:spcPts val="0"/>
                        </a:spcAft>
                      </a:pPr>
                      <a:r>
                        <a:rPr lang="en-US" sz="2400" kern="0">
                          <a:effectLst/>
                          <a:latin typeface="Times New Roman" pitchFamily="18" charset="0"/>
                          <a:cs typeface="Times New Roman" pitchFamily="18" charset="0"/>
                        </a:rPr>
                        <a:t> </a:t>
                      </a:r>
                      <a:endParaRPr lang="en-US" sz="2400" kern="100">
                        <a:effectLst/>
                        <a:latin typeface="Times New Roman" pitchFamily="18" charset="0"/>
                        <a:ea typeface="Arial"/>
                        <a:cs typeface="Times New Roman" pitchFamily="18" charset="0"/>
                      </a:endParaRPr>
                    </a:p>
                  </a:txBody>
                  <a:tcPr marL="22242" marR="5560" marT="834" marB="0" anchor="ctr">
                    <a:solidFill>
                      <a:schemeClr val="bg1">
                        <a:lumMod val="95000"/>
                      </a:schemeClr>
                    </a:solidFill>
                  </a:tcPr>
                </a:tc>
                <a:extLst>
                  <a:ext uri="{0D108BD9-81ED-4DB2-BD59-A6C34878D82A}">
                    <a16:rowId xmlns:a16="http://schemas.microsoft.com/office/drawing/2014/main" val="10001"/>
                  </a:ext>
                </a:extLst>
              </a:tr>
              <a:tr h="701442">
                <a:tc>
                  <a:txBody>
                    <a:bodyPr/>
                    <a:lstStyle/>
                    <a:p>
                      <a:pPr algn="just">
                        <a:lnSpc>
                          <a:spcPct val="100000"/>
                        </a:lnSpc>
                        <a:spcAft>
                          <a:spcPts val="0"/>
                        </a:spcAft>
                      </a:pPr>
                      <a:r>
                        <a:rPr lang="en-US" sz="2400" kern="0">
                          <a:effectLst/>
                          <a:latin typeface="Times New Roman" pitchFamily="18" charset="0"/>
                          <a:cs typeface="Times New Roman" pitchFamily="18" charset="0"/>
                        </a:rPr>
                        <a:t>2. Dự đoán: Điều gì sẽ xảy ra khi hai anh em ra đầm nước, nơi chim bồng chanh làm tổ?</a:t>
                      </a:r>
                      <a:endParaRPr lang="en-US" sz="2400" kern="100">
                        <a:effectLst/>
                        <a:latin typeface="Times New Roman" pitchFamily="18" charset="0"/>
                        <a:cs typeface="Times New Roman" pitchFamily="18" charset="0"/>
                      </a:endParaRPr>
                    </a:p>
                  </a:txBody>
                  <a:tcPr marL="22242" marR="5560" marT="834" marB="0">
                    <a:solidFill>
                      <a:schemeClr val="accent2">
                        <a:lumMod val="40000"/>
                        <a:lumOff val="60000"/>
                      </a:schemeClr>
                    </a:solidFill>
                  </a:tcPr>
                </a:tc>
                <a:tc>
                  <a:txBody>
                    <a:bodyPr/>
                    <a:lstStyle/>
                    <a:p>
                      <a:pPr marR="38100" algn="just">
                        <a:lnSpc>
                          <a:spcPct val="100000"/>
                        </a:lnSpc>
                        <a:spcAft>
                          <a:spcPts val="0"/>
                        </a:spcAft>
                      </a:pPr>
                      <a:r>
                        <a:rPr lang="en-US" sz="2400" kern="0">
                          <a:effectLst/>
                          <a:latin typeface="Times New Roman" pitchFamily="18" charset="0"/>
                          <a:cs typeface="Times New Roman" pitchFamily="18" charset="0"/>
                        </a:rPr>
                        <a:t> </a:t>
                      </a:r>
                      <a:endParaRPr lang="en-US" sz="2400" kern="100">
                        <a:effectLst/>
                        <a:latin typeface="Times New Roman" pitchFamily="18" charset="0"/>
                        <a:ea typeface="Arial"/>
                        <a:cs typeface="Times New Roman" pitchFamily="18" charset="0"/>
                      </a:endParaRPr>
                    </a:p>
                  </a:txBody>
                  <a:tcPr marL="22242" marR="5560" marT="834" marB="0" anchor="ctr">
                    <a:solidFill>
                      <a:schemeClr val="bg1">
                        <a:lumMod val="95000"/>
                      </a:schemeClr>
                    </a:solidFill>
                  </a:tcPr>
                </a:tc>
                <a:extLst>
                  <a:ext uri="{0D108BD9-81ED-4DB2-BD59-A6C34878D82A}">
                    <a16:rowId xmlns:a16="http://schemas.microsoft.com/office/drawing/2014/main" val="10002"/>
                  </a:ext>
                </a:extLst>
              </a:tr>
              <a:tr h="841563">
                <a:tc>
                  <a:txBody>
                    <a:bodyPr/>
                    <a:lstStyle/>
                    <a:p>
                      <a:pPr algn="just">
                        <a:lnSpc>
                          <a:spcPct val="100000"/>
                        </a:lnSpc>
                        <a:spcAft>
                          <a:spcPts val="0"/>
                        </a:spcAft>
                      </a:pPr>
                      <a:r>
                        <a:rPr lang="en-US" sz="2400" kern="0">
                          <a:effectLst/>
                          <a:latin typeface="Times New Roman" pitchFamily="18" charset="0"/>
                          <a:cs typeface="Times New Roman" pitchFamily="18" charset="0"/>
                        </a:rPr>
                        <a:t>3. Suy luận: Hành động vuốt ve đôi cánh mượt mà của chú chim bồng chanh thể hiện nét tính cách gì của Hoài</a:t>
                      </a:r>
                      <a:endParaRPr lang="en-US" sz="2400" kern="100">
                        <a:effectLst/>
                        <a:latin typeface="Times New Roman" pitchFamily="18" charset="0"/>
                        <a:cs typeface="Times New Roman" pitchFamily="18" charset="0"/>
                      </a:endParaRPr>
                    </a:p>
                  </a:txBody>
                  <a:tcPr marL="22242" marR="5560" marT="834" marB="0">
                    <a:solidFill>
                      <a:schemeClr val="accent2">
                        <a:lumMod val="40000"/>
                        <a:lumOff val="60000"/>
                      </a:schemeClr>
                    </a:solidFill>
                  </a:tcPr>
                </a:tc>
                <a:tc>
                  <a:txBody>
                    <a:bodyPr/>
                    <a:lstStyle/>
                    <a:p>
                      <a:pPr marR="38100" algn="just">
                        <a:lnSpc>
                          <a:spcPct val="100000"/>
                        </a:lnSpc>
                        <a:spcAft>
                          <a:spcPts val="0"/>
                        </a:spcAft>
                      </a:pPr>
                      <a:r>
                        <a:rPr lang="en-US" sz="2400" kern="0">
                          <a:effectLst/>
                          <a:latin typeface="Times New Roman" pitchFamily="18" charset="0"/>
                          <a:cs typeface="Times New Roman" pitchFamily="18" charset="0"/>
                        </a:rPr>
                        <a:t> </a:t>
                      </a:r>
                      <a:endParaRPr lang="en-US" sz="2400" kern="100">
                        <a:effectLst/>
                        <a:latin typeface="Times New Roman" pitchFamily="18" charset="0"/>
                        <a:ea typeface="Arial"/>
                        <a:cs typeface="Times New Roman" pitchFamily="18" charset="0"/>
                      </a:endParaRPr>
                    </a:p>
                  </a:txBody>
                  <a:tcPr marL="22242" marR="5560" marT="834" marB="0" anchor="ctr">
                    <a:solidFill>
                      <a:schemeClr val="bg1">
                        <a:lumMod val="95000"/>
                      </a:schemeClr>
                    </a:solidFill>
                  </a:tcPr>
                </a:tc>
                <a:extLst>
                  <a:ext uri="{0D108BD9-81ED-4DB2-BD59-A6C34878D82A}">
                    <a16:rowId xmlns:a16="http://schemas.microsoft.com/office/drawing/2014/main" val="10003"/>
                  </a:ext>
                </a:extLst>
              </a:tr>
              <a:tr h="561320">
                <a:tc>
                  <a:txBody>
                    <a:bodyPr/>
                    <a:lstStyle/>
                    <a:p>
                      <a:pPr algn="just">
                        <a:lnSpc>
                          <a:spcPct val="100000"/>
                        </a:lnSpc>
                        <a:spcAft>
                          <a:spcPts val="0"/>
                        </a:spcAft>
                      </a:pPr>
                      <a:r>
                        <a:rPr lang="en-US" sz="2400" kern="0">
                          <a:effectLst/>
                          <a:latin typeface="Times New Roman" pitchFamily="18" charset="0"/>
                          <a:cs typeface="Times New Roman" pitchFamily="18" charset="0"/>
                        </a:rPr>
                        <a:t>4. Liên hệ: Em đã bao giờ trải nghiệm cảm giác “tiếc ngẩn tiếc ngơ” khi từ bỏ một thứ mình yêu thích?</a:t>
                      </a:r>
                      <a:endParaRPr lang="en-US" sz="2400" kern="100">
                        <a:effectLst/>
                        <a:latin typeface="Times New Roman" pitchFamily="18" charset="0"/>
                        <a:ea typeface="Arial"/>
                        <a:cs typeface="Times New Roman" pitchFamily="18" charset="0"/>
                      </a:endParaRPr>
                    </a:p>
                  </a:txBody>
                  <a:tcPr marL="22242" marR="5560" marT="834" marB="0">
                    <a:solidFill>
                      <a:schemeClr val="accent2">
                        <a:lumMod val="40000"/>
                        <a:lumOff val="60000"/>
                      </a:schemeClr>
                    </a:solidFill>
                  </a:tcPr>
                </a:tc>
                <a:tc>
                  <a:txBody>
                    <a:bodyPr/>
                    <a:lstStyle/>
                    <a:p>
                      <a:pPr algn="just">
                        <a:lnSpc>
                          <a:spcPct val="100000"/>
                        </a:lnSpc>
                        <a:spcAft>
                          <a:spcPts val="0"/>
                        </a:spcAft>
                      </a:pPr>
                      <a:r>
                        <a:rPr lang="en-US" sz="2400" kern="0">
                          <a:effectLst/>
                          <a:latin typeface="Times New Roman" pitchFamily="18" charset="0"/>
                          <a:cs typeface="Times New Roman" pitchFamily="18" charset="0"/>
                        </a:rPr>
                        <a:t> </a:t>
                      </a:r>
                      <a:endParaRPr lang="en-US" sz="2400" kern="100">
                        <a:effectLst/>
                        <a:latin typeface="Times New Roman" pitchFamily="18" charset="0"/>
                        <a:ea typeface="Arial"/>
                        <a:cs typeface="Times New Roman" pitchFamily="18" charset="0"/>
                      </a:endParaRPr>
                    </a:p>
                  </a:txBody>
                  <a:tcPr marL="22242" marR="5560" marT="834" marB="0" anchor="ctr">
                    <a:solidFill>
                      <a:schemeClr val="bg1">
                        <a:lumMod val="95000"/>
                      </a:schemeClr>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9829445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ppt_x"/>
                                          </p:val>
                                        </p:tav>
                                        <p:tav tm="100000">
                                          <p:val>
                                            <p:strVal val="#ppt_x"/>
                                          </p:val>
                                        </p:tav>
                                      </p:tavLst>
                                    </p:anim>
                                    <p:anim calcmode="lin" valueType="num">
                                      <p:cBhvr additive="base">
                                        <p:cTn id="8" dur="500" fill="hold"/>
                                        <p:tgtEl>
                                          <p:spTgt spid="4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5"/>
                                        </p:tgtEl>
                                        <p:attrNameLst>
                                          <p:attrName>style.visibility</p:attrName>
                                        </p:attrNameLst>
                                      </p:cBhvr>
                                      <p:to>
                                        <p:strVal val="visible"/>
                                      </p:to>
                                    </p:set>
                                    <p:anim calcmode="lin" valueType="num">
                                      <p:cBhvr additive="base">
                                        <p:cTn id="11" dur="500" fill="hold"/>
                                        <p:tgtEl>
                                          <p:spTgt spid="45"/>
                                        </p:tgtEl>
                                        <p:attrNameLst>
                                          <p:attrName>ppt_x</p:attrName>
                                        </p:attrNameLst>
                                      </p:cBhvr>
                                      <p:tavLst>
                                        <p:tav tm="0">
                                          <p:val>
                                            <p:strVal val="#ppt_x"/>
                                          </p:val>
                                        </p:tav>
                                        <p:tav tm="100000">
                                          <p:val>
                                            <p:strVal val="#ppt_x"/>
                                          </p:val>
                                        </p:tav>
                                      </p:tavLst>
                                    </p:anim>
                                    <p:anim calcmode="lin" valueType="num">
                                      <p:cBhvr additive="base">
                                        <p:cTn id="12"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randombar(horizontal)">
                                      <p:cBhvr>
                                        <p:cTn id="17" dur="500"/>
                                        <p:tgtEl>
                                          <p:spTgt spid="60"/>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61"/>
                                        </p:tgtEl>
                                        <p:attrNameLst>
                                          <p:attrName>style.visibility</p:attrName>
                                        </p:attrNameLst>
                                      </p:cBhvr>
                                      <p:to>
                                        <p:strVal val="visible"/>
                                      </p:to>
                                    </p:set>
                                    <p:animEffect transition="in" filter="randombar(horizontal)">
                                      <p:cBhvr>
                                        <p:cTn id="20" dur="500"/>
                                        <p:tgtEl>
                                          <p:spTgt spid="61"/>
                                        </p:tgtEl>
                                      </p:cBhvr>
                                    </p:animEffect>
                                  </p:childTnLst>
                                </p:cTn>
                              </p:par>
                              <p:par>
                                <p:cTn id="21" presetID="2" presetClass="entr" presetSubtype="4" fill="hold" nodeType="withEffect">
                                  <p:stCondLst>
                                    <p:cond delay="0"/>
                                  </p:stCondLst>
                                  <p:childTnLst>
                                    <p:set>
                                      <p:cBhvr>
                                        <p:cTn id="22" dur="1" fill="hold">
                                          <p:stCondLst>
                                            <p:cond delay="0"/>
                                          </p:stCondLst>
                                        </p:cTn>
                                        <p:tgtEl>
                                          <p:spTgt spid="59"/>
                                        </p:tgtEl>
                                        <p:attrNameLst>
                                          <p:attrName>style.visibility</p:attrName>
                                        </p:attrNameLst>
                                      </p:cBhvr>
                                      <p:to>
                                        <p:strVal val="visible"/>
                                      </p:to>
                                    </p:set>
                                    <p:anim calcmode="lin" valueType="num">
                                      <p:cBhvr additive="base">
                                        <p:cTn id="23" dur="500" fill="hold"/>
                                        <p:tgtEl>
                                          <p:spTgt spid="59"/>
                                        </p:tgtEl>
                                        <p:attrNameLst>
                                          <p:attrName>ppt_x</p:attrName>
                                        </p:attrNameLst>
                                      </p:cBhvr>
                                      <p:tavLst>
                                        <p:tav tm="0">
                                          <p:val>
                                            <p:strVal val="#ppt_x"/>
                                          </p:val>
                                        </p:tav>
                                        <p:tav tm="100000">
                                          <p:val>
                                            <p:strVal val="#ppt_x"/>
                                          </p:val>
                                        </p:tav>
                                      </p:tavLst>
                                    </p:anim>
                                    <p:anim calcmode="lin" valueType="num">
                                      <p:cBhvr additive="base">
                                        <p:cTn id="24"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xit" presetSubtype="4" fill="hold" nodeType="clickEffect">
                                  <p:stCondLst>
                                    <p:cond delay="0"/>
                                  </p:stCondLst>
                                  <p:childTnLst>
                                    <p:anim calcmode="lin" valueType="num">
                                      <p:cBhvr additive="base">
                                        <p:cTn id="28" dur="500"/>
                                        <p:tgtEl>
                                          <p:spTgt spid="60"/>
                                        </p:tgtEl>
                                        <p:attrNameLst>
                                          <p:attrName>ppt_x</p:attrName>
                                        </p:attrNameLst>
                                      </p:cBhvr>
                                      <p:tavLst>
                                        <p:tav tm="0">
                                          <p:val>
                                            <p:strVal val="ppt_x"/>
                                          </p:val>
                                        </p:tav>
                                        <p:tav tm="100000">
                                          <p:val>
                                            <p:strVal val="ppt_x"/>
                                          </p:val>
                                        </p:tav>
                                      </p:tavLst>
                                    </p:anim>
                                    <p:anim calcmode="lin" valueType="num">
                                      <p:cBhvr additive="base">
                                        <p:cTn id="29" dur="500"/>
                                        <p:tgtEl>
                                          <p:spTgt spid="60"/>
                                        </p:tgtEl>
                                        <p:attrNameLst>
                                          <p:attrName>ppt_y</p:attrName>
                                        </p:attrNameLst>
                                      </p:cBhvr>
                                      <p:tavLst>
                                        <p:tav tm="0">
                                          <p:val>
                                            <p:strVal val="ppt_y"/>
                                          </p:val>
                                        </p:tav>
                                        <p:tav tm="100000">
                                          <p:val>
                                            <p:strVal val="1+ppt_h/2"/>
                                          </p:val>
                                        </p:tav>
                                      </p:tavLst>
                                    </p:anim>
                                    <p:set>
                                      <p:cBhvr>
                                        <p:cTn id="30" dur="1" fill="hold">
                                          <p:stCondLst>
                                            <p:cond delay="499"/>
                                          </p:stCondLst>
                                        </p:cTn>
                                        <p:tgtEl>
                                          <p:spTgt spid="60"/>
                                        </p:tgtEl>
                                        <p:attrNameLst>
                                          <p:attrName>style.visibility</p:attrName>
                                        </p:attrNameLst>
                                      </p:cBhvr>
                                      <p:to>
                                        <p:strVal val="hidden"/>
                                      </p:to>
                                    </p:set>
                                  </p:childTnLst>
                                </p:cTn>
                              </p:par>
                              <p:par>
                                <p:cTn id="31" presetID="2" presetClass="exit" presetSubtype="4" fill="hold" grpId="1" nodeType="withEffect">
                                  <p:stCondLst>
                                    <p:cond delay="0"/>
                                  </p:stCondLst>
                                  <p:childTnLst>
                                    <p:anim calcmode="lin" valueType="num">
                                      <p:cBhvr additive="base">
                                        <p:cTn id="32" dur="500"/>
                                        <p:tgtEl>
                                          <p:spTgt spid="61"/>
                                        </p:tgtEl>
                                        <p:attrNameLst>
                                          <p:attrName>ppt_x</p:attrName>
                                        </p:attrNameLst>
                                      </p:cBhvr>
                                      <p:tavLst>
                                        <p:tav tm="0">
                                          <p:val>
                                            <p:strVal val="ppt_x"/>
                                          </p:val>
                                        </p:tav>
                                        <p:tav tm="100000">
                                          <p:val>
                                            <p:strVal val="ppt_x"/>
                                          </p:val>
                                        </p:tav>
                                      </p:tavLst>
                                    </p:anim>
                                    <p:anim calcmode="lin" valueType="num">
                                      <p:cBhvr additive="base">
                                        <p:cTn id="33" dur="500"/>
                                        <p:tgtEl>
                                          <p:spTgt spid="61"/>
                                        </p:tgtEl>
                                        <p:attrNameLst>
                                          <p:attrName>ppt_y</p:attrName>
                                        </p:attrNameLst>
                                      </p:cBhvr>
                                      <p:tavLst>
                                        <p:tav tm="0">
                                          <p:val>
                                            <p:strVal val="ppt_y"/>
                                          </p:val>
                                        </p:tav>
                                        <p:tav tm="100000">
                                          <p:val>
                                            <p:strVal val="1+ppt_h/2"/>
                                          </p:val>
                                        </p:tav>
                                      </p:tavLst>
                                    </p:anim>
                                    <p:set>
                                      <p:cBhvr>
                                        <p:cTn id="34" dur="1" fill="hold">
                                          <p:stCondLst>
                                            <p:cond delay="499"/>
                                          </p:stCondLst>
                                        </p:cTn>
                                        <p:tgtEl>
                                          <p:spTgt spid="61"/>
                                        </p:tgtEl>
                                        <p:attrNameLst>
                                          <p:attrName>style.visibility</p:attrName>
                                        </p:attrNameLst>
                                      </p:cBhvr>
                                      <p:to>
                                        <p:strVal val="hidden"/>
                                      </p:to>
                                    </p:set>
                                  </p:childTnLst>
                                </p:cTn>
                              </p:par>
                              <p:par>
                                <p:cTn id="35" presetID="2" presetClass="exit" presetSubtype="4" fill="hold" nodeType="withEffect">
                                  <p:stCondLst>
                                    <p:cond delay="0"/>
                                  </p:stCondLst>
                                  <p:childTnLst>
                                    <p:anim calcmode="lin" valueType="num">
                                      <p:cBhvr additive="base">
                                        <p:cTn id="36" dur="500"/>
                                        <p:tgtEl>
                                          <p:spTgt spid="59"/>
                                        </p:tgtEl>
                                        <p:attrNameLst>
                                          <p:attrName>ppt_x</p:attrName>
                                        </p:attrNameLst>
                                      </p:cBhvr>
                                      <p:tavLst>
                                        <p:tav tm="0">
                                          <p:val>
                                            <p:strVal val="ppt_x"/>
                                          </p:val>
                                        </p:tav>
                                        <p:tav tm="100000">
                                          <p:val>
                                            <p:strVal val="ppt_x"/>
                                          </p:val>
                                        </p:tav>
                                      </p:tavLst>
                                    </p:anim>
                                    <p:anim calcmode="lin" valueType="num">
                                      <p:cBhvr additive="base">
                                        <p:cTn id="37" dur="500"/>
                                        <p:tgtEl>
                                          <p:spTgt spid="59"/>
                                        </p:tgtEl>
                                        <p:attrNameLst>
                                          <p:attrName>ppt_y</p:attrName>
                                        </p:attrNameLst>
                                      </p:cBhvr>
                                      <p:tavLst>
                                        <p:tav tm="0">
                                          <p:val>
                                            <p:strVal val="ppt_y"/>
                                          </p:val>
                                        </p:tav>
                                        <p:tav tm="100000">
                                          <p:val>
                                            <p:strVal val="1+ppt_h/2"/>
                                          </p:val>
                                        </p:tav>
                                      </p:tavLst>
                                    </p:anim>
                                    <p:set>
                                      <p:cBhvr>
                                        <p:cTn id="38" dur="1" fill="hold">
                                          <p:stCondLst>
                                            <p:cond delay="499"/>
                                          </p:stCondLst>
                                        </p:cTn>
                                        <p:tgtEl>
                                          <p:spTgt spid="59"/>
                                        </p:tgtEl>
                                        <p:attrNameLst>
                                          <p:attrName>style.visibility</p:attrName>
                                        </p:attrNameLst>
                                      </p:cBhvr>
                                      <p:to>
                                        <p:strVal val="hidden"/>
                                      </p:to>
                                    </p:set>
                                  </p:childTnLst>
                                </p:cTn>
                              </p:par>
                              <p:par>
                                <p:cTn id="39" presetID="2" presetClass="exit" presetSubtype="4" fill="hold" grpId="1" nodeType="withEffect">
                                  <p:stCondLst>
                                    <p:cond delay="0"/>
                                  </p:stCondLst>
                                  <p:childTnLst>
                                    <p:anim calcmode="lin" valueType="num">
                                      <p:cBhvr additive="base">
                                        <p:cTn id="40" dur="500"/>
                                        <p:tgtEl>
                                          <p:spTgt spid="47"/>
                                        </p:tgtEl>
                                        <p:attrNameLst>
                                          <p:attrName>ppt_x</p:attrName>
                                        </p:attrNameLst>
                                      </p:cBhvr>
                                      <p:tavLst>
                                        <p:tav tm="0">
                                          <p:val>
                                            <p:strVal val="ppt_x"/>
                                          </p:val>
                                        </p:tav>
                                        <p:tav tm="100000">
                                          <p:val>
                                            <p:strVal val="ppt_x"/>
                                          </p:val>
                                        </p:tav>
                                      </p:tavLst>
                                    </p:anim>
                                    <p:anim calcmode="lin" valueType="num">
                                      <p:cBhvr additive="base">
                                        <p:cTn id="41" dur="500"/>
                                        <p:tgtEl>
                                          <p:spTgt spid="47"/>
                                        </p:tgtEl>
                                        <p:attrNameLst>
                                          <p:attrName>ppt_y</p:attrName>
                                        </p:attrNameLst>
                                      </p:cBhvr>
                                      <p:tavLst>
                                        <p:tav tm="0">
                                          <p:val>
                                            <p:strVal val="ppt_y"/>
                                          </p:val>
                                        </p:tav>
                                        <p:tav tm="100000">
                                          <p:val>
                                            <p:strVal val="1+ppt_h/2"/>
                                          </p:val>
                                        </p:tav>
                                      </p:tavLst>
                                    </p:anim>
                                    <p:set>
                                      <p:cBhvr>
                                        <p:cTn id="42" dur="1" fill="hold">
                                          <p:stCondLst>
                                            <p:cond delay="499"/>
                                          </p:stCondLst>
                                        </p:cTn>
                                        <p:tgtEl>
                                          <p:spTgt spid="47"/>
                                        </p:tgtEl>
                                        <p:attrNameLst>
                                          <p:attrName>style.visibility</p:attrName>
                                        </p:attrNameLst>
                                      </p:cBhvr>
                                      <p:to>
                                        <p:strVal val="hidden"/>
                                      </p:to>
                                    </p:set>
                                  </p:childTnLst>
                                </p:cTn>
                              </p:par>
                              <p:par>
                                <p:cTn id="43" presetID="2" presetClass="exit" presetSubtype="4" fill="hold" nodeType="withEffect">
                                  <p:stCondLst>
                                    <p:cond delay="0"/>
                                  </p:stCondLst>
                                  <p:childTnLst>
                                    <p:anim calcmode="lin" valueType="num">
                                      <p:cBhvr additive="base">
                                        <p:cTn id="44" dur="500"/>
                                        <p:tgtEl>
                                          <p:spTgt spid="45"/>
                                        </p:tgtEl>
                                        <p:attrNameLst>
                                          <p:attrName>ppt_x</p:attrName>
                                        </p:attrNameLst>
                                      </p:cBhvr>
                                      <p:tavLst>
                                        <p:tav tm="0">
                                          <p:val>
                                            <p:strVal val="ppt_x"/>
                                          </p:val>
                                        </p:tav>
                                        <p:tav tm="100000">
                                          <p:val>
                                            <p:strVal val="ppt_x"/>
                                          </p:val>
                                        </p:tav>
                                      </p:tavLst>
                                    </p:anim>
                                    <p:anim calcmode="lin" valueType="num">
                                      <p:cBhvr additive="base">
                                        <p:cTn id="45" dur="500"/>
                                        <p:tgtEl>
                                          <p:spTgt spid="45"/>
                                        </p:tgtEl>
                                        <p:attrNameLst>
                                          <p:attrName>ppt_y</p:attrName>
                                        </p:attrNameLst>
                                      </p:cBhvr>
                                      <p:tavLst>
                                        <p:tav tm="0">
                                          <p:val>
                                            <p:strVal val="ppt_y"/>
                                          </p:val>
                                        </p:tav>
                                        <p:tav tm="100000">
                                          <p:val>
                                            <p:strVal val="1+ppt_h/2"/>
                                          </p:val>
                                        </p:tav>
                                      </p:tavLst>
                                    </p:anim>
                                    <p:set>
                                      <p:cBhvr>
                                        <p:cTn id="46" dur="1" fill="hold">
                                          <p:stCondLst>
                                            <p:cond delay="499"/>
                                          </p:stCondLst>
                                        </p:cTn>
                                        <p:tgtEl>
                                          <p:spTgt spid="45"/>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additive="base">
                                        <p:cTn id="51" dur="500" fill="hold"/>
                                        <p:tgtEl>
                                          <p:spTgt spid="2"/>
                                        </p:tgtEl>
                                        <p:attrNameLst>
                                          <p:attrName>ppt_x</p:attrName>
                                        </p:attrNameLst>
                                      </p:cBhvr>
                                      <p:tavLst>
                                        <p:tav tm="0">
                                          <p:val>
                                            <p:strVal val="#ppt_x"/>
                                          </p:val>
                                        </p:tav>
                                        <p:tav tm="100000">
                                          <p:val>
                                            <p:strVal val="#ppt_x"/>
                                          </p:val>
                                        </p:tav>
                                      </p:tavLst>
                                    </p:anim>
                                    <p:anim calcmode="lin" valueType="num">
                                      <p:cBhvr additive="base">
                                        <p:cTn id="5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7" grpId="1"/>
      <p:bldP spid="61" grpId="0"/>
      <p:bldP spid="61" grpId="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pic>
        <p:nvPicPr>
          <p:cNvPr id="44" name="Picture 43">
            <a:extLst>
              <a:ext uri="{FF2B5EF4-FFF2-40B4-BE49-F238E27FC236}">
                <a16:creationId xmlns:a16="http://schemas.microsoft.com/office/drawing/2014/main" id="{B240C73D-4345-63D6-877F-92AB35CCC050}"/>
              </a:ext>
            </a:extLst>
          </p:cNvPr>
          <p:cNvPicPr>
            <a:picLocks noChangeAspect="1"/>
          </p:cNvPicPr>
          <p:nvPr/>
        </p:nvPicPr>
        <p:blipFill>
          <a:blip r:embed="rId3"/>
          <a:stretch>
            <a:fillRect/>
          </a:stretch>
        </p:blipFill>
        <p:spPr>
          <a:xfrm>
            <a:off x="0" y="1255"/>
            <a:ext cx="9144000" cy="5140990"/>
          </a:xfrm>
          <a:prstGeom prst="rect">
            <a:avLst/>
          </a:prstGeom>
        </p:spPr>
      </p:pic>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6588625" y="-11450"/>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2" name="Table 1"/>
          <p:cNvGraphicFramePr>
            <a:graphicFrameLocks noGrp="1"/>
          </p:cNvGraphicFramePr>
          <p:nvPr>
            <p:extLst>
              <p:ext uri="{D42A27DB-BD31-4B8C-83A1-F6EECF244321}">
                <p14:modId xmlns:p14="http://schemas.microsoft.com/office/powerpoint/2010/main" val="1624847947"/>
              </p:ext>
            </p:extLst>
          </p:nvPr>
        </p:nvGraphicFramePr>
        <p:xfrm>
          <a:off x="271856" y="480487"/>
          <a:ext cx="8628332" cy="4484176"/>
        </p:xfrm>
        <a:graphic>
          <a:graphicData uri="http://schemas.openxmlformats.org/drawingml/2006/table">
            <a:tbl>
              <a:tblPr firstRow="1" firstCol="1" bandRow="1">
                <a:tableStyleId>{F8A1D70A-80F9-484A-8B8E-2BCB4BE3E7FB}</a:tableStyleId>
              </a:tblPr>
              <a:tblGrid>
                <a:gridCol w="2597468">
                  <a:extLst>
                    <a:ext uri="{9D8B030D-6E8A-4147-A177-3AD203B41FA5}">
                      <a16:colId xmlns:a16="http://schemas.microsoft.com/office/drawing/2014/main" val="20000"/>
                    </a:ext>
                  </a:extLst>
                </a:gridCol>
                <a:gridCol w="6030864">
                  <a:extLst>
                    <a:ext uri="{9D8B030D-6E8A-4147-A177-3AD203B41FA5}">
                      <a16:colId xmlns:a16="http://schemas.microsoft.com/office/drawing/2014/main" val="20001"/>
                    </a:ext>
                  </a:extLst>
                </a:gridCol>
              </a:tblGrid>
              <a:tr h="1039789">
                <a:tc>
                  <a:txBody>
                    <a:bodyPr/>
                    <a:lstStyle/>
                    <a:p>
                      <a:pPr marR="38100" algn="ctr">
                        <a:lnSpc>
                          <a:spcPct val="100000"/>
                        </a:lnSpc>
                        <a:spcAft>
                          <a:spcPts val="0"/>
                        </a:spcAft>
                      </a:pPr>
                      <a:r>
                        <a:rPr lang="en-US" sz="2800" b="1" kern="0">
                          <a:effectLst/>
                          <a:latin typeface="Times New Roman" pitchFamily="18" charset="0"/>
                          <a:cs typeface="Times New Roman" pitchFamily="18" charset="0"/>
                        </a:rPr>
                        <a:t>Câu hỏi/ kĩ năng đọc</a:t>
                      </a:r>
                      <a:endParaRPr lang="en-US" sz="2800" b="1" kern="100">
                        <a:effectLst/>
                        <a:latin typeface="Times New Roman" pitchFamily="18" charset="0"/>
                        <a:ea typeface="Arial"/>
                        <a:cs typeface="Times New Roman" pitchFamily="18" charset="0"/>
                      </a:endParaRPr>
                    </a:p>
                  </a:txBody>
                  <a:tcPr marL="22242" marR="5560" marT="834" marB="0" anchor="ctr">
                    <a:solidFill>
                      <a:schemeClr val="accent2">
                        <a:lumMod val="40000"/>
                        <a:lumOff val="60000"/>
                      </a:schemeClr>
                    </a:solidFill>
                  </a:tcPr>
                </a:tc>
                <a:tc>
                  <a:txBody>
                    <a:bodyPr/>
                    <a:lstStyle/>
                    <a:p>
                      <a:pPr marL="60325" algn="ctr">
                        <a:lnSpc>
                          <a:spcPct val="100000"/>
                        </a:lnSpc>
                        <a:spcAft>
                          <a:spcPts val="0"/>
                        </a:spcAft>
                      </a:pPr>
                      <a:r>
                        <a:rPr lang="en-US" sz="2800" b="1" kern="0">
                          <a:effectLst/>
                          <a:latin typeface="Times New Roman" pitchFamily="18" charset="0"/>
                          <a:cs typeface="Times New Roman" pitchFamily="18" charset="0"/>
                        </a:rPr>
                        <a:t>Câu trả lời của tôi</a:t>
                      </a:r>
                      <a:endParaRPr lang="en-US" sz="2800" b="1" kern="100">
                        <a:effectLst/>
                        <a:latin typeface="Times New Roman" pitchFamily="18" charset="0"/>
                        <a:ea typeface="Arial"/>
                        <a:cs typeface="Times New Roman" pitchFamily="18" charset="0"/>
                      </a:endParaRPr>
                    </a:p>
                  </a:txBody>
                  <a:tcPr marL="22242" marR="5560" marT="834" marB="0" anchor="ctr">
                    <a:solidFill>
                      <a:schemeClr val="accent2">
                        <a:lumMod val="40000"/>
                        <a:lumOff val="60000"/>
                      </a:schemeClr>
                    </a:solidFill>
                  </a:tcPr>
                </a:tc>
                <a:extLst>
                  <a:ext uri="{0D108BD9-81ED-4DB2-BD59-A6C34878D82A}">
                    <a16:rowId xmlns:a16="http://schemas.microsoft.com/office/drawing/2014/main" val="10000"/>
                  </a:ext>
                </a:extLst>
              </a:tr>
              <a:tr h="3444387">
                <a:tc>
                  <a:txBody>
                    <a:bodyPr/>
                    <a:lstStyle/>
                    <a:p>
                      <a:pPr algn="just">
                        <a:lnSpc>
                          <a:spcPct val="100000"/>
                        </a:lnSpc>
                        <a:spcAft>
                          <a:spcPts val="0"/>
                        </a:spcAft>
                      </a:pPr>
                      <a:r>
                        <a:rPr lang="en-US" sz="2800" kern="0">
                          <a:effectLst/>
                          <a:latin typeface="Times New Roman" pitchFamily="18" charset="0"/>
                          <a:cs typeface="Times New Roman" pitchFamily="18" charset="0"/>
                        </a:rPr>
                        <a:t>1. Tưởng tượng: Em hình dung như thế nào về vẻ đẹp của chim bồng chanh đỏ qua lời miêu tả của chú bé Hoài?</a:t>
                      </a:r>
                      <a:endParaRPr lang="en-US" sz="2800" kern="100">
                        <a:effectLst/>
                        <a:latin typeface="Times New Roman" pitchFamily="18" charset="0"/>
                        <a:cs typeface="Times New Roman" pitchFamily="18" charset="0"/>
                      </a:endParaRPr>
                    </a:p>
                  </a:txBody>
                  <a:tcPr marL="22242" marR="5560" marT="834" marB="0">
                    <a:solidFill>
                      <a:schemeClr val="accent2">
                        <a:lumMod val="40000"/>
                        <a:lumOff val="60000"/>
                      </a:schemeClr>
                    </a:solidFill>
                  </a:tcPr>
                </a:tc>
                <a:tc>
                  <a:txBody>
                    <a:bodyPr/>
                    <a:lstStyle/>
                    <a:p>
                      <a:pPr algn="just">
                        <a:lnSpc>
                          <a:spcPct val="100000"/>
                        </a:lnSpc>
                        <a:spcAft>
                          <a:spcPts val="0"/>
                        </a:spcAft>
                      </a:pPr>
                      <a:r>
                        <a:rPr lang="en-US" sz="2800" kern="0">
                          <a:effectLst/>
                          <a:latin typeface="Times New Roman" pitchFamily="18" charset="0"/>
                          <a:cs typeface="Times New Roman" pitchFamily="18" charset="0"/>
                        </a:rPr>
                        <a:t> </a:t>
                      </a:r>
                      <a:endParaRPr lang="en-US" sz="2800" kern="100">
                        <a:effectLst/>
                        <a:latin typeface="Times New Roman" pitchFamily="18" charset="0"/>
                        <a:ea typeface="Arial"/>
                        <a:cs typeface="Times New Roman" pitchFamily="18" charset="0"/>
                      </a:endParaRPr>
                    </a:p>
                  </a:txBody>
                  <a:tcPr marL="22242" marR="5560" marT="834" marB="0" anchor="ctr">
                    <a:solidFill>
                      <a:schemeClr val="bg1">
                        <a:lumMod val="95000"/>
                      </a:schemeClr>
                    </a:solidFill>
                  </a:tcPr>
                </a:tc>
                <a:extLst>
                  <a:ext uri="{0D108BD9-81ED-4DB2-BD59-A6C34878D82A}">
                    <a16:rowId xmlns:a16="http://schemas.microsoft.com/office/drawing/2014/main" val="10001"/>
                  </a:ext>
                </a:extLst>
              </a:tr>
            </a:tbl>
          </a:graphicData>
        </a:graphic>
      </p:graphicFrame>
      <p:sp>
        <p:nvSpPr>
          <p:cNvPr id="46" name="Rectangle 45"/>
          <p:cNvSpPr/>
          <p:nvPr/>
        </p:nvSpPr>
        <p:spPr>
          <a:xfrm>
            <a:off x="3012975" y="1585520"/>
            <a:ext cx="5790888" cy="954107"/>
          </a:xfrm>
          <a:prstGeom prst="rect">
            <a:avLst/>
          </a:prstGeom>
        </p:spPr>
        <p:txBody>
          <a:bodyPr wrap="square">
            <a:spAutoFit/>
          </a:bodyPr>
          <a:lstStyle/>
          <a:p>
            <a:r>
              <a:rPr lang="vi-VN" sz="2800" b="1" i="1">
                <a:latin typeface="+mj-lt"/>
              </a:rPr>
              <a:t>Vẻ đẹp của chim bồng chanh đỏ qua lời miêu tả của chú bé Hoài là:</a:t>
            </a:r>
            <a:endParaRPr lang="en-US" sz="2800" b="1" i="1">
              <a:latin typeface="+mj-lt"/>
            </a:endParaRPr>
          </a:p>
        </p:txBody>
      </p:sp>
      <p:sp>
        <p:nvSpPr>
          <p:cNvPr id="48" name="Rectangle 47"/>
          <p:cNvSpPr/>
          <p:nvPr/>
        </p:nvSpPr>
        <p:spPr>
          <a:xfrm>
            <a:off x="3054148" y="2498740"/>
            <a:ext cx="5725789" cy="954107"/>
          </a:xfrm>
          <a:prstGeom prst="rect">
            <a:avLst/>
          </a:prstGeom>
        </p:spPr>
        <p:txBody>
          <a:bodyPr wrap="square">
            <a:spAutoFit/>
          </a:bodyPr>
          <a:lstStyle/>
          <a:p>
            <a:r>
              <a:rPr lang="vi-VN" sz="2800">
                <a:latin typeface="+mj-lt"/>
              </a:rPr>
              <a:t>- Cái mỏ nhọn hoát và oai vệ, dài như một cái quản bút.</a:t>
            </a:r>
            <a:endParaRPr lang="en-US" sz="2800">
              <a:latin typeface="+mj-lt"/>
            </a:endParaRPr>
          </a:p>
        </p:txBody>
      </p:sp>
      <p:sp>
        <p:nvSpPr>
          <p:cNvPr id="49" name="Rectangle 48"/>
          <p:cNvSpPr/>
          <p:nvPr/>
        </p:nvSpPr>
        <p:spPr>
          <a:xfrm>
            <a:off x="2984204" y="3452847"/>
            <a:ext cx="5819659" cy="954107"/>
          </a:xfrm>
          <a:prstGeom prst="rect">
            <a:avLst/>
          </a:prstGeom>
        </p:spPr>
        <p:txBody>
          <a:bodyPr wrap="square">
            <a:spAutoFit/>
          </a:bodyPr>
          <a:lstStyle/>
          <a:p>
            <a:r>
              <a:rPr lang="vi-VN" sz="2800">
                <a:latin typeface="+mj-lt"/>
              </a:rPr>
              <a:t>- Lông ức hung hung vàng, toàn thân đều đỏ hồng như một đốm lửa.</a:t>
            </a:r>
            <a:endParaRPr lang="en-US" sz="2800">
              <a:latin typeface="+mj-lt"/>
            </a:endParaRPr>
          </a:p>
        </p:txBody>
      </p:sp>
      <p:sp>
        <p:nvSpPr>
          <p:cNvPr id="50" name="Rectangle 49"/>
          <p:cNvSpPr/>
          <p:nvPr/>
        </p:nvSpPr>
        <p:spPr>
          <a:xfrm>
            <a:off x="3064032" y="4406954"/>
            <a:ext cx="2864887" cy="523220"/>
          </a:xfrm>
          <a:prstGeom prst="rect">
            <a:avLst/>
          </a:prstGeom>
        </p:spPr>
        <p:txBody>
          <a:bodyPr wrap="none">
            <a:spAutoFit/>
          </a:bodyPr>
          <a:lstStyle/>
          <a:p>
            <a:r>
              <a:rPr lang="vi-VN" sz="2800">
                <a:latin typeface="+mj-lt"/>
              </a:rPr>
              <a:t>- Đôi cánh rất đẹp.</a:t>
            </a:r>
            <a:endParaRPr lang="en-US" sz="2800">
              <a:latin typeface="+mj-lt"/>
            </a:endParaRPr>
          </a:p>
        </p:txBody>
      </p:sp>
    </p:spTree>
    <p:extLst>
      <p:ext uri="{BB962C8B-B14F-4D97-AF65-F5344CB8AC3E}">
        <p14:creationId xmlns:p14="http://schemas.microsoft.com/office/powerpoint/2010/main" val="28829369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6"/>
                                        </p:tgtEl>
                                        <p:attrNameLst>
                                          <p:attrName>style.visibility</p:attrName>
                                        </p:attrNameLst>
                                      </p:cBhvr>
                                      <p:to>
                                        <p:strVal val="visible"/>
                                      </p:to>
                                    </p:set>
                                    <p:anim calcmode="lin" valueType="num">
                                      <p:cBhvr additive="base">
                                        <p:cTn id="13" dur="500" fill="hold"/>
                                        <p:tgtEl>
                                          <p:spTgt spid="46"/>
                                        </p:tgtEl>
                                        <p:attrNameLst>
                                          <p:attrName>ppt_x</p:attrName>
                                        </p:attrNameLst>
                                      </p:cBhvr>
                                      <p:tavLst>
                                        <p:tav tm="0">
                                          <p:val>
                                            <p:strVal val="#ppt_x"/>
                                          </p:val>
                                        </p:tav>
                                        <p:tav tm="100000">
                                          <p:val>
                                            <p:strVal val="#ppt_x"/>
                                          </p:val>
                                        </p:tav>
                                      </p:tavLst>
                                    </p:anim>
                                    <p:anim calcmode="lin" valueType="num">
                                      <p:cBhvr additive="base">
                                        <p:cTn id="14"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8"/>
                                        </p:tgtEl>
                                        <p:attrNameLst>
                                          <p:attrName>style.visibility</p:attrName>
                                        </p:attrNameLst>
                                      </p:cBhvr>
                                      <p:to>
                                        <p:strVal val="visible"/>
                                      </p:to>
                                    </p:set>
                                    <p:anim calcmode="lin" valueType="num">
                                      <p:cBhvr additive="base">
                                        <p:cTn id="19" dur="500" fill="hold"/>
                                        <p:tgtEl>
                                          <p:spTgt spid="48"/>
                                        </p:tgtEl>
                                        <p:attrNameLst>
                                          <p:attrName>ppt_x</p:attrName>
                                        </p:attrNameLst>
                                      </p:cBhvr>
                                      <p:tavLst>
                                        <p:tav tm="0">
                                          <p:val>
                                            <p:strVal val="#ppt_x"/>
                                          </p:val>
                                        </p:tav>
                                        <p:tav tm="100000">
                                          <p:val>
                                            <p:strVal val="#ppt_x"/>
                                          </p:val>
                                        </p:tav>
                                      </p:tavLst>
                                    </p:anim>
                                    <p:anim calcmode="lin" valueType="num">
                                      <p:cBhvr additive="base">
                                        <p:cTn id="20"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9"/>
                                        </p:tgtEl>
                                        <p:attrNameLst>
                                          <p:attrName>style.visibility</p:attrName>
                                        </p:attrNameLst>
                                      </p:cBhvr>
                                      <p:to>
                                        <p:strVal val="visible"/>
                                      </p:to>
                                    </p:set>
                                    <p:anim calcmode="lin" valueType="num">
                                      <p:cBhvr additive="base">
                                        <p:cTn id="25" dur="500" fill="hold"/>
                                        <p:tgtEl>
                                          <p:spTgt spid="49"/>
                                        </p:tgtEl>
                                        <p:attrNameLst>
                                          <p:attrName>ppt_x</p:attrName>
                                        </p:attrNameLst>
                                      </p:cBhvr>
                                      <p:tavLst>
                                        <p:tav tm="0">
                                          <p:val>
                                            <p:strVal val="#ppt_x"/>
                                          </p:val>
                                        </p:tav>
                                        <p:tav tm="100000">
                                          <p:val>
                                            <p:strVal val="#ppt_x"/>
                                          </p:val>
                                        </p:tav>
                                      </p:tavLst>
                                    </p:anim>
                                    <p:anim calcmode="lin" valueType="num">
                                      <p:cBhvr additive="base">
                                        <p:cTn id="26"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additive="base">
                                        <p:cTn id="31" dur="500" fill="hold"/>
                                        <p:tgtEl>
                                          <p:spTgt spid="50"/>
                                        </p:tgtEl>
                                        <p:attrNameLst>
                                          <p:attrName>ppt_x</p:attrName>
                                        </p:attrNameLst>
                                      </p:cBhvr>
                                      <p:tavLst>
                                        <p:tav tm="0">
                                          <p:val>
                                            <p:strVal val="#ppt_x"/>
                                          </p:val>
                                        </p:tav>
                                        <p:tav tm="100000">
                                          <p:val>
                                            <p:strVal val="#ppt_x"/>
                                          </p:val>
                                        </p:tav>
                                      </p:tavLst>
                                    </p:anim>
                                    <p:anim calcmode="lin" valueType="num">
                                      <p:cBhvr additive="base">
                                        <p:cTn id="32"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8" grpId="0"/>
      <p:bldP spid="49" grpId="0"/>
      <p:bldP spid="5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pic>
        <p:nvPicPr>
          <p:cNvPr id="44" name="Picture 43">
            <a:extLst>
              <a:ext uri="{FF2B5EF4-FFF2-40B4-BE49-F238E27FC236}">
                <a16:creationId xmlns:a16="http://schemas.microsoft.com/office/drawing/2014/main" id="{B240C73D-4345-63D6-877F-92AB35CCC050}"/>
              </a:ext>
            </a:extLst>
          </p:cNvPr>
          <p:cNvPicPr>
            <a:picLocks noChangeAspect="1"/>
          </p:cNvPicPr>
          <p:nvPr/>
        </p:nvPicPr>
        <p:blipFill>
          <a:blip r:embed="rId3"/>
          <a:stretch>
            <a:fillRect/>
          </a:stretch>
        </p:blipFill>
        <p:spPr>
          <a:xfrm>
            <a:off x="0" y="1255"/>
            <a:ext cx="9144000" cy="5140990"/>
          </a:xfrm>
          <a:prstGeom prst="rect">
            <a:avLst/>
          </a:prstGeom>
        </p:spPr>
      </p:pic>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6588625" y="-11450"/>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2" name="Table 1"/>
          <p:cNvGraphicFramePr>
            <a:graphicFrameLocks noGrp="1"/>
          </p:cNvGraphicFramePr>
          <p:nvPr>
            <p:extLst>
              <p:ext uri="{D42A27DB-BD31-4B8C-83A1-F6EECF244321}">
                <p14:modId xmlns:p14="http://schemas.microsoft.com/office/powerpoint/2010/main" val="1245252473"/>
              </p:ext>
            </p:extLst>
          </p:nvPr>
        </p:nvGraphicFramePr>
        <p:xfrm>
          <a:off x="271856" y="480487"/>
          <a:ext cx="8628332" cy="4484176"/>
        </p:xfrm>
        <a:graphic>
          <a:graphicData uri="http://schemas.openxmlformats.org/drawingml/2006/table">
            <a:tbl>
              <a:tblPr firstRow="1" firstCol="1" bandRow="1">
                <a:tableStyleId>{F8A1D70A-80F9-484A-8B8E-2BCB4BE3E7FB}</a:tableStyleId>
              </a:tblPr>
              <a:tblGrid>
                <a:gridCol w="2597468">
                  <a:extLst>
                    <a:ext uri="{9D8B030D-6E8A-4147-A177-3AD203B41FA5}">
                      <a16:colId xmlns:a16="http://schemas.microsoft.com/office/drawing/2014/main" val="20000"/>
                    </a:ext>
                  </a:extLst>
                </a:gridCol>
                <a:gridCol w="6030864">
                  <a:extLst>
                    <a:ext uri="{9D8B030D-6E8A-4147-A177-3AD203B41FA5}">
                      <a16:colId xmlns:a16="http://schemas.microsoft.com/office/drawing/2014/main" val="20001"/>
                    </a:ext>
                  </a:extLst>
                </a:gridCol>
              </a:tblGrid>
              <a:tr h="1039789">
                <a:tc>
                  <a:txBody>
                    <a:bodyPr/>
                    <a:lstStyle/>
                    <a:p>
                      <a:pPr marR="38100" algn="ctr">
                        <a:lnSpc>
                          <a:spcPct val="100000"/>
                        </a:lnSpc>
                        <a:spcAft>
                          <a:spcPts val="0"/>
                        </a:spcAft>
                      </a:pPr>
                      <a:r>
                        <a:rPr lang="en-US" sz="2800" b="1" kern="0">
                          <a:effectLst/>
                          <a:latin typeface="Times New Roman" pitchFamily="18" charset="0"/>
                          <a:cs typeface="Times New Roman" pitchFamily="18" charset="0"/>
                        </a:rPr>
                        <a:t>Câu hỏi/ kĩ năng đọc</a:t>
                      </a:r>
                      <a:endParaRPr lang="en-US" sz="2800" b="1" kern="100">
                        <a:effectLst/>
                        <a:latin typeface="Times New Roman" pitchFamily="18" charset="0"/>
                        <a:ea typeface="Arial"/>
                        <a:cs typeface="Times New Roman" pitchFamily="18" charset="0"/>
                      </a:endParaRPr>
                    </a:p>
                  </a:txBody>
                  <a:tcPr marL="22242" marR="5560" marT="834" marB="0" anchor="ctr">
                    <a:solidFill>
                      <a:schemeClr val="accent2">
                        <a:lumMod val="40000"/>
                        <a:lumOff val="60000"/>
                      </a:schemeClr>
                    </a:solidFill>
                  </a:tcPr>
                </a:tc>
                <a:tc>
                  <a:txBody>
                    <a:bodyPr/>
                    <a:lstStyle/>
                    <a:p>
                      <a:pPr marL="60325" algn="ctr">
                        <a:lnSpc>
                          <a:spcPct val="100000"/>
                        </a:lnSpc>
                        <a:spcAft>
                          <a:spcPts val="0"/>
                        </a:spcAft>
                      </a:pPr>
                      <a:r>
                        <a:rPr lang="en-US" sz="2800" b="1" kern="0">
                          <a:effectLst/>
                          <a:latin typeface="Times New Roman" pitchFamily="18" charset="0"/>
                          <a:cs typeface="Times New Roman" pitchFamily="18" charset="0"/>
                        </a:rPr>
                        <a:t>Câu trả lời của tôi</a:t>
                      </a:r>
                      <a:endParaRPr lang="en-US" sz="2800" b="1" kern="100">
                        <a:effectLst/>
                        <a:latin typeface="Times New Roman" pitchFamily="18" charset="0"/>
                        <a:ea typeface="Arial"/>
                        <a:cs typeface="Times New Roman" pitchFamily="18" charset="0"/>
                      </a:endParaRPr>
                    </a:p>
                  </a:txBody>
                  <a:tcPr marL="22242" marR="5560" marT="834" marB="0" anchor="ctr">
                    <a:solidFill>
                      <a:schemeClr val="accent2">
                        <a:lumMod val="40000"/>
                        <a:lumOff val="60000"/>
                      </a:schemeClr>
                    </a:solidFill>
                  </a:tcPr>
                </a:tc>
                <a:extLst>
                  <a:ext uri="{0D108BD9-81ED-4DB2-BD59-A6C34878D82A}">
                    <a16:rowId xmlns:a16="http://schemas.microsoft.com/office/drawing/2014/main" val="10000"/>
                  </a:ext>
                </a:extLst>
              </a:tr>
              <a:tr h="3444387">
                <a:tc>
                  <a:txBody>
                    <a:bodyPr/>
                    <a:lstStyle/>
                    <a:p>
                      <a:pPr algn="just">
                        <a:lnSpc>
                          <a:spcPct val="100000"/>
                        </a:lnSpc>
                        <a:spcAft>
                          <a:spcPts val="0"/>
                        </a:spcAft>
                      </a:pPr>
                      <a:r>
                        <a:rPr lang="en-US" sz="2800" kern="0">
                          <a:effectLst/>
                          <a:latin typeface="Times New Roman" pitchFamily="18" charset="0"/>
                          <a:cs typeface="Times New Roman" pitchFamily="18" charset="0"/>
                        </a:rPr>
                        <a:t>2. Dự đoán: Điều gì sẽ xảy ra khi hai anh em ra đầm nước, nơi chim bồng chanh làm tổ?</a:t>
                      </a:r>
                      <a:endParaRPr lang="en-US" sz="2800" kern="100">
                        <a:effectLst/>
                        <a:latin typeface="Times New Roman" pitchFamily="18" charset="0"/>
                        <a:cs typeface="Times New Roman" pitchFamily="18" charset="0"/>
                      </a:endParaRPr>
                    </a:p>
                  </a:txBody>
                  <a:tcPr marL="22242" marR="5560" marT="834" marB="0">
                    <a:solidFill>
                      <a:schemeClr val="accent2">
                        <a:lumMod val="40000"/>
                        <a:lumOff val="60000"/>
                      </a:schemeClr>
                    </a:solidFill>
                  </a:tcPr>
                </a:tc>
                <a:tc>
                  <a:txBody>
                    <a:bodyPr/>
                    <a:lstStyle/>
                    <a:p>
                      <a:pPr algn="just">
                        <a:lnSpc>
                          <a:spcPct val="100000"/>
                        </a:lnSpc>
                        <a:spcAft>
                          <a:spcPts val="0"/>
                        </a:spcAft>
                      </a:pPr>
                      <a:r>
                        <a:rPr lang="en-US" sz="2800" kern="0">
                          <a:effectLst/>
                          <a:latin typeface="Times New Roman" pitchFamily="18" charset="0"/>
                          <a:cs typeface="Times New Roman" pitchFamily="18" charset="0"/>
                        </a:rPr>
                        <a:t> </a:t>
                      </a:r>
                      <a:endParaRPr lang="en-US" sz="2800" kern="100">
                        <a:effectLst/>
                        <a:latin typeface="Times New Roman" pitchFamily="18" charset="0"/>
                        <a:ea typeface="Arial"/>
                        <a:cs typeface="Times New Roman" pitchFamily="18" charset="0"/>
                      </a:endParaRPr>
                    </a:p>
                  </a:txBody>
                  <a:tcPr marL="22242" marR="5560" marT="834" marB="0" anchor="ctr">
                    <a:solidFill>
                      <a:schemeClr val="bg1">
                        <a:lumMod val="95000"/>
                      </a:schemeClr>
                    </a:solidFill>
                  </a:tcPr>
                </a:tc>
                <a:extLst>
                  <a:ext uri="{0D108BD9-81ED-4DB2-BD59-A6C34878D82A}">
                    <a16:rowId xmlns:a16="http://schemas.microsoft.com/office/drawing/2014/main" val="10001"/>
                  </a:ext>
                </a:extLst>
              </a:tr>
            </a:tbl>
          </a:graphicData>
        </a:graphic>
      </p:graphicFrame>
      <p:sp>
        <p:nvSpPr>
          <p:cNvPr id="46" name="Rectangle 45"/>
          <p:cNvSpPr/>
          <p:nvPr/>
        </p:nvSpPr>
        <p:spPr>
          <a:xfrm>
            <a:off x="3109300" y="1715218"/>
            <a:ext cx="5790888" cy="954107"/>
          </a:xfrm>
          <a:prstGeom prst="rect">
            <a:avLst/>
          </a:prstGeom>
        </p:spPr>
        <p:txBody>
          <a:bodyPr wrap="square">
            <a:spAutoFit/>
          </a:bodyPr>
          <a:lstStyle/>
          <a:p>
            <a:r>
              <a:rPr lang="vi-VN" sz="2800" b="1" i="1">
                <a:latin typeface="+mj-lt"/>
              </a:rPr>
              <a:t>Điều sẽ xảy ra khi hai anh em ra đầm nước, nơi chim bồng chanh làm tổ:</a:t>
            </a:r>
            <a:endParaRPr lang="en-US" sz="2800" b="1" i="1">
              <a:latin typeface="+mj-lt"/>
            </a:endParaRPr>
          </a:p>
        </p:txBody>
      </p:sp>
      <p:sp>
        <p:nvSpPr>
          <p:cNvPr id="48" name="Rectangle 47"/>
          <p:cNvSpPr/>
          <p:nvPr/>
        </p:nvSpPr>
        <p:spPr>
          <a:xfrm>
            <a:off x="3098574" y="2730321"/>
            <a:ext cx="5725789" cy="1815882"/>
          </a:xfrm>
          <a:prstGeom prst="rect">
            <a:avLst/>
          </a:prstGeom>
        </p:spPr>
        <p:txBody>
          <a:bodyPr wrap="square">
            <a:spAutoFit/>
          </a:bodyPr>
          <a:lstStyle/>
          <a:p>
            <a:r>
              <a:rPr lang="vi-VN" sz="2800">
                <a:latin typeface="+mj-lt"/>
              </a:rPr>
              <a:t>Chim bồng chanh đỏ đã xuất hiện trong tổ cùng với các chú chim con và niềm khao khát có được chim bồng chanh đỏ của anh anh em Hoài.</a:t>
            </a:r>
            <a:endParaRPr lang="en-US" sz="2800">
              <a:latin typeface="+mj-lt"/>
            </a:endParaRPr>
          </a:p>
        </p:txBody>
      </p:sp>
    </p:spTree>
    <p:extLst>
      <p:ext uri="{BB962C8B-B14F-4D97-AF65-F5344CB8AC3E}">
        <p14:creationId xmlns:p14="http://schemas.microsoft.com/office/powerpoint/2010/main" val="30418685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6"/>
                                        </p:tgtEl>
                                        <p:attrNameLst>
                                          <p:attrName>style.visibility</p:attrName>
                                        </p:attrNameLst>
                                      </p:cBhvr>
                                      <p:to>
                                        <p:strVal val="visible"/>
                                      </p:to>
                                    </p:set>
                                    <p:anim calcmode="lin" valueType="num">
                                      <p:cBhvr additive="base">
                                        <p:cTn id="13" dur="500" fill="hold"/>
                                        <p:tgtEl>
                                          <p:spTgt spid="46"/>
                                        </p:tgtEl>
                                        <p:attrNameLst>
                                          <p:attrName>ppt_x</p:attrName>
                                        </p:attrNameLst>
                                      </p:cBhvr>
                                      <p:tavLst>
                                        <p:tav tm="0">
                                          <p:val>
                                            <p:strVal val="#ppt_x"/>
                                          </p:val>
                                        </p:tav>
                                        <p:tav tm="100000">
                                          <p:val>
                                            <p:strVal val="#ppt_x"/>
                                          </p:val>
                                        </p:tav>
                                      </p:tavLst>
                                    </p:anim>
                                    <p:anim calcmode="lin" valueType="num">
                                      <p:cBhvr additive="base">
                                        <p:cTn id="14"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8"/>
                                        </p:tgtEl>
                                        <p:attrNameLst>
                                          <p:attrName>style.visibility</p:attrName>
                                        </p:attrNameLst>
                                      </p:cBhvr>
                                      <p:to>
                                        <p:strVal val="visible"/>
                                      </p:to>
                                    </p:set>
                                    <p:anim calcmode="lin" valueType="num">
                                      <p:cBhvr additive="base">
                                        <p:cTn id="19" dur="500" fill="hold"/>
                                        <p:tgtEl>
                                          <p:spTgt spid="48"/>
                                        </p:tgtEl>
                                        <p:attrNameLst>
                                          <p:attrName>ppt_x</p:attrName>
                                        </p:attrNameLst>
                                      </p:cBhvr>
                                      <p:tavLst>
                                        <p:tav tm="0">
                                          <p:val>
                                            <p:strVal val="#ppt_x"/>
                                          </p:val>
                                        </p:tav>
                                        <p:tav tm="100000">
                                          <p:val>
                                            <p:strVal val="#ppt_x"/>
                                          </p:val>
                                        </p:tav>
                                      </p:tavLst>
                                    </p:anim>
                                    <p:anim calcmode="lin" valueType="num">
                                      <p:cBhvr additive="base">
                                        <p:cTn id="20"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pic>
        <p:nvPicPr>
          <p:cNvPr id="44" name="Picture 43">
            <a:extLst>
              <a:ext uri="{FF2B5EF4-FFF2-40B4-BE49-F238E27FC236}">
                <a16:creationId xmlns:a16="http://schemas.microsoft.com/office/drawing/2014/main" id="{B240C73D-4345-63D6-877F-92AB35CCC050}"/>
              </a:ext>
            </a:extLst>
          </p:cNvPr>
          <p:cNvPicPr>
            <a:picLocks noChangeAspect="1"/>
          </p:cNvPicPr>
          <p:nvPr/>
        </p:nvPicPr>
        <p:blipFill>
          <a:blip r:embed="rId3"/>
          <a:stretch>
            <a:fillRect/>
          </a:stretch>
        </p:blipFill>
        <p:spPr>
          <a:xfrm>
            <a:off x="0" y="1255"/>
            <a:ext cx="9144000" cy="5140990"/>
          </a:xfrm>
          <a:prstGeom prst="rect">
            <a:avLst/>
          </a:prstGeom>
        </p:spPr>
      </p:pic>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6588625" y="-11450"/>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2" name="Table 1"/>
          <p:cNvGraphicFramePr>
            <a:graphicFrameLocks noGrp="1"/>
          </p:cNvGraphicFramePr>
          <p:nvPr>
            <p:extLst>
              <p:ext uri="{D42A27DB-BD31-4B8C-83A1-F6EECF244321}">
                <p14:modId xmlns:p14="http://schemas.microsoft.com/office/powerpoint/2010/main" val="2842430536"/>
              </p:ext>
            </p:extLst>
          </p:nvPr>
        </p:nvGraphicFramePr>
        <p:xfrm>
          <a:off x="271856" y="480487"/>
          <a:ext cx="8628332" cy="4217637"/>
        </p:xfrm>
        <a:graphic>
          <a:graphicData uri="http://schemas.openxmlformats.org/drawingml/2006/table">
            <a:tbl>
              <a:tblPr firstRow="1" firstCol="1" bandRow="1">
                <a:tableStyleId>{F8A1D70A-80F9-484A-8B8E-2BCB4BE3E7FB}</a:tableStyleId>
              </a:tblPr>
              <a:tblGrid>
                <a:gridCol w="2597468">
                  <a:extLst>
                    <a:ext uri="{9D8B030D-6E8A-4147-A177-3AD203B41FA5}">
                      <a16:colId xmlns:a16="http://schemas.microsoft.com/office/drawing/2014/main" val="20000"/>
                    </a:ext>
                  </a:extLst>
                </a:gridCol>
                <a:gridCol w="6030864">
                  <a:extLst>
                    <a:ext uri="{9D8B030D-6E8A-4147-A177-3AD203B41FA5}">
                      <a16:colId xmlns:a16="http://schemas.microsoft.com/office/drawing/2014/main" val="20001"/>
                    </a:ext>
                  </a:extLst>
                </a:gridCol>
              </a:tblGrid>
              <a:tr h="1039789">
                <a:tc>
                  <a:txBody>
                    <a:bodyPr/>
                    <a:lstStyle/>
                    <a:p>
                      <a:pPr marR="38100" algn="ctr">
                        <a:lnSpc>
                          <a:spcPct val="100000"/>
                        </a:lnSpc>
                        <a:spcAft>
                          <a:spcPts val="0"/>
                        </a:spcAft>
                      </a:pPr>
                      <a:r>
                        <a:rPr lang="en-US" sz="2800" b="1" kern="0">
                          <a:effectLst/>
                          <a:latin typeface="Times New Roman" pitchFamily="18" charset="0"/>
                          <a:cs typeface="Times New Roman" pitchFamily="18" charset="0"/>
                        </a:rPr>
                        <a:t>Câu hỏi/ kĩ năng đọc</a:t>
                      </a:r>
                      <a:endParaRPr lang="en-US" sz="2800" b="1" kern="100">
                        <a:effectLst/>
                        <a:latin typeface="Times New Roman" pitchFamily="18" charset="0"/>
                        <a:ea typeface="Arial"/>
                        <a:cs typeface="Times New Roman" pitchFamily="18" charset="0"/>
                      </a:endParaRPr>
                    </a:p>
                  </a:txBody>
                  <a:tcPr marL="22242" marR="5560" marT="834" marB="0" anchor="ctr">
                    <a:solidFill>
                      <a:schemeClr val="accent2">
                        <a:lumMod val="40000"/>
                        <a:lumOff val="60000"/>
                      </a:schemeClr>
                    </a:solidFill>
                  </a:tcPr>
                </a:tc>
                <a:tc>
                  <a:txBody>
                    <a:bodyPr/>
                    <a:lstStyle/>
                    <a:p>
                      <a:pPr marL="60325" algn="ctr">
                        <a:lnSpc>
                          <a:spcPct val="100000"/>
                        </a:lnSpc>
                        <a:spcAft>
                          <a:spcPts val="0"/>
                        </a:spcAft>
                      </a:pPr>
                      <a:r>
                        <a:rPr lang="en-US" sz="2800" b="1" kern="0">
                          <a:effectLst/>
                          <a:latin typeface="Times New Roman" pitchFamily="18" charset="0"/>
                          <a:cs typeface="Times New Roman" pitchFamily="18" charset="0"/>
                        </a:rPr>
                        <a:t>Câu trả lời của tôi</a:t>
                      </a:r>
                      <a:endParaRPr lang="en-US" sz="2800" b="1" kern="100">
                        <a:effectLst/>
                        <a:latin typeface="Times New Roman" pitchFamily="18" charset="0"/>
                        <a:ea typeface="Arial"/>
                        <a:cs typeface="Times New Roman" pitchFamily="18" charset="0"/>
                      </a:endParaRPr>
                    </a:p>
                  </a:txBody>
                  <a:tcPr marL="22242" marR="5560" marT="834" marB="0" anchor="ctr">
                    <a:solidFill>
                      <a:schemeClr val="accent2">
                        <a:lumMod val="40000"/>
                        <a:lumOff val="60000"/>
                      </a:schemeClr>
                    </a:solidFill>
                  </a:tcPr>
                </a:tc>
                <a:extLst>
                  <a:ext uri="{0D108BD9-81ED-4DB2-BD59-A6C34878D82A}">
                    <a16:rowId xmlns:a16="http://schemas.microsoft.com/office/drawing/2014/main" val="10000"/>
                  </a:ext>
                </a:extLst>
              </a:tr>
              <a:tr h="3177848">
                <a:tc>
                  <a:txBody>
                    <a:bodyPr/>
                    <a:lstStyle/>
                    <a:p>
                      <a:pPr algn="just">
                        <a:lnSpc>
                          <a:spcPct val="100000"/>
                        </a:lnSpc>
                        <a:spcAft>
                          <a:spcPts val="0"/>
                        </a:spcAft>
                      </a:pPr>
                      <a:r>
                        <a:rPr lang="en-US" sz="2800" kern="0">
                          <a:effectLst/>
                          <a:latin typeface="Times New Roman" pitchFamily="18" charset="0"/>
                          <a:cs typeface="Times New Roman" pitchFamily="18" charset="0"/>
                        </a:rPr>
                        <a:t>3. Suy luận: Hành động vuốt ve đôi cánh mượt mà của chú chim bồng chanh thể hiện nét tính cách gì của Hoài</a:t>
                      </a:r>
                      <a:endParaRPr lang="en-US" sz="2800" kern="100">
                        <a:effectLst/>
                        <a:latin typeface="Times New Roman" pitchFamily="18" charset="0"/>
                        <a:cs typeface="Times New Roman" pitchFamily="18" charset="0"/>
                      </a:endParaRPr>
                    </a:p>
                  </a:txBody>
                  <a:tcPr marL="22242" marR="5560" marT="834" marB="0">
                    <a:solidFill>
                      <a:schemeClr val="accent2">
                        <a:lumMod val="40000"/>
                        <a:lumOff val="60000"/>
                      </a:schemeClr>
                    </a:solidFill>
                  </a:tcPr>
                </a:tc>
                <a:tc>
                  <a:txBody>
                    <a:bodyPr/>
                    <a:lstStyle/>
                    <a:p>
                      <a:pPr algn="just">
                        <a:lnSpc>
                          <a:spcPct val="100000"/>
                        </a:lnSpc>
                        <a:spcAft>
                          <a:spcPts val="0"/>
                        </a:spcAft>
                      </a:pPr>
                      <a:r>
                        <a:rPr lang="en-US" sz="2800" kern="0">
                          <a:effectLst/>
                          <a:latin typeface="Times New Roman" pitchFamily="18" charset="0"/>
                          <a:cs typeface="Times New Roman" pitchFamily="18" charset="0"/>
                        </a:rPr>
                        <a:t> </a:t>
                      </a:r>
                      <a:endParaRPr lang="en-US" sz="2800" kern="100">
                        <a:effectLst/>
                        <a:latin typeface="Times New Roman" pitchFamily="18" charset="0"/>
                        <a:ea typeface="Arial"/>
                        <a:cs typeface="Times New Roman" pitchFamily="18" charset="0"/>
                      </a:endParaRPr>
                    </a:p>
                  </a:txBody>
                  <a:tcPr marL="22242" marR="5560" marT="834" marB="0" anchor="ctr">
                    <a:solidFill>
                      <a:schemeClr val="bg1">
                        <a:lumMod val="95000"/>
                      </a:schemeClr>
                    </a:solidFill>
                  </a:tcPr>
                </a:tc>
                <a:extLst>
                  <a:ext uri="{0D108BD9-81ED-4DB2-BD59-A6C34878D82A}">
                    <a16:rowId xmlns:a16="http://schemas.microsoft.com/office/drawing/2014/main" val="10001"/>
                  </a:ext>
                </a:extLst>
              </a:tr>
            </a:tbl>
          </a:graphicData>
        </a:graphic>
      </p:graphicFrame>
      <p:sp>
        <p:nvSpPr>
          <p:cNvPr id="46" name="Rectangle 45"/>
          <p:cNvSpPr/>
          <p:nvPr/>
        </p:nvSpPr>
        <p:spPr>
          <a:xfrm>
            <a:off x="3109300" y="1715218"/>
            <a:ext cx="5790888" cy="1384995"/>
          </a:xfrm>
          <a:prstGeom prst="rect">
            <a:avLst/>
          </a:prstGeom>
        </p:spPr>
        <p:txBody>
          <a:bodyPr wrap="square">
            <a:spAutoFit/>
          </a:bodyPr>
          <a:lstStyle/>
          <a:p>
            <a:r>
              <a:rPr lang="vi-VN" sz="2800" b="1" i="1">
                <a:latin typeface="+mj-lt"/>
              </a:rPr>
              <a:t>Hành động vuốt ve đôi cánh mượt mà của chú chim bồng chanh thể hiện nét tính cách của Hoài:</a:t>
            </a:r>
            <a:endParaRPr lang="en-US" sz="2800" b="1" i="1">
              <a:latin typeface="+mj-lt"/>
            </a:endParaRPr>
          </a:p>
        </p:txBody>
      </p:sp>
      <p:sp>
        <p:nvSpPr>
          <p:cNvPr id="48" name="Rectangle 47"/>
          <p:cNvSpPr/>
          <p:nvPr/>
        </p:nvSpPr>
        <p:spPr>
          <a:xfrm>
            <a:off x="3109300" y="3155928"/>
            <a:ext cx="5725789" cy="954107"/>
          </a:xfrm>
          <a:prstGeom prst="rect">
            <a:avLst/>
          </a:prstGeom>
        </p:spPr>
        <p:txBody>
          <a:bodyPr wrap="square">
            <a:spAutoFit/>
          </a:bodyPr>
          <a:lstStyle/>
          <a:p>
            <a:r>
              <a:rPr lang="vi-VN" sz="2800">
                <a:latin typeface="+mj-lt"/>
              </a:rPr>
              <a:t>yêu thương động vật, nâng niu, yêu quý.</a:t>
            </a:r>
            <a:endParaRPr lang="en-US" sz="2800">
              <a:latin typeface="+mj-lt"/>
            </a:endParaRPr>
          </a:p>
        </p:txBody>
      </p:sp>
    </p:spTree>
    <p:extLst>
      <p:ext uri="{BB962C8B-B14F-4D97-AF65-F5344CB8AC3E}">
        <p14:creationId xmlns:p14="http://schemas.microsoft.com/office/powerpoint/2010/main" val="40212079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6"/>
                                        </p:tgtEl>
                                        <p:attrNameLst>
                                          <p:attrName>style.visibility</p:attrName>
                                        </p:attrNameLst>
                                      </p:cBhvr>
                                      <p:to>
                                        <p:strVal val="visible"/>
                                      </p:to>
                                    </p:set>
                                    <p:anim calcmode="lin" valueType="num">
                                      <p:cBhvr additive="base">
                                        <p:cTn id="13" dur="500" fill="hold"/>
                                        <p:tgtEl>
                                          <p:spTgt spid="46"/>
                                        </p:tgtEl>
                                        <p:attrNameLst>
                                          <p:attrName>ppt_x</p:attrName>
                                        </p:attrNameLst>
                                      </p:cBhvr>
                                      <p:tavLst>
                                        <p:tav tm="0">
                                          <p:val>
                                            <p:strVal val="#ppt_x"/>
                                          </p:val>
                                        </p:tav>
                                        <p:tav tm="100000">
                                          <p:val>
                                            <p:strVal val="#ppt_x"/>
                                          </p:val>
                                        </p:tav>
                                      </p:tavLst>
                                    </p:anim>
                                    <p:anim calcmode="lin" valueType="num">
                                      <p:cBhvr additive="base">
                                        <p:cTn id="14"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8"/>
                                        </p:tgtEl>
                                        <p:attrNameLst>
                                          <p:attrName>style.visibility</p:attrName>
                                        </p:attrNameLst>
                                      </p:cBhvr>
                                      <p:to>
                                        <p:strVal val="visible"/>
                                      </p:to>
                                    </p:set>
                                    <p:anim calcmode="lin" valueType="num">
                                      <p:cBhvr additive="base">
                                        <p:cTn id="19" dur="500" fill="hold"/>
                                        <p:tgtEl>
                                          <p:spTgt spid="48"/>
                                        </p:tgtEl>
                                        <p:attrNameLst>
                                          <p:attrName>ppt_x</p:attrName>
                                        </p:attrNameLst>
                                      </p:cBhvr>
                                      <p:tavLst>
                                        <p:tav tm="0">
                                          <p:val>
                                            <p:strVal val="#ppt_x"/>
                                          </p:val>
                                        </p:tav>
                                        <p:tav tm="100000">
                                          <p:val>
                                            <p:strVal val="#ppt_x"/>
                                          </p:val>
                                        </p:tav>
                                      </p:tavLst>
                                    </p:anim>
                                    <p:anim calcmode="lin" valueType="num">
                                      <p:cBhvr additive="base">
                                        <p:cTn id="20"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134"/>
        <p:cNvGrpSpPr/>
        <p:nvPr/>
      </p:nvGrpSpPr>
      <p:grpSpPr>
        <a:xfrm>
          <a:off x="0" y="0"/>
          <a:ext cx="0" cy="0"/>
          <a:chOff x="0" y="0"/>
          <a:chExt cx="0" cy="0"/>
        </a:xfrm>
      </p:grpSpPr>
      <p:grpSp>
        <p:nvGrpSpPr>
          <p:cNvPr id="4" name="Google Shape;124;p3">
            <a:extLst>
              <a:ext uri="{FF2B5EF4-FFF2-40B4-BE49-F238E27FC236}">
                <a16:creationId xmlns:a16="http://schemas.microsoft.com/office/drawing/2014/main" id="{2E4A28E4-A943-352D-0911-3E31F8A48E44}"/>
              </a:ext>
            </a:extLst>
          </p:cNvPr>
          <p:cNvGrpSpPr/>
          <p:nvPr/>
        </p:nvGrpSpPr>
        <p:grpSpPr>
          <a:xfrm>
            <a:off x="200945" y="367710"/>
            <a:ext cx="8742112" cy="4567289"/>
            <a:chOff x="244450" y="272744"/>
            <a:chExt cx="9144081" cy="4567289"/>
          </a:xfrm>
        </p:grpSpPr>
        <p:sp>
          <p:nvSpPr>
            <p:cNvPr id="5" name="Google Shape;125;p3">
              <a:extLst>
                <a:ext uri="{FF2B5EF4-FFF2-40B4-BE49-F238E27FC236}">
                  <a16:creationId xmlns:a16="http://schemas.microsoft.com/office/drawing/2014/main" id="{4447587B-3C92-FA97-4914-BC6940C24B25}"/>
                </a:ext>
              </a:extLst>
            </p:cNvPr>
            <p:cNvSpPr/>
            <p:nvPr/>
          </p:nvSpPr>
          <p:spPr>
            <a:xfrm flipH="1">
              <a:off x="244450" y="1449339"/>
              <a:ext cx="9144081" cy="3390694"/>
            </a:xfrm>
            <a:custGeom>
              <a:avLst/>
              <a:gdLst/>
              <a:ahLst/>
              <a:cxnLst/>
              <a:rect l="l" t="t" r="r" b="b"/>
              <a:pathLst>
                <a:path w="114879" h="42598" extrusionOk="0">
                  <a:moveTo>
                    <a:pt x="61209" y="12852"/>
                  </a:moveTo>
                  <a:cubicBezTo>
                    <a:pt x="61220" y="12863"/>
                    <a:pt x="61220" y="12870"/>
                    <a:pt x="61218" y="12870"/>
                  </a:cubicBezTo>
                  <a:cubicBezTo>
                    <a:pt x="61215" y="12870"/>
                    <a:pt x="61211" y="12865"/>
                    <a:pt x="61209" y="12852"/>
                  </a:cubicBezTo>
                  <a:close/>
                  <a:moveTo>
                    <a:pt x="45649" y="0"/>
                  </a:moveTo>
                  <a:cubicBezTo>
                    <a:pt x="45299" y="0"/>
                    <a:pt x="45128" y="308"/>
                    <a:pt x="45128" y="308"/>
                  </a:cubicBezTo>
                  <a:cubicBezTo>
                    <a:pt x="45128" y="308"/>
                    <a:pt x="44551" y="87"/>
                    <a:pt x="44093" y="87"/>
                  </a:cubicBezTo>
                  <a:cubicBezTo>
                    <a:pt x="43677" y="87"/>
                    <a:pt x="43359" y="269"/>
                    <a:pt x="43656" y="963"/>
                  </a:cubicBezTo>
                  <a:cubicBezTo>
                    <a:pt x="43508" y="938"/>
                    <a:pt x="43382" y="926"/>
                    <a:pt x="43275" y="926"/>
                  </a:cubicBezTo>
                  <a:cubicBezTo>
                    <a:pt x="42262" y="926"/>
                    <a:pt x="42996" y="1983"/>
                    <a:pt x="43273" y="2489"/>
                  </a:cubicBezTo>
                  <a:cubicBezTo>
                    <a:pt x="42634" y="2588"/>
                    <a:pt x="41209" y="2739"/>
                    <a:pt x="42203" y="3627"/>
                  </a:cubicBezTo>
                  <a:cubicBezTo>
                    <a:pt x="42150" y="3657"/>
                    <a:pt x="42099" y="3669"/>
                    <a:pt x="42048" y="3669"/>
                  </a:cubicBezTo>
                  <a:cubicBezTo>
                    <a:pt x="41824" y="3669"/>
                    <a:pt x="41588" y="3437"/>
                    <a:pt x="41076" y="3437"/>
                  </a:cubicBezTo>
                  <a:cubicBezTo>
                    <a:pt x="40983" y="3437"/>
                    <a:pt x="40881" y="3444"/>
                    <a:pt x="40768" y="3463"/>
                  </a:cubicBezTo>
                  <a:cubicBezTo>
                    <a:pt x="41165" y="2902"/>
                    <a:pt x="40812" y="2756"/>
                    <a:pt x="40338" y="2756"/>
                  </a:cubicBezTo>
                  <a:cubicBezTo>
                    <a:pt x="39826" y="2756"/>
                    <a:pt x="39172" y="2927"/>
                    <a:pt x="39172" y="2927"/>
                  </a:cubicBezTo>
                  <a:cubicBezTo>
                    <a:pt x="39172" y="2927"/>
                    <a:pt x="38480" y="1848"/>
                    <a:pt x="37749" y="1848"/>
                  </a:cubicBezTo>
                  <a:cubicBezTo>
                    <a:pt x="37447" y="1848"/>
                    <a:pt x="37139" y="2031"/>
                    <a:pt x="36869" y="2551"/>
                  </a:cubicBezTo>
                  <a:cubicBezTo>
                    <a:pt x="36683" y="2416"/>
                    <a:pt x="36479" y="2358"/>
                    <a:pt x="36287" y="2358"/>
                  </a:cubicBezTo>
                  <a:cubicBezTo>
                    <a:pt x="35648" y="2358"/>
                    <a:pt x="35132" y="2994"/>
                    <a:pt x="35790" y="3556"/>
                  </a:cubicBezTo>
                  <a:cubicBezTo>
                    <a:pt x="35297" y="3570"/>
                    <a:pt x="33318" y="3977"/>
                    <a:pt x="34785" y="4417"/>
                  </a:cubicBezTo>
                  <a:cubicBezTo>
                    <a:pt x="34748" y="4415"/>
                    <a:pt x="34711" y="4414"/>
                    <a:pt x="34676" y="4414"/>
                  </a:cubicBezTo>
                  <a:cubicBezTo>
                    <a:pt x="33447" y="4414"/>
                    <a:pt x="33958" y="5625"/>
                    <a:pt x="34723" y="6003"/>
                  </a:cubicBezTo>
                  <a:cubicBezTo>
                    <a:pt x="34718" y="6003"/>
                    <a:pt x="34712" y="6003"/>
                    <a:pt x="34707" y="6003"/>
                  </a:cubicBezTo>
                  <a:cubicBezTo>
                    <a:pt x="34092" y="6003"/>
                    <a:pt x="32188" y="6241"/>
                    <a:pt x="32817" y="7166"/>
                  </a:cubicBezTo>
                  <a:cubicBezTo>
                    <a:pt x="32450" y="7252"/>
                    <a:pt x="30143" y="7619"/>
                    <a:pt x="31428" y="8236"/>
                  </a:cubicBezTo>
                  <a:cubicBezTo>
                    <a:pt x="31396" y="8232"/>
                    <a:pt x="31362" y="8230"/>
                    <a:pt x="31327" y="8230"/>
                  </a:cubicBezTo>
                  <a:cubicBezTo>
                    <a:pt x="30669" y="8230"/>
                    <a:pt x="29554" y="8979"/>
                    <a:pt x="30526" y="9321"/>
                  </a:cubicBezTo>
                  <a:cubicBezTo>
                    <a:pt x="30119" y="9421"/>
                    <a:pt x="30111" y="9640"/>
                    <a:pt x="29946" y="9922"/>
                  </a:cubicBezTo>
                  <a:cubicBezTo>
                    <a:pt x="30223" y="9946"/>
                    <a:pt x="30496" y="10087"/>
                    <a:pt x="30787" y="10087"/>
                  </a:cubicBezTo>
                  <a:cubicBezTo>
                    <a:pt x="30821" y="10087"/>
                    <a:pt x="30856" y="10085"/>
                    <a:pt x="30891" y="10081"/>
                  </a:cubicBezTo>
                  <a:lnTo>
                    <a:pt x="30891" y="10081"/>
                  </a:lnTo>
                  <a:cubicBezTo>
                    <a:pt x="30390" y="10475"/>
                    <a:pt x="30421" y="11096"/>
                    <a:pt x="30984" y="11351"/>
                  </a:cubicBezTo>
                  <a:cubicBezTo>
                    <a:pt x="30597" y="11501"/>
                    <a:pt x="30642" y="12068"/>
                    <a:pt x="30678" y="12098"/>
                  </a:cubicBezTo>
                  <a:cubicBezTo>
                    <a:pt x="30547" y="12062"/>
                    <a:pt x="30412" y="12042"/>
                    <a:pt x="30279" y="12042"/>
                  </a:cubicBezTo>
                  <a:cubicBezTo>
                    <a:pt x="29924" y="12042"/>
                    <a:pt x="29586" y="12181"/>
                    <a:pt x="29395" y="12499"/>
                  </a:cubicBezTo>
                  <a:cubicBezTo>
                    <a:pt x="29247" y="12368"/>
                    <a:pt x="29104" y="12308"/>
                    <a:pt x="28971" y="12308"/>
                  </a:cubicBezTo>
                  <a:cubicBezTo>
                    <a:pt x="28716" y="12308"/>
                    <a:pt x="28495" y="12527"/>
                    <a:pt x="28330" y="12889"/>
                  </a:cubicBezTo>
                  <a:cubicBezTo>
                    <a:pt x="28387" y="12399"/>
                    <a:pt x="28198" y="11977"/>
                    <a:pt x="27800" y="11977"/>
                  </a:cubicBezTo>
                  <a:cubicBezTo>
                    <a:pt x="27709" y="11977"/>
                    <a:pt x="27607" y="11999"/>
                    <a:pt x="27494" y="12049"/>
                  </a:cubicBezTo>
                  <a:cubicBezTo>
                    <a:pt x="27434" y="11712"/>
                    <a:pt x="27093" y="11440"/>
                    <a:pt x="26833" y="11440"/>
                  </a:cubicBezTo>
                  <a:cubicBezTo>
                    <a:pt x="26682" y="11440"/>
                    <a:pt x="26559" y="11531"/>
                    <a:pt x="26534" y="11755"/>
                  </a:cubicBezTo>
                  <a:cubicBezTo>
                    <a:pt x="26502" y="11751"/>
                    <a:pt x="26470" y="11749"/>
                    <a:pt x="26438" y="11749"/>
                  </a:cubicBezTo>
                  <a:cubicBezTo>
                    <a:pt x="25756" y="11749"/>
                    <a:pt x="25212" y="12646"/>
                    <a:pt x="26086" y="12912"/>
                  </a:cubicBezTo>
                  <a:cubicBezTo>
                    <a:pt x="25507" y="13286"/>
                    <a:pt x="24991" y="13880"/>
                    <a:pt x="24872" y="14565"/>
                  </a:cubicBezTo>
                  <a:cubicBezTo>
                    <a:pt x="24553" y="14731"/>
                    <a:pt x="24228" y="14952"/>
                    <a:pt x="23897" y="15105"/>
                  </a:cubicBezTo>
                  <a:cubicBezTo>
                    <a:pt x="24219" y="14636"/>
                    <a:pt x="23985" y="14188"/>
                    <a:pt x="23541" y="14188"/>
                  </a:cubicBezTo>
                  <a:cubicBezTo>
                    <a:pt x="23438" y="14188"/>
                    <a:pt x="23325" y="14212"/>
                    <a:pt x="23205" y="14265"/>
                  </a:cubicBezTo>
                  <a:cubicBezTo>
                    <a:pt x="22978" y="13868"/>
                    <a:pt x="22570" y="13648"/>
                    <a:pt x="22120" y="13648"/>
                  </a:cubicBezTo>
                  <a:cubicBezTo>
                    <a:pt x="22103" y="13648"/>
                    <a:pt x="22086" y="13649"/>
                    <a:pt x="22069" y="13649"/>
                  </a:cubicBezTo>
                  <a:cubicBezTo>
                    <a:pt x="22429" y="13041"/>
                    <a:pt x="22343" y="12496"/>
                    <a:pt x="21727" y="12496"/>
                  </a:cubicBezTo>
                  <a:cubicBezTo>
                    <a:pt x="21606" y="12496"/>
                    <a:pt x="21465" y="12517"/>
                    <a:pt x="21304" y="12562"/>
                  </a:cubicBezTo>
                  <a:cubicBezTo>
                    <a:pt x="21406" y="12094"/>
                    <a:pt x="21500" y="11366"/>
                    <a:pt x="21024" y="11366"/>
                  </a:cubicBezTo>
                  <a:cubicBezTo>
                    <a:pt x="20940" y="11366"/>
                    <a:pt x="20839" y="11388"/>
                    <a:pt x="20717" y="11439"/>
                  </a:cubicBezTo>
                  <a:cubicBezTo>
                    <a:pt x="21052" y="10881"/>
                    <a:pt x="21230" y="9814"/>
                    <a:pt x="20411" y="9814"/>
                  </a:cubicBezTo>
                  <a:cubicBezTo>
                    <a:pt x="20358" y="9814"/>
                    <a:pt x="20301" y="9819"/>
                    <a:pt x="20239" y="9828"/>
                  </a:cubicBezTo>
                  <a:cubicBezTo>
                    <a:pt x="20364" y="9189"/>
                    <a:pt x="20101" y="8676"/>
                    <a:pt x="19458" y="8676"/>
                  </a:cubicBezTo>
                  <a:cubicBezTo>
                    <a:pt x="19414" y="8676"/>
                    <a:pt x="19369" y="8678"/>
                    <a:pt x="19321" y="8683"/>
                  </a:cubicBezTo>
                  <a:cubicBezTo>
                    <a:pt x="19488" y="8164"/>
                    <a:pt x="19213" y="7414"/>
                    <a:pt x="18657" y="7414"/>
                  </a:cubicBezTo>
                  <a:cubicBezTo>
                    <a:pt x="18597" y="7414"/>
                    <a:pt x="18534" y="7422"/>
                    <a:pt x="18468" y="7441"/>
                  </a:cubicBezTo>
                  <a:cubicBezTo>
                    <a:pt x="18361" y="7209"/>
                    <a:pt x="18208" y="7114"/>
                    <a:pt x="18051" y="7114"/>
                  </a:cubicBezTo>
                  <a:cubicBezTo>
                    <a:pt x="17735" y="7114"/>
                    <a:pt x="17402" y="7498"/>
                    <a:pt x="17393" y="7917"/>
                  </a:cubicBezTo>
                  <a:cubicBezTo>
                    <a:pt x="17302" y="7904"/>
                    <a:pt x="17213" y="7898"/>
                    <a:pt x="17127" y="7898"/>
                  </a:cubicBezTo>
                  <a:cubicBezTo>
                    <a:pt x="16467" y="7898"/>
                    <a:pt x="15983" y="8275"/>
                    <a:pt x="15939" y="8989"/>
                  </a:cubicBezTo>
                  <a:cubicBezTo>
                    <a:pt x="15737" y="8914"/>
                    <a:pt x="15498" y="8871"/>
                    <a:pt x="15258" y="8871"/>
                  </a:cubicBezTo>
                  <a:cubicBezTo>
                    <a:pt x="14708" y="8871"/>
                    <a:pt x="14156" y="9097"/>
                    <a:pt x="14060" y="9679"/>
                  </a:cubicBezTo>
                  <a:lnTo>
                    <a:pt x="14060" y="9679"/>
                  </a:lnTo>
                  <a:cubicBezTo>
                    <a:pt x="14065" y="9647"/>
                    <a:pt x="14092" y="9381"/>
                    <a:pt x="14114" y="9319"/>
                  </a:cubicBezTo>
                  <a:cubicBezTo>
                    <a:pt x="13963" y="9246"/>
                    <a:pt x="13838" y="9215"/>
                    <a:pt x="13732" y="9215"/>
                  </a:cubicBezTo>
                  <a:cubicBezTo>
                    <a:pt x="13217" y="9215"/>
                    <a:pt x="13152" y="9949"/>
                    <a:pt x="12675" y="10149"/>
                  </a:cubicBezTo>
                  <a:cubicBezTo>
                    <a:pt x="12506" y="10220"/>
                    <a:pt x="12304" y="10242"/>
                    <a:pt x="12081" y="10242"/>
                  </a:cubicBezTo>
                  <a:cubicBezTo>
                    <a:pt x="11712" y="10242"/>
                    <a:pt x="11287" y="10181"/>
                    <a:pt x="10868" y="10181"/>
                  </a:cubicBezTo>
                  <a:cubicBezTo>
                    <a:pt x="10543" y="10181"/>
                    <a:pt x="10222" y="10217"/>
                    <a:pt x="9933" y="10347"/>
                  </a:cubicBezTo>
                  <a:cubicBezTo>
                    <a:pt x="9874" y="9843"/>
                    <a:pt x="9501" y="9269"/>
                    <a:pt x="9003" y="9269"/>
                  </a:cubicBezTo>
                  <a:cubicBezTo>
                    <a:pt x="8937" y="9269"/>
                    <a:pt x="8869" y="9279"/>
                    <a:pt x="8799" y="9301"/>
                  </a:cubicBezTo>
                  <a:cubicBezTo>
                    <a:pt x="8553" y="8823"/>
                    <a:pt x="8098" y="8307"/>
                    <a:pt x="7568" y="8246"/>
                  </a:cubicBezTo>
                  <a:lnTo>
                    <a:pt x="7568" y="8246"/>
                  </a:lnTo>
                  <a:cubicBezTo>
                    <a:pt x="7574" y="8351"/>
                    <a:pt x="7564" y="8481"/>
                    <a:pt x="7561" y="8591"/>
                  </a:cubicBezTo>
                  <a:cubicBezTo>
                    <a:pt x="7364" y="8190"/>
                    <a:pt x="6747" y="7803"/>
                    <a:pt x="6309" y="7803"/>
                  </a:cubicBezTo>
                  <a:cubicBezTo>
                    <a:pt x="6000" y="7803"/>
                    <a:pt x="5781" y="7997"/>
                    <a:pt x="5864" y="8517"/>
                  </a:cubicBezTo>
                  <a:cubicBezTo>
                    <a:pt x="5787" y="8486"/>
                    <a:pt x="5728" y="8386"/>
                    <a:pt x="5648" y="8378"/>
                  </a:cubicBezTo>
                  <a:cubicBezTo>
                    <a:pt x="5348" y="8646"/>
                    <a:pt x="5273" y="8990"/>
                    <a:pt x="5491" y="9287"/>
                  </a:cubicBezTo>
                  <a:cubicBezTo>
                    <a:pt x="4775" y="9440"/>
                    <a:pt x="4277" y="10074"/>
                    <a:pt x="4955" y="10593"/>
                  </a:cubicBezTo>
                  <a:cubicBezTo>
                    <a:pt x="4858" y="10570"/>
                    <a:pt x="4767" y="10559"/>
                    <a:pt x="4683" y="10559"/>
                  </a:cubicBezTo>
                  <a:cubicBezTo>
                    <a:pt x="4212" y="10559"/>
                    <a:pt x="3969" y="10903"/>
                    <a:pt x="4192" y="11429"/>
                  </a:cubicBezTo>
                  <a:cubicBezTo>
                    <a:pt x="3452" y="11639"/>
                    <a:pt x="2348" y="11318"/>
                    <a:pt x="2509" y="12504"/>
                  </a:cubicBezTo>
                  <a:cubicBezTo>
                    <a:pt x="2277" y="12428"/>
                    <a:pt x="1863" y="12325"/>
                    <a:pt x="1512" y="12325"/>
                  </a:cubicBezTo>
                  <a:cubicBezTo>
                    <a:pt x="1137" y="12325"/>
                    <a:pt x="833" y="12443"/>
                    <a:pt x="899" y="12840"/>
                  </a:cubicBezTo>
                  <a:lnTo>
                    <a:pt x="899" y="12840"/>
                  </a:lnTo>
                  <a:cubicBezTo>
                    <a:pt x="739" y="12676"/>
                    <a:pt x="568" y="12592"/>
                    <a:pt x="395" y="12592"/>
                  </a:cubicBezTo>
                  <a:cubicBezTo>
                    <a:pt x="263" y="12592"/>
                    <a:pt x="130" y="12641"/>
                    <a:pt x="0" y="12743"/>
                  </a:cubicBezTo>
                  <a:lnTo>
                    <a:pt x="0" y="42597"/>
                  </a:lnTo>
                  <a:lnTo>
                    <a:pt x="114878" y="42597"/>
                  </a:lnTo>
                  <a:lnTo>
                    <a:pt x="114878" y="3572"/>
                  </a:lnTo>
                  <a:cubicBezTo>
                    <a:pt x="114313" y="3138"/>
                    <a:pt x="113920" y="2548"/>
                    <a:pt x="113197" y="2362"/>
                  </a:cubicBezTo>
                  <a:cubicBezTo>
                    <a:pt x="113106" y="2339"/>
                    <a:pt x="113021" y="2329"/>
                    <a:pt x="112941" y="2329"/>
                  </a:cubicBezTo>
                  <a:cubicBezTo>
                    <a:pt x="112443" y="2329"/>
                    <a:pt x="112143" y="2722"/>
                    <a:pt x="111852" y="2722"/>
                  </a:cubicBezTo>
                  <a:cubicBezTo>
                    <a:pt x="111843" y="2722"/>
                    <a:pt x="111835" y="2722"/>
                    <a:pt x="111827" y="2721"/>
                  </a:cubicBezTo>
                  <a:cubicBezTo>
                    <a:pt x="111287" y="2680"/>
                    <a:pt x="110610" y="1789"/>
                    <a:pt x="109996" y="1789"/>
                  </a:cubicBezTo>
                  <a:cubicBezTo>
                    <a:pt x="109782" y="1789"/>
                    <a:pt x="109576" y="1897"/>
                    <a:pt x="109386" y="2188"/>
                  </a:cubicBezTo>
                  <a:cubicBezTo>
                    <a:pt x="109022" y="1790"/>
                    <a:pt x="108487" y="1418"/>
                    <a:pt x="107964" y="1418"/>
                  </a:cubicBezTo>
                  <a:cubicBezTo>
                    <a:pt x="107777" y="1418"/>
                    <a:pt x="107592" y="1466"/>
                    <a:pt x="107416" y="1577"/>
                  </a:cubicBezTo>
                  <a:cubicBezTo>
                    <a:pt x="107229" y="1166"/>
                    <a:pt x="106977" y="492"/>
                    <a:pt x="106557" y="263"/>
                  </a:cubicBezTo>
                  <a:cubicBezTo>
                    <a:pt x="106389" y="170"/>
                    <a:pt x="106264" y="137"/>
                    <a:pt x="106160" y="137"/>
                  </a:cubicBezTo>
                  <a:cubicBezTo>
                    <a:pt x="105920" y="137"/>
                    <a:pt x="105793" y="311"/>
                    <a:pt x="105501" y="311"/>
                  </a:cubicBezTo>
                  <a:cubicBezTo>
                    <a:pt x="105479" y="311"/>
                    <a:pt x="105455" y="310"/>
                    <a:pt x="105430" y="308"/>
                  </a:cubicBezTo>
                  <a:cubicBezTo>
                    <a:pt x="105149" y="282"/>
                    <a:pt x="104600" y="69"/>
                    <a:pt x="104220" y="69"/>
                  </a:cubicBezTo>
                  <a:cubicBezTo>
                    <a:pt x="103863" y="69"/>
                    <a:pt x="103656" y="256"/>
                    <a:pt x="103958" y="963"/>
                  </a:cubicBezTo>
                  <a:cubicBezTo>
                    <a:pt x="103810" y="938"/>
                    <a:pt x="103684" y="926"/>
                    <a:pt x="103577" y="926"/>
                  </a:cubicBezTo>
                  <a:cubicBezTo>
                    <a:pt x="102563" y="926"/>
                    <a:pt x="103297" y="1983"/>
                    <a:pt x="103574" y="2489"/>
                  </a:cubicBezTo>
                  <a:cubicBezTo>
                    <a:pt x="102936" y="2588"/>
                    <a:pt x="101510" y="2739"/>
                    <a:pt x="102504" y="3627"/>
                  </a:cubicBezTo>
                  <a:cubicBezTo>
                    <a:pt x="102451" y="3657"/>
                    <a:pt x="102400" y="3669"/>
                    <a:pt x="102349" y="3669"/>
                  </a:cubicBezTo>
                  <a:cubicBezTo>
                    <a:pt x="102126" y="3669"/>
                    <a:pt x="101890" y="3437"/>
                    <a:pt x="101378" y="3437"/>
                  </a:cubicBezTo>
                  <a:cubicBezTo>
                    <a:pt x="101285" y="3437"/>
                    <a:pt x="101183" y="3444"/>
                    <a:pt x="101070" y="3463"/>
                  </a:cubicBezTo>
                  <a:cubicBezTo>
                    <a:pt x="101896" y="2296"/>
                    <a:pt x="100126" y="2615"/>
                    <a:pt x="99687" y="2506"/>
                  </a:cubicBezTo>
                  <a:cubicBezTo>
                    <a:pt x="99287" y="2406"/>
                    <a:pt x="98437" y="1776"/>
                    <a:pt x="97832" y="1776"/>
                  </a:cubicBezTo>
                  <a:cubicBezTo>
                    <a:pt x="97498" y="1776"/>
                    <a:pt x="97238" y="1969"/>
                    <a:pt x="97172" y="2551"/>
                  </a:cubicBezTo>
                  <a:cubicBezTo>
                    <a:pt x="96985" y="2416"/>
                    <a:pt x="96781" y="2358"/>
                    <a:pt x="96589" y="2358"/>
                  </a:cubicBezTo>
                  <a:cubicBezTo>
                    <a:pt x="95950" y="2358"/>
                    <a:pt x="95435" y="2994"/>
                    <a:pt x="96093" y="3556"/>
                  </a:cubicBezTo>
                  <a:cubicBezTo>
                    <a:pt x="95599" y="3570"/>
                    <a:pt x="93620" y="3976"/>
                    <a:pt x="95087" y="4417"/>
                  </a:cubicBezTo>
                  <a:cubicBezTo>
                    <a:pt x="95050" y="4415"/>
                    <a:pt x="95014" y="4414"/>
                    <a:pt x="94979" y="4414"/>
                  </a:cubicBezTo>
                  <a:cubicBezTo>
                    <a:pt x="93749" y="4414"/>
                    <a:pt x="94260" y="5625"/>
                    <a:pt x="95025" y="6003"/>
                  </a:cubicBezTo>
                  <a:cubicBezTo>
                    <a:pt x="95020" y="6003"/>
                    <a:pt x="95014" y="6003"/>
                    <a:pt x="95009" y="6003"/>
                  </a:cubicBezTo>
                  <a:cubicBezTo>
                    <a:pt x="94393" y="6003"/>
                    <a:pt x="92490" y="6241"/>
                    <a:pt x="93120" y="7166"/>
                  </a:cubicBezTo>
                  <a:cubicBezTo>
                    <a:pt x="92751" y="7252"/>
                    <a:pt x="90446" y="7619"/>
                    <a:pt x="91729" y="8236"/>
                  </a:cubicBezTo>
                  <a:cubicBezTo>
                    <a:pt x="91697" y="8232"/>
                    <a:pt x="91663" y="8230"/>
                    <a:pt x="91628" y="8230"/>
                  </a:cubicBezTo>
                  <a:cubicBezTo>
                    <a:pt x="90970" y="8230"/>
                    <a:pt x="89857" y="8979"/>
                    <a:pt x="90827" y="9321"/>
                  </a:cubicBezTo>
                  <a:cubicBezTo>
                    <a:pt x="90422" y="9421"/>
                    <a:pt x="90413" y="9640"/>
                    <a:pt x="90249" y="9922"/>
                  </a:cubicBezTo>
                  <a:cubicBezTo>
                    <a:pt x="90524" y="9946"/>
                    <a:pt x="90798" y="10087"/>
                    <a:pt x="91089" y="10087"/>
                  </a:cubicBezTo>
                  <a:cubicBezTo>
                    <a:pt x="91123" y="10087"/>
                    <a:pt x="91158" y="10085"/>
                    <a:pt x="91193" y="10081"/>
                  </a:cubicBezTo>
                  <a:lnTo>
                    <a:pt x="91193" y="10081"/>
                  </a:lnTo>
                  <a:cubicBezTo>
                    <a:pt x="90691" y="10475"/>
                    <a:pt x="90722" y="11096"/>
                    <a:pt x="91286" y="11351"/>
                  </a:cubicBezTo>
                  <a:cubicBezTo>
                    <a:pt x="90898" y="11501"/>
                    <a:pt x="90939" y="11705"/>
                    <a:pt x="90767" y="11985"/>
                  </a:cubicBezTo>
                  <a:cubicBezTo>
                    <a:pt x="90823" y="12009"/>
                    <a:pt x="90945" y="12068"/>
                    <a:pt x="90980" y="12098"/>
                  </a:cubicBezTo>
                  <a:cubicBezTo>
                    <a:pt x="90849" y="12062"/>
                    <a:pt x="90714" y="12042"/>
                    <a:pt x="90582" y="12042"/>
                  </a:cubicBezTo>
                  <a:cubicBezTo>
                    <a:pt x="90356" y="12042"/>
                    <a:pt x="90139" y="12098"/>
                    <a:pt x="89960" y="12220"/>
                  </a:cubicBezTo>
                  <a:lnTo>
                    <a:pt x="89960" y="12220"/>
                  </a:lnTo>
                  <a:cubicBezTo>
                    <a:pt x="89957" y="12219"/>
                    <a:pt x="89953" y="12219"/>
                    <a:pt x="89949" y="12219"/>
                  </a:cubicBezTo>
                  <a:cubicBezTo>
                    <a:pt x="89422" y="12219"/>
                    <a:pt x="89052" y="12632"/>
                    <a:pt x="88632" y="12889"/>
                  </a:cubicBezTo>
                  <a:cubicBezTo>
                    <a:pt x="88689" y="12399"/>
                    <a:pt x="88500" y="11977"/>
                    <a:pt x="88103" y="11977"/>
                  </a:cubicBezTo>
                  <a:cubicBezTo>
                    <a:pt x="88011" y="11977"/>
                    <a:pt x="87909" y="11999"/>
                    <a:pt x="87796" y="12049"/>
                  </a:cubicBezTo>
                  <a:cubicBezTo>
                    <a:pt x="87737" y="11712"/>
                    <a:pt x="87395" y="11440"/>
                    <a:pt x="87135" y="11440"/>
                  </a:cubicBezTo>
                  <a:cubicBezTo>
                    <a:pt x="86984" y="11440"/>
                    <a:pt x="86861" y="11531"/>
                    <a:pt x="86836" y="11755"/>
                  </a:cubicBezTo>
                  <a:cubicBezTo>
                    <a:pt x="86804" y="11751"/>
                    <a:pt x="86772" y="11749"/>
                    <a:pt x="86740" y="11749"/>
                  </a:cubicBezTo>
                  <a:cubicBezTo>
                    <a:pt x="86058" y="11749"/>
                    <a:pt x="85514" y="12646"/>
                    <a:pt x="86388" y="12912"/>
                  </a:cubicBezTo>
                  <a:cubicBezTo>
                    <a:pt x="85810" y="13286"/>
                    <a:pt x="85293" y="13880"/>
                    <a:pt x="85174" y="14565"/>
                  </a:cubicBezTo>
                  <a:cubicBezTo>
                    <a:pt x="84855" y="14731"/>
                    <a:pt x="84531" y="14952"/>
                    <a:pt x="84199" y="15105"/>
                  </a:cubicBezTo>
                  <a:lnTo>
                    <a:pt x="84199" y="15105"/>
                  </a:lnTo>
                  <a:cubicBezTo>
                    <a:pt x="84522" y="14636"/>
                    <a:pt x="84287" y="14188"/>
                    <a:pt x="83842" y="14188"/>
                  </a:cubicBezTo>
                  <a:cubicBezTo>
                    <a:pt x="83740" y="14188"/>
                    <a:pt x="83626" y="14212"/>
                    <a:pt x="83506" y="14265"/>
                  </a:cubicBezTo>
                  <a:cubicBezTo>
                    <a:pt x="83280" y="13868"/>
                    <a:pt x="82873" y="13648"/>
                    <a:pt x="82422" y="13648"/>
                  </a:cubicBezTo>
                  <a:cubicBezTo>
                    <a:pt x="82405" y="13648"/>
                    <a:pt x="82388" y="13649"/>
                    <a:pt x="82371" y="13649"/>
                  </a:cubicBezTo>
                  <a:cubicBezTo>
                    <a:pt x="82730" y="13041"/>
                    <a:pt x="82645" y="12496"/>
                    <a:pt x="82029" y="12496"/>
                  </a:cubicBezTo>
                  <a:cubicBezTo>
                    <a:pt x="81908" y="12496"/>
                    <a:pt x="81768" y="12517"/>
                    <a:pt x="81606" y="12562"/>
                  </a:cubicBezTo>
                  <a:cubicBezTo>
                    <a:pt x="81708" y="12094"/>
                    <a:pt x="81802" y="11366"/>
                    <a:pt x="81326" y="11366"/>
                  </a:cubicBezTo>
                  <a:cubicBezTo>
                    <a:pt x="81242" y="11366"/>
                    <a:pt x="81141" y="11388"/>
                    <a:pt x="81019" y="11439"/>
                  </a:cubicBezTo>
                  <a:cubicBezTo>
                    <a:pt x="81354" y="10881"/>
                    <a:pt x="81532" y="9814"/>
                    <a:pt x="80713" y="9814"/>
                  </a:cubicBezTo>
                  <a:cubicBezTo>
                    <a:pt x="80660" y="9814"/>
                    <a:pt x="80603" y="9819"/>
                    <a:pt x="80541" y="9828"/>
                  </a:cubicBezTo>
                  <a:cubicBezTo>
                    <a:pt x="80666" y="9189"/>
                    <a:pt x="80403" y="8676"/>
                    <a:pt x="79760" y="8676"/>
                  </a:cubicBezTo>
                  <a:cubicBezTo>
                    <a:pt x="79717" y="8676"/>
                    <a:pt x="79671" y="8678"/>
                    <a:pt x="79624" y="8683"/>
                  </a:cubicBezTo>
                  <a:cubicBezTo>
                    <a:pt x="79789" y="8163"/>
                    <a:pt x="79515" y="7414"/>
                    <a:pt x="78959" y="7414"/>
                  </a:cubicBezTo>
                  <a:cubicBezTo>
                    <a:pt x="78900" y="7414"/>
                    <a:pt x="78836" y="7422"/>
                    <a:pt x="78770" y="7441"/>
                  </a:cubicBezTo>
                  <a:cubicBezTo>
                    <a:pt x="78663" y="7209"/>
                    <a:pt x="78510" y="7114"/>
                    <a:pt x="78353" y="7114"/>
                  </a:cubicBezTo>
                  <a:cubicBezTo>
                    <a:pt x="78037" y="7114"/>
                    <a:pt x="77704" y="7498"/>
                    <a:pt x="77696" y="7917"/>
                  </a:cubicBezTo>
                  <a:cubicBezTo>
                    <a:pt x="77604" y="7904"/>
                    <a:pt x="77515" y="7898"/>
                    <a:pt x="77429" y="7898"/>
                  </a:cubicBezTo>
                  <a:cubicBezTo>
                    <a:pt x="76769" y="7898"/>
                    <a:pt x="76285" y="8275"/>
                    <a:pt x="76241" y="8989"/>
                  </a:cubicBezTo>
                  <a:cubicBezTo>
                    <a:pt x="76039" y="8914"/>
                    <a:pt x="75799" y="8871"/>
                    <a:pt x="75559" y="8871"/>
                  </a:cubicBezTo>
                  <a:cubicBezTo>
                    <a:pt x="75009" y="8871"/>
                    <a:pt x="74458" y="9097"/>
                    <a:pt x="74363" y="9679"/>
                  </a:cubicBezTo>
                  <a:lnTo>
                    <a:pt x="74363" y="9679"/>
                  </a:lnTo>
                  <a:cubicBezTo>
                    <a:pt x="74367" y="9648"/>
                    <a:pt x="74393" y="9381"/>
                    <a:pt x="74416" y="9319"/>
                  </a:cubicBezTo>
                  <a:cubicBezTo>
                    <a:pt x="74265" y="9246"/>
                    <a:pt x="74140" y="9215"/>
                    <a:pt x="74034" y="9215"/>
                  </a:cubicBezTo>
                  <a:cubicBezTo>
                    <a:pt x="73519" y="9215"/>
                    <a:pt x="73454" y="9949"/>
                    <a:pt x="72976" y="10149"/>
                  </a:cubicBezTo>
                  <a:cubicBezTo>
                    <a:pt x="72808" y="10219"/>
                    <a:pt x="72606" y="10241"/>
                    <a:pt x="72384" y="10241"/>
                  </a:cubicBezTo>
                  <a:cubicBezTo>
                    <a:pt x="72015" y="10241"/>
                    <a:pt x="71591" y="10180"/>
                    <a:pt x="71172" y="10180"/>
                  </a:cubicBezTo>
                  <a:cubicBezTo>
                    <a:pt x="70847" y="10180"/>
                    <a:pt x="70525" y="10217"/>
                    <a:pt x="70235" y="10347"/>
                  </a:cubicBezTo>
                  <a:cubicBezTo>
                    <a:pt x="70176" y="9843"/>
                    <a:pt x="69803" y="9269"/>
                    <a:pt x="69305" y="9269"/>
                  </a:cubicBezTo>
                  <a:cubicBezTo>
                    <a:pt x="69239" y="9269"/>
                    <a:pt x="69171" y="9279"/>
                    <a:pt x="69101" y="9301"/>
                  </a:cubicBezTo>
                  <a:cubicBezTo>
                    <a:pt x="68856" y="8823"/>
                    <a:pt x="68399" y="8307"/>
                    <a:pt x="67870" y="8246"/>
                  </a:cubicBezTo>
                  <a:lnTo>
                    <a:pt x="67870" y="8246"/>
                  </a:lnTo>
                  <a:cubicBezTo>
                    <a:pt x="67876" y="8351"/>
                    <a:pt x="67865" y="8481"/>
                    <a:pt x="67862" y="8591"/>
                  </a:cubicBezTo>
                  <a:cubicBezTo>
                    <a:pt x="67666" y="8190"/>
                    <a:pt x="67049" y="7803"/>
                    <a:pt x="66612" y="7803"/>
                  </a:cubicBezTo>
                  <a:cubicBezTo>
                    <a:pt x="66302" y="7803"/>
                    <a:pt x="66083" y="7997"/>
                    <a:pt x="66166" y="8517"/>
                  </a:cubicBezTo>
                  <a:cubicBezTo>
                    <a:pt x="66090" y="8486"/>
                    <a:pt x="66029" y="8386"/>
                    <a:pt x="65951" y="8378"/>
                  </a:cubicBezTo>
                  <a:cubicBezTo>
                    <a:pt x="65650" y="8646"/>
                    <a:pt x="65574" y="8990"/>
                    <a:pt x="65793" y="9287"/>
                  </a:cubicBezTo>
                  <a:cubicBezTo>
                    <a:pt x="65076" y="9440"/>
                    <a:pt x="64578" y="10074"/>
                    <a:pt x="65257" y="10593"/>
                  </a:cubicBezTo>
                  <a:cubicBezTo>
                    <a:pt x="65160" y="10570"/>
                    <a:pt x="65069" y="10559"/>
                    <a:pt x="64985" y="10559"/>
                  </a:cubicBezTo>
                  <a:cubicBezTo>
                    <a:pt x="64514" y="10559"/>
                    <a:pt x="64271" y="10903"/>
                    <a:pt x="64493" y="11429"/>
                  </a:cubicBezTo>
                  <a:cubicBezTo>
                    <a:pt x="63755" y="11639"/>
                    <a:pt x="62650" y="11318"/>
                    <a:pt x="62810" y="12504"/>
                  </a:cubicBezTo>
                  <a:cubicBezTo>
                    <a:pt x="62579" y="12428"/>
                    <a:pt x="62165" y="12325"/>
                    <a:pt x="61814" y="12325"/>
                  </a:cubicBezTo>
                  <a:cubicBezTo>
                    <a:pt x="61485" y="12325"/>
                    <a:pt x="61211" y="12416"/>
                    <a:pt x="61193" y="12706"/>
                  </a:cubicBezTo>
                  <a:lnTo>
                    <a:pt x="61193" y="12706"/>
                  </a:lnTo>
                  <a:cubicBezTo>
                    <a:pt x="61097" y="11939"/>
                    <a:pt x="60792" y="11467"/>
                    <a:pt x="60527" y="11467"/>
                  </a:cubicBezTo>
                  <a:cubicBezTo>
                    <a:pt x="60475" y="11467"/>
                    <a:pt x="60425" y="11485"/>
                    <a:pt x="60379" y="11521"/>
                  </a:cubicBezTo>
                  <a:cubicBezTo>
                    <a:pt x="61117" y="10788"/>
                    <a:pt x="60647" y="10275"/>
                    <a:pt x="60132" y="10275"/>
                  </a:cubicBezTo>
                  <a:cubicBezTo>
                    <a:pt x="59878" y="10275"/>
                    <a:pt x="59613" y="10399"/>
                    <a:pt x="59475" y="10682"/>
                  </a:cubicBezTo>
                  <a:lnTo>
                    <a:pt x="59475" y="10682"/>
                  </a:lnTo>
                  <a:cubicBezTo>
                    <a:pt x="59556" y="10068"/>
                    <a:pt x="59161" y="9727"/>
                    <a:pt x="58749" y="9727"/>
                  </a:cubicBezTo>
                  <a:cubicBezTo>
                    <a:pt x="58556" y="9727"/>
                    <a:pt x="58358" y="9803"/>
                    <a:pt x="58206" y="9961"/>
                  </a:cubicBezTo>
                  <a:lnTo>
                    <a:pt x="58206" y="9961"/>
                  </a:lnTo>
                  <a:cubicBezTo>
                    <a:pt x="58264" y="9482"/>
                    <a:pt x="57972" y="9213"/>
                    <a:pt x="57653" y="9213"/>
                  </a:cubicBezTo>
                  <a:cubicBezTo>
                    <a:pt x="57464" y="9213"/>
                    <a:pt x="57265" y="9309"/>
                    <a:pt x="57125" y="9513"/>
                  </a:cubicBezTo>
                  <a:lnTo>
                    <a:pt x="57125" y="9513"/>
                  </a:lnTo>
                  <a:cubicBezTo>
                    <a:pt x="57068" y="9318"/>
                    <a:pt x="56907" y="9201"/>
                    <a:pt x="56731" y="9158"/>
                  </a:cubicBezTo>
                  <a:lnTo>
                    <a:pt x="56731" y="9158"/>
                  </a:lnTo>
                  <a:cubicBezTo>
                    <a:pt x="57329" y="8347"/>
                    <a:pt x="57479" y="7347"/>
                    <a:pt x="56476" y="6923"/>
                  </a:cubicBezTo>
                  <a:cubicBezTo>
                    <a:pt x="57178" y="6681"/>
                    <a:pt x="57416" y="5328"/>
                    <a:pt x="56849" y="5328"/>
                  </a:cubicBezTo>
                  <a:cubicBezTo>
                    <a:pt x="56754" y="5328"/>
                    <a:pt x="56635" y="5367"/>
                    <a:pt x="56491" y="5456"/>
                  </a:cubicBezTo>
                  <a:cubicBezTo>
                    <a:pt x="57478" y="4689"/>
                    <a:pt x="57044" y="3976"/>
                    <a:pt x="56447" y="3976"/>
                  </a:cubicBezTo>
                  <a:cubicBezTo>
                    <a:pt x="56226" y="3976"/>
                    <a:pt x="55984" y="4073"/>
                    <a:pt x="55781" y="4300"/>
                  </a:cubicBezTo>
                  <a:lnTo>
                    <a:pt x="55781" y="4300"/>
                  </a:lnTo>
                  <a:cubicBezTo>
                    <a:pt x="56284" y="3553"/>
                    <a:pt x="55853" y="3016"/>
                    <a:pt x="55346" y="3016"/>
                  </a:cubicBezTo>
                  <a:cubicBezTo>
                    <a:pt x="55063" y="3016"/>
                    <a:pt x="54757" y="3183"/>
                    <a:pt x="54576" y="3572"/>
                  </a:cubicBezTo>
                  <a:cubicBezTo>
                    <a:pt x="54353" y="2830"/>
                    <a:pt x="53617" y="2549"/>
                    <a:pt x="52894" y="2362"/>
                  </a:cubicBezTo>
                  <a:cubicBezTo>
                    <a:pt x="52800" y="2338"/>
                    <a:pt x="52705" y="2327"/>
                    <a:pt x="52611" y="2327"/>
                  </a:cubicBezTo>
                  <a:cubicBezTo>
                    <a:pt x="52039" y="2327"/>
                    <a:pt x="51525" y="2721"/>
                    <a:pt x="51525" y="2721"/>
                  </a:cubicBezTo>
                  <a:cubicBezTo>
                    <a:pt x="51525" y="2721"/>
                    <a:pt x="51019" y="1727"/>
                    <a:pt x="50144" y="1727"/>
                  </a:cubicBezTo>
                  <a:cubicBezTo>
                    <a:pt x="49834" y="1727"/>
                    <a:pt x="49479" y="1852"/>
                    <a:pt x="49083" y="2188"/>
                  </a:cubicBezTo>
                  <a:cubicBezTo>
                    <a:pt x="48720" y="1790"/>
                    <a:pt x="48185" y="1418"/>
                    <a:pt x="47662" y="1418"/>
                  </a:cubicBezTo>
                  <a:cubicBezTo>
                    <a:pt x="47475" y="1418"/>
                    <a:pt x="47289" y="1466"/>
                    <a:pt x="47114" y="1577"/>
                  </a:cubicBezTo>
                  <a:cubicBezTo>
                    <a:pt x="46927" y="1166"/>
                    <a:pt x="46628" y="563"/>
                    <a:pt x="46256" y="263"/>
                  </a:cubicBezTo>
                  <a:cubicBezTo>
                    <a:pt x="46015" y="67"/>
                    <a:pt x="45812" y="0"/>
                    <a:pt x="45649"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6" name="Google Shape;126;p3">
              <a:extLst>
                <a:ext uri="{FF2B5EF4-FFF2-40B4-BE49-F238E27FC236}">
                  <a16:creationId xmlns:a16="http://schemas.microsoft.com/office/drawing/2014/main" id="{322C84B2-F948-EC99-4CE0-3C9B57A0E7C9}"/>
                </a:ext>
              </a:extLst>
            </p:cNvPr>
            <p:cNvGrpSpPr/>
            <p:nvPr/>
          </p:nvGrpSpPr>
          <p:grpSpPr>
            <a:xfrm>
              <a:off x="1182787" y="1773301"/>
              <a:ext cx="1518624" cy="2350143"/>
              <a:chOff x="2593675" y="2254750"/>
              <a:chExt cx="344125" cy="532550"/>
            </a:xfrm>
          </p:grpSpPr>
          <p:sp>
            <p:nvSpPr>
              <p:cNvPr id="12" name="Google Shape;127;p3">
                <a:extLst>
                  <a:ext uri="{FF2B5EF4-FFF2-40B4-BE49-F238E27FC236}">
                    <a16:creationId xmlns:a16="http://schemas.microsoft.com/office/drawing/2014/main" id="{7B6F7D8C-451F-9BF9-0454-164A1879151A}"/>
                  </a:ext>
                </a:extLst>
              </p:cNvPr>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28;p3">
                <a:extLst>
                  <a:ext uri="{FF2B5EF4-FFF2-40B4-BE49-F238E27FC236}">
                    <a16:creationId xmlns:a16="http://schemas.microsoft.com/office/drawing/2014/main" id="{23ECD5BC-1A33-990C-BE99-B504E0107B28}"/>
                  </a:ext>
                </a:extLst>
              </p:cNvPr>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 name="Google Shape;129;p3">
              <a:extLst>
                <a:ext uri="{FF2B5EF4-FFF2-40B4-BE49-F238E27FC236}">
                  <a16:creationId xmlns:a16="http://schemas.microsoft.com/office/drawing/2014/main" id="{D5DCCDCB-B6EE-5AEA-8AC4-9242888CA769}"/>
                </a:ext>
              </a:extLst>
            </p:cNvPr>
            <p:cNvSpPr/>
            <p:nvPr/>
          </p:nvSpPr>
          <p:spPr>
            <a:xfrm>
              <a:off x="8243425" y="1773289"/>
              <a:ext cx="1108004" cy="2045020"/>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30;p3">
              <a:extLst>
                <a:ext uri="{FF2B5EF4-FFF2-40B4-BE49-F238E27FC236}">
                  <a16:creationId xmlns:a16="http://schemas.microsoft.com/office/drawing/2014/main" id="{79B3065A-AE60-DECD-282A-03A2301AE1FE}"/>
                </a:ext>
              </a:extLst>
            </p:cNvPr>
            <p:cNvSpPr/>
            <p:nvPr/>
          </p:nvSpPr>
          <p:spPr>
            <a:xfrm flipH="1">
              <a:off x="1393328" y="272744"/>
              <a:ext cx="1900222" cy="3507199"/>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9" name="Google Shape;131;p3">
              <a:extLst>
                <a:ext uri="{FF2B5EF4-FFF2-40B4-BE49-F238E27FC236}">
                  <a16:creationId xmlns:a16="http://schemas.microsoft.com/office/drawing/2014/main" id="{C667B444-EC2E-F243-C3DA-FB411DDC9201}"/>
                </a:ext>
              </a:extLst>
            </p:cNvPr>
            <p:cNvGrpSpPr/>
            <p:nvPr/>
          </p:nvGrpSpPr>
          <p:grpSpPr>
            <a:xfrm flipH="1">
              <a:off x="6662550" y="1823876"/>
              <a:ext cx="1518624" cy="2350143"/>
              <a:chOff x="2593675" y="2254750"/>
              <a:chExt cx="344125" cy="532550"/>
            </a:xfrm>
          </p:grpSpPr>
          <p:sp>
            <p:nvSpPr>
              <p:cNvPr id="10" name="Google Shape;132;p3">
                <a:extLst>
                  <a:ext uri="{FF2B5EF4-FFF2-40B4-BE49-F238E27FC236}">
                    <a16:creationId xmlns:a16="http://schemas.microsoft.com/office/drawing/2014/main" id="{7437C023-C0E0-A08E-A6CB-734E1B758F6F}"/>
                  </a:ext>
                </a:extLst>
              </p:cNvPr>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33;p3">
                <a:extLst>
                  <a:ext uri="{FF2B5EF4-FFF2-40B4-BE49-F238E27FC236}">
                    <a16:creationId xmlns:a16="http://schemas.microsoft.com/office/drawing/2014/main" id="{97C22260-9989-3BB7-F9F2-5AB9B88160E2}"/>
                  </a:ext>
                </a:extLst>
              </p:cNvPr>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14" name="Google Shape;136;p3">
            <a:extLst>
              <a:ext uri="{FF2B5EF4-FFF2-40B4-BE49-F238E27FC236}">
                <a16:creationId xmlns:a16="http://schemas.microsoft.com/office/drawing/2014/main" id="{0D6D7356-D833-CDD3-E5CD-07004B7A68E6}"/>
              </a:ext>
            </a:extLst>
          </p:cNvPr>
          <p:cNvGrpSpPr/>
          <p:nvPr/>
        </p:nvGrpSpPr>
        <p:grpSpPr>
          <a:xfrm>
            <a:off x="6510140" y="32"/>
            <a:ext cx="2634163" cy="1149414"/>
            <a:chOff x="4955225" y="742325"/>
            <a:chExt cx="2025500" cy="883825"/>
          </a:xfrm>
        </p:grpSpPr>
        <p:sp>
          <p:nvSpPr>
            <p:cNvPr id="15" name="Google Shape;137;p3">
              <a:extLst>
                <a:ext uri="{FF2B5EF4-FFF2-40B4-BE49-F238E27FC236}">
                  <a16:creationId xmlns:a16="http://schemas.microsoft.com/office/drawing/2014/main" id="{A10D68B4-7949-7769-6973-F682F2452E37}"/>
                </a:ext>
              </a:extLst>
            </p:cNvPr>
            <p:cNvSpPr/>
            <p:nvPr/>
          </p:nvSpPr>
          <p:spPr>
            <a:xfrm>
              <a:off x="4955225" y="742325"/>
              <a:ext cx="2025500" cy="857900"/>
            </a:xfrm>
            <a:custGeom>
              <a:avLst/>
              <a:gdLst/>
              <a:ahLst/>
              <a:cxnLst/>
              <a:rect l="l" t="t" r="r" b="b"/>
              <a:pathLst>
                <a:path w="81020" h="34316" extrusionOk="0">
                  <a:moveTo>
                    <a:pt x="1" y="0"/>
                  </a:moveTo>
                  <a:cubicBezTo>
                    <a:pt x="1" y="0"/>
                    <a:pt x="7596" y="19853"/>
                    <a:pt x="33090" y="23036"/>
                  </a:cubicBezTo>
                  <a:cubicBezTo>
                    <a:pt x="58586" y="26220"/>
                    <a:pt x="75106" y="29046"/>
                    <a:pt x="81019" y="34316"/>
                  </a:cubicBezTo>
                  <a:lnTo>
                    <a:pt x="81019" y="20681"/>
                  </a:lnTo>
                  <a:cubicBezTo>
                    <a:pt x="81019" y="20681"/>
                    <a:pt x="67049" y="14522"/>
                    <a:pt x="45958" y="14522"/>
                  </a:cubicBezTo>
                  <a:cubicBezTo>
                    <a:pt x="29744" y="14522"/>
                    <a:pt x="12318" y="9316"/>
                    <a:pt x="10376"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38;p3">
              <a:extLst>
                <a:ext uri="{FF2B5EF4-FFF2-40B4-BE49-F238E27FC236}">
                  <a16:creationId xmlns:a16="http://schemas.microsoft.com/office/drawing/2014/main" id="{9D1A4141-6519-0330-8A91-755A7A281881}"/>
                </a:ext>
              </a:extLst>
            </p:cNvPr>
            <p:cNvSpPr/>
            <p:nvPr/>
          </p:nvSpPr>
          <p:spPr>
            <a:xfrm>
              <a:off x="4990100" y="742325"/>
              <a:ext cx="1990625" cy="581100"/>
            </a:xfrm>
            <a:custGeom>
              <a:avLst/>
              <a:gdLst/>
              <a:ahLst/>
              <a:cxnLst/>
              <a:rect l="l" t="t" r="r" b="b"/>
              <a:pathLst>
                <a:path w="79625" h="23244" extrusionOk="0">
                  <a:moveTo>
                    <a:pt x="1" y="0"/>
                  </a:moveTo>
                  <a:cubicBezTo>
                    <a:pt x="4577" y="3016"/>
                    <a:pt x="8850" y="6261"/>
                    <a:pt x="13396" y="9509"/>
                  </a:cubicBezTo>
                  <a:cubicBezTo>
                    <a:pt x="18775" y="13350"/>
                    <a:pt x="24921" y="15080"/>
                    <a:pt x="31451" y="16616"/>
                  </a:cubicBezTo>
                  <a:cubicBezTo>
                    <a:pt x="38558" y="18152"/>
                    <a:pt x="45859" y="19689"/>
                    <a:pt x="52966" y="20650"/>
                  </a:cubicBezTo>
                  <a:cubicBezTo>
                    <a:pt x="60456" y="21610"/>
                    <a:pt x="68140" y="21226"/>
                    <a:pt x="75632" y="22378"/>
                  </a:cubicBezTo>
                  <a:cubicBezTo>
                    <a:pt x="76993" y="22605"/>
                    <a:pt x="78320" y="22899"/>
                    <a:pt x="79624" y="23243"/>
                  </a:cubicBezTo>
                  <a:lnTo>
                    <a:pt x="79624" y="20681"/>
                  </a:lnTo>
                  <a:cubicBezTo>
                    <a:pt x="79624" y="20681"/>
                    <a:pt x="65654" y="14522"/>
                    <a:pt x="44563" y="14522"/>
                  </a:cubicBezTo>
                  <a:cubicBezTo>
                    <a:pt x="28349" y="14522"/>
                    <a:pt x="10923" y="9316"/>
                    <a:pt x="8981" y="0"/>
                  </a:cubicBezTo>
                  <a:close/>
                </a:path>
              </a:pathLst>
            </a:custGeom>
            <a:solidFill>
              <a:srgbClr val="4884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39;p3">
              <a:extLst>
                <a:ext uri="{FF2B5EF4-FFF2-40B4-BE49-F238E27FC236}">
                  <a16:creationId xmlns:a16="http://schemas.microsoft.com/office/drawing/2014/main" id="{ED4E55F4-8918-1782-3B9E-98AAE840E857}"/>
                </a:ext>
              </a:extLst>
            </p:cNvPr>
            <p:cNvSpPr/>
            <p:nvPr/>
          </p:nvSpPr>
          <p:spPr>
            <a:xfrm>
              <a:off x="5054225" y="742325"/>
              <a:ext cx="1926500" cy="827500"/>
            </a:xfrm>
            <a:custGeom>
              <a:avLst/>
              <a:gdLst/>
              <a:ahLst/>
              <a:cxnLst/>
              <a:rect l="l" t="t" r="r" b="b"/>
              <a:pathLst>
                <a:path w="77060" h="33100" extrusionOk="0">
                  <a:moveTo>
                    <a:pt x="0" y="0"/>
                  </a:moveTo>
                  <a:cubicBezTo>
                    <a:pt x="4197" y="5694"/>
                    <a:pt x="8911" y="11056"/>
                    <a:pt x="14778" y="15047"/>
                  </a:cubicBezTo>
                  <a:cubicBezTo>
                    <a:pt x="12636" y="14354"/>
                    <a:pt x="10529" y="13536"/>
                    <a:pt x="8467" y="12545"/>
                  </a:cubicBezTo>
                  <a:cubicBezTo>
                    <a:pt x="8424" y="12524"/>
                    <a:pt x="8381" y="12515"/>
                    <a:pt x="8341" y="12515"/>
                  </a:cubicBezTo>
                  <a:cubicBezTo>
                    <a:pt x="8100" y="12515"/>
                    <a:pt x="7947" y="12848"/>
                    <a:pt x="8199" y="13003"/>
                  </a:cubicBezTo>
                  <a:cubicBezTo>
                    <a:pt x="12779" y="15807"/>
                    <a:pt x="19084" y="18394"/>
                    <a:pt x="19217" y="18457"/>
                  </a:cubicBezTo>
                  <a:cubicBezTo>
                    <a:pt x="21140" y="19350"/>
                    <a:pt x="22720" y="20412"/>
                    <a:pt x="21937" y="20412"/>
                  </a:cubicBezTo>
                  <a:cubicBezTo>
                    <a:pt x="21870" y="20412"/>
                    <a:pt x="21785" y="20404"/>
                    <a:pt x="21681" y="20388"/>
                  </a:cubicBezTo>
                  <a:cubicBezTo>
                    <a:pt x="19814" y="19658"/>
                    <a:pt x="17982" y="18838"/>
                    <a:pt x="16166" y="17985"/>
                  </a:cubicBezTo>
                  <a:cubicBezTo>
                    <a:pt x="11884" y="15970"/>
                    <a:pt x="7818" y="13553"/>
                    <a:pt x="3779" y="11096"/>
                  </a:cubicBezTo>
                  <a:lnTo>
                    <a:pt x="3779" y="11096"/>
                  </a:lnTo>
                  <a:cubicBezTo>
                    <a:pt x="5068" y="12383"/>
                    <a:pt x="6541" y="13680"/>
                    <a:pt x="8218" y="14926"/>
                  </a:cubicBezTo>
                  <a:cubicBezTo>
                    <a:pt x="9022" y="15491"/>
                    <a:pt x="9831" y="16049"/>
                    <a:pt x="10646" y="16595"/>
                  </a:cubicBezTo>
                  <a:cubicBezTo>
                    <a:pt x="15365" y="19592"/>
                    <a:pt x="21430" y="22075"/>
                    <a:pt x="29130" y="23036"/>
                  </a:cubicBezTo>
                  <a:cubicBezTo>
                    <a:pt x="50095" y="25655"/>
                    <a:pt x="64988" y="28031"/>
                    <a:pt x="72908" y="31721"/>
                  </a:cubicBezTo>
                  <a:cubicBezTo>
                    <a:pt x="73319" y="31849"/>
                    <a:pt x="73729" y="31978"/>
                    <a:pt x="74139" y="32110"/>
                  </a:cubicBezTo>
                  <a:cubicBezTo>
                    <a:pt x="75117" y="32425"/>
                    <a:pt x="76090" y="32758"/>
                    <a:pt x="77059" y="33099"/>
                  </a:cubicBezTo>
                  <a:lnTo>
                    <a:pt x="77059" y="27786"/>
                  </a:lnTo>
                  <a:cubicBezTo>
                    <a:pt x="75255" y="26919"/>
                    <a:pt x="73404" y="26151"/>
                    <a:pt x="71507" y="25496"/>
                  </a:cubicBezTo>
                  <a:cubicBezTo>
                    <a:pt x="69388" y="24762"/>
                    <a:pt x="67099" y="24335"/>
                    <a:pt x="64896" y="23935"/>
                  </a:cubicBezTo>
                  <a:cubicBezTo>
                    <a:pt x="62653" y="23530"/>
                    <a:pt x="60399" y="23189"/>
                    <a:pt x="58145" y="22856"/>
                  </a:cubicBezTo>
                  <a:cubicBezTo>
                    <a:pt x="54321" y="22292"/>
                    <a:pt x="50509" y="21685"/>
                    <a:pt x="46693" y="21075"/>
                  </a:cubicBezTo>
                  <a:lnTo>
                    <a:pt x="46693" y="21075"/>
                  </a:lnTo>
                  <a:cubicBezTo>
                    <a:pt x="51042" y="21346"/>
                    <a:pt x="55356" y="21918"/>
                    <a:pt x="59663" y="22616"/>
                  </a:cubicBezTo>
                  <a:cubicBezTo>
                    <a:pt x="64311" y="23371"/>
                    <a:pt x="68975" y="24129"/>
                    <a:pt x="73600" y="25018"/>
                  </a:cubicBezTo>
                  <a:cubicBezTo>
                    <a:pt x="74757" y="25239"/>
                    <a:pt x="75910" y="25475"/>
                    <a:pt x="77059" y="25726"/>
                  </a:cubicBezTo>
                  <a:lnTo>
                    <a:pt x="77059" y="23707"/>
                  </a:lnTo>
                  <a:cubicBezTo>
                    <a:pt x="75016" y="23287"/>
                    <a:pt x="72962" y="22918"/>
                    <a:pt x="70903" y="22587"/>
                  </a:cubicBezTo>
                  <a:cubicBezTo>
                    <a:pt x="66097" y="21814"/>
                    <a:pt x="61263" y="21055"/>
                    <a:pt x="56417" y="20589"/>
                  </a:cubicBezTo>
                  <a:cubicBezTo>
                    <a:pt x="55617" y="20512"/>
                    <a:pt x="54819" y="20447"/>
                    <a:pt x="54019" y="20392"/>
                  </a:cubicBezTo>
                  <a:lnTo>
                    <a:pt x="54019" y="20392"/>
                  </a:lnTo>
                  <a:cubicBezTo>
                    <a:pt x="58722" y="20642"/>
                    <a:pt x="63437" y="21213"/>
                    <a:pt x="68105" y="21767"/>
                  </a:cubicBezTo>
                  <a:cubicBezTo>
                    <a:pt x="70650" y="22069"/>
                    <a:pt x="73107" y="22476"/>
                    <a:pt x="75581" y="23155"/>
                  </a:cubicBezTo>
                  <a:cubicBezTo>
                    <a:pt x="76074" y="23290"/>
                    <a:pt x="76567" y="23430"/>
                    <a:pt x="77059" y="23573"/>
                  </a:cubicBezTo>
                  <a:lnTo>
                    <a:pt x="77059" y="22969"/>
                  </a:lnTo>
                  <a:cubicBezTo>
                    <a:pt x="75523" y="22509"/>
                    <a:pt x="73979" y="22079"/>
                    <a:pt x="72405" y="21753"/>
                  </a:cubicBezTo>
                  <a:cubicBezTo>
                    <a:pt x="69966" y="21245"/>
                    <a:pt x="67443" y="21067"/>
                    <a:pt x="64967" y="20809"/>
                  </a:cubicBezTo>
                  <a:cubicBezTo>
                    <a:pt x="62385" y="20541"/>
                    <a:pt x="59801" y="20310"/>
                    <a:pt x="57212" y="20108"/>
                  </a:cubicBezTo>
                  <a:cubicBezTo>
                    <a:pt x="47188" y="19331"/>
                    <a:pt x="37226" y="18647"/>
                    <a:pt x="27137" y="17797"/>
                  </a:cubicBezTo>
                  <a:cubicBezTo>
                    <a:pt x="16408" y="16894"/>
                    <a:pt x="4990" y="6057"/>
                    <a:pt x="256"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40;p3">
              <a:extLst>
                <a:ext uri="{FF2B5EF4-FFF2-40B4-BE49-F238E27FC236}">
                  <a16:creationId xmlns:a16="http://schemas.microsoft.com/office/drawing/2014/main" id="{09A3B493-8140-AF6F-1998-4446B77E2578}"/>
                </a:ext>
              </a:extLst>
            </p:cNvPr>
            <p:cNvSpPr/>
            <p:nvPr/>
          </p:nvSpPr>
          <p:spPr>
            <a:xfrm>
              <a:off x="5457075" y="978950"/>
              <a:ext cx="1095125" cy="591850"/>
            </a:xfrm>
            <a:custGeom>
              <a:avLst/>
              <a:gdLst/>
              <a:ahLst/>
              <a:cxnLst/>
              <a:rect l="l" t="t" r="r" b="b"/>
              <a:pathLst>
                <a:path w="43805" h="23674" extrusionOk="0">
                  <a:moveTo>
                    <a:pt x="788" y="1"/>
                  </a:moveTo>
                  <a:cubicBezTo>
                    <a:pt x="284" y="1"/>
                    <a:pt x="1" y="156"/>
                    <a:pt x="1" y="156"/>
                  </a:cubicBezTo>
                  <a:cubicBezTo>
                    <a:pt x="1594" y="875"/>
                    <a:pt x="2563" y="2702"/>
                    <a:pt x="3150" y="4188"/>
                  </a:cubicBezTo>
                  <a:cubicBezTo>
                    <a:pt x="4203" y="6858"/>
                    <a:pt x="5069" y="9597"/>
                    <a:pt x="6144" y="12257"/>
                  </a:cubicBezTo>
                  <a:cubicBezTo>
                    <a:pt x="7277" y="15063"/>
                    <a:pt x="8644" y="17819"/>
                    <a:pt x="10892" y="19907"/>
                  </a:cubicBezTo>
                  <a:cubicBezTo>
                    <a:pt x="13712" y="22526"/>
                    <a:pt x="17811" y="23674"/>
                    <a:pt x="21616" y="23674"/>
                  </a:cubicBezTo>
                  <a:cubicBezTo>
                    <a:pt x="21829" y="23674"/>
                    <a:pt x="22042" y="23670"/>
                    <a:pt x="22253" y="23663"/>
                  </a:cubicBezTo>
                  <a:cubicBezTo>
                    <a:pt x="27612" y="23479"/>
                    <a:pt x="32600" y="20816"/>
                    <a:pt x="35967" y="16690"/>
                  </a:cubicBezTo>
                  <a:cubicBezTo>
                    <a:pt x="37539" y="14765"/>
                    <a:pt x="38752" y="12641"/>
                    <a:pt x="39924" y="10461"/>
                  </a:cubicBezTo>
                  <a:cubicBezTo>
                    <a:pt x="40415" y="9546"/>
                    <a:pt x="40929" y="8630"/>
                    <a:pt x="41611" y="7845"/>
                  </a:cubicBezTo>
                  <a:cubicBezTo>
                    <a:pt x="42105" y="7275"/>
                    <a:pt x="42846" y="6550"/>
                    <a:pt x="43640" y="6550"/>
                  </a:cubicBezTo>
                  <a:cubicBezTo>
                    <a:pt x="43695" y="6550"/>
                    <a:pt x="43750" y="6553"/>
                    <a:pt x="43804" y="6560"/>
                  </a:cubicBezTo>
                  <a:cubicBezTo>
                    <a:pt x="43687" y="6004"/>
                    <a:pt x="42807" y="5614"/>
                    <a:pt x="41852" y="5614"/>
                  </a:cubicBezTo>
                  <a:cubicBezTo>
                    <a:pt x="41129" y="5614"/>
                    <a:pt x="40364" y="5837"/>
                    <a:pt x="39853" y="6380"/>
                  </a:cubicBezTo>
                  <a:cubicBezTo>
                    <a:pt x="38632" y="7677"/>
                    <a:pt x="37665" y="9248"/>
                    <a:pt x="36761" y="10774"/>
                  </a:cubicBezTo>
                  <a:cubicBezTo>
                    <a:pt x="34707" y="14239"/>
                    <a:pt x="31996" y="17374"/>
                    <a:pt x="28371" y="19234"/>
                  </a:cubicBezTo>
                  <a:cubicBezTo>
                    <a:pt x="26305" y="20293"/>
                    <a:pt x="24008" y="20804"/>
                    <a:pt x="21708" y="20804"/>
                  </a:cubicBezTo>
                  <a:cubicBezTo>
                    <a:pt x="19743" y="20804"/>
                    <a:pt x="17775" y="20431"/>
                    <a:pt x="15947" y="19712"/>
                  </a:cubicBezTo>
                  <a:cubicBezTo>
                    <a:pt x="13059" y="18574"/>
                    <a:pt x="11441" y="16424"/>
                    <a:pt x="9839" y="13841"/>
                  </a:cubicBezTo>
                  <a:cubicBezTo>
                    <a:pt x="7912" y="10734"/>
                    <a:pt x="7728" y="7082"/>
                    <a:pt x="5767" y="4015"/>
                  </a:cubicBezTo>
                  <a:cubicBezTo>
                    <a:pt x="3573" y="585"/>
                    <a:pt x="1765" y="1"/>
                    <a:pt x="788"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41;p3">
              <a:extLst>
                <a:ext uri="{FF2B5EF4-FFF2-40B4-BE49-F238E27FC236}">
                  <a16:creationId xmlns:a16="http://schemas.microsoft.com/office/drawing/2014/main" id="{BA8E2600-2FAA-C3F6-9E2E-F04E1E3806E9}"/>
                </a:ext>
              </a:extLst>
            </p:cNvPr>
            <p:cNvSpPr/>
            <p:nvPr/>
          </p:nvSpPr>
          <p:spPr>
            <a:xfrm>
              <a:off x="5535275" y="1082250"/>
              <a:ext cx="1016925" cy="488550"/>
            </a:xfrm>
            <a:custGeom>
              <a:avLst/>
              <a:gdLst/>
              <a:ahLst/>
              <a:cxnLst/>
              <a:rect l="l" t="t" r="r" b="b"/>
              <a:pathLst>
                <a:path w="40677" h="19542" extrusionOk="0">
                  <a:moveTo>
                    <a:pt x="1" y="0"/>
                  </a:moveTo>
                  <a:cubicBezTo>
                    <a:pt x="0" y="0"/>
                    <a:pt x="7" y="18"/>
                    <a:pt x="22" y="56"/>
                  </a:cubicBezTo>
                  <a:cubicBezTo>
                    <a:pt x="1075" y="2726"/>
                    <a:pt x="1941" y="5465"/>
                    <a:pt x="3016" y="8125"/>
                  </a:cubicBezTo>
                  <a:cubicBezTo>
                    <a:pt x="4149" y="10931"/>
                    <a:pt x="5516" y="13687"/>
                    <a:pt x="7764" y="15775"/>
                  </a:cubicBezTo>
                  <a:cubicBezTo>
                    <a:pt x="10584" y="18394"/>
                    <a:pt x="14683" y="19542"/>
                    <a:pt x="18488" y="19542"/>
                  </a:cubicBezTo>
                  <a:cubicBezTo>
                    <a:pt x="18701" y="19542"/>
                    <a:pt x="18914" y="19538"/>
                    <a:pt x="19125" y="19531"/>
                  </a:cubicBezTo>
                  <a:cubicBezTo>
                    <a:pt x="24484" y="19347"/>
                    <a:pt x="29472" y="16684"/>
                    <a:pt x="32839" y="12558"/>
                  </a:cubicBezTo>
                  <a:cubicBezTo>
                    <a:pt x="34411" y="10633"/>
                    <a:pt x="35624" y="8509"/>
                    <a:pt x="36796" y="6329"/>
                  </a:cubicBezTo>
                  <a:cubicBezTo>
                    <a:pt x="37287" y="5414"/>
                    <a:pt x="37801" y="4498"/>
                    <a:pt x="38483" y="3711"/>
                  </a:cubicBezTo>
                  <a:cubicBezTo>
                    <a:pt x="38977" y="3143"/>
                    <a:pt x="39718" y="2418"/>
                    <a:pt x="40512" y="2418"/>
                  </a:cubicBezTo>
                  <a:cubicBezTo>
                    <a:pt x="40567" y="2418"/>
                    <a:pt x="40622" y="2421"/>
                    <a:pt x="40676" y="2428"/>
                  </a:cubicBezTo>
                  <a:cubicBezTo>
                    <a:pt x="40559" y="1872"/>
                    <a:pt x="39678" y="1482"/>
                    <a:pt x="38722" y="1482"/>
                  </a:cubicBezTo>
                  <a:cubicBezTo>
                    <a:pt x="38567" y="1482"/>
                    <a:pt x="38411" y="1492"/>
                    <a:pt x="38255" y="1514"/>
                  </a:cubicBezTo>
                  <a:cubicBezTo>
                    <a:pt x="37051" y="2563"/>
                    <a:pt x="36084" y="4148"/>
                    <a:pt x="35394" y="5376"/>
                  </a:cubicBezTo>
                  <a:cubicBezTo>
                    <a:pt x="34450" y="7054"/>
                    <a:pt x="33623" y="8791"/>
                    <a:pt x="32493" y="10359"/>
                  </a:cubicBezTo>
                  <a:cubicBezTo>
                    <a:pt x="31444" y="11814"/>
                    <a:pt x="30059" y="13071"/>
                    <a:pt x="28610" y="14115"/>
                  </a:cubicBezTo>
                  <a:cubicBezTo>
                    <a:pt x="25377" y="16439"/>
                    <a:pt x="21218" y="17986"/>
                    <a:pt x="17179" y="17986"/>
                  </a:cubicBezTo>
                  <a:cubicBezTo>
                    <a:pt x="14081" y="17986"/>
                    <a:pt x="11054" y="17076"/>
                    <a:pt x="8569" y="14910"/>
                  </a:cubicBezTo>
                  <a:cubicBezTo>
                    <a:pt x="6016" y="12684"/>
                    <a:pt x="4440" y="9460"/>
                    <a:pt x="2959" y="6477"/>
                  </a:cubicBezTo>
                  <a:cubicBezTo>
                    <a:pt x="1578" y="3691"/>
                    <a:pt x="14" y="0"/>
                    <a:pt x="1"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42;p3">
              <a:extLst>
                <a:ext uri="{FF2B5EF4-FFF2-40B4-BE49-F238E27FC236}">
                  <a16:creationId xmlns:a16="http://schemas.microsoft.com/office/drawing/2014/main" id="{2A101F25-C7C6-F4AB-A300-253C3297FE73}"/>
                </a:ext>
              </a:extLst>
            </p:cNvPr>
            <p:cNvSpPr/>
            <p:nvPr/>
          </p:nvSpPr>
          <p:spPr>
            <a:xfrm>
              <a:off x="5510275" y="987050"/>
              <a:ext cx="921950" cy="536475"/>
            </a:xfrm>
            <a:custGeom>
              <a:avLst/>
              <a:gdLst/>
              <a:ahLst/>
              <a:cxnLst/>
              <a:rect l="l" t="t" r="r" b="b"/>
              <a:pathLst>
                <a:path w="36878" h="21459" extrusionOk="0">
                  <a:moveTo>
                    <a:pt x="1" y="1"/>
                  </a:moveTo>
                  <a:cubicBezTo>
                    <a:pt x="1568" y="1078"/>
                    <a:pt x="2866" y="2438"/>
                    <a:pt x="3562" y="4234"/>
                  </a:cubicBezTo>
                  <a:cubicBezTo>
                    <a:pt x="4131" y="5700"/>
                    <a:pt x="4439" y="7237"/>
                    <a:pt x="4738" y="8775"/>
                  </a:cubicBezTo>
                  <a:cubicBezTo>
                    <a:pt x="5106" y="10668"/>
                    <a:pt x="5591" y="12371"/>
                    <a:pt x="6679" y="13994"/>
                  </a:cubicBezTo>
                  <a:cubicBezTo>
                    <a:pt x="7844" y="15738"/>
                    <a:pt x="9388" y="17159"/>
                    <a:pt x="11070" y="18395"/>
                  </a:cubicBezTo>
                  <a:cubicBezTo>
                    <a:pt x="13595" y="20253"/>
                    <a:pt x="16911" y="21459"/>
                    <a:pt x="20141" y="21459"/>
                  </a:cubicBezTo>
                  <a:cubicBezTo>
                    <a:pt x="21482" y="21459"/>
                    <a:pt x="22808" y="21251"/>
                    <a:pt x="24056" y="20795"/>
                  </a:cubicBezTo>
                  <a:cubicBezTo>
                    <a:pt x="28145" y="19302"/>
                    <a:pt x="31561" y="16379"/>
                    <a:pt x="33897" y="12708"/>
                  </a:cubicBezTo>
                  <a:cubicBezTo>
                    <a:pt x="34524" y="11724"/>
                    <a:pt x="35078" y="10697"/>
                    <a:pt x="35610" y="9659"/>
                  </a:cubicBezTo>
                  <a:cubicBezTo>
                    <a:pt x="36051" y="8798"/>
                    <a:pt x="36520" y="7945"/>
                    <a:pt x="36877" y="7047"/>
                  </a:cubicBezTo>
                  <a:lnTo>
                    <a:pt x="36877" y="7047"/>
                  </a:lnTo>
                  <a:cubicBezTo>
                    <a:pt x="36038" y="8115"/>
                    <a:pt x="35318" y="9296"/>
                    <a:pt x="34633" y="10450"/>
                  </a:cubicBezTo>
                  <a:cubicBezTo>
                    <a:pt x="32579" y="13915"/>
                    <a:pt x="29868" y="17050"/>
                    <a:pt x="26243" y="18910"/>
                  </a:cubicBezTo>
                  <a:cubicBezTo>
                    <a:pt x="24177" y="19969"/>
                    <a:pt x="21880" y="20480"/>
                    <a:pt x="19580" y="20480"/>
                  </a:cubicBezTo>
                  <a:cubicBezTo>
                    <a:pt x="17615" y="20480"/>
                    <a:pt x="15647" y="20107"/>
                    <a:pt x="13819" y="19388"/>
                  </a:cubicBezTo>
                  <a:cubicBezTo>
                    <a:pt x="10931" y="18250"/>
                    <a:pt x="9313" y="16100"/>
                    <a:pt x="7711" y="13517"/>
                  </a:cubicBezTo>
                  <a:cubicBezTo>
                    <a:pt x="5784" y="10410"/>
                    <a:pt x="5600" y="6758"/>
                    <a:pt x="3639" y="3691"/>
                  </a:cubicBezTo>
                  <a:cubicBezTo>
                    <a:pt x="2227" y="1484"/>
                    <a:pt x="975" y="455"/>
                    <a:pt x="1"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43;p3">
              <a:extLst>
                <a:ext uri="{FF2B5EF4-FFF2-40B4-BE49-F238E27FC236}">
                  <a16:creationId xmlns:a16="http://schemas.microsoft.com/office/drawing/2014/main" id="{539DF1CB-F516-F300-2621-C2387E9123C6}"/>
                </a:ext>
              </a:extLst>
            </p:cNvPr>
            <p:cNvSpPr/>
            <p:nvPr/>
          </p:nvSpPr>
          <p:spPr>
            <a:xfrm>
              <a:off x="6032300" y="1132925"/>
              <a:ext cx="519825" cy="436475"/>
            </a:xfrm>
            <a:custGeom>
              <a:avLst/>
              <a:gdLst/>
              <a:ahLst/>
              <a:cxnLst/>
              <a:rect l="l" t="t" r="r" b="b"/>
              <a:pathLst>
                <a:path w="20793" h="17459" extrusionOk="0">
                  <a:moveTo>
                    <a:pt x="20553" y="0"/>
                  </a:moveTo>
                  <a:cubicBezTo>
                    <a:pt x="18025" y="442"/>
                    <a:pt x="16227" y="2932"/>
                    <a:pt x="15011" y="5020"/>
                  </a:cubicBezTo>
                  <a:cubicBezTo>
                    <a:pt x="13877" y="6970"/>
                    <a:pt x="12984" y="9040"/>
                    <a:pt x="11637" y="10862"/>
                  </a:cubicBezTo>
                  <a:cubicBezTo>
                    <a:pt x="10358" y="12593"/>
                    <a:pt x="8683" y="13958"/>
                    <a:pt x="6806" y="14993"/>
                  </a:cubicBezTo>
                  <a:cubicBezTo>
                    <a:pt x="5458" y="15736"/>
                    <a:pt x="4015" y="16280"/>
                    <a:pt x="2550" y="16750"/>
                  </a:cubicBezTo>
                  <a:cubicBezTo>
                    <a:pt x="1711" y="17018"/>
                    <a:pt x="856" y="17236"/>
                    <a:pt x="1" y="17458"/>
                  </a:cubicBezTo>
                  <a:cubicBezTo>
                    <a:pt x="5071" y="17063"/>
                    <a:pt x="9751" y="14461"/>
                    <a:pt x="12958" y="10531"/>
                  </a:cubicBezTo>
                  <a:cubicBezTo>
                    <a:pt x="14530" y="8606"/>
                    <a:pt x="15743" y="6482"/>
                    <a:pt x="16915" y="4302"/>
                  </a:cubicBezTo>
                  <a:cubicBezTo>
                    <a:pt x="17406" y="3387"/>
                    <a:pt x="17920" y="2471"/>
                    <a:pt x="18602" y="1684"/>
                  </a:cubicBezTo>
                  <a:cubicBezTo>
                    <a:pt x="19095" y="1116"/>
                    <a:pt x="19835" y="392"/>
                    <a:pt x="20630" y="392"/>
                  </a:cubicBezTo>
                  <a:cubicBezTo>
                    <a:pt x="20681" y="392"/>
                    <a:pt x="20732" y="395"/>
                    <a:pt x="20784" y="401"/>
                  </a:cubicBezTo>
                  <a:cubicBezTo>
                    <a:pt x="20787" y="400"/>
                    <a:pt x="20791" y="398"/>
                    <a:pt x="20793" y="397"/>
                  </a:cubicBezTo>
                  <a:cubicBezTo>
                    <a:pt x="20761" y="251"/>
                    <a:pt x="20676" y="119"/>
                    <a:pt x="20553"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44;p3">
              <a:extLst>
                <a:ext uri="{FF2B5EF4-FFF2-40B4-BE49-F238E27FC236}">
                  <a16:creationId xmlns:a16="http://schemas.microsoft.com/office/drawing/2014/main" id="{AB495F1D-21FB-EEE6-708D-DA0E2069A324}"/>
                </a:ext>
              </a:extLst>
            </p:cNvPr>
            <p:cNvSpPr/>
            <p:nvPr/>
          </p:nvSpPr>
          <p:spPr>
            <a:xfrm>
              <a:off x="6373525" y="1365200"/>
              <a:ext cx="49125" cy="56900"/>
            </a:xfrm>
            <a:custGeom>
              <a:avLst/>
              <a:gdLst/>
              <a:ahLst/>
              <a:cxnLst/>
              <a:rect l="l" t="t" r="r" b="b"/>
              <a:pathLst>
                <a:path w="1965" h="2276" extrusionOk="0">
                  <a:moveTo>
                    <a:pt x="66" y="1"/>
                  </a:moveTo>
                  <a:cubicBezTo>
                    <a:pt x="25" y="1"/>
                    <a:pt x="0" y="51"/>
                    <a:pt x="7" y="88"/>
                  </a:cubicBezTo>
                  <a:cubicBezTo>
                    <a:pt x="70" y="550"/>
                    <a:pt x="405" y="1013"/>
                    <a:pt x="669" y="1386"/>
                  </a:cubicBezTo>
                  <a:cubicBezTo>
                    <a:pt x="918" y="1741"/>
                    <a:pt x="1141" y="2241"/>
                    <a:pt x="1611" y="2275"/>
                  </a:cubicBezTo>
                  <a:cubicBezTo>
                    <a:pt x="1618" y="2276"/>
                    <a:pt x="1625" y="2276"/>
                    <a:pt x="1631" y="2276"/>
                  </a:cubicBezTo>
                  <a:cubicBezTo>
                    <a:pt x="1798" y="2276"/>
                    <a:pt x="1901" y="2121"/>
                    <a:pt x="1916" y="1970"/>
                  </a:cubicBezTo>
                  <a:cubicBezTo>
                    <a:pt x="1964" y="1522"/>
                    <a:pt x="1414" y="1145"/>
                    <a:pt x="1134" y="849"/>
                  </a:cubicBezTo>
                  <a:cubicBezTo>
                    <a:pt x="840" y="540"/>
                    <a:pt x="487" y="170"/>
                    <a:pt x="89" y="5"/>
                  </a:cubicBezTo>
                  <a:cubicBezTo>
                    <a:pt x="81" y="2"/>
                    <a:pt x="73" y="1"/>
                    <a:pt x="66"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45;p3">
              <a:extLst>
                <a:ext uri="{FF2B5EF4-FFF2-40B4-BE49-F238E27FC236}">
                  <a16:creationId xmlns:a16="http://schemas.microsoft.com/office/drawing/2014/main" id="{47247978-101F-4556-5596-FEAB4A4954D6}"/>
                </a:ext>
              </a:extLst>
            </p:cNvPr>
            <p:cNvSpPr/>
            <p:nvPr/>
          </p:nvSpPr>
          <p:spPr>
            <a:xfrm>
              <a:off x="6395125" y="1325600"/>
              <a:ext cx="73050" cy="37725"/>
            </a:xfrm>
            <a:custGeom>
              <a:avLst/>
              <a:gdLst/>
              <a:ahLst/>
              <a:cxnLst/>
              <a:rect l="l" t="t" r="r" b="b"/>
              <a:pathLst>
                <a:path w="2922" h="1509" extrusionOk="0">
                  <a:moveTo>
                    <a:pt x="468" y="1"/>
                  </a:moveTo>
                  <a:cubicBezTo>
                    <a:pt x="339" y="1"/>
                    <a:pt x="215" y="18"/>
                    <a:pt x="104" y="61"/>
                  </a:cubicBezTo>
                  <a:cubicBezTo>
                    <a:pt x="26" y="92"/>
                    <a:pt x="0" y="176"/>
                    <a:pt x="56" y="241"/>
                  </a:cubicBezTo>
                  <a:cubicBezTo>
                    <a:pt x="325" y="556"/>
                    <a:pt x="816" y="736"/>
                    <a:pt x="1177" y="933"/>
                  </a:cubicBezTo>
                  <a:cubicBezTo>
                    <a:pt x="1585" y="1157"/>
                    <a:pt x="1940" y="1425"/>
                    <a:pt x="2409" y="1503"/>
                  </a:cubicBezTo>
                  <a:cubicBezTo>
                    <a:pt x="2432" y="1507"/>
                    <a:pt x="2454" y="1508"/>
                    <a:pt x="2476" y="1508"/>
                  </a:cubicBezTo>
                  <a:cubicBezTo>
                    <a:pt x="2758" y="1508"/>
                    <a:pt x="2921" y="1203"/>
                    <a:pt x="2722" y="964"/>
                  </a:cubicBezTo>
                  <a:cubicBezTo>
                    <a:pt x="2392" y="573"/>
                    <a:pt x="1941" y="407"/>
                    <a:pt x="1473" y="231"/>
                  </a:cubicBezTo>
                  <a:cubicBezTo>
                    <a:pt x="1189" y="124"/>
                    <a:pt x="810" y="1"/>
                    <a:pt x="468"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46;p3">
              <a:extLst>
                <a:ext uri="{FF2B5EF4-FFF2-40B4-BE49-F238E27FC236}">
                  <a16:creationId xmlns:a16="http://schemas.microsoft.com/office/drawing/2014/main" id="{E949ACC6-EFE2-0AEF-0812-BE41052D16B5}"/>
                </a:ext>
              </a:extLst>
            </p:cNvPr>
            <p:cNvSpPr/>
            <p:nvPr/>
          </p:nvSpPr>
          <p:spPr>
            <a:xfrm>
              <a:off x="6256075" y="1306150"/>
              <a:ext cx="68225" cy="32650"/>
            </a:xfrm>
            <a:custGeom>
              <a:avLst/>
              <a:gdLst/>
              <a:ahLst/>
              <a:cxnLst/>
              <a:rect l="l" t="t" r="r" b="b"/>
              <a:pathLst>
                <a:path w="2729" h="1306" extrusionOk="0">
                  <a:moveTo>
                    <a:pt x="706" y="1"/>
                  </a:moveTo>
                  <a:cubicBezTo>
                    <a:pt x="542" y="1"/>
                    <a:pt x="381" y="40"/>
                    <a:pt x="233" y="137"/>
                  </a:cubicBezTo>
                  <a:cubicBezTo>
                    <a:pt x="91" y="231"/>
                    <a:pt x="0" y="445"/>
                    <a:pt x="112" y="601"/>
                  </a:cubicBezTo>
                  <a:cubicBezTo>
                    <a:pt x="380" y="974"/>
                    <a:pt x="814" y="1053"/>
                    <a:pt x="1251" y="1098"/>
                  </a:cubicBezTo>
                  <a:cubicBezTo>
                    <a:pt x="1684" y="1143"/>
                    <a:pt x="2126" y="1306"/>
                    <a:pt x="2564" y="1306"/>
                  </a:cubicBezTo>
                  <a:cubicBezTo>
                    <a:pt x="2598" y="1306"/>
                    <a:pt x="2631" y="1305"/>
                    <a:pt x="2664" y="1303"/>
                  </a:cubicBezTo>
                  <a:cubicBezTo>
                    <a:pt x="2701" y="1300"/>
                    <a:pt x="2728" y="1260"/>
                    <a:pt x="2708" y="1226"/>
                  </a:cubicBezTo>
                  <a:cubicBezTo>
                    <a:pt x="2484" y="850"/>
                    <a:pt x="2076" y="597"/>
                    <a:pt x="1716" y="367"/>
                  </a:cubicBezTo>
                  <a:cubicBezTo>
                    <a:pt x="1427" y="184"/>
                    <a:pt x="1059" y="1"/>
                    <a:pt x="706"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47;p3">
              <a:extLst>
                <a:ext uri="{FF2B5EF4-FFF2-40B4-BE49-F238E27FC236}">
                  <a16:creationId xmlns:a16="http://schemas.microsoft.com/office/drawing/2014/main" id="{73B1A50E-5FD1-B11C-CA44-CEE101018772}"/>
                </a:ext>
              </a:extLst>
            </p:cNvPr>
            <p:cNvSpPr/>
            <p:nvPr/>
          </p:nvSpPr>
          <p:spPr>
            <a:xfrm>
              <a:off x="6026000" y="1567750"/>
              <a:ext cx="41250" cy="58400"/>
            </a:xfrm>
            <a:custGeom>
              <a:avLst/>
              <a:gdLst/>
              <a:ahLst/>
              <a:cxnLst/>
              <a:rect l="l" t="t" r="r" b="b"/>
              <a:pathLst>
                <a:path w="1650" h="2336" extrusionOk="0">
                  <a:moveTo>
                    <a:pt x="1285" y="0"/>
                  </a:moveTo>
                  <a:cubicBezTo>
                    <a:pt x="1254" y="0"/>
                    <a:pt x="1220" y="7"/>
                    <a:pt x="1182" y="20"/>
                  </a:cubicBezTo>
                  <a:cubicBezTo>
                    <a:pt x="882" y="125"/>
                    <a:pt x="664" y="596"/>
                    <a:pt x="508" y="848"/>
                  </a:cubicBezTo>
                  <a:cubicBezTo>
                    <a:pt x="260" y="1248"/>
                    <a:pt x="1" y="1628"/>
                    <a:pt x="115" y="2117"/>
                  </a:cubicBezTo>
                  <a:cubicBezTo>
                    <a:pt x="150" y="2268"/>
                    <a:pt x="276" y="2335"/>
                    <a:pt x="408" y="2335"/>
                  </a:cubicBezTo>
                  <a:cubicBezTo>
                    <a:pt x="464" y="2335"/>
                    <a:pt x="520" y="2323"/>
                    <a:pt x="572" y="2301"/>
                  </a:cubicBezTo>
                  <a:cubicBezTo>
                    <a:pt x="1081" y="2084"/>
                    <a:pt x="1268" y="1527"/>
                    <a:pt x="1451" y="1045"/>
                  </a:cubicBezTo>
                  <a:cubicBezTo>
                    <a:pt x="1518" y="873"/>
                    <a:pt x="1649" y="0"/>
                    <a:pt x="128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48;p3">
              <a:extLst>
                <a:ext uri="{FF2B5EF4-FFF2-40B4-BE49-F238E27FC236}">
                  <a16:creationId xmlns:a16="http://schemas.microsoft.com/office/drawing/2014/main" id="{52804B7D-79BF-42EB-8CE3-A36BDA2499EE}"/>
                </a:ext>
              </a:extLst>
            </p:cNvPr>
            <p:cNvSpPr/>
            <p:nvPr/>
          </p:nvSpPr>
          <p:spPr>
            <a:xfrm>
              <a:off x="6061875" y="1567125"/>
              <a:ext cx="41850" cy="58625"/>
            </a:xfrm>
            <a:custGeom>
              <a:avLst/>
              <a:gdLst/>
              <a:ahLst/>
              <a:cxnLst/>
              <a:rect l="l" t="t" r="r" b="b"/>
              <a:pathLst>
                <a:path w="1674" h="2345" extrusionOk="0">
                  <a:moveTo>
                    <a:pt x="205" y="0"/>
                  </a:moveTo>
                  <a:cubicBezTo>
                    <a:pt x="100" y="0"/>
                    <a:pt x="1" y="111"/>
                    <a:pt x="7" y="214"/>
                  </a:cubicBezTo>
                  <a:cubicBezTo>
                    <a:pt x="29" y="537"/>
                    <a:pt x="206" y="856"/>
                    <a:pt x="321" y="1155"/>
                  </a:cubicBezTo>
                  <a:cubicBezTo>
                    <a:pt x="468" y="1537"/>
                    <a:pt x="529" y="1917"/>
                    <a:pt x="810" y="2231"/>
                  </a:cubicBezTo>
                  <a:cubicBezTo>
                    <a:pt x="879" y="2309"/>
                    <a:pt x="978" y="2345"/>
                    <a:pt x="1079" y="2345"/>
                  </a:cubicBezTo>
                  <a:cubicBezTo>
                    <a:pt x="1216" y="2345"/>
                    <a:pt x="1355" y="2277"/>
                    <a:pt x="1421" y="2153"/>
                  </a:cubicBezTo>
                  <a:cubicBezTo>
                    <a:pt x="1673" y="1677"/>
                    <a:pt x="1459" y="1203"/>
                    <a:pt x="1196" y="787"/>
                  </a:cubicBezTo>
                  <a:cubicBezTo>
                    <a:pt x="979" y="445"/>
                    <a:pt x="648" y="44"/>
                    <a:pt x="220" y="1"/>
                  </a:cubicBezTo>
                  <a:cubicBezTo>
                    <a:pt x="215" y="1"/>
                    <a:pt x="210" y="0"/>
                    <a:pt x="20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49;p3">
              <a:extLst>
                <a:ext uri="{FF2B5EF4-FFF2-40B4-BE49-F238E27FC236}">
                  <a16:creationId xmlns:a16="http://schemas.microsoft.com/office/drawing/2014/main" id="{BC9CCD22-3B4C-0363-51D8-A159E7F89DB7}"/>
                </a:ext>
              </a:extLst>
            </p:cNvPr>
            <p:cNvSpPr/>
            <p:nvPr/>
          </p:nvSpPr>
          <p:spPr>
            <a:xfrm>
              <a:off x="5871000" y="1442600"/>
              <a:ext cx="33550" cy="61525"/>
            </a:xfrm>
            <a:custGeom>
              <a:avLst/>
              <a:gdLst/>
              <a:ahLst/>
              <a:cxnLst/>
              <a:rect l="l" t="t" r="r" b="b"/>
              <a:pathLst>
                <a:path w="1342" h="2461" extrusionOk="0">
                  <a:moveTo>
                    <a:pt x="548" y="0"/>
                  </a:moveTo>
                  <a:cubicBezTo>
                    <a:pt x="473" y="0"/>
                    <a:pt x="399" y="28"/>
                    <a:pt x="331" y="89"/>
                  </a:cubicBezTo>
                  <a:cubicBezTo>
                    <a:pt x="1" y="386"/>
                    <a:pt x="193" y="937"/>
                    <a:pt x="330" y="1283"/>
                  </a:cubicBezTo>
                  <a:cubicBezTo>
                    <a:pt x="473" y="1642"/>
                    <a:pt x="605" y="2040"/>
                    <a:pt x="813" y="2366"/>
                  </a:cubicBezTo>
                  <a:cubicBezTo>
                    <a:pt x="849" y="2423"/>
                    <a:pt x="919" y="2460"/>
                    <a:pt x="986" y="2460"/>
                  </a:cubicBezTo>
                  <a:cubicBezTo>
                    <a:pt x="1032" y="2460"/>
                    <a:pt x="1076" y="2443"/>
                    <a:pt x="1109" y="2405"/>
                  </a:cubicBezTo>
                  <a:cubicBezTo>
                    <a:pt x="1342" y="2130"/>
                    <a:pt x="1238" y="1704"/>
                    <a:pt x="1176" y="1380"/>
                  </a:cubicBezTo>
                  <a:cubicBezTo>
                    <a:pt x="1105" y="1008"/>
                    <a:pt x="1099" y="343"/>
                    <a:pt x="779" y="89"/>
                  </a:cubicBezTo>
                  <a:cubicBezTo>
                    <a:pt x="706" y="32"/>
                    <a:pt x="627" y="0"/>
                    <a:pt x="548"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50;p3">
              <a:extLst>
                <a:ext uri="{FF2B5EF4-FFF2-40B4-BE49-F238E27FC236}">
                  <a16:creationId xmlns:a16="http://schemas.microsoft.com/office/drawing/2014/main" id="{8F8A36EF-1D1E-C8B2-AE44-50FD34C6FB1D}"/>
                </a:ext>
              </a:extLst>
            </p:cNvPr>
            <p:cNvSpPr/>
            <p:nvPr/>
          </p:nvSpPr>
          <p:spPr>
            <a:xfrm>
              <a:off x="5732950" y="1354800"/>
              <a:ext cx="53925" cy="23875"/>
            </a:xfrm>
            <a:custGeom>
              <a:avLst/>
              <a:gdLst/>
              <a:ahLst/>
              <a:cxnLst/>
              <a:rect l="l" t="t" r="r" b="b"/>
              <a:pathLst>
                <a:path w="2157" h="955" extrusionOk="0">
                  <a:moveTo>
                    <a:pt x="1667" y="1"/>
                  </a:moveTo>
                  <a:cubicBezTo>
                    <a:pt x="1437" y="1"/>
                    <a:pt x="1218" y="111"/>
                    <a:pt x="1004" y="216"/>
                  </a:cubicBezTo>
                  <a:cubicBezTo>
                    <a:pt x="709" y="362"/>
                    <a:pt x="331" y="465"/>
                    <a:pt x="71" y="660"/>
                  </a:cubicBezTo>
                  <a:cubicBezTo>
                    <a:pt x="26" y="695"/>
                    <a:pt x="0" y="766"/>
                    <a:pt x="51" y="811"/>
                  </a:cubicBezTo>
                  <a:cubicBezTo>
                    <a:pt x="173" y="918"/>
                    <a:pt x="336" y="955"/>
                    <a:pt x="502" y="955"/>
                  </a:cubicBezTo>
                  <a:cubicBezTo>
                    <a:pt x="652" y="955"/>
                    <a:pt x="805" y="925"/>
                    <a:pt x="936" y="891"/>
                  </a:cubicBezTo>
                  <a:cubicBezTo>
                    <a:pt x="1282" y="797"/>
                    <a:pt x="1696" y="708"/>
                    <a:pt x="1985" y="485"/>
                  </a:cubicBezTo>
                  <a:cubicBezTo>
                    <a:pt x="2157" y="355"/>
                    <a:pt x="2128" y="135"/>
                    <a:pt x="1929" y="53"/>
                  </a:cubicBezTo>
                  <a:cubicBezTo>
                    <a:pt x="1840" y="16"/>
                    <a:pt x="1753" y="1"/>
                    <a:pt x="1667"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51;p3">
              <a:extLst>
                <a:ext uri="{FF2B5EF4-FFF2-40B4-BE49-F238E27FC236}">
                  <a16:creationId xmlns:a16="http://schemas.microsoft.com/office/drawing/2014/main" id="{6E1E3716-328F-2F53-94D1-5964283E3583}"/>
                </a:ext>
              </a:extLst>
            </p:cNvPr>
            <p:cNvSpPr/>
            <p:nvPr/>
          </p:nvSpPr>
          <p:spPr>
            <a:xfrm>
              <a:off x="5725075" y="1321875"/>
              <a:ext cx="32925" cy="48050"/>
            </a:xfrm>
            <a:custGeom>
              <a:avLst/>
              <a:gdLst/>
              <a:ahLst/>
              <a:cxnLst/>
              <a:rect l="l" t="t" r="r" b="b"/>
              <a:pathLst>
                <a:path w="1317" h="1922" extrusionOk="0">
                  <a:moveTo>
                    <a:pt x="948" y="0"/>
                  </a:moveTo>
                  <a:cubicBezTo>
                    <a:pt x="925" y="0"/>
                    <a:pt x="901" y="4"/>
                    <a:pt x="880" y="13"/>
                  </a:cubicBezTo>
                  <a:cubicBezTo>
                    <a:pt x="264" y="258"/>
                    <a:pt x="145" y="1123"/>
                    <a:pt x="28" y="1699"/>
                  </a:cubicBezTo>
                  <a:cubicBezTo>
                    <a:pt x="1" y="1834"/>
                    <a:pt x="97" y="1921"/>
                    <a:pt x="201" y="1921"/>
                  </a:cubicBezTo>
                  <a:cubicBezTo>
                    <a:pt x="258" y="1921"/>
                    <a:pt x="316" y="1895"/>
                    <a:pt x="359" y="1838"/>
                  </a:cubicBezTo>
                  <a:cubicBezTo>
                    <a:pt x="701" y="1377"/>
                    <a:pt x="1316" y="821"/>
                    <a:pt x="1199" y="194"/>
                  </a:cubicBezTo>
                  <a:cubicBezTo>
                    <a:pt x="1179" y="88"/>
                    <a:pt x="1059" y="0"/>
                    <a:pt x="948"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52;p3">
              <a:extLst>
                <a:ext uri="{FF2B5EF4-FFF2-40B4-BE49-F238E27FC236}">
                  <a16:creationId xmlns:a16="http://schemas.microsoft.com/office/drawing/2014/main" id="{A7802077-FE1A-E65B-7EF2-BC8FA3359F8D}"/>
                </a:ext>
              </a:extLst>
            </p:cNvPr>
            <p:cNvSpPr/>
            <p:nvPr/>
          </p:nvSpPr>
          <p:spPr>
            <a:xfrm>
              <a:off x="5597775" y="1364750"/>
              <a:ext cx="69950" cy="27625"/>
            </a:xfrm>
            <a:custGeom>
              <a:avLst/>
              <a:gdLst/>
              <a:ahLst/>
              <a:cxnLst/>
              <a:rect l="l" t="t" r="r" b="b"/>
              <a:pathLst>
                <a:path w="2798" h="1105" extrusionOk="0">
                  <a:moveTo>
                    <a:pt x="1667" y="1"/>
                  </a:moveTo>
                  <a:cubicBezTo>
                    <a:pt x="1048" y="1"/>
                    <a:pt x="418" y="110"/>
                    <a:pt x="128" y="653"/>
                  </a:cubicBezTo>
                  <a:cubicBezTo>
                    <a:pt x="1" y="892"/>
                    <a:pt x="185" y="1105"/>
                    <a:pt x="419" y="1105"/>
                  </a:cubicBezTo>
                  <a:cubicBezTo>
                    <a:pt x="436" y="1105"/>
                    <a:pt x="454" y="1103"/>
                    <a:pt x="472" y="1101"/>
                  </a:cubicBezTo>
                  <a:cubicBezTo>
                    <a:pt x="827" y="1051"/>
                    <a:pt x="1151" y="853"/>
                    <a:pt x="1487" y="734"/>
                  </a:cubicBezTo>
                  <a:cubicBezTo>
                    <a:pt x="1870" y="598"/>
                    <a:pt x="2251" y="460"/>
                    <a:pt x="2638" y="332"/>
                  </a:cubicBezTo>
                  <a:cubicBezTo>
                    <a:pt x="2797" y="280"/>
                    <a:pt x="2767" y="52"/>
                    <a:pt x="2600" y="45"/>
                  </a:cubicBezTo>
                  <a:cubicBezTo>
                    <a:pt x="2329" y="32"/>
                    <a:pt x="1999" y="1"/>
                    <a:pt x="1667" y="1"/>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53;p3">
              <a:extLst>
                <a:ext uri="{FF2B5EF4-FFF2-40B4-BE49-F238E27FC236}">
                  <a16:creationId xmlns:a16="http://schemas.microsoft.com/office/drawing/2014/main" id="{79C19E5D-102B-98D3-C5B0-528B211557CD}"/>
                </a:ext>
              </a:extLst>
            </p:cNvPr>
            <p:cNvSpPr/>
            <p:nvPr/>
          </p:nvSpPr>
          <p:spPr>
            <a:xfrm>
              <a:off x="5533525" y="1201900"/>
              <a:ext cx="60675" cy="30100"/>
            </a:xfrm>
            <a:custGeom>
              <a:avLst/>
              <a:gdLst/>
              <a:ahLst/>
              <a:cxnLst/>
              <a:rect l="l" t="t" r="r" b="b"/>
              <a:pathLst>
                <a:path w="2427" h="1204" extrusionOk="0">
                  <a:moveTo>
                    <a:pt x="1982" y="0"/>
                  </a:moveTo>
                  <a:cubicBezTo>
                    <a:pt x="1717" y="0"/>
                    <a:pt x="1433" y="58"/>
                    <a:pt x="1196" y="113"/>
                  </a:cubicBezTo>
                  <a:cubicBezTo>
                    <a:pt x="795" y="208"/>
                    <a:pt x="445" y="366"/>
                    <a:pt x="178" y="686"/>
                  </a:cubicBezTo>
                  <a:cubicBezTo>
                    <a:pt x="1" y="900"/>
                    <a:pt x="135" y="1204"/>
                    <a:pt x="396" y="1204"/>
                  </a:cubicBezTo>
                  <a:cubicBezTo>
                    <a:pt x="421" y="1204"/>
                    <a:pt x="447" y="1201"/>
                    <a:pt x="475" y="1195"/>
                  </a:cubicBezTo>
                  <a:cubicBezTo>
                    <a:pt x="836" y="1117"/>
                    <a:pt x="1158" y="974"/>
                    <a:pt x="1492" y="817"/>
                  </a:cubicBezTo>
                  <a:cubicBezTo>
                    <a:pt x="1777" y="685"/>
                    <a:pt x="2145" y="536"/>
                    <a:pt x="2354" y="295"/>
                  </a:cubicBezTo>
                  <a:cubicBezTo>
                    <a:pt x="2427" y="210"/>
                    <a:pt x="2407" y="58"/>
                    <a:pt x="2284" y="31"/>
                  </a:cubicBezTo>
                  <a:cubicBezTo>
                    <a:pt x="2189" y="9"/>
                    <a:pt x="2087" y="0"/>
                    <a:pt x="1982"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54;p3">
              <a:extLst>
                <a:ext uri="{FF2B5EF4-FFF2-40B4-BE49-F238E27FC236}">
                  <a16:creationId xmlns:a16="http://schemas.microsoft.com/office/drawing/2014/main" id="{2AC0308D-2202-F954-5319-1BB63F6493E0}"/>
                </a:ext>
              </a:extLst>
            </p:cNvPr>
            <p:cNvSpPr/>
            <p:nvPr/>
          </p:nvSpPr>
          <p:spPr>
            <a:xfrm>
              <a:off x="5612325" y="1080925"/>
              <a:ext cx="47275" cy="52125"/>
            </a:xfrm>
            <a:custGeom>
              <a:avLst/>
              <a:gdLst/>
              <a:ahLst/>
              <a:cxnLst/>
              <a:rect l="l" t="t" r="r" b="b"/>
              <a:pathLst>
                <a:path w="1891" h="2085" extrusionOk="0">
                  <a:moveTo>
                    <a:pt x="1397" y="1"/>
                  </a:moveTo>
                  <a:cubicBezTo>
                    <a:pt x="971" y="1"/>
                    <a:pt x="653" y="391"/>
                    <a:pt x="457" y="749"/>
                  </a:cubicBezTo>
                  <a:cubicBezTo>
                    <a:pt x="286" y="1062"/>
                    <a:pt x="1" y="1615"/>
                    <a:pt x="211" y="1964"/>
                  </a:cubicBezTo>
                  <a:cubicBezTo>
                    <a:pt x="258" y="2041"/>
                    <a:pt x="340" y="2085"/>
                    <a:pt x="427" y="2085"/>
                  </a:cubicBezTo>
                  <a:cubicBezTo>
                    <a:pt x="449" y="2085"/>
                    <a:pt x="470" y="2082"/>
                    <a:pt x="491" y="2077"/>
                  </a:cubicBezTo>
                  <a:cubicBezTo>
                    <a:pt x="785" y="2005"/>
                    <a:pt x="995" y="1638"/>
                    <a:pt x="1192" y="1428"/>
                  </a:cubicBezTo>
                  <a:cubicBezTo>
                    <a:pt x="1465" y="1136"/>
                    <a:pt x="1864" y="882"/>
                    <a:pt x="1882" y="447"/>
                  </a:cubicBezTo>
                  <a:cubicBezTo>
                    <a:pt x="1891" y="258"/>
                    <a:pt x="1742" y="58"/>
                    <a:pt x="1556" y="19"/>
                  </a:cubicBezTo>
                  <a:cubicBezTo>
                    <a:pt x="1502" y="7"/>
                    <a:pt x="1449" y="1"/>
                    <a:pt x="1397"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55;p3">
              <a:extLst>
                <a:ext uri="{FF2B5EF4-FFF2-40B4-BE49-F238E27FC236}">
                  <a16:creationId xmlns:a16="http://schemas.microsoft.com/office/drawing/2014/main" id="{9AA976AD-F887-23AA-59C6-288A522C9B48}"/>
                </a:ext>
              </a:extLst>
            </p:cNvPr>
            <p:cNvSpPr/>
            <p:nvPr/>
          </p:nvSpPr>
          <p:spPr>
            <a:xfrm>
              <a:off x="5532750" y="1174150"/>
              <a:ext cx="46700" cy="21950"/>
            </a:xfrm>
            <a:custGeom>
              <a:avLst/>
              <a:gdLst/>
              <a:ahLst/>
              <a:cxnLst/>
              <a:rect l="l" t="t" r="r" b="b"/>
              <a:pathLst>
                <a:path w="1868" h="878" extrusionOk="0">
                  <a:moveTo>
                    <a:pt x="618" y="0"/>
                  </a:moveTo>
                  <a:cubicBezTo>
                    <a:pt x="456" y="0"/>
                    <a:pt x="299" y="41"/>
                    <a:pt x="167" y="153"/>
                  </a:cubicBezTo>
                  <a:cubicBezTo>
                    <a:pt x="1" y="293"/>
                    <a:pt x="36" y="629"/>
                    <a:pt x="240" y="720"/>
                  </a:cubicBezTo>
                  <a:cubicBezTo>
                    <a:pt x="489" y="831"/>
                    <a:pt x="771" y="785"/>
                    <a:pt x="1037" y="828"/>
                  </a:cubicBezTo>
                  <a:cubicBezTo>
                    <a:pt x="1182" y="851"/>
                    <a:pt x="1313" y="877"/>
                    <a:pt x="1444" y="877"/>
                  </a:cubicBezTo>
                  <a:cubicBezTo>
                    <a:pt x="1550" y="877"/>
                    <a:pt x="1655" y="860"/>
                    <a:pt x="1766" y="812"/>
                  </a:cubicBezTo>
                  <a:cubicBezTo>
                    <a:pt x="1833" y="782"/>
                    <a:pt x="1868" y="683"/>
                    <a:pt x="1845" y="617"/>
                  </a:cubicBezTo>
                  <a:cubicBezTo>
                    <a:pt x="1750" y="339"/>
                    <a:pt x="1489" y="224"/>
                    <a:pt x="1229" y="132"/>
                  </a:cubicBezTo>
                  <a:cubicBezTo>
                    <a:pt x="1039" y="65"/>
                    <a:pt x="824" y="0"/>
                    <a:pt x="618"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56;p3">
              <a:extLst>
                <a:ext uri="{FF2B5EF4-FFF2-40B4-BE49-F238E27FC236}">
                  <a16:creationId xmlns:a16="http://schemas.microsoft.com/office/drawing/2014/main" id="{D5E16C25-82B4-9B38-82DC-38E6A57D5A5C}"/>
                </a:ext>
              </a:extLst>
            </p:cNvPr>
            <p:cNvSpPr/>
            <p:nvPr/>
          </p:nvSpPr>
          <p:spPr>
            <a:xfrm>
              <a:off x="5551225" y="1233500"/>
              <a:ext cx="29100" cy="43725"/>
            </a:xfrm>
            <a:custGeom>
              <a:avLst/>
              <a:gdLst/>
              <a:ahLst/>
              <a:cxnLst/>
              <a:rect l="l" t="t" r="r" b="b"/>
              <a:pathLst>
                <a:path w="1164" h="1749" extrusionOk="0">
                  <a:moveTo>
                    <a:pt x="950" y="0"/>
                  </a:moveTo>
                  <a:cubicBezTo>
                    <a:pt x="895" y="0"/>
                    <a:pt x="837" y="27"/>
                    <a:pt x="797" y="84"/>
                  </a:cubicBezTo>
                  <a:cubicBezTo>
                    <a:pt x="528" y="473"/>
                    <a:pt x="0" y="1128"/>
                    <a:pt x="283" y="1618"/>
                  </a:cubicBezTo>
                  <a:cubicBezTo>
                    <a:pt x="327" y="1694"/>
                    <a:pt x="419" y="1748"/>
                    <a:pt x="509" y="1748"/>
                  </a:cubicBezTo>
                  <a:cubicBezTo>
                    <a:pt x="532" y="1748"/>
                    <a:pt x="554" y="1745"/>
                    <a:pt x="576" y="1737"/>
                  </a:cubicBezTo>
                  <a:cubicBezTo>
                    <a:pt x="1139" y="1542"/>
                    <a:pt x="1163" y="670"/>
                    <a:pt x="1128" y="174"/>
                  </a:cubicBezTo>
                  <a:cubicBezTo>
                    <a:pt x="1120" y="64"/>
                    <a:pt x="1037" y="0"/>
                    <a:pt x="950"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5" name="Google Shape;170;p3">
            <a:extLst>
              <a:ext uri="{FF2B5EF4-FFF2-40B4-BE49-F238E27FC236}">
                <a16:creationId xmlns:a16="http://schemas.microsoft.com/office/drawing/2014/main" id="{70D98C37-BEA8-E5CC-C552-B01FC904C0DD}"/>
              </a:ext>
            </a:extLst>
          </p:cNvPr>
          <p:cNvGrpSpPr/>
          <p:nvPr/>
        </p:nvGrpSpPr>
        <p:grpSpPr>
          <a:xfrm>
            <a:off x="7430704" y="369753"/>
            <a:ext cx="833250" cy="923000"/>
            <a:chOff x="1797975" y="820925"/>
            <a:chExt cx="833250" cy="923000"/>
          </a:xfrm>
        </p:grpSpPr>
        <p:sp>
          <p:nvSpPr>
            <p:cNvPr id="36" name="Google Shape;171;p3">
              <a:extLst>
                <a:ext uri="{FF2B5EF4-FFF2-40B4-BE49-F238E27FC236}">
                  <a16:creationId xmlns:a16="http://schemas.microsoft.com/office/drawing/2014/main" id="{AF0346C9-075D-65F1-858C-E2BE199E6B11}"/>
                </a:ext>
              </a:extLst>
            </p:cNvPr>
            <p:cNvSpPr/>
            <p:nvPr/>
          </p:nvSpPr>
          <p:spPr>
            <a:xfrm>
              <a:off x="2189925" y="820925"/>
              <a:ext cx="441300" cy="923000"/>
            </a:xfrm>
            <a:custGeom>
              <a:avLst/>
              <a:gdLst/>
              <a:ahLst/>
              <a:cxnLst/>
              <a:rect l="l" t="t" r="r" b="b"/>
              <a:pathLst>
                <a:path w="17652" h="36920" extrusionOk="0">
                  <a:moveTo>
                    <a:pt x="16810" y="1"/>
                  </a:moveTo>
                  <a:lnTo>
                    <a:pt x="9745" y="7168"/>
                  </a:lnTo>
                  <a:cubicBezTo>
                    <a:pt x="9745" y="7168"/>
                    <a:pt x="0" y="23529"/>
                    <a:pt x="9785" y="36920"/>
                  </a:cubicBezTo>
                  <a:cubicBezTo>
                    <a:pt x="9785" y="36920"/>
                    <a:pt x="11697" y="35812"/>
                    <a:pt x="13581" y="31766"/>
                  </a:cubicBezTo>
                  <a:lnTo>
                    <a:pt x="11886" y="30817"/>
                  </a:lnTo>
                  <a:lnTo>
                    <a:pt x="13844" y="31186"/>
                  </a:lnTo>
                  <a:cubicBezTo>
                    <a:pt x="14097" y="30602"/>
                    <a:pt x="14348" y="29964"/>
                    <a:pt x="14594" y="29266"/>
                  </a:cubicBezTo>
                  <a:lnTo>
                    <a:pt x="12854" y="28453"/>
                  </a:lnTo>
                  <a:lnTo>
                    <a:pt x="14769" y="28750"/>
                  </a:lnTo>
                  <a:cubicBezTo>
                    <a:pt x="15113" y="27711"/>
                    <a:pt x="15441" y="26547"/>
                    <a:pt x="15739" y="25247"/>
                  </a:cubicBezTo>
                  <a:lnTo>
                    <a:pt x="9817" y="23415"/>
                  </a:lnTo>
                  <a:lnTo>
                    <a:pt x="16060" y="23733"/>
                  </a:lnTo>
                  <a:cubicBezTo>
                    <a:pt x="17126" y="18248"/>
                    <a:pt x="17652" y="10599"/>
                    <a:pt x="16810"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72;p3">
              <a:extLst>
                <a:ext uri="{FF2B5EF4-FFF2-40B4-BE49-F238E27FC236}">
                  <a16:creationId xmlns:a16="http://schemas.microsoft.com/office/drawing/2014/main" id="{D1E61D6C-D3A2-ACE3-4D4A-931E8895A29C}"/>
                </a:ext>
              </a:extLst>
            </p:cNvPr>
            <p:cNvSpPr/>
            <p:nvPr/>
          </p:nvSpPr>
          <p:spPr>
            <a:xfrm>
              <a:off x="2208525" y="1007025"/>
              <a:ext cx="226025" cy="736900"/>
            </a:xfrm>
            <a:custGeom>
              <a:avLst/>
              <a:gdLst/>
              <a:ahLst/>
              <a:cxnLst/>
              <a:rect l="l" t="t" r="r" b="b"/>
              <a:pathLst>
                <a:path w="9041" h="29476" extrusionOk="0">
                  <a:moveTo>
                    <a:pt x="8845" y="0"/>
                  </a:moveTo>
                  <a:cubicBezTo>
                    <a:pt x="7633" y="2193"/>
                    <a:pt x="1" y="17101"/>
                    <a:pt x="9041" y="29476"/>
                  </a:cubicBezTo>
                  <a:cubicBezTo>
                    <a:pt x="1365" y="16462"/>
                    <a:pt x="8838" y="16"/>
                    <a:pt x="8845"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73;p3">
              <a:extLst>
                <a:ext uri="{FF2B5EF4-FFF2-40B4-BE49-F238E27FC236}">
                  <a16:creationId xmlns:a16="http://schemas.microsoft.com/office/drawing/2014/main" id="{A36613B8-1CD0-B05E-398B-2967BFBADB64}"/>
                </a:ext>
              </a:extLst>
            </p:cNvPr>
            <p:cNvSpPr/>
            <p:nvPr/>
          </p:nvSpPr>
          <p:spPr>
            <a:xfrm>
              <a:off x="1797975" y="984975"/>
              <a:ext cx="636300" cy="654900"/>
            </a:xfrm>
            <a:custGeom>
              <a:avLst/>
              <a:gdLst/>
              <a:ahLst/>
              <a:cxnLst/>
              <a:rect l="l" t="t" r="r" b="b"/>
              <a:pathLst>
                <a:path w="25452" h="26196" extrusionOk="0">
                  <a:moveTo>
                    <a:pt x="22162" y="0"/>
                  </a:moveTo>
                  <a:cubicBezTo>
                    <a:pt x="22162" y="0"/>
                    <a:pt x="1" y="7333"/>
                    <a:pt x="782" y="25998"/>
                  </a:cubicBezTo>
                  <a:cubicBezTo>
                    <a:pt x="782" y="25998"/>
                    <a:pt x="1971" y="26196"/>
                    <a:pt x="3510" y="26196"/>
                  </a:cubicBezTo>
                  <a:cubicBezTo>
                    <a:pt x="4855" y="26196"/>
                    <a:pt x="6466" y="26045"/>
                    <a:pt x="7786" y="25479"/>
                  </a:cubicBezTo>
                  <a:lnTo>
                    <a:pt x="6780" y="23843"/>
                  </a:lnTo>
                  <a:lnTo>
                    <a:pt x="8524" y="22601"/>
                  </a:lnTo>
                  <a:lnTo>
                    <a:pt x="6454" y="19503"/>
                  </a:lnTo>
                  <a:lnTo>
                    <a:pt x="6454" y="19503"/>
                  </a:lnTo>
                  <a:lnTo>
                    <a:pt x="9847" y="22377"/>
                  </a:lnTo>
                  <a:cubicBezTo>
                    <a:pt x="9847" y="22377"/>
                    <a:pt x="11696" y="20786"/>
                    <a:pt x="12350" y="19702"/>
                  </a:cubicBezTo>
                  <a:lnTo>
                    <a:pt x="8186" y="15441"/>
                  </a:lnTo>
                  <a:lnTo>
                    <a:pt x="8186" y="15441"/>
                  </a:lnTo>
                  <a:cubicBezTo>
                    <a:pt x="8186" y="15441"/>
                    <a:pt x="12189" y="17157"/>
                    <a:pt x="13078" y="18325"/>
                  </a:cubicBezTo>
                  <a:cubicBezTo>
                    <a:pt x="13078" y="18325"/>
                    <a:pt x="21796" y="9233"/>
                    <a:pt x="25451" y="844"/>
                  </a:cubicBezTo>
                  <a:lnTo>
                    <a:pt x="22162" y="0"/>
                  </a:ln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74;p3">
              <a:extLst>
                <a:ext uri="{FF2B5EF4-FFF2-40B4-BE49-F238E27FC236}">
                  <a16:creationId xmlns:a16="http://schemas.microsoft.com/office/drawing/2014/main" id="{4932CF41-0DD8-52CC-96D7-AF4EDDD610CC}"/>
                </a:ext>
              </a:extLst>
            </p:cNvPr>
            <p:cNvSpPr/>
            <p:nvPr/>
          </p:nvSpPr>
          <p:spPr>
            <a:xfrm>
              <a:off x="1797975" y="984975"/>
              <a:ext cx="554050" cy="649950"/>
            </a:xfrm>
            <a:custGeom>
              <a:avLst/>
              <a:gdLst/>
              <a:ahLst/>
              <a:cxnLst/>
              <a:rect l="l" t="t" r="r" b="b"/>
              <a:pathLst>
                <a:path w="22162" h="25998" extrusionOk="0">
                  <a:moveTo>
                    <a:pt x="22162" y="0"/>
                  </a:moveTo>
                  <a:cubicBezTo>
                    <a:pt x="22158" y="2"/>
                    <a:pt x="1" y="7335"/>
                    <a:pt x="782" y="25998"/>
                  </a:cubicBezTo>
                  <a:cubicBezTo>
                    <a:pt x="2579" y="6556"/>
                    <a:pt x="22158" y="1"/>
                    <a:pt x="22162"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0" name="Google Shape;711;p39">
            <a:extLst>
              <a:ext uri="{FF2B5EF4-FFF2-40B4-BE49-F238E27FC236}">
                <a16:creationId xmlns:a16="http://schemas.microsoft.com/office/drawing/2014/main" id="{199C35A8-3D63-C567-5AE8-060FA1AE3A42}"/>
              </a:ext>
            </a:extLst>
          </p:cNvPr>
          <p:cNvGrpSpPr/>
          <p:nvPr/>
        </p:nvGrpSpPr>
        <p:grpSpPr>
          <a:xfrm>
            <a:off x="5669169" y="537289"/>
            <a:ext cx="2986342" cy="605527"/>
            <a:chOff x="5973969" y="537289"/>
            <a:chExt cx="2986342" cy="605527"/>
          </a:xfrm>
        </p:grpSpPr>
        <p:sp>
          <p:nvSpPr>
            <p:cNvPr id="41" name="Google Shape;712;p39">
              <a:extLst>
                <a:ext uri="{FF2B5EF4-FFF2-40B4-BE49-F238E27FC236}">
                  <a16:creationId xmlns:a16="http://schemas.microsoft.com/office/drawing/2014/main" id="{D6E30449-4822-F43E-EC91-28D1509F49F1}"/>
                </a:ext>
              </a:extLst>
            </p:cNvPr>
            <p:cNvSpPr/>
            <p:nvPr/>
          </p:nvSpPr>
          <p:spPr>
            <a:xfrm>
              <a:off x="8762199" y="876185"/>
              <a:ext cx="198112" cy="78270"/>
            </a:xfrm>
            <a:custGeom>
              <a:avLst/>
              <a:gdLst/>
              <a:ahLst/>
              <a:cxnLst/>
              <a:rect l="l" t="t" r="r" b="b"/>
              <a:pathLst>
                <a:path w="7029" h="2777" extrusionOk="0">
                  <a:moveTo>
                    <a:pt x="7028" y="0"/>
                  </a:moveTo>
                  <a:lnTo>
                    <a:pt x="7028" y="0"/>
                  </a:lnTo>
                  <a:cubicBezTo>
                    <a:pt x="6585" y="374"/>
                    <a:pt x="6048" y="608"/>
                    <a:pt x="5488" y="654"/>
                  </a:cubicBezTo>
                  <a:cubicBezTo>
                    <a:pt x="4834" y="701"/>
                    <a:pt x="4227" y="911"/>
                    <a:pt x="3713" y="1308"/>
                  </a:cubicBezTo>
                  <a:cubicBezTo>
                    <a:pt x="3620" y="1378"/>
                    <a:pt x="3503" y="1425"/>
                    <a:pt x="3410" y="1471"/>
                  </a:cubicBezTo>
                  <a:cubicBezTo>
                    <a:pt x="3363" y="1483"/>
                    <a:pt x="3322" y="1489"/>
                    <a:pt x="3284" y="1489"/>
                  </a:cubicBezTo>
                  <a:cubicBezTo>
                    <a:pt x="3246" y="1489"/>
                    <a:pt x="3211" y="1483"/>
                    <a:pt x="3176" y="1471"/>
                  </a:cubicBezTo>
                  <a:cubicBezTo>
                    <a:pt x="2817" y="1319"/>
                    <a:pt x="2425" y="1241"/>
                    <a:pt x="2034" y="1241"/>
                  </a:cubicBezTo>
                  <a:cubicBezTo>
                    <a:pt x="1765" y="1241"/>
                    <a:pt x="1496" y="1278"/>
                    <a:pt x="1238" y="1355"/>
                  </a:cubicBezTo>
                  <a:cubicBezTo>
                    <a:pt x="1168" y="1359"/>
                    <a:pt x="1098" y="1360"/>
                    <a:pt x="1028" y="1360"/>
                  </a:cubicBezTo>
                  <a:cubicBezTo>
                    <a:pt x="678" y="1360"/>
                    <a:pt x="331" y="1312"/>
                    <a:pt x="1" y="1215"/>
                  </a:cubicBezTo>
                  <a:lnTo>
                    <a:pt x="1" y="1215"/>
                  </a:lnTo>
                  <a:cubicBezTo>
                    <a:pt x="304" y="1682"/>
                    <a:pt x="1075" y="1728"/>
                    <a:pt x="1542" y="1728"/>
                  </a:cubicBezTo>
                  <a:cubicBezTo>
                    <a:pt x="1798" y="1728"/>
                    <a:pt x="2055" y="1798"/>
                    <a:pt x="2312" y="1915"/>
                  </a:cubicBezTo>
                  <a:cubicBezTo>
                    <a:pt x="2242" y="1962"/>
                    <a:pt x="2219" y="2032"/>
                    <a:pt x="2195" y="2102"/>
                  </a:cubicBezTo>
                  <a:cubicBezTo>
                    <a:pt x="2079" y="2125"/>
                    <a:pt x="1939" y="2172"/>
                    <a:pt x="1822" y="2242"/>
                  </a:cubicBezTo>
                  <a:cubicBezTo>
                    <a:pt x="2009" y="2265"/>
                    <a:pt x="2195" y="2335"/>
                    <a:pt x="2359" y="2405"/>
                  </a:cubicBezTo>
                  <a:cubicBezTo>
                    <a:pt x="2742" y="2691"/>
                    <a:pt x="3015" y="2777"/>
                    <a:pt x="3242" y="2777"/>
                  </a:cubicBezTo>
                  <a:cubicBezTo>
                    <a:pt x="3587" y="2777"/>
                    <a:pt x="3831" y="2580"/>
                    <a:pt x="4204" y="2580"/>
                  </a:cubicBezTo>
                  <a:cubicBezTo>
                    <a:pt x="4289" y="2580"/>
                    <a:pt x="4382" y="2590"/>
                    <a:pt x="4484" y="2615"/>
                  </a:cubicBezTo>
                  <a:lnTo>
                    <a:pt x="4530" y="2615"/>
                  </a:lnTo>
                  <a:cubicBezTo>
                    <a:pt x="4638" y="2645"/>
                    <a:pt x="4749" y="2660"/>
                    <a:pt x="4860" y="2660"/>
                  </a:cubicBezTo>
                  <a:cubicBezTo>
                    <a:pt x="5181" y="2660"/>
                    <a:pt x="5501" y="2538"/>
                    <a:pt x="5744" y="2312"/>
                  </a:cubicBezTo>
                  <a:lnTo>
                    <a:pt x="5744" y="2312"/>
                  </a:lnTo>
                  <a:cubicBezTo>
                    <a:pt x="5651" y="2318"/>
                    <a:pt x="5559" y="2321"/>
                    <a:pt x="5468" y="2321"/>
                  </a:cubicBezTo>
                  <a:cubicBezTo>
                    <a:pt x="5194" y="2321"/>
                    <a:pt x="4927" y="2294"/>
                    <a:pt x="4647" y="2242"/>
                  </a:cubicBezTo>
                  <a:cubicBezTo>
                    <a:pt x="4460" y="2172"/>
                    <a:pt x="4297" y="1518"/>
                    <a:pt x="5371" y="1145"/>
                  </a:cubicBezTo>
                  <a:cubicBezTo>
                    <a:pt x="6001" y="911"/>
                    <a:pt x="6585" y="514"/>
                    <a:pt x="7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713;p39">
              <a:extLst>
                <a:ext uri="{FF2B5EF4-FFF2-40B4-BE49-F238E27FC236}">
                  <a16:creationId xmlns:a16="http://schemas.microsoft.com/office/drawing/2014/main" id="{92EEC80C-0272-BF04-B4C3-F91540AEB94F}"/>
                </a:ext>
              </a:extLst>
            </p:cNvPr>
            <p:cNvSpPr/>
            <p:nvPr/>
          </p:nvSpPr>
          <p:spPr>
            <a:xfrm>
              <a:off x="7375666" y="1018914"/>
              <a:ext cx="253186" cy="123901"/>
            </a:xfrm>
            <a:custGeom>
              <a:avLst/>
              <a:gdLst/>
              <a:ahLst/>
              <a:cxnLst/>
              <a:rect l="l" t="t" r="r" b="b"/>
              <a:pathLst>
                <a:path w="8983" h="4396" extrusionOk="0">
                  <a:moveTo>
                    <a:pt x="8562" y="0"/>
                  </a:moveTo>
                  <a:cubicBezTo>
                    <a:pt x="8512" y="0"/>
                    <a:pt x="8459" y="15"/>
                    <a:pt x="8405" y="50"/>
                  </a:cubicBezTo>
                  <a:cubicBezTo>
                    <a:pt x="8359" y="73"/>
                    <a:pt x="8265" y="96"/>
                    <a:pt x="8219" y="143"/>
                  </a:cubicBezTo>
                  <a:cubicBezTo>
                    <a:pt x="7238" y="470"/>
                    <a:pt x="6374" y="1077"/>
                    <a:pt x="5744" y="1871"/>
                  </a:cubicBezTo>
                  <a:cubicBezTo>
                    <a:pt x="5627" y="2058"/>
                    <a:pt x="5464" y="2221"/>
                    <a:pt x="5277" y="2338"/>
                  </a:cubicBezTo>
                  <a:cubicBezTo>
                    <a:pt x="5225" y="2372"/>
                    <a:pt x="5174" y="2394"/>
                    <a:pt x="5123" y="2394"/>
                  </a:cubicBezTo>
                  <a:cubicBezTo>
                    <a:pt x="5104" y="2394"/>
                    <a:pt x="5085" y="2391"/>
                    <a:pt x="5067" y="2385"/>
                  </a:cubicBezTo>
                  <a:cubicBezTo>
                    <a:pt x="4852" y="2357"/>
                    <a:pt x="4636" y="2343"/>
                    <a:pt x="4421" y="2343"/>
                  </a:cubicBezTo>
                  <a:cubicBezTo>
                    <a:pt x="3560" y="2343"/>
                    <a:pt x="2708" y="2567"/>
                    <a:pt x="1961" y="3015"/>
                  </a:cubicBezTo>
                  <a:cubicBezTo>
                    <a:pt x="1464" y="3291"/>
                    <a:pt x="529" y="3321"/>
                    <a:pt x="158" y="3321"/>
                  </a:cubicBezTo>
                  <a:cubicBezTo>
                    <a:pt x="59" y="3321"/>
                    <a:pt x="0" y="3318"/>
                    <a:pt x="0" y="3318"/>
                  </a:cubicBezTo>
                  <a:lnTo>
                    <a:pt x="0" y="3318"/>
                  </a:lnTo>
                  <a:cubicBezTo>
                    <a:pt x="305" y="3592"/>
                    <a:pt x="714" y="3681"/>
                    <a:pt x="1138" y="3681"/>
                  </a:cubicBezTo>
                  <a:cubicBezTo>
                    <a:pt x="1655" y="3681"/>
                    <a:pt x="2194" y="3548"/>
                    <a:pt x="2592" y="3459"/>
                  </a:cubicBezTo>
                  <a:cubicBezTo>
                    <a:pt x="2802" y="3406"/>
                    <a:pt x="3038" y="3380"/>
                    <a:pt x="3271" y="3380"/>
                  </a:cubicBezTo>
                  <a:cubicBezTo>
                    <a:pt x="3349" y="3380"/>
                    <a:pt x="3426" y="3383"/>
                    <a:pt x="3502" y="3389"/>
                  </a:cubicBezTo>
                  <a:cubicBezTo>
                    <a:pt x="3642" y="3389"/>
                    <a:pt x="3759" y="3529"/>
                    <a:pt x="3759" y="3669"/>
                  </a:cubicBezTo>
                  <a:cubicBezTo>
                    <a:pt x="3759" y="3692"/>
                    <a:pt x="3759" y="3739"/>
                    <a:pt x="3759" y="3762"/>
                  </a:cubicBezTo>
                  <a:cubicBezTo>
                    <a:pt x="3572" y="3785"/>
                    <a:pt x="3245" y="4112"/>
                    <a:pt x="3245" y="4112"/>
                  </a:cubicBezTo>
                  <a:cubicBezTo>
                    <a:pt x="3345" y="4096"/>
                    <a:pt x="3447" y="4088"/>
                    <a:pt x="3551" y="4088"/>
                  </a:cubicBezTo>
                  <a:cubicBezTo>
                    <a:pt x="3741" y="4088"/>
                    <a:pt x="3937" y="4114"/>
                    <a:pt x="4133" y="4159"/>
                  </a:cubicBezTo>
                  <a:cubicBezTo>
                    <a:pt x="4587" y="4329"/>
                    <a:pt x="4937" y="4396"/>
                    <a:pt x="5222" y="4396"/>
                  </a:cubicBezTo>
                  <a:cubicBezTo>
                    <a:pt x="6226" y="4396"/>
                    <a:pt x="6417" y="3570"/>
                    <a:pt x="7471" y="3552"/>
                  </a:cubicBezTo>
                  <a:lnTo>
                    <a:pt x="7542" y="3552"/>
                  </a:lnTo>
                  <a:cubicBezTo>
                    <a:pt x="7682" y="3552"/>
                    <a:pt x="7822" y="3529"/>
                    <a:pt x="7938" y="3505"/>
                  </a:cubicBezTo>
                  <a:cubicBezTo>
                    <a:pt x="8313" y="3439"/>
                    <a:pt x="8230" y="2916"/>
                    <a:pt x="7906" y="2916"/>
                  </a:cubicBezTo>
                  <a:cubicBezTo>
                    <a:pt x="7886" y="2916"/>
                    <a:pt x="7866" y="2918"/>
                    <a:pt x="7845" y="2922"/>
                  </a:cubicBezTo>
                  <a:cubicBezTo>
                    <a:pt x="7798" y="2933"/>
                    <a:pt x="7752" y="2939"/>
                    <a:pt x="7708" y="2939"/>
                  </a:cubicBezTo>
                  <a:cubicBezTo>
                    <a:pt x="7664" y="2939"/>
                    <a:pt x="7623" y="2933"/>
                    <a:pt x="7588" y="2922"/>
                  </a:cubicBezTo>
                  <a:cubicBezTo>
                    <a:pt x="7261" y="2875"/>
                    <a:pt x="6724" y="1964"/>
                    <a:pt x="8219" y="937"/>
                  </a:cubicBezTo>
                  <a:cubicBezTo>
                    <a:pt x="8382" y="820"/>
                    <a:pt x="8546" y="680"/>
                    <a:pt x="8709" y="563"/>
                  </a:cubicBezTo>
                  <a:cubicBezTo>
                    <a:pt x="8982" y="388"/>
                    <a:pt x="8815" y="0"/>
                    <a:pt x="8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714;p39">
              <a:extLst>
                <a:ext uri="{FF2B5EF4-FFF2-40B4-BE49-F238E27FC236}">
                  <a16:creationId xmlns:a16="http://schemas.microsoft.com/office/drawing/2014/main" id="{8C140612-90DD-8175-303A-814C03FF32A3}"/>
                </a:ext>
              </a:extLst>
            </p:cNvPr>
            <p:cNvSpPr/>
            <p:nvPr/>
          </p:nvSpPr>
          <p:spPr>
            <a:xfrm>
              <a:off x="6589924" y="1040701"/>
              <a:ext cx="210598" cy="100649"/>
            </a:xfrm>
            <a:custGeom>
              <a:avLst/>
              <a:gdLst/>
              <a:ahLst/>
              <a:cxnLst/>
              <a:rect l="l" t="t" r="r" b="b"/>
              <a:pathLst>
                <a:path w="7472" h="3571" extrusionOk="0">
                  <a:moveTo>
                    <a:pt x="7472" y="1"/>
                  </a:moveTo>
                  <a:lnTo>
                    <a:pt x="7472" y="1"/>
                  </a:lnTo>
                  <a:cubicBezTo>
                    <a:pt x="7075" y="467"/>
                    <a:pt x="6514" y="794"/>
                    <a:pt x="5907" y="958"/>
                  </a:cubicBezTo>
                  <a:cubicBezTo>
                    <a:pt x="5207" y="1075"/>
                    <a:pt x="4553" y="1401"/>
                    <a:pt x="4040" y="1892"/>
                  </a:cubicBezTo>
                  <a:cubicBezTo>
                    <a:pt x="3946" y="1985"/>
                    <a:pt x="3829" y="2078"/>
                    <a:pt x="3713" y="2149"/>
                  </a:cubicBezTo>
                  <a:cubicBezTo>
                    <a:pt x="3663" y="2165"/>
                    <a:pt x="3614" y="2182"/>
                    <a:pt x="3564" y="2182"/>
                  </a:cubicBezTo>
                  <a:cubicBezTo>
                    <a:pt x="3544" y="2182"/>
                    <a:pt x="3523" y="2179"/>
                    <a:pt x="3503" y="2172"/>
                  </a:cubicBezTo>
                  <a:cubicBezTo>
                    <a:pt x="3206" y="2086"/>
                    <a:pt x="2906" y="2043"/>
                    <a:pt x="2609" y="2043"/>
                  </a:cubicBezTo>
                  <a:cubicBezTo>
                    <a:pt x="2179" y="2043"/>
                    <a:pt x="1755" y="2133"/>
                    <a:pt x="1355" y="2312"/>
                  </a:cubicBezTo>
                  <a:cubicBezTo>
                    <a:pt x="1199" y="2359"/>
                    <a:pt x="997" y="2374"/>
                    <a:pt x="796" y="2374"/>
                  </a:cubicBezTo>
                  <a:cubicBezTo>
                    <a:pt x="395" y="2374"/>
                    <a:pt x="0" y="2312"/>
                    <a:pt x="0" y="2312"/>
                  </a:cubicBezTo>
                  <a:lnTo>
                    <a:pt x="0" y="2312"/>
                  </a:lnTo>
                  <a:cubicBezTo>
                    <a:pt x="252" y="2609"/>
                    <a:pt x="684" y="2679"/>
                    <a:pt x="1096" y="2679"/>
                  </a:cubicBezTo>
                  <a:cubicBezTo>
                    <a:pt x="1333" y="2679"/>
                    <a:pt x="1564" y="2656"/>
                    <a:pt x="1751" y="2639"/>
                  </a:cubicBezTo>
                  <a:cubicBezTo>
                    <a:pt x="1800" y="2635"/>
                    <a:pt x="1848" y="2633"/>
                    <a:pt x="1897" y="2633"/>
                  </a:cubicBezTo>
                  <a:cubicBezTo>
                    <a:pt x="2135" y="2633"/>
                    <a:pt x="2383" y="2678"/>
                    <a:pt x="2615" y="2756"/>
                  </a:cubicBezTo>
                  <a:cubicBezTo>
                    <a:pt x="2545" y="2826"/>
                    <a:pt x="2522" y="2896"/>
                    <a:pt x="2522" y="2966"/>
                  </a:cubicBezTo>
                  <a:cubicBezTo>
                    <a:pt x="2382" y="3012"/>
                    <a:pt x="2242" y="3082"/>
                    <a:pt x="2125" y="3176"/>
                  </a:cubicBezTo>
                  <a:cubicBezTo>
                    <a:pt x="2335" y="3176"/>
                    <a:pt x="2545" y="3223"/>
                    <a:pt x="2732" y="3293"/>
                  </a:cubicBezTo>
                  <a:cubicBezTo>
                    <a:pt x="3111" y="3498"/>
                    <a:pt x="3387" y="3570"/>
                    <a:pt x="3610" y="3570"/>
                  </a:cubicBezTo>
                  <a:cubicBezTo>
                    <a:pt x="4125" y="3570"/>
                    <a:pt x="4358" y="3189"/>
                    <a:pt x="4907" y="3189"/>
                  </a:cubicBezTo>
                  <a:cubicBezTo>
                    <a:pt x="4958" y="3189"/>
                    <a:pt x="5011" y="3192"/>
                    <a:pt x="5067" y="3199"/>
                  </a:cubicBezTo>
                  <a:lnTo>
                    <a:pt x="5137" y="3199"/>
                  </a:lnTo>
                  <a:cubicBezTo>
                    <a:pt x="5202" y="3209"/>
                    <a:pt x="5267" y="3214"/>
                    <a:pt x="5333" y="3214"/>
                  </a:cubicBezTo>
                  <a:cubicBezTo>
                    <a:pt x="5737" y="3214"/>
                    <a:pt x="6140" y="3031"/>
                    <a:pt x="6421" y="2709"/>
                  </a:cubicBezTo>
                  <a:lnTo>
                    <a:pt x="6421" y="2709"/>
                  </a:lnTo>
                  <a:cubicBezTo>
                    <a:pt x="6123" y="2761"/>
                    <a:pt x="5813" y="2788"/>
                    <a:pt x="5508" y="2788"/>
                  </a:cubicBezTo>
                  <a:cubicBezTo>
                    <a:pt x="5407" y="2788"/>
                    <a:pt x="5306" y="2785"/>
                    <a:pt x="5207" y="2779"/>
                  </a:cubicBezTo>
                  <a:cubicBezTo>
                    <a:pt x="4997" y="2709"/>
                    <a:pt x="4717" y="2032"/>
                    <a:pt x="5837" y="1471"/>
                  </a:cubicBezTo>
                  <a:cubicBezTo>
                    <a:pt x="6514" y="1145"/>
                    <a:pt x="7075" y="631"/>
                    <a:pt x="7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715;p39">
              <a:extLst>
                <a:ext uri="{FF2B5EF4-FFF2-40B4-BE49-F238E27FC236}">
                  <a16:creationId xmlns:a16="http://schemas.microsoft.com/office/drawing/2014/main" id="{E01DAE55-05FD-8762-237F-A268122E61E6}"/>
                </a:ext>
              </a:extLst>
            </p:cNvPr>
            <p:cNvSpPr/>
            <p:nvPr/>
          </p:nvSpPr>
          <p:spPr>
            <a:xfrm>
              <a:off x="5973969" y="537289"/>
              <a:ext cx="128354" cy="60823"/>
            </a:xfrm>
            <a:custGeom>
              <a:avLst/>
              <a:gdLst/>
              <a:ahLst/>
              <a:cxnLst/>
              <a:rect l="l" t="t" r="r" b="b"/>
              <a:pathLst>
                <a:path w="4554" h="2158" extrusionOk="0">
                  <a:moveTo>
                    <a:pt x="4553" y="0"/>
                  </a:moveTo>
                  <a:lnTo>
                    <a:pt x="4553" y="0"/>
                  </a:lnTo>
                  <a:cubicBezTo>
                    <a:pt x="4320" y="280"/>
                    <a:pt x="3970" y="467"/>
                    <a:pt x="3596" y="560"/>
                  </a:cubicBezTo>
                  <a:cubicBezTo>
                    <a:pt x="3176" y="631"/>
                    <a:pt x="2779" y="841"/>
                    <a:pt x="2475" y="1144"/>
                  </a:cubicBezTo>
                  <a:cubicBezTo>
                    <a:pt x="2405" y="1214"/>
                    <a:pt x="2312" y="1284"/>
                    <a:pt x="2195" y="1331"/>
                  </a:cubicBezTo>
                  <a:cubicBezTo>
                    <a:pt x="2005" y="1271"/>
                    <a:pt x="1806" y="1241"/>
                    <a:pt x="1608" y="1241"/>
                  </a:cubicBezTo>
                  <a:cubicBezTo>
                    <a:pt x="1344" y="1241"/>
                    <a:pt x="1081" y="1294"/>
                    <a:pt x="841" y="1401"/>
                  </a:cubicBezTo>
                  <a:cubicBezTo>
                    <a:pt x="701" y="1424"/>
                    <a:pt x="561" y="1436"/>
                    <a:pt x="421" y="1436"/>
                  </a:cubicBezTo>
                  <a:cubicBezTo>
                    <a:pt x="281" y="1436"/>
                    <a:pt x="141" y="1424"/>
                    <a:pt x="0" y="1401"/>
                  </a:cubicBezTo>
                  <a:lnTo>
                    <a:pt x="0" y="1401"/>
                  </a:lnTo>
                  <a:cubicBezTo>
                    <a:pt x="172" y="1588"/>
                    <a:pt x="457" y="1629"/>
                    <a:pt x="718" y="1629"/>
                  </a:cubicBezTo>
                  <a:cubicBezTo>
                    <a:pt x="849" y="1629"/>
                    <a:pt x="973" y="1619"/>
                    <a:pt x="1074" y="1611"/>
                  </a:cubicBezTo>
                  <a:cubicBezTo>
                    <a:pt x="1118" y="1605"/>
                    <a:pt x="1164" y="1602"/>
                    <a:pt x="1210" y="1602"/>
                  </a:cubicBezTo>
                  <a:cubicBezTo>
                    <a:pt x="1336" y="1602"/>
                    <a:pt x="1468" y="1624"/>
                    <a:pt x="1588" y="1658"/>
                  </a:cubicBezTo>
                  <a:cubicBezTo>
                    <a:pt x="1565" y="1705"/>
                    <a:pt x="1541" y="1751"/>
                    <a:pt x="1541" y="1798"/>
                  </a:cubicBezTo>
                  <a:cubicBezTo>
                    <a:pt x="1448" y="1821"/>
                    <a:pt x="1378" y="1868"/>
                    <a:pt x="1308" y="1915"/>
                  </a:cubicBezTo>
                  <a:cubicBezTo>
                    <a:pt x="1425" y="1915"/>
                    <a:pt x="1565" y="1938"/>
                    <a:pt x="1682" y="1985"/>
                  </a:cubicBezTo>
                  <a:cubicBezTo>
                    <a:pt x="1911" y="2113"/>
                    <a:pt x="2078" y="2157"/>
                    <a:pt x="2213" y="2157"/>
                  </a:cubicBezTo>
                  <a:cubicBezTo>
                    <a:pt x="2519" y="2157"/>
                    <a:pt x="2665" y="1932"/>
                    <a:pt x="3006" y="1932"/>
                  </a:cubicBezTo>
                  <a:cubicBezTo>
                    <a:pt x="3037" y="1932"/>
                    <a:pt x="3071" y="1934"/>
                    <a:pt x="3106" y="1938"/>
                  </a:cubicBezTo>
                  <a:lnTo>
                    <a:pt x="3129" y="1938"/>
                  </a:lnTo>
                  <a:cubicBezTo>
                    <a:pt x="3174" y="1945"/>
                    <a:pt x="3218" y="1948"/>
                    <a:pt x="3262" y="1948"/>
                  </a:cubicBezTo>
                  <a:cubicBezTo>
                    <a:pt x="3514" y="1948"/>
                    <a:pt x="3744" y="1837"/>
                    <a:pt x="3923" y="1658"/>
                  </a:cubicBezTo>
                  <a:lnTo>
                    <a:pt x="3923" y="1658"/>
                  </a:lnTo>
                  <a:cubicBezTo>
                    <a:pt x="3666" y="1681"/>
                    <a:pt x="3433" y="1705"/>
                    <a:pt x="3176" y="1705"/>
                  </a:cubicBezTo>
                  <a:cubicBezTo>
                    <a:pt x="3059" y="1658"/>
                    <a:pt x="2896" y="1238"/>
                    <a:pt x="3573" y="911"/>
                  </a:cubicBezTo>
                  <a:cubicBezTo>
                    <a:pt x="3970" y="701"/>
                    <a:pt x="4320" y="374"/>
                    <a:pt x="4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716;p39">
              <a:extLst>
                <a:ext uri="{FF2B5EF4-FFF2-40B4-BE49-F238E27FC236}">
                  <a16:creationId xmlns:a16="http://schemas.microsoft.com/office/drawing/2014/main" id="{4EE3BE18-B140-8BA1-8B24-9106F90796CA}"/>
                </a:ext>
              </a:extLst>
            </p:cNvPr>
            <p:cNvSpPr/>
            <p:nvPr/>
          </p:nvSpPr>
          <p:spPr>
            <a:xfrm>
              <a:off x="7042012" y="712317"/>
              <a:ext cx="197436" cy="78777"/>
            </a:xfrm>
            <a:custGeom>
              <a:avLst/>
              <a:gdLst/>
              <a:ahLst/>
              <a:cxnLst/>
              <a:rect l="l" t="t" r="r" b="b"/>
              <a:pathLst>
                <a:path w="7005" h="2795" extrusionOk="0">
                  <a:moveTo>
                    <a:pt x="7005" y="1"/>
                  </a:moveTo>
                  <a:lnTo>
                    <a:pt x="7005" y="1"/>
                  </a:lnTo>
                  <a:cubicBezTo>
                    <a:pt x="6585" y="374"/>
                    <a:pt x="6048" y="631"/>
                    <a:pt x="5487" y="678"/>
                  </a:cubicBezTo>
                  <a:cubicBezTo>
                    <a:pt x="4834" y="725"/>
                    <a:pt x="4227" y="935"/>
                    <a:pt x="3713" y="1308"/>
                  </a:cubicBezTo>
                  <a:cubicBezTo>
                    <a:pt x="3620" y="1378"/>
                    <a:pt x="3503" y="1448"/>
                    <a:pt x="3386" y="1495"/>
                  </a:cubicBezTo>
                  <a:cubicBezTo>
                    <a:pt x="3351" y="1507"/>
                    <a:pt x="3316" y="1513"/>
                    <a:pt x="3278" y="1513"/>
                  </a:cubicBezTo>
                  <a:cubicBezTo>
                    <a:pt x="3240" y="1513"/>
                    <a:pt x="3199" y="1507"/>
                    <a:pt x="3153" y="1495"/>
                  </a:cubicBezTo>
                  <a:cubicBezTo>
                    <a:pt x="2793" y="1343"/>
                    <a:pt x="2410" y="1265"/>
                    <a:pt x="2026" y="1265"/>
                  </a:cubicBezTo>
                  <a:cubicBezTo>
                    <a:pt x="1761" y="1265"/>
                    <a:pt x="1495" y="1302"/>
                    <a:pt x="1238" y="1378"/>
                  </a:cubicBezTo>
                  <a:cubicBezTo>
                    <a:pt x="1170" y="1382"/>
                    <a:pt x="1102" y="1384"/>
                    <a:pt x="1033" y="1384"/>
                  </a:cubicBezTo>
                  <a:cubicBezTo>
                    <a:pt x="682" y="1384"/>
                    <a:pt x="333" y="1332"/>
                    <a:pt x="1" y="1215"/>
                  </a:cubicBezTo>
                  <a:lnTo>
                    <a:pt x="1" y="1215"/>
                  </a:lnTo>
                  <a:cubicBezTo>
                    <a:pt x="304" y="1705"/>
                    <a:pt x="1075" y="1729"/>
                    <a:pt x="1542" y="1752"/>
                  </a:cubicBezTo>
                  <a:cubicBezTo>
                    <a:pt x="1798" y="1752"/>
                    <a:pt x="2055" y="1822"/>
                    <a:pt x="2289" y="1939"/>
                  </a:cubicBezTo>
                  <a:cubicBezTo>
                    <a:pt x="2242" y="1985"/>
                    <a:pt x="2195" y="2055"/>
                    <a:pt x="2195" y="2125"/>
                  </a:cubicBezTo>
                  <a:cubicBezTo>
                    <a:pt x="2055" y="2149"/>
                    <a:pt x="1938" y="2172"/>
                    <a:pt x="1822" y="2242"/>
                  </a:cubicBezTo>
                  <a:cubicBezTo>
                    <a:pt x="2008" y="2289"/>
                    <a:pt x="2195" y="2336"/>
                    <a:pt x="2359" y="2429"/>
                  </a:cubicBezTo>
                  <a:cubicBezTo>
                    <a:pt x="2734" y="2709"/>
                    <a:pt x="3003" y="2794"/>
                    <a:pt x="3227" y="2794"/>
                  </a:cubicBezTo>
                  <a:cubicBezTo>
                    <a:pt x="3580" y="2794"/>
                    <a:pt x="3822" y="2581"/>
                    <a:pt x="4195" y="2581"/>
                  </a:cubicBezTo>
                  <a:cubicBezTo>
                    <a:pt x="4276" y="2581"/>
                    <a:pt x="4364" y="2591"/>
                    <a:pt x="4460" y="2616"/>
                  </a:cubicBezTo>
                  <a:lnTo>
                    <a:pt x="4507" y="2616"/>
                  </a:lnTo>
                  <a:cubicBezTo>
                    <a:pt x="4633" y="2656"/>
                    <a:pt x="4760" y="2675"/>
                    <a:pt x="4886" y="2675"/>
                  </a:cubicBezTo>
                  <a:cubicBezTo>
                    <a:pt x="5204" y="2675"/>
                    <a:pt x="5510" y="2553"/>
                    <a:pt x="5744" y="2336"/>
                  </a:cubicBezTo>
                  <a:lnTo>
                    <a:pt x="5744" y="2336"/>
                  </a:lnTo>
                  <a:cubicBezTo>
                    <a:pt x="5651" y="2341"/>
                    <a:pt x="5557" y="2344"/>
                    <a:pt x="5464" y="2344"/>
                  </a:cubicBezTo>
                  <a:cubicBezTo>
                    <a:pt x="5185" y="2344"/>
                    <a:pt x="4909" y="2318"/>
                    <a:pt x="4647" y="2266"/>
                  </a:cubicBezTo>
                  <a:cubicBezTo>
                    <a:pt x="4460" y="2172"/>
                    <a:pt x="4297" y="1542"/>
                    <a:pt x="5371" y="1168"/>
                  </a:cubicBezTo>
                  <a:cubicBezTo>
                    <a:pt x="6001" y="935"/>
                    <a:pt x="6585" y="538"/>
                    <a:pt x="7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717;p39">
              <a:extLst>
                <a:ext uri="{FF2B5EF4-FFF2-40B4-BE49-F238E27FC236}">
                  <a16:creationId xmlns:a16="http://schemas.microsoft.com/office/drawing/2014/main" id="{1D0AB08E-A6B3-4BE9-8544-6B80FC89E8CF}"/>
                </a:ext>
              </a:extLst>
            </p:cNvPr>
            <p:cNvSpPr/>
            <p:nvPr/>
          </p:nvSpPr>
          <p:spPr>
            <a:xfrm>
              <a:off x="7828401" y="698253"/>
              <a:ext cx="154031" cy="94645"/>
            </a:xfrm>
            <a:custGeom>
              <a:avLst/>
              <a:gdLst/>
              <a:ahLst/>
              <a:cxnLst/>
              <a:rect l="l" t="t" r="r" b="b"/>
              <a:pathLst>
                <a:path w="5465" h="3358" extrusionOk="0">
                  <a:moveTo>
                    <a:pt x="2400" y="1"/>
                  </a:moveTo>
                  <a:cubicBezTo>
                    <a:pt x="1575" y="1"/>
                    <a:pt x="468" y="593"/>
                    <a:pt x="468" y="593"/>
                  </a:cubicBezTo>
                  <a:cubicBezTo>
                    <a:pt x="468" y="593"/>
                    <a:pt x="623" y="561"/>
                    <a:pt x="770" y="561"/>
                  </a:cubicBezTo>
                  <a:cubicBezTo>
                    <a:pt x="902" y="561"/>
                    <a:pt x="1028" y="587"/>
                    <a:pt x="1028" y="687"/>
                  </a:cubicBezTo>
                  <a:cubicBezTo>
                    <a:pt x="1028" y="873"/>
                    <a:pt x="1" y="1667"/>
                    <a:pt x="164" y="3068"/>
                  </a:cubicBezTo>
                  <a:cubicBezTo>
                    <a:pt x="152" y="3258"/>
                    <a:pt x="297" y="3357"/>
                    <a:pt x="445" y="3357"/>
                  </a:cubicBezTo>
                  <a:cubicBezTo>
                    <a:pt x="589" y="3357"/>
                    <a:pt x="736" y="3264"/>
                    <a:pt x="748" y="3068"/>
                  </a:cubicBezTo>
                  <a:cubicBezTo>
                    <a:pt x="841" y="2578"/>
                    <a:pt x="1075" y="2111"/>
                    <a:pt x="1425" y="1714"/>
                  </a:cubicBezTo>
                  <a:cubicBezTo>
                    <a:pt x="1588" y="1527"/>
                    <a:pt x="1798" y="1364"/>
                    <a:pt x="2032" y="1224"/>
                  </a:cubicBezTo>
                  <a:cubicBezTo>
                    <a:pt x="2079" y="1200"/>
                    <a:pt x="2125" y="1189"/>
                    <a:pt x="2172" y="1189"/>
                  </a:cubicBezTo>
                  <a:cubicBezTo>
                    <a:pt x="2219" y="1189"/>
                    <a:pt x="2265" y="1200"/>
                    <a:pt x="2312" y="1224"/>
                  </a:cubicBezTo>
                  <a:cubicBezTo>
                    <a:pt x="2569" y="1364"/>
                    <a:pt x="2849" y="1410"/>
                    <a:pt x="3129" y="1410"/>
                  </a:cubicBezTo>
                  <a:cubicBezTo>
                    <a:pt x="3199" y="1387"/>
                    <a:pt x="3269" y="1364"/>
                    <a:pt x="3363" y="1364"/>
                  </a:cubicBezTo>
                  <a:cubicBezTo>
                    <a:pt x="3394" y="1348"/>
                    <a:pt x="3430" y="1340"/>
                    <a:pt x="3467" y="1340"/>
                  </a:cubicBezTo>
                  <a:cubicBezTo>
                    <a:pt x="3542" y="1340"/>
                    <a:pt x="3620" y="1371"/>
                    <a:pt x="3666" y="1434"/>
                  </a:cubicBezTo>
                  <a:cubicBezTo>
                    <a:pt x="4017" y="1807"/>
                    <a:pt x="4437" y="2111"/>
                    <a:pt x="4927" y="2298"/>
                  </a:cubicBezTo>
                  <a:cubicBezTo>
                    <a:pt x="4971" y="2320"/>
                    <a:pt x="5016" y="2330"/>
                    <a:pt x="5058" y="2330"/>
                  </a:cubicBezTo>
                  <a:cubicBezTo>
                    <a:pt x="5284" y="2330"/>
                    <a:pt x="5454" y="2050"/>
                    <a:pt x="5277" y="1854"/>
                  </a:cubicBezTo>
                  <a:cubicBezTo>
                    <a:pt x="5091" y="1597"/>
                    <a:pt x="4904" y="1364"/>
                    <a:pt x="4717" y="1130"/>
                  </a:cubicBezTo>
                  <a:cubicBezTo>
                    <a:pt x="4577" y="990"/>
                    <a:pt x="4624" y="733"/>
                    <a:pt x="4810" y="663"/>
                  </a:cubicBezTo>
                  <a:cubicBezTo>
                    <a:pt x="5044" y="546"/>
                    <a:pt x="5277" y="383"/>
                    <a:pt x="5464" y="173"/>
                  </a:cubicBezTo>
                  <a:lnTo>
                    <a:pt x="5464" y="173"/>
                  </a:lnTo>
                  <a:cubicBezTo>
                    <a:pt x="5464" y="173"/>
                    <a:pt x="4768" y="299"/>
                    <a:pt x="4057" y="299"/>
                  </a:cubicBezTo>
                  <a:cubicBezTo>
                    <a:pt x="3625" y="299"/>
                    <a:pt x="3187" y="253"/>
                    <a:pt x="2896" y="103"/>
                  </a:cubicBezTo>
                  <a:cubicBezTo>
                    <a:pt x="2755" y="30"/>
                    <a:pt x="2584" y="1"/>
                    <a:pt x="2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 name="Google Shape;1135;p57"/>
          <p:cNvSpPr/>
          <p:nvPr/>
        </p:nvSpPr>
        <p:spPr>
          <a:xfrm flipH="1">
            <a:off x="5960748" y="1050386"/>
            <a:ext cx="1313100" cy="1313100"/>
          </a:xfrm>
          <a:prstGeom prst="ellipse">
            <a:avLst/>
          </a:prstGeom>
          <a:gradFill>
            <a:gsLst>
              <a:gs pos="0">
                <a:schemeClr val="accent3"/>
              </a:gs>
              <a:gs pos="100000">
                <a:schemeClr val="accent5"/>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7"/>
          <p:cNvSpPr txBox="1">
            <a:spLocks noGrp="1"/>
          </p:cNvSpPr>
          <p:nvPr>
            <p:ph type="title"/>
          </p:nvPr>
        </p:nvSpPr>
        <p:spPr>
          <a:xfrm>
            <a:off x="4546095" y="2591101"/>
            <a:ext cx="3849600" cy="151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6000" b="1">
                <a:latin typeface="Times New Roman" panose="02020603050405020304" pitchFamily="18" charset="0"/>
                <a:cs typeface="Times New Roman" panose="02020603050405020304" pitchFamily="18" charset="0"/>
              </a:rPr>
              <a:t>Hoạt động mở đầu</a:t>
            </a:r>
            <a:endParaRPr sz="6000" b="1">
              <a:latin typeface="Times New Roman" panose="02020603050405020304" pitchFamily="18" charset="0"/>
              <a:cs typeface="Times New Roman" panose="02020603050405020304" pitchFamily="18" charset="0"/>
            </a:endParaRPr>
          </a:p>
        </p:txBody>
      </p:sp>
      <p:sp>
        <p:nvSpPr>
          <p:cNvPr id="1137" name="Google Shape;1137;p57"/>
          <p:cNvSpPr txBox="1">
            <a:spLocks noGrp="1"/>
          </p:cNvSpPr>
          <p:nvPr>
            <p:ph type="title" idx="2"/>
          </p:nvPr>
        </p:nvSpPr>
        <p:spPr>
          <a:xfrm>
            <a:off x="5960748" y="1243586"/>
            <a:ext cx="1313100" cy="926700"/>
          </a:xfrm>
          <a:prstGeom prst="rect">
            <a:avLst/>
          </a:prstGeom>
        </p:spPr>
        <p:txBody>
          <a:bodyPr spcFirstLastPara="1" wrap="square" lIns="91425" tIns="54850" rIns="91425" bIns="91425" anchor="ctr" anchorCtr="0">
            <a:noAutofit/>
          </a:bodyPr>
          <a:lstStyle/>
          <a:p>
            <a:pPr marL="0" lvl="0" indent="0" algn="ctr" rtl="0">
              <a:spcBef>
                <a:spcPts val="0"/>
              </a:spcBef>
              <a:spcAft>
                <a:spcPts val="0"/>
              </a:spcAft>
              <a:buNone/>
            </a:pPr>
            <a:r>
              <a:rPr lang="es" b="1">
                <a:solidFill>
                  <a:schemeClr val="lt1"/>
                </a:solidFill>
                <a:latin typeface="Times New Roman" panose="02020603050405020304" pitchFamily="18" charset="0"/>
                <a:cs typeface="Times New Roman" panose="02020603050405020304" pitchFamily="18" charset="0"/>
              </a:rPr>
              <a:t>A</a:t>
            </a:r>
            <a:endParaRPr b="1">
              <a:solidFill>
                <a:schemeClr val="lt1"/>
              </a:solidFill>
              <a:latin typeface="Times New Roman" panose="02020603050405020304" pitchFamily="18" charset="0"/>
              <a:cs typeface="Times New Roman" panose="02020603050405020304" pitchFamily="18" charset="0"/>
            </a:endParaRPr>
          </a:p>
        </p:txBody>
      </p:sp>
      <p:sp>
        <p:nvSpPr>
          <p:cNvPr id="1203" name="Google Shape;1203;p57"/>
          <p:cNvSpPr/>
          <p:nvPr/>
        </p:nvSpPr>
        <p:spPr>
          <a:xfrm>
            <a:off x="182850" y="692550"/>
            <a:ext cx="2132275" cy="347350"/>
          </a:xfrm>
          <a:custGeom>
            <a:avLst/>
            <a:gdLst/>
            <a:ahLst/>
            <a:cxnLst/>
            <a:rect l="l" t="t" r="r" b="b"/>
            <a:pathLst>
              <a:path w="85291" h="13894" extrusionOk="0">
                <a:moveTo>
                  <a:pt x="36367" y="0"/>
                </a:moveTo>
                <a:cubicBezTo>
                  <a:pt x="36292" y="0"/>
                  <a:pt x="36218" y="0"/>
                  <a:pt x="36143" y="1"/>
                </a:cubicBezTo>
                <a:lnTo>
                  <a:pt x="0" y="1"/>
                </a:lnTo>
                <a:lnTo>
                  <a:pt x="0" y="13893"/>
                </a:lnTo>
                <a:lnTo>
                  <a:pt x="36517" y="13893"/>
                </a:lnTo>
                <a:cubicBezTo>
                  <a:pt x="39739" y="13893"/>
                  <a:pt x="42867" y="12843"/>
                  <a:pt x="45436" y="10881"/>
                </a:cubicBezTo>
                <a:cubicBezTo>
                  <a:pt x="47420" y="9387"/>
                  <a:pt x="49778" y="8406"/>
                  <a:pt x="52253" y="8056"/>
                </a:cubicBezTo>
                <a:lnTo>
                  <a:pt x="85291" y="3387"/>
                </a:lnTo>
                <a:lnTo>
                  <a:pt x="55195" y="3387"/>
                </a:lnTo>
                <a:cubicBezTo>
                  <a:pt x="52814" y="3387"/>
                  <a:pt x="50432" y="3060"/>
                  <a:pt x="48167" y="2383"/>
                </a:cubicBezTo>
                <a:lnTo>
                  <a:pt x="43171" y="982"/>
                </a:lnTo>
                <a:cubicBezTo>
                  <a:pt x="40954" y="349"/>
                  <a:pt x="38672" y="0"/>
                  <a:pt x="36367" y="0"/>
                </a:cubicBezTo>
                <a:close/>
              </a:path>
            </a:pathLst>
          </a:custGeom>
          <a:solidFill>
            <a:srgbClr val="FFFFFF">
              <a:alpha val="35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 name="Google Shape;1204;p57"/>
          <p:cNvGrpSpPr/>
          <p:nvPr/>
        </p:nvGrpSpPr>
        <p:grpSpPr>
          <a:xfrm flipH="1">
            <a:off x="540100" y="518100"/>
            <a:ext cx="2102525" cy="696250"/>
            <a:chOff x="2250625" y="399575"/>
            <a:chExt cx="2102525" cy="696250"/>
          </a:xfrm>
        </p:grpSpPr>
        <p:sp>
          <p:nvSpPr>
            <p:cNvPr id="1205" name="Google Shape;1205;p57"/>
            <p:cNvSpPr/>
            <p:nvPr/>
          </p:nvSpPr>
          <p:spPr>
            <a:xfrm>
              <a:off x="3537100" y="948300"/>
              <a:ext cx="232950" cy="97000"/>
            </a:xfrm>
            <a:custGeom>
              <a:avLst/>
              <a:gdLst/>
              <a:ahLst/>
              <a:cxnLst/>
              <a:rect l="l" t="t" r="r" b="b"/>
              <a:pathLst>
                <a:path w="9318" h="3880" extrusionOk="0">
                  <a:moveTo>
                    <a:pt x="8909" y="1"/>
                  </a:moveTo>
                  <a:cubicBezTo>
                    <a:pt x="8868" y="1"/>
                    <a:pt x="8825" y="10"/>
                    <a:pt x="8780" y="31"/>
                  </a:cubicBezTo>
                  <a:cubicBezTo>
                    <a:pt x="8710" y="54"/>
                    <a:pt x="8640" y="54"/>
                    <a:pt x="8570" y="78"/>
                  </a:cubicBezTo>
                  <a:cubicBezTo>
                    <a:pt x="7566" y="265"/>
                    <a:pt x="6632" y="755"/>
                    <a:pt x="5884" y="1455"/>
                  </a:cubicBezTo>
                  <a:cubicBezTo>
                    <a:pt x="5744" y="1619"/>
                    <a:pt x="5558" y="1736"/>
                    <a:pt x="5347" y="1852"/>
                  </a:cubicBezTo>
                  <a:cubicBezTo>
                    <a:pt x="5312" y="1864"/>
                    <a:pt x="5277" y="1870"/>
                    <a:pt x="5242" y="1870"/>
                  </a:cubicBezTo>
                  <a:cubicBezTo>
                    <a:pt x="5207" y="1870"/>
                    <a:pt x="5172" y="1864"/>
                    <a:pt x="5137" y="1852"/>
                  </a:cubicBezTo>
                  <a:cubicBezTo>
                    <a:pt x="4700" y="1736"/>
                    <a:pt x="4255" y="1676"/>
                    <a:pt x="3811" y="1676"/>
                  </a:cubicBezTo>
                  <a:cubicBezTo>
                    <a:pt x="3189" y="1676"/>
                    <a:pt x="2571" y="1794"/>
                    <a:pt x="1985" y="2039"/>
                  </a:cubicBezTo>
                  <a:cubicBezTo>
                    <a:pt x="1760" y="2117"/>
                    <a:pt x="1464" y="2143"/>
                    <a:pt x="1170" y="2143"/>
                  </a:cubicBezTo>
                  <a:cubicBezTo>
                    <a:pt x="582" y="2143"/>
                    <a:pt x="1" y="2039"/>
                    <a:pt x="1" y="2039"/>
                  </a:cubicBezTo>
                  <a:lnTo>
                    <a:pt x="1" y="2039"/>
                  </a:lnTo>
                  <a:cubicBezTo>
                    <a:pt x="384" y="2499"/>
                    <a:pt x="1038" y="2606"/>
                    <a:pt x="1647" y="2606"/>
                  </a:cubicBezTo>
                  <a:cubicBezTo>
                    <a:pt x="1967" y="2606"/>
                    <a:pt x="2273" y="2577"/>
                    <a:pt x="2522" y="2553"/>
                  </a:cubicBezTo>
                  <a:cubicBezTo>
                    <a:pt x="2604" y="2546"/>
                    <a:pt x="2687" y="2544"/>
                    <a:pt x="2770" y="2544"/>
                  </a:cubicBezTo>
                  <a:cubicBezTo>
                    <a:pt x="2999" y="2544"/>
                    <a:pt x="3234" y="2565"/>
                    <a:pt x="3456" y="2599"/>
                  </a:cubicBezTo>
                  <a:cubicBezTo>
                    <a:pt x="3596" y="2646"/>
                    <a:pt x="3690" y="2786"/>
                    <a:pt x="3666" y="2950"/>
                  </a:cubicBezTo>
                  <a:cubicBezTo>
                    <a:pt x="3666" y="2973"/>
                    <a:pt x="3666" y="2996"/>
                    <a:pt x="3666" y="3020"/>
                  </a:cubicBezTo>
                  <a:cubicBezTo>
                    <a:pt x="3456" y="3066"/>
                    <a:pt x="3246" y="3160"/>
                    <a:pt x="3083" y="3300"/>
                  </a:cubicBezTo>
                  <a:cubicBezTo>
                    <a:pt x="3386" y="3323"/>
                    <a:pt x="3690" y="3370"/>
                    <a:pt x="3970" y="3487"/>
                  </a:cubicBezTo>
                  <a:cubicBezTo>
                    <a:pt x="4519" y="3778"/>
                    <a:pt x="4920" y="3880"/>
                    <a:pt x="5244" y="3880"/>
                  </a:cubicBezTo>
                  <a:cubicBezTo>
                    <a:pt x="5994" y="3880"/>
                    <a:pt x="6328" y="3332"/>
                    <a:pt x="7127" y="3332"/>
                  </a:cubicBezTo>
                  <a:cubicBezTo>
                    <a:pt x="7199" y="3332"/>
                    <a:pt x="7275" y="3337"/>
                    <a:pt x="7355" y="3347"/>
                  </a:cubicBezTo>
                  <a:lnTo>
                    <a:pt x="7449" y="3347"/>
                  </a:lnTo>
                  <a:cubicBezTo>
                    <a:pt x="7507" y="3358"/>
                    <a:pt x="7571" y="3364"/>
                    <a:pt x="7639" y="3364"/>
                  </a:cubicBezTo>
                  <a:cubicBezTo>
                    <a:pt x="7706" y="3364"/>
                    <a:pt x="7776" y="3358"/>
                    <a:pt x="7846" y="3347"/>
                  </a:cubicBezTo>
                  <a:cubicBezTo>
                    <a:pt x="8243" y="3347"/>
                    <a:pt x="8196" y="2763"/>
                    <a:pt x="7822" y="2763"/>
                  </a:cubicBezTo>
                  <a:cubicBezTo>
                    <a:pt x="7791" y="2771"/>
                    <a:pt x="7760" y="2773"/>
                    <a:pt x="7730" y="2773"/>
                  </a:cubicBezTo>
                  <a:cubicBezTo>
                    <a:pt x="7669" y="2773"/>
                    <a:pt x="7612" y="2763"/>
                    <a:pt x="7566" y="2763"/>
                  </a:cubicBezTo>
                  <a:cubicBezTo>
                    <a:pt x="7262" y="2646"/>
                    <a:pt x="6865" y="1665"/>
                    <a:pt x="8476" y="848"/>
                  </a:cubicBezTo>
                  <a:cubicBezTo>
                    <a:pt x="8663" y="778"/>
                    <a:pt x="8826" y="661"/>
                    <a:pt x="9013" y="568"/>
                  </a:cubicBezTo>
                  <a:cubicBezTo>
                    <a:pt x="9318" y="426"/>
                    <a:pt x="9181" y="1"/>
                    <a:pt x="8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7"/>
            <p:cNvSpPr/>
            <p:nvPr/>
          </p:nvSpPr>
          <p:spPr>
            <a:xfrm>
              <a:off x="4177425" y="557400"/>
              <a:ext cx="175725" cy="69425"/>
            </a:xfrm>
            <a:custGeom>
              <a:avLst/>
              <a:gdLst/>
              <a:ahLst/>
              <a:cxnLst/>
              <a:rect l="l" t="t" r="r" b="b"/>
              <a:pathLst>
                <a:path w="7029" h="2777" extrusionOk="0">
                  <a:moveTo>
                    <a:pt x="7028" y="0"/>
                  </a:moveTo>
                  <a:lnTo>
                    <a:pt x="7028" y="0"/>
                  </a:lnTo>
                  <a:cubicBezTo>
                    <a:pt x="6585" y="374"/>
                    <a:pt x="6048" y="608"/>
                    <a:pt x="5488" y="654"/>
                  </a:cubicBezTo>
                  <a:cubicBezTo>
                    <a:pt x="4834" y="701"/>
                    <a:pt x="4227" y="911"/>
                    <a:pt x="3713" y="1308"/>
                  </a:cubicBezTo>
                  <a:cubicBezTo>
                    <a:pt x="3620" y="1378"/>
                    <a:pt x="3503" y="1425"/>
                    <a:pt x="3410" y="1471"/>
                  </a:cubicBezTo>
                  <a:cubicBezTo>
                    <a:pt x="3363" y="1483"/>
                    <a:pt x="3322" y="1489"/>
                    <a:pt x="3284" y="1489"/>
                  </a:cubicBezTo>
                  <a:cubicBezTo>
                    <a:pt x="3246" y="1489"/>
                    <a:pt x="3211" y="1483"/>
                    <a:pt x="3176" y="1471"/>
                  </a:cubicBezTo>
                  <a:cubicBezTo>
                    <a:pt x="2817" y="1319"/>
                    <a:pt x="2425" y="1241"/>
                    <a:pt x="2034" y="1241"/>
                  </a:cubicBezTo>
                  <a:cubicBezTo>
                    <a:pt x="1765" y="1241"/>
                    <a:pt x="1496" y="1278"/>
                    <a:pt x="1238" y="1355"/>
                  </a:cubicBezTo>
                  <a:cubicBezTo>
                    <a:pt x="1168" y="1359"/>
                    <a:pt x="1098" y="1360"/>
                    <a:pt x="1028" y="1360"/>
                  </a:cubicBezTo>
                  <a:cubicBezTo>
                    <a:pt x="678" y="1360"/>
                    <a:pt x="331" y="1312"/>
                    <a:pt x="1" y="1215"/>
                  </a:cubicBezTo>
                  <a:lnTo>
                    <a:pt x="1" y="1215"/>
                  </a:lnTo>
                  <a:cubicBezTo>
                    <a:pt x="304" y="1682"/>
                    <a:pt x="1075" y="1728"/>
                    <a:pt x="1542" y="1728"/>
                  </a:cubicBezTo>
                  <a:cubicBezTo>
                    <a:pt x="1798" y="1728"/>
                    <a:pt x="2055" y="1798"/>
                    <a:pt x="2312" y="1915"/>
                  </a:cubicBezTo>
                  <a:cubicBezTo>
                    <a:pt x="2242" y="1962"/>
                    <a:pt x="2219" y="2032"/>
                    <a:pt x="2195" y="2102"/>
                  </a:cubicBezTo>
                  <a:cubicBezTo>
                    <a:pt x="2079" y="2125"/>
                    <a:pt x="1939" y="2172"/>
                    <a:pt x="1822" y="2242"/>
                  </a:cubicBezTo>
                  <a:cubicBezTo>
                    <a:pt x="2009" y="2265"/>
                    <a:pt x="2195" y="2335"/>
                    <a:pt x="2359" y="2405"/>
                  </a:cubicBezTo>
                  <a:cubicBezTo>
                    <a:pt x="2742" y="2691"/>
                    <a:pt x="3015" y="2777"/>
                    <a:pt x="3242" y="2777"/>
                  </a:cubicBezTo>
                  <a:cubicBezTo>
                    <a:pt x="3587" y="2777"/>
                    <a:pt x="3831" y="2580"/>
                    <a:pt x="4204" y="2580"/>
                  </a:cubicBezTo>
                  <a:cubicBezTo>
                    <a:pt x="4289" y="2580"/>
                    <a:pt x="4382" y="2590"/>
                    <a:pt x="4484" y="2615"/>
                  </a:cubicBezTo>
                  <a:lnTo>
                    <a:pt x="4530" y="2615"/>
                  </a:lnTo>
                  <a:cubicBezTo>
                    <a:pt x="4638" y="2645"/>
                    <a:pt x="4749" y="2660"/>
                    <a:pt x="4860" y="2660"/>
                  </a:cubicBezTo>
                  <a:cubicBezTo>
                    <a:pt x="5181" y="2660"/>
                    <a:pt x="5501" y="2538"/>
                    <a:pt x="5744" y="2312"/>
                  </a:cubicBezTo>
                  <a:lnTo>
                    <a:pt x="5744" y="2312"/>
                  </a:lnTo>
                  <a:cubicBezTo>
                    <a:pt x="5651" y="2318"/>
                    <a:pt x="5559" y="2321"/>
                    <a:pt x="5468" y="2321"/>
                  </a:cubicBezTo>
                  <a:cubicBezTo>
                    <a:pt x="5194" y="2321"/>
                    <a:pt x="4927" y="2294"/>
                    <a:pt x="4647" y="2242"/>
                  </a:cubicBezTo>
                  <a:cubicBezTo>
                    <a:pt x="4460" y="2172"/>
                    <a:pt x="4297" y="1518"/>
                    <a:pt x="5371" y="1145"/>
                  </a:cubicBezTo>
                  <a:cubicBezTo>
                    <a:pt x="6001" y="911"/>
                    <a:pt x="6585" y="514"/>
                    <a:pt x="7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7"/>
            <p:cNvSpPr/>
            <p:nvPr/>
          </p:nvSpPr>
          <p:spPr>
            <a:xfrm>
              <a:off x="2947575" y="684000"/>
              <a:ext cx="224575" cy="109900"/>
            </a:xfrm>
            <a:custGeom>
              <a:avLst/>
              <a:gdLst/>
              <a:ahLst/>
              <a:cxnLst/>
              <a:rect l="l" t="t" r="r" b="b"/>
              <a:pathLst>
                <a:path w="8983" h="4396" extrusionOk="0">
                  <a:moveTo>
                    <a:pt x="8562" y="0"/>
                  </a:moveTo>
                  <a:cubicBezTo>
                    <a:pt x="8512" y="0"/>
                    <a:pt x="8459" y="15"/>
                    <a:pt x="8405" y="50"/>
                  </a:cubicBezTo>
                  <a:cubicBezTo>
                    <a:pt x="8359" y="73"/>
                    <a:pt x="8265" y="96"/>
                    <a:pt x="8219" y="143"/>
                  </a:cubicBezTo>
                  <a:cubicBezTo>
                    <a:pt x="7238" y="470"/>
                    <a:pt x="6374" y="1077"/>
                    <a:pt x="5744" y="1871"/>
                  </a:cubicBezTo>
                  <a:cubicBezTo>
                    <a:pt x="5627" y="2058"/>
                    <a:pt x="5464" y="2221"/>
                    <a:pt x="5277" y="2338"/>
                  </a:cubicBezTo>
                  <a:cubicBezTo>
                    <a:pt x="5225" y="2372"/>
                    <a:pt x="5174" y="2394"/>
                    <a:pt x="5123" y="2394"/>
                  </a:cubicBezTo>
                  <a:cubicBezTo>
                    <a:pt x="5104" y="2394"/>
                    <a:pt x="5085" y="2391"/>
                    <a:pt x="5067" y="2385"/>
                  </a:cubicBezTo>
                  <a:cubicBezTo>
                    <a:pt x="4852" y="2357"/>
                    <a:pt x="4636" y="2343"/>
                    <a:pt x="4421" y="2343"/>
                  </a:cubicBezTo>
                  <a:cubicBezTo>
                    <a:pt x="3560" y="2343"/>
                    <a:pt x="2708" y="2567"/>
                    <a:pt x="1961" y="3015"/>
                  </a:cubicBezTo>
                  <a:cubicBezTo>
                    <a:pt x="1464" y="3291"/>
                    <a:pt x="529" y="3321"/>
                    <a:pt x="158" y="3321"/>
                  </a:cubicBezTo>
                  <a:cubicBezTo>
                    <a:pt x="59" y="3321"/>
                    <a:pt x="0" y="3318"/>
                    <a:pt x="0" y="3318"/>
                  </a:cubicBezTo>
                  <a:lnTo>
                    <a:pt x="0" y="3318"/>
                  </a:lnTo>
                  <a:cubicBezTo>
                    <a:pt x="305" y="3592"/>
                    <a:pt x="714" y="3681"/>
                    <a:pt x="1138" y="3681"/>
                  </a:cubicBezTo>
                  <a:cubicBezTo>
                    <a:pt x="1655" y="3681"/>
                    <a:pt x="2194" y="3548"/>
                    <a:pt x="2592" y="3459"/>
                  </a:cubicBezTo>
                  <a:cubicBezTo>
                    <a:pt x="2802" y="3406"/>
                    <a:pt x="3038" y="3380"/>
                    <a:pt x="3271" y="3380"/>
                  </a:cubicBezTo>
                  <a:cubicBezTo>
                    <a:pt x="3349" y="3380"/>
                    <a:pt x="3426" y="3383"/>
                    <a:pt x="3502" y="3389"/>
                  </a:cubicBezTo>
                  <a:cubicBezTo>
                    <a:pt x="3642" y="3389"/>
                    <a:pt x="3759" y="3529"/>
                    <a:pt x="3759" y="3669"/>
                  </a:cubicBezTo>
                  <a:cubicBezTo>
                    <a:pt x="3759" y="3692"/>
                    <a:pt x="3759" y="3739"/>
                    <a:pt x="3759" y="3762"/>
                  </a:cubicBezTo>
                  <a:cubicBezTo>
                    <a:pt x="3572" y="3785"/>
                    <a:pt x="3245" y="4112"/>
                    <a:pt x="3245" y="4112"/>
                  </a:cubicBezTo>
                  <a:cubicBezTo>
                    <a:pt x="3345" y="4096"/>
                    <a:pt x="3447" y="4088"/>
                    <a:pt x="3551" y="4088"/>
                  </a:cubicBezTo>
                  <a:cubicBezTo>
                    <a:pt x="3741" y="4088"/>
                    <a:pt x="3937" y="4114"/>
                    <a:pt x="4133" y="4159"/>
                  </a:cubicBezTo>
                  <a:cubicBezTo>
                    <a:pt x="4587" y="4329"/>
                    <a:pt x="4937" y="4396"/>
                    <a:pt x="5222" y="4396"/>
                  </a:cubicBezTo>
                  <a:cubicBezTo>
                    <a:pt x="6226" y="4396"/>
                    <a:pt x="6417" y="3570"/>
                    <a:pt x="7471" y="3552"/>
                  </a:cubicBezTo>
                  <a:lnTo>
                    <a:pt x="7542" y="3552"/>
                  </a:lnTo>
                  <a:cubicBezTo>
                    <a:pt x="7682" y="3552"/>
                    <a:pt x="7822" y="3529"/>
                    <a:pt x="7938" y="3505"/>
                  </a:cubicBezTo>
                  <a:cubicBezTo>
                    <a:pt x="8313" y="3439"/>
                    <a:pt x="8230" y="2916"/>
                    <a:pt x="7906" y="2916"/>
                  </a:cubicBezTo>
                  <a:cubicBezTo>
                    <a:pt x="7886" y="2916"/>
                    <a:pt x="7866" y="2918"/>
                    <a:pt x="7845" y="2922"/>
                  </a:cubicBezTo>
                  <a:cubicBezTo>
                    <a:pt x="7798" y="2933"/>
                    <a:pt x="7752" y="2939"/>
                    <a:pt x="7708" y="2939"/>
                  </a:cubicBezTo>
                  <a:cubicBezTo>
                    <a:pt x="7664" y="2939"/>
                    <a:pt x="7623" y="2933"/>
                    <a:pt x="7588" y="2922"/>
                  </a:cubicBezTo>
                  <a:cubicBezTo>
                    <a:pt x="7261" y="2875"/>
                    <a:pt x="6724" y="1964"/>
                    <a:pt x="8219" y="937"/>
                  </a:cubicBezTo>
                  <a:cubicBezTo>
                    <a:pt x="8382" y="820"/>
                    <a:pt x="8546" y="680"/>
                    <a:pt x="8709" y="563"/>
                  </a:cubicBezTo>
                  <a:cubicBezTo>
                    <a:pt x="8982" y="388"/>
                    <a:pt x="8815" y="0"/>
                    <a:pt x="8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7"/>
            <p:cNvSpPr/>
            <p:nvPr/>
          </p:nvSpPr>
          <p:spPr>
            <a:xfrm>
              <a:off x="2250625" y="703325"/>
              <a:ext cx="186800" cy="89275"/>
            </a:xfrm>
            <a:custGeom>
              <a:avLst/>
              <a:gdLst/>
              <a:ahLst/>
              <a:cxnLst/>
              <a:rect l="l" t="t" r="r" b="b"/>
              <a:pathLst>
                <a:path w="7472" h="3571" extrusionOk="0">
                  <a:moveTo>
                    <a:pt x="7472" y="1"/>
                  </a:moveTo>
                  <a:lnTo>
                    <a:pt x="7472" y="1"/>
                  </a:lnTo>
                  <a:cubicBezTo>
                    <a:pt x="7075" y="467"/>
                    <a:pt x="6514" y="794"/>
                    <a:pt x="5907" y="958"/>
                  </a:cubicBezTo>
                  <a:cubicBezTo>
                    <a:pt x="5207" y="1075"/>
                    <a:pt x="4553" y="1401"/>
                    <a:pt x="4040" y="1892"/>
                  </a:cubicBezTo>
                  <a:cubicBezTo>
                    <a:pt x="3946" y="1985"/>
                    <a:pt x="3829" y="2078"/>
                    <a:pt x="3713" y="2149"/>
                  </a:cubicBezTo>
                  <a:cubicBezTo>
                    <a:pt x="3663" y="2165"/>
                    <a:pt x="3614" y="2182"/>
                    <a:pt x="3564" y="2182"/>
                  </a:cubicBezTo>
                  <a:cubicBezTo>
                    <a:pt x="3544" y="2182"/>
                    <a:pt x="3523" y="2179"/>
                    <a:pt x="3503" y="2172"/>
                  </a:cubicBezTo>
                  <a:cubicBezTo>
                    <a:pt x="3206" y="2086"/>
                    <a:pt x="2906" y="2043"/>
                    <a:pt x="2609" y="2043"/>
                  </a:cubicBezTo>
                  <a:cubicBezTo>
                    <a:pt x="2179" y="2043"/>
                    <a:pt x="1755" y="2133"/>
                    <a:pt x="1355" y="2312"/>
                  </a:cubicBezTo>
                  <a:cubicBezTo>
                    <a:pt x="1199" y="2359"/>
                    <a:pt x="997" y="2374"/>
                    <a:pt x="796" y="2374"/>
                  </a:cubicBezTo>
                  <a:cubicBezTo>
                    <a:pt x="395" y="2374"/>
                    <a:pt x="0" y="2312"/>
                    <a:pt x="0" y="2312"/>
                  </a:cubicBezTo>
                  <a:lnTo>
                    <a:pt x="0" y="2312"/>
                  </a:lnTo>
                  <a:cubicBezTo>
                    <a:pt x="252" y="2609"/>
                    <a:pt x="684" y="2679"/>
                    <a:pt x="1096" y="2679"/>
                  </a:cubicBezTo>
                  <a:cubicBezTo>
                    <a:pt x="1333" y="2679"/>
                    <a:pt x="1564" y="2656"/>
                    <a:pt x="1751" y="2639"/>
                  </a:cubicBezTo>
                  <a:cubicBezTo>
                    <a:pt x="1800" y="2635"/>
                    <a:pt x="1848" y="2633"/>
                    <a:pt x="1897" y="2633"/>
                  </a:cubicBezTo>
                  <a:cubicBezTo>
                    <a:pt x="2135" y="2633"/>
                    <a:pt x="2383" y="2678"/>
                    <a:pt x="2615" y="2756"/>
                  </a:cubicBezTo>
                  <a:cubicBezTo>
                    <a:pt x="2545" y="2826"/>
                    <a:pt x="2522" y="2896"/>
                    <a:pt x="2522" y="2966"/>
                  </a:cubicBezTo>
                  <a:cubicBezTo>
                    <a:pt x="2382" y="3012"/>
                    <a:pt x="2242" y="3082"/>
                    <a:pt x="2125" y="3176"/>
                  </a:cubicBezTo>
                  <a:cubicBezTo>
                    <a:pt x="2335" y="3176"/>
                    <a:pt x="2545" y="3223"/>
                    <a:pt x="2732" y="3293"/>
                  </a:cubicBezTo>
                  <a:cubicBezTo>
                    <a:pt x="3111" y="3498"/>
                    <a:pt x="3387" y="3570"/>
                    <a:pt x="3610" y="3570"/>
                  </a:cubicBezTo>
                  <a:cubicBezTo>
                    <a:pt x="4125" y="3570"/>
                    <a:pt x="4358" y="3189"/>
                    <a:pt x="4907" y="3189"/>
                  </a:cubicBezTo>
                  <a:cubicBezTo>
                    <a:pt x="4958" y="3189"/>
                    <a:pt x="5011" y="3192"/>
                    <a:pt x="5067" y="3199"/>
                  </a:cubicBezTo>
                  <a:lnTo>
                    <a:pt x="5137" y="3199"/>
                  </a:lnTo>
                  <a:cubicBezTo>
                    <a:pt x="5202" y="3209"/>
                    <a:pt x="5267" y="3214"/>
                    <a:pt x="5333" y="3214"/>
                  </a:cubicBezTo>
                  <a:cubicBezTo>
                    <a:pt x="5737" y="3214"/>
                    <a:pt x="6140" y="3031"/>
                    <a:pt x="6421" y="2709"/>
                  </a:cubicBezTo>
                  <a:lnTo>
                    <a:pt x="6421" y="2709"/>
                  </a:lnTo>
                  <a:cubicBezTo>
                    <a:pt x="6123" y="2761"/>
                    <a:pt x="5813" y="2788"/>
                    <a:pt x="5508" y="2788"/>
                  </a:cubicBezTo>
                  <a:cubicBezTo>
                    <a:pt x="5407" y="2788"/>
                    <a:pt x="5306" y="2785"/>
                    <a:pt x="5207" y="2779"/>
                  </a:cubicBezTo>
                  <a:cubicBezTo>
                    <a:pt x="4997" y="2709"/>
                    <a:pt x="4717" y="2032"/>
                    <a:pt x="5837" y="1471"/>
                  </a:cubicBezTo>
                  <a:cubicBezTo>
                    <a:pt x="6514" y="1145"/>
                    <a:pt x="7075" y="631"/>
                    <a:pt x="7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7"/>
            <p:cNvSpPr/>
            <p:nvPr/>
          </p:nvSpPr>
          <p:spPr>
            <a:xfrm>
              <a:off x="2651625" y="412050"/>
              <a:ext cx="175125" cy="69875"/>
            </a:xfrm>
            <a:custGeom>
              <a:avLst/>
              <a:gdLst/>
              <a:ahLst/>
              <a:cxnLst/>
              <a:rect l="l" t="t" r="r" b="b"/>
              <a:pathLst>
                <a:path w="7005" h="2795" extrusionOk="0">
                  <a:moveTo>
                    <a:pt x="7005" y="1"/>
                  </a:moveTo>
                  <a:lnTo>
                    <a:pt x="7005" y="1"/>
                  </a:lnTo>
                  <a:cubicBezTo>
                    <a:pt x="6585" y="374"/>
                    <a:pt x="6048" y="631"/>
                    <a:pt x="5487" y="678"/>
                  </a:cubicBezTo>
                  <a:cubicBezTo>
                    <a:pt x="4834" y="725"/>
                    <a:pt x="4227" y="935"/>
                    <a:pt x="3713" y="1308"/>
                  </a:cubicBezTo>
                  <a:cubicBezTo>
                    <a:pt x="3620" y="1378"/>
                    <a:pt x="3503" y="1448"/>
                    <a:pt x="3386" y="1495"/>
                  </a:cubicBezTo>
                  <a:cubicBezTo>
                    <a:pt x="3351" y="1507"/>
                    <a:pt x="3316" y="1513"/>
                    <a:pt x="3278" y="1513"/>
                  </a:cubicBezTo>
                  <a:cubicBezTo>
                    <a:pt x="3240" y="1513"/>
                    <a:pt x="3199" y="1507"/>
                    <a:pt x="3153" y="1495"/>
                  </a:cubicBezTo>
                  <a:cubicBezTo>
                    <a:pt x="2793" y="1343"/>
                    <a:pt x="2410" y="1265"/>
                    <a:pt x="2026" y="1265"/>
                  </a:cubicBezTo>
                  <a:cubicBezTo>
                    <a:pt x="1761" y="1265"/>
                    <a:pt x="1495" y="1302"/>
                    <a:pt x="1238" y="1378"/>
                  </a:cubicBezTo>
                  <a:cubicBezTo>
                    <a:pt x="1170" y="1382"/>
                    <a:pt x="1102" y="1384"/>
                    <a:pt x="1033" y="1384"/>
                  </a:cubicBezTo>
                  <a:cubicBezTo>
                    <a:pt x="682" y="1384"/>
                    <a:pt x="333" y="1332"/>
                    <a:pt x="1" y="1215"/>
                  </a:cubicBezTo>
                  <a:lnTo>
                    <a:pt x="1" y="1215"/>
                  </a:lnTo>
                  <a:cubicBezTo>
                    <a:pt x="304" y="1705"/>
                    <a:pt x="1075" y="1729"/>
                    <a:pt x="1542" y="1752"/>
                  </a:cubicBezTo>
                  <a:cubicBezTo>
                    <a:pt x="1798" y="1752"/>
                    <a:pt x="2055" y="1822"/>
                    <a:pt x="2289" y="1939"/>
                  </a:cubicBezTo>
                  <a:cubicBezTo>
                    <a:pt x="2242" y="1985"/>
                    <a:pt x="2195" y="2055"/>
                    <a:pt x="2195" y="2125"/>
                  </a:cubicBezTo>
                  <a:cubicBezTo>
                    <a:pt x="2055" y="2149"/>
                    <a:pt x="1938" y="2172"/>
                    <a:pt x="1822" y="2242"/>
                  </a:cubicBezTo>
                  <a:cubicBezTo>
                    <a:pt x="2008" y="2289"/>
                    <a:pt x="2195" y="2336"/>
                    <a:pt x="2359" y="2429"/>
                  </a:cubicBezTo>
                  <a:cubicBezTo>
                    <a:pt x="2734" y="2709"/>
                    <a:pt x="3003" y="2794"/>
                    <a:pt x="3227" y="2794"/>
                  </a:cubicBezTo>
                  <a:cubicBezTo>
                    <a:pt x="3580" y="2794"/>
                    <a:pt x="3822" y="2581"/>
                    <a:pt x="4195" y="2581"/>
                  </a:cubicBezTo>
                  <a:cubicBezTo>
                    <a:pt x="4276" y="2581"/>
                    <a:pt x="4364" y="2591"/>
                    <a:pt x="4460" y="2616"/>
                  </a:cubicBezTo>
                  <a:lnTo>
                    <a:pt x="4507" y="2616"/>
                  </a:lnTo>
                  <a:cubicBezTo>
                    <a:pt x="4633" y="2656"/>
                    <a:pt x="4760" y="2675"/>
                    <a:pt x="4886" y="2675"/>
                  </a:cubicBezTo>
                  <a:cubicBezTo>
                    <a:pt x="5204" y="2675"/>
                    <a:pt x="5510" y="2553"/>
                    <a:pt x="5744" y="2336"/>
                  </a:cubicBezTo>
                  <a:lnTo>
                    <a:pt x="5744" y="2336"/>
                  </a:lnTo>
                  <a:cubicBezTo>
                    <a:pt x="5651" y="2341"/>
                    <a:pt x="5557" y="2344"/>
                    <a:pt x="5464" y="2344"/>
                  </a:cubicBezTo>
                  <a:cubicBezTo>
                    <a:pt x="5185" y="2344"/>
                    <a:pt x="4909" y="2318"/>
                    <a:pt x="4647" y="2266"/>
                  </a:cubicBezTo>
                  <a:cubicBezTo>
                    <a:pt x="4460" y="2172"/>
                    <a:pt x="4297" y="1542"/>
                    <a:pt x="5371" y="1168"/>
                  </a:cubicBezTo>
                  <a:cubicBezTo>
                    <a:pt x="6001" y="935"/>
                    <a:pt x="6585" y="538"/>
                    <a:pt x="7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7"/>
            <p:cNvSpPr/>
            <p:nvPr/>
          </p:nvSpPr>
          <p:spPr>
            <a:xfrm>
              <a:off x="3349150" y="399575"/>
              <a:ext cx="136625" cy="83950"/>
            </a:xfrm>
            <a:custGeom>
              <a:avLst/>
              <a:gdLst/>
              <a:ahLst/>
              <a:cxnLst/>
              <a:rect l="l" t="t" r="r" b="b"/>
              <a:pathLst>
                <a:path w="5465" h="3358" extrusionOk="0">
                  <a:moveTo>
                    <a:pt x="2400" y="1"/>
                  </a:moveTo>
                  <a:cubicBezTo>
                    <a:pt x="1575" y="1"/>
                    <a:pt x="468" y="593"/>
                    <a:pt x="468" y="593"/>
                  </a:cubicBezTo>
                  <a:cubicBezTo>
                    <a:pt x="468" y="593"/>
                    <a:pt x="623" y="561"/>
                    <a:pt x="770" y="561"/>
                  </a:cubicBezTo>
                  <a:cubicBezTo>
                    <a:pt x="902" y="561"/>
                    <a:pt x="1028" y="587"/>
                    <a:pt x="1028" y="687"/>
                  </a:cubicBezTo>
                  <a:cubicBezTo>
                    <a:pt x="1028" y="873"/>
                    <a:pt x="1" y="1667"/>
                    <a:pt x="164" y="3068"/>
                  </a:cubicBezTo>
                  <a:cubicBezTo>
                    <a:pt x="152" y="3258"/>
                    <a:pt x="297" y="3357"/>
                    <a:pt x="445" y="3357"/>
                  </a:cubicBezTo>
                  <a:cubicBezTo>
                    <a:pt x="589" y="3357"/>
                    <a:pt x="736" y="3264"/>
                    <a:pt x="748" y="3068"/>
                  </a:cubicBezTo>
                  <a:cubicBezTo>
                    <a:pt x="841" y="2578"/>
                    <a:pt x="1075" y="2111"/>
                    <a:pt x="1425" y="1714"/>
                  </a:cubicBezTo>
                  <a:cubicBezTo>
                    <a:pt x="1588" y="1527"/>
                    <a:pt x="1798" y="1364"/>
                    <a:pt x="2032" y="1224"/>
                  </a:cubicBezTo>
                  <a:cubicBezTo>
                    <a:pt x="2079" y="1200"/>
                    <a:pt x="2125" y="1189"/>
                    <a:pt x="2172" y="1189"/>
                  </a:cubicBezTo>
                  <a:cubicBezTo>
                    <a:pt x="2219" y="1189"/>
                    <a:pt x="2265" y="1200"/>
                    <a:pt x="2312" y="1224"/>
                  </a:cubicBezTo>
                  <a:cubicBezTo>
                    <a:pt x="2569" y="1364"/>
                    <a:pt x="2849" y="1410"/>
                    <a:pt x="3129" y="1410"/>
                  </a:cubicBezTo>
                  <a:cubicBezTo>
                    <a:pt x="3199" y="1387"/>
                    <a:pt x="3269" y="1364"/>
                    <a:pt x="3363" y="1364"/>
                  </a:cubicBezTo>
                  <a:cubicBezTo>
                    <a:pt x="3394" y="1348"/>
                    <a:pt x="3430" y="1340"/>
                    <a:pt x="3467" y="1340"/>
                  </a:cubicBezTo>
                  <a:cubicBezTo>
                    <a:pt x="3542" y="1340"/>
                    <a:pt x="3620" y="1371"/>
                    <a:pt x="3666" y="1434"/>
                  </a:cubicBezTo>
                  <a:cubicBezTo>
                    <a:pt x="4017" y="1807"/>
                    <a:pt x="4437" y="2111"/>
                    <a:pt x="4927" y="2298"/>
                  </a:cubicBezTo>
                  <a:cubicBezTo>
                    <a:pt x="4971" y="2320"/>
                    <a:pt x="5016" y="2330"/>
                    <a:pt x="5058" y="2330"/>
                  </a:cubicBezTo>
                  <a:cubicBezTo>
                    <a:pt x="5284" y="2330"/>
                    <a:pt x="5454" y="2050"/>
                    <a:pt x="5277" y="1854"/>
                  </a:cubicBezTo>
                  <a:cubicBezTo>
                    <a:pt x="5091" y="1597"/>
                    <a:pt x="4904" y="1364"/>
                    <a:pt x="4717" y="1130"/>
                  </a:cubicBezTo>
                  <a:cubicBezTo>
                    <a:pt x="4577" y="990"/>
                    <a:pt x="4624" y="733"/>
                    <a:pt x="4810" y="663"/>
                  </a:cubicBezTo>
                  <a:cubicBezTo>
                    <a:pt x="5044" y="546"/>
                    <a:pt x="5277" y="383"/>
                    <a:pt x="5464" y="173"/>
                  </a:cubicBezTo>
                  <a:lnTo>
                    <a:pt x="5464" y="173"/>
                  </a:lnTo>
                  <a:cubicBezTo>
                    <a:pt x="5464" y="173"/>
                    <a:pt x="4768" y="299"/>
                    <a:pt x="4057" y="299"/>
                  </a:cubicBezTo>
                  <a:cubicBezTo>
                    <a:pt x="3625" y="299"/>
                    <a:pt x="3187" y="253"/>
                    <a:pt x="2896" y="103"/>
                  </a:cubicBezTo>
                  <a:cubicBezTo>
                    <a:pt x="2755" y="30"/>
                    <a:pt x="2584" y="1"/>
                    <a:pt x="2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7"/>
            <p:cNvSpPr/>
            <p:nvPr/>
          </p:nvSpPr>
          <p:spPr>
            <a:xfrm>
              <a:off x="3145450" y="1012525"/>
              <a:ext cx="136600" cy="83300"/>
            </a:xfrm>
            <a:custGeom>
              <a:avLst/>
              <a:gdLst/>
              <a:ahLst/>
              <a:cxnLst/>
              <a:rect l="l" t="t" r="r" b="b"/>
              <a:pathLst>
                <a:path w="5464" h="3332" extrusionOk="0">
                  <a:moveTo>
                    <a:pt x="2411" y="0"/>
                  </a:moveTo>
                  <a:cubicBezTo>
                    <a:pt x="1585" y="0"/>
                    <a:pt x="467" y="614"/>
                    <a:pt x="467" y="614"/>
                  </a:cubicBezTo>
                  <a:cubicBezTo>
                    <a:pt x="467" y="614"/>
                    <a:pt x="634" y="572"/>
                    <a:pt x="785" y="572"/>
                  </a:cubicBezTo>
                  <a:cubicBezTo>
                    <a:pt x="912" y="572"/>
                    <a:pt x="1027" y="601"/>
                    <a:pt x="1027" y="707"/>
                  </a:cubicBezTo>
                  <a:cubicBezTo>
                    <a:pt x="1027" y="871"/>
                    <a:pt x="0" y="1665"/>
                    <a:pt x="187" y="3042"/>
                  </a:cubicBezTo>
                  <a:cubicBezTo>
                    <a:pt x="175" y="3232"/>
                    <a:pt x="320" y="3331"/>
                    <a:pt x="468" y="3331"/>
                  </a:cubicBezTo>
                  <a:cubicBezTo>
                    <a:pt x="612" y="3331"/>
                    <a:pt x="759" y="3238"/>
                    <a:pt x="771" y="3042"/>
                  </a:cubicBezTo>
                  <a:cubicBezTo>
                    <a:pt x="864" y="2552"/>
                    <a:pt x="1097" y="2108"/>
                    <a:pt x="1424" y="1735"/>
                  </a:cubicBezTo>
                  <a:cubicBezTo>
                    <a:pt x="1611" y="1525"/>
                    <a:pt x="1821" y="1361"/>
                    <a:pt x="2055" y="1221"/>
                  </a:cubicBezTo>
                  <a:cubicBezTo>
                    <a:pt x="2090" y="1198"/>
                    <a:pt x="2136" y="1186"/>
                    <a:pt x="2183" y="1186"/>
                  </a:cubicBezTo>
                  <a:cubicBezTo>
                    <a:pt x="2230" y="1186"/>
                    <a:pt x="2277" y="1198"/>
                    <a:pt x="2312" y="1221"/>
                  </a:cubicBezTo>
                  <a:cubicBezTo>
                    <a:pt x="2568" y="1361"/>
                    <a:pt x="2849" y="1408"/>
                    <a:pt x="3129" y="1408"/>
                  </a:cubicBezTo>
                  <a:cubicBezTo>
                    <a:pt x="3199" y="1385"/>
                    <a:pt x="3292" y="1385"/>
                    <a:pt x="3362" y="1361"/>
                  </a:cubicBezTo>
                  <a:cubicBezTo>
                    <a:pt x="3393" y="1346"/>
                    <a:pt x="3430" y="1338"/>
                    <a:pt x="3467" y="1338"/>
                  </a:cubicBezTo>
                  <a:cubicBezTo>
                    <a:pt x="3541" y="1338"/>
                    <a:pt x="3619" y="1369"/>
                    <a:pt x="3666" y="1431"/>
                  </a:cubicBezTo>
                  <a:cubicBezTo>
                    <a:pt x="4016" y="1805"/>
                    <a:pt x="4436" y="2108"/>
                    <a:pt x="4927" y="2295"/>
                  </a:cubicBezTo>
                  <a:cubicBezTo>
                    <a:pt x="4971" y="2317"/>
                    <a:pt x="5015" y="2327"/>
                    <a:pt x="5056" y="2327"/>
                  </a:cubicBezTo>
                  <a:cubicBezTo>
                    <a:pt x="5277" y="2327"/>
                    <a:pt x="5434" y="2048"/>
                    <a:pt x="5277" y="1852"/>
                  </a:cubicBezTo>
                  <a:cubicBezTo>
                    <a:pt x="5090" y="1595"/>
                    <a:pt x="4903" y="1361"/>
                    <a:pt x="4716" y="1128"/>
                  </a:cubicBezTo>
                  <a:cubicBezTo>
                    <a:pt x="4576" y="988"/>
                    <a:pt x="4623" y="754"/>
                    <a:pt x="4810" y="661"/>
                  </a:cubicBezTo>
                  <a:cubicBezTo>
                    <a:pt x="5043" y="544"/>
                    <a:pt x="5277" y="381"/>
                    <a:pt x="5464" y="194"/>
                  </a:cubicBezTo>
                  <a:lnTo>
                    <a:pt x="5464" y="194"/>
                  </a:lnTo>
                  <a:cubicBezTo>
                    <a:pt x="5463" y="194"/>
                    <a:pt x="4806" y="305"/>
                    <a:pt x="4116" y="305"/>
                  </a:cubicBezTo>
                  <a:cubicBezTo>
                    <a:pt x="3665" y="305"/>
                    <a:pt x="3200" y="257"/>
                    <a:pt x="2895" y="100"/>
                  </a:cubicBezTo>
                  <a:cubicBezTo>
                    <a:pt x="2757" y="29"/>
                    <a:pt x="2591" y="0"/>
                    <a:pt x="2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 name="Freeform 4"/>
          <p:cNvSpPr/>
          <p:nvPr/>
        </p:nvSpPr>
        <p:spPr>
          <a:xfrm>
            <a:off x="200945" y="857475"/>
            <a:ext cx="4715804" cy="3402387"/>
          </a:xfrm>
          <a:custGeom>
            <a:avLst/>
            <a:gdLst/>
            <a:ahLst/>
            <a:cxnLst/>
            <a:rect l="l" t="t" r="r" b="b"/>
            <a:pathLst>
              <a:path w="3591175" h="2967208">
                <a:moveTo>
                  <a:pt x="0" y="0"/>
                </a:moveTo>
                <a:lnTo>
                  <a:pt x="3591175" y="0"/>
                </a:lnTo>
                <a:lnTo>
                  <a:pt x="3591175" y="2967208"/>
                </a:lnTo>
                <a:lnTo>
                  <a:pt x="0" y="2967208"/>
                </a:lnTo>
                <a:lnTo>
                  <a:pt x="0" y="0"/>
                </a:lnTo>
                <a:close/>
              </a:path>
            </a:pathLst>
          </a:custGeom>
          <a:blipFill>
            <a:blip r:embed="rId3"/>
            <a:stretch>
              <a:fillRect/>
            </a:stretch>
          </a:blipFill>
        </p:spPr>
      </p:sp>
      <p:grpSp>
        <p:nvGrpSpPr>
          <p:cNvPr id="128" name="Google Shape;164;p3">
            <a:extLst>
              <a:ext uri="{FF2B5EF4-FFF2-40B4-BE49-F238E27FC236}">
                <a16:creationId xmlns:a16="http://schemas.microsoft.com/office/drawing/2014/main" id="{49D76F45-C87F-FC2E-4AB4-376E39B6C8FD}"/>
              </a:ext>
            </a:extLst>
          </p:cNvPr>
          <p:cNvGrpSpPr/>
          <p:nvPr/>
        </p:nvGrpSpPr>
        <p:grpSpPr>
          <a:xfrm rot="-5400000">
            <a:off x="-461104" y="3298592"/>
            <a:ext cx="2717815" cy="1661149"/>
            <a:chOff x="3182725" y="919500"/>
            <a:chExt cx="1712225" cy="1046525"/>
          </a:xfrm>
        </p:grpSpPr>
        <p:sp>
          <p:nvSpPr>
            <p:cNvPr id="129" name="Google Shape;165;p3">
              <a:extLst>
                <a:ext uri="{FF2B5EF4-FFF2-40B4-BE49-F238E27FC236}">
                  <a16:creationId xmlns:a16="http://schemas.microsoft.com/office/drawing/2014/main" id="{F8886FFA-46F7-36E1-616E-107CB549E7BB}"/>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 name="Google Shape;166;p3">
              <a:extLst>
                <a:ext uri="{FF2B5EF4-FFF2-40B4-BE49-F238E27FC236}">
                  <a16:creationId xmlns:a16="http://schemas.microsoft.com/office/drawing/2014/main" id="{F503CAD6-BBD2-DB6E-5037-DBFF32300106}"/>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 name="Google Shape;167;p3">
              <a:extLst>
                <a:ext uri="{FF2B5EF4-FFF2-40B4-BE49-F238E27FC236}">
                  <a16:creationId xmlns:a16="http://schemas.microsoft.com/office/drawing/2014/main" id="{8AE18442-F01A-E63A-E45F-66BE0D1D9379}"/>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 name="Google Shape;168;p3">
              <a:extLst>
                <a:ext uri="{FF2B5EF4-FFF2-40B4-BE49-F238E27FC236}">
                  <a16:creationId xmlns:a16="http://schemas.microsoft.com/office/drawing/2014/main" id="{DC885A53-E1D4-EAFA-0E14-33CC0A07756B}"/>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 name="Google Shape;169;p3">
              <a:extLst>
                <a:ext uri="{FF2B5EF4-FFF2-40B4-BE49-F238E27FC236}">
                  <a16:creationId xmlns:a16="http://schemas.microsoft.com/office/drawing/2014/main" id="{9D490729-73B9-174A-3546-809174FDB452}"/>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500" fill="hold"/>
                                        <p:tgtEl>
                                          <p:spTgt spid="35"/>
                                        </p:tgtEl>
                                        <p:attrNameLst>
                                          <p:attrName>ppt_x</p:attrName>
                                        </p:attrNameLst>
                                      </p:cBhvr>
                                      <p:tavLst>
                                        <p:tav tm="0">
                                          <p:val>
                                            <p:strVal val="#ppt_x"/>
                                          </p:val>
                                        </p:tav>
                                        <p:tav tm="100000">
                                          <p:val>
                                            <p:strVal val="#ppt_x"/>
                                          </p:val>
                                        </p:tav>
                                      </p:tavLst>
                                    </p:anim>
                                    <p:anim calcmode="lin" valueType="num">
                                      <p:cBhvr additive="base">
                                        <p:cTn id="16" dur="500" fill="hold"/>
                                        <p:tgtEl>
                                          <p:spTgt spid="3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ppt_x"/>
                                          </p:val>
                                        </p:tav>
                                        <p:tav tm="100000">
                                          <p:val>
                                            <p:strVal val="#ppt_x"/>
                                          </p:val>
                                        </p:tav>
                                      </p:tavLst>
                                    </p:anim>
                                    <p:anim calcmode="lin" valueType="num">
                                      <p:cBhvr additive="base">
                                        <p:cTn id="20" dur="500" fill="hold"/>
                                        <p:tgtEl>
                                          <p:spTgt spid="4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135"/>
                                        </p:tgtEl>
                                        <p:attrNameLst>
                                          <p:attrName>style.visibility</p:attrName>
                                        </p:attrNameLst>
                                      </p:cBhvr>
                                      <p:to>
                                        <p:strVal val="visible"/>
                                      </p:to>
                                    </p:set>
                                    <p:anim calcmode="lin" valueType="num">
                                      <p:cBhvr additive="base">
                                        <p:cTn id="23" dur="500" fill="hold"/>
                                        <p:tgtEl>
                                          <p:spTgt spid="1135"/>
                                        </p:tgtEl>
                                        <p:attrNameLst>
                                          <p:attrName>ppt_x</p:attrName>
                                        </p:attrNameLst>
                                      </p:cBhvr>
                                      <p:tavLst>
                                        <p:tav tm="0">
                                          <p:val>
                                            <p:strVal val="#ppt_x"/>
                                          </p:val>
                                        </p:tav>
                                        <p:tav tm="100000">
                                          <p:val>
                                            <p:strVal val="#ppt_x"/>
                                          </p:val>
                                        </p:tav>
                                      </p:tavLst>
                                    </p:anim>
                                    <p:anim calcmode="lin" valueType="num">
                                      <p:cBhvr additive="base">
                                        <p:cTn id="24" dur="500" fill="hold"/>
                                        <p:tgtEl>
                                          <p:spTgt spid="113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136"/>
                                        </p:tgtEl>
                                        <p:attrNameLst>
                                          <p:attrName>style.visibility</p:attrName>
                                        </p:attrNameLst>
                                      </p:cBhvr>
                                      <p:to>
                                        <p:strVal val="visible"/>
                                      </p:to>
                                    </p:set>
                                    <p:anim calcmode="lin" valueType="num">
                                      <p:cBhvr additive="base">
                                        <p:cTn id="27" dur="500" fill="hold"/>
                                        <p:tgtEl>
                                          <p:spTgt spid="1136"/>
                                        </p:tgtEl>
                                        <p:attrNameLst>
                                          <p:attrName>ppt_x</p:attrName>
                                        </p:attrNameLst>
                                      </p:cBhvr>
                                      <p:tavLst>
                                        <p:tav tm="0">
                                          <p:val>
                                            <p:strVal val="#ppt_x"/>
                                          </p:val>
                                        </p:tav>
                                        <p:tav tm="100000">
                                          <p:val>
                                            <p:strVal val="#ppt_x"/>
                                          </p:val>
                                        </p:tav>
                                      </p:tavLst>
                                    </p:anim>
                                    <p:anim calcmode="lin" valueType="num">
                                      <p:cBhvr additive="base">
                                        <p:cTn id="28" dur="500" fill="hold"/>
                                        <p:tgtEl>
                                          <p:spTgt spid="113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137"/>
                                        </p:tgtEl>
                                        <p:attrNameLst>
                                          <p:attrName>style.visibility</p:attrName>
                                        </p:attrNameLst>
                                      </p:cBhvr>
                                      <p:to>
                                        <p:strVal val="visible"/>
                                      </p:to>
                                    </p:set>
                                    <p:anim calcmode="lin" valueType="num">
                                      <p:cBhvr additive="base">
                                        <p:cTn id="31" dur="500" fill="hold"/>
                                        <p:tgtEl>
                                          <p:spTgt spid="1137"/>
                                        </p:tgtEl>
                                        <p:attrNameLst>
                                          <p:attrName>ppt_x</p:attrName>
                                        </p:attrNameLst>
                                      </p:cBhvr>
                                      <p:tavLst>
                                        <p:tav tm="0">
                                          <p:val>
                                            <p:strVal val="#ppt_x"/>
                                          </p:val>
                                        </p:tav>
                                        <p:tav tm="100000">
                                          <p:val>
                                            <p:strVal val="#ppt_x"/>
                                          </p:val>
                                        </p:tav>
                                      </p:tavLst>
                                    </p:anim>
                                    <p:anim calcmode="lin" valueType="num">
                                      <p:cBhvr additive="base">
                                        <p:cTn id="32" dur="500" fill="hold"/>
                                        <p:tgtEl>
                                          <p:spTgt spid="113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03"/>
                                        </p:tgtEl>
                                        <p:attrNameLst>
                                          <p:attrName>style.visibility</p:attrName>
                                        </p:attrNameLst>
                                      </p:cBhvr>
                                      <p:to>
                                        <p:strVal val="visible"/>
                                      </p:to>
                                    </p:set>
                                    <p:anim calcmode="lin" valueType="num">
                                      <p:cBhvr additive="base">
                                        <p:cTn id="35" dur="500" fill="hold"/>
                                        <p:tgtEl>
                                          <p:spTgt spid="1203"/>
                                        </p:tgtEl>
                                        <p:attrNameLst>
                                          <p:attrName>ppt_x</p:attrName>
                                        </p:attrNameLst>
                                      </p:cBhvr>
                                      <p:tavLst>
                                        <p:tav tm="0">
                                          <p:val>
                                            <p:strVal val="#ppt_x"/>
                                          </p:val>
                                        </p:tav>
                                        <p:tav tm="100000">
                                          <p:val>
                                            <p:strVal val="#ppt_x"/>
                                          </p:val>
                                        </p:tav>
                                      </p:tavLst>
                                    </p:anim>
                                    <p:anim calcmode="lin" valueType="num">
                                      <p:cBhvr additive="base">
                                        <p:cTn id="36" dur="500" fill="hold"/>
                                        <p:tgtEl>
                                          <p:spTgt spid="120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204"/>
                                        </p:tgtEl>
                                        <p:attrNameLst>
                                          <p:attrName>style.visibility</p:attrName>
                                        </p:attrNameLst>
                                      </p:cBhvr>
                                      <p:to>
                                        <p:strVal val="visible"/>
                                      </p:to>
                                    </p:set>
                                    <p:anim calcmode="lin" valueType="num">
                                      <p:cBhvr additive="base">
                                        <p:cTn id="39" dur="500" fill="hold"/>
                                        <p:tgtEl>
                                          <p:spTgt spid="1204"/>
                                        </p:tgtEl>
                                        <p:attrNameLst>
                                          <p:attrName>ppt_x</p:attrName>
                                        </p:attrNameLst>
                                      </p:cBhvr>
                                      <p:tavLst>
                                        <p:tav tm="0">
                                          <p:val>
                                            <p:strVal val="#ppt_x"/>
                                          </p:val>
                                        </p:tav>
                                        <p:tav tm="100000">
                                          <p:val>
                                            <p:strVal val="#ppt_x"/>
                                          </p:val>
                                        </p:tav>
                                      </p:tavLst>
                                    </p:anim>
                                    <p:anim calcmode="lin" valueType="num">
                                      <p:cBhvr additive="base">
                                        <p:cTn id="40" dur="500" fill="hold"/>
                                        <p:tgtEl>
                                          <p:spTgt spid="1204"/>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28"/>
                                        </p:tgtEl>
                                        <p:attrNameLst>
                                          <p:attrName>style.visibility</p:attrName>
                                        </p:attrNameLst>
                                      </p:cBhvr>
                                      <p:to>
                                        <p:strVal val="visible"/>
                                      </p:to>
                                    </p:set>
                                    <p:anim calcmode="lin" valueType="num">
                                      <p:cBhvr additive="base">
                                        <p:cTn id="43" dur="500" fill="hold"/>
                                        <p:tgtEl>
                                          <p:spTgt spid="128"/>
                                        </p:tgtEl>
                                        <p:attrNameLst>
                                          <p:attrName>ppt_x</p:attrName>
                                        </p:attrNameLst>
                                      </p:cBhvr>
                                      <p:tavLst>
                                        <p:tav tm="0">
                                          <p:val>
                                            <p:strVal val="#ppt_x"/>
                                          </p:val>
                                        </p:tav>
                                        <p:tav tm="100000">
                                          <p:val>
                                            <p:strVal val="#ppt_x"/>
                                          </p:val>
                                        </p:tav>
                                      </p:tavLst>
                                    </p:anim>
                                    <p:anim calcmode="lin" valueType="num">
                                      <p:cBhvr additive="base">
                                        <p:cTn id="44" dur="500" fill="hold"/>
                                        <p:tgtEl>
                                          <p:spTgt spid="128"/>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27"/>
                                        </p:tgtEl>
                                        <p:attrNameLst>
                                          <p:attrName>style.visibility</p:attrName>
                                        </p:attrNameLst>
                                      </p:cBhvr>
                                      <p:to>
                                        <p:strVal val="visible"/>
                                      </p:to>
                                    </p:set>
                                    <p:anim calcmode="lin" valueType="num">
                                      <p:cBhvr additive="base">
                                        <p:cTn id="47" dur="500" fill="hold"/>
                                        <p:tgtEl>
                                          <p:spTgt spid="127"/>
                                        </p:tgtEl>
                                        <p:attrNameLst>
                                          <p:attrName>ppt_x</p:attrName>
                                        </p:attrNameLst>
                                      </p:cBhvr>
                                      <p:tavLst>
                                        <p:tav tm="0">
                                          <p:val>
                                            <p:strVal val="#ppt_x"/>
                                          </p:val>
                                        </p:tav>
                                        <p:tav tm="100000">
                                          <p:val>
                                            <p:strVal val="#ppt_x"/>
                                          </p:val>
                                        </p:tav>
                                      </p:tavLst>
                                    </p:anim>
                                    <p:anim calcmode="lin" valueType="num">
                                      <p:cBhvr additive="base">
                                        <p:cTn id="48" dur="500" fill="hold"/>
                                        <p:tgtEl>
                                          <p:spTgt spid="1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5" grpId="0" animBg="1"/>
      <p:bldP spid="1136" grpId="0"/>
      <p:bldP spid="1137" grpId="0"/>
      <p:bldP spid="1203"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pic>
        <p:nvPicPr>
          <p:cNvPr id="44" name="Picture 43">
            <a:extLst>
              <a:ext uri="{FF2B5EF4-FFF2-40B4-BE49-F238E27FC236}">
                <a16:creationId xmlns:a16="http://schemas.microsoft.com/office/drawing/2014/main" id="{B240C73D-4345-63D6-877F-92AB35CCC050}"/>
              </a:ext>
            </a:extLst>
          </p:cNvPr>
          <p:cNvPicPr>
            <a:picLocks noChangeAspect="1"/>
          </p:cNvPicPr>
          <p:nvPr/>
        </p:nvPicPr>
        <p:blipFill>
          <a:blip r:embed="rId3"/>
          <a:stretch>
            <a:fillRect/>
          </a:stretch>
        </p:blipFill>
        <p:spPr>
          <a:xfrm>
            <a:off x="0" y="1255"/>
            <a:ext cx="9144000" cy="5140990"/>
          </a:xfrm>
          <a:prstGeom prst="rect">
            <a:avLst/>
          </a:prstGeom>
        </p:spPr>
      </p:pic>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6588625" y="-11450"/>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2" name="Table 1"/>
          <p:cNvGraphicFramePr>
            <a:graphicFrameLocks noGrp="1"/>
          </p:cNvGraphicFramePr>
          <p:nvPr>
            <p:extLst>
              <p:ext uri="{D42A27DB-BD31-4B8C-83A1-F6EECF244321}">
                <p14:modId xmlns:p14="http://schemas.microsoft.com/office/powerpoint/2010/main" val="627051905"/>
              </p:ext>
            </p:extLst>
          </p:nvPr>
        </p:nvGraphicFramePr>
        <p:xfrm>
          <a:off x="271856" y="480487"/>
          <a:ext cx="8628332" cy="4217637"/>
        </p:xfrm>
        <a:graphic>
          <a:graphicData uri="http://schemas.openxmlformats.org/drawingml/2006/table">
            <a:tbl>
              <a:tblPr firstRow="1" firstCol="1" bandRow="1">
                <a:tableStyleId>{F8A1D70A-80F9-484A-8B8E-2BCB4BE3E7FB}</a:tableStyleId>
              </a:tblPr>
              <a:tblGrid>
                <a:gridCol w="2739358">
                  <a:extLst>
                    <a:ext uri="{9D8B030D-6E8A-4147-A177-3AD203B41FA5}">
                      <a16:colId xmlns:a16="http://schemas.microsoft.com/office/drawing/2014/main" val="20000"/>
                    </a:ext>
                  </a:extLst>
                </a:gridCol>
                <a:gridCol w="5888974">
                  <a:extLst>
                    <a:ext uri="{9D8B030D-6E8A-4147-A177-3AD203B41FA5}">
                      <a16:colId xmlns:a16="http://schemas.microsoft.com/office/drawing/2014/main" val="20001"/>
                    </a:ext>
                  </a:extLst>
                </a:gridCol>
              </a:tblGrid>
              <a:tr h="1039789">
                <a:tc>
                  <a:txBody>
                    <a:bodyPr/>
                    <a:lstStyle/>
                    <a:p>
                      <a:pPr marR="38100" algn="ctr">
                        <a:lnSpc>
                          <a:spcPct val="100000"/>
                        </a:lnSpc>
                        <a:spcAft>
                          <a:spcPts val="0"/>
                        </a:spcAft>
                      </a:pPr>
                      <a:r>
                        <a:rPr lang="en-US" sz="2800" b="1" kern="0">
                          <a:effectLst/>
                          <a:latin typeface="Times New Roman" pitchFamily="18" charset="0"/>
                          <a:cs typeface="Times New Roman" pitchFamily="18" charset="0"/>
                        </a:rPr>
                        <a:t>Câu hỏi/ kĩ năng đọc</a:t>
                      </a:r>
                      <a:endParaRPr lang="en-US" sz="2800" b="1" kern="100">
                        <a:effectLst/>
                        <a:latin typeface="Times New Roman" pitchFamily="18" charset="0"/>
                        <a:ea typeface="Arial"/>
                        <a:cs typeface="Times New Roman" pitchFamily="18" charset="0"/>
                      </a:endParaRPr>
                    </a:p>
                  </a:txBody>
                  <a:tcPr marL="22242" marR="5560" marT="834" marB="0" anchor="ctr">
                    <a:solidFill>
                      <a:schemeClr val="accent2">
                        <a:lumMod val="40000"/>
                        <a:lumOff val="60000"/>
                      </a:schemeClr>
                    </a:solidFill>
                  </a:tcPr>
                </a:tc>
                <a:tc>
                  <a:txBody>
                    <a:bodyPr/>
                    <a:lstStyle/>
                    <a:p>
                      <a:pPr marL="60325" algn="ctr">
                        <a:lnSpc>
                          <a:spcPct val="100000"/>
                        </a:lnSpc>
                        <a:spcAft>
                          <a:spcPts val="0"/>
                        </a:spcAft>
                      </a:pPr>
                      <a:r>
                        <a:rPr lang="en-US" sz="2800" b="1" kern="0">
                          <a:effectLst/>
                          <a:latin typeface="Times New Roman" pitchFamily="18" charset="0"/>
                          <a:cs typeface="Times New Roman" pitchFamily="18" charset="0"/>
                        </a:rPr>
                        <a:t>Câu trả lời của tôi</a:t>
                      </a:r>
                      <a:endParaRPr lang="en-US" sz="2800" b="1" kern="100">
                        <a:effectLst/>
                        <a:latin typeface="Times New Roman" pitchFamily="18" charset="0"/>
                        <a:ea typeface="Arial"/>
                        <a:cs typeface="Times New Roman" pitchFamily="18" charset="0"/>
                      </a:endParaRPr>
                    </a:p>
                  </a:txBody>
                  <a:tcPr marL="22242" marR="5560" marT="834" marB="0" anchor="ctr">
                    <a:solidFill>
                      <a:schemeClr val="accent2">
                        <a:lumMod val="40000"/>
                        <a:lumOff val="60000"/>
                      </a:schemeClr>
                    </a:solidFill>
                  </a:tcPr>
                </a:tc>
                <a:extLst>
                  <a:ext uri="{0D108BD9-81ED-4DB2-BD59-A6C34878D82A}">
                    <a16:rowId xmlns:a16="http://schemas.microsoft.com/office/drawing/2014/main" val="10000"/>
                  </a:ext>
                </a:extLst>
              </a:tr>
              <a:tr h="3177848">
                <a:tc>
                  <a:txBody>
                    <a:bodyPr/>
                    <a:lstStyle/>
                    <a:p>
                      <a:pPr algn="just">
                        <a:lnSpc>
                          <a:spcPct val="100000"/>
                        </a:lnSpc>
                        <a:spcAft>
                          <a:spcPts val="0"/>
                        </a:spcAft>
                      </a:pPr>
                      <a:r>
                        <a:rPr lang="en-US" sz="2800" kern="0">
                          <a:effectLst/>
                          <a:latin typeface="Times New Roman" pitchFamily="18" charset="0"/>
                          <a:cs typeface="Times New Roman" pitchFamily="18" charset="0"/>
                        </a:rPr>
                        <a:t>4. Liên hệ: Em đã bao giờ trải nghiệm cảm giác “tiếc ngẩn tiếc ngơ” khi từ bỏ một thứ mình yêu thích?</a:t>
                      </a:r>
                      <a:endParaRPr lang="en-US" sz="2800" kern="100">
                        <a:effectLst/>
                        <a:latin typeface="Times New Roman" pitchFamily="18" charset="0"/>
                        <a:ea typeface="Arial"/>
                        <a:cs typeface="Times New Roman" pitchFamily="18" charset="0"/>
                      </a:endParaRPr>
                    </a:p>
                  </a:txBody>
                  <a:tcPr marL="22242" marR="5560" marT="834" marB="0">
                    <a:solidFill>
                      <a:schemeClr val="accent2">
                        <a:lumMod val="40000"/>
                        <a:lumOff val="60000"/>
                      </a:schemeClr>
                    </a:solidFill>
                  </a:tcPr>
                </a:tc>
                <a:tc>
                  <a:txBody>
                    <a:bodyPr/>
                    <a:lstStyle/>
                    <a:p>
                      <a:pPr algn="just">
                        <a:lnSpc>
                          <a:spcPct val="100000"/>
                        </a:lnSpc>
                        <a:spcAft>
                          <a:spcPts val="0"/>
                        </a:spcAft>
                      </a:pPr>
                      <a:r>
                        <a:rPr lang="en-US" sz="2800" kern="0">
                          <a:effectLst/>
                          <a:latin typeface="Times New Roman" pitchFamily="18" charset="0"/>
                          <a:cs typeface="Times New Roman" pitchFamily="18" charset="0"/>
                        </a:rPr>
                        <a:t> </a:t>
                      </a:r>
                      <a:endParaRPr lang="en-US" sz="2800" kern="100">
                        <a:effectLst/>
                        <a:latin typeface="Times New Roman" pitchFamily="18" charset="0"/>
                        <a:ea typeface="Arial"/>
                        <a:cs typeface="Times New Roman" pitchFamily="18" charset="0"/>
                      </a:endParaRPr>
                    </a:p>
                  </a:txBody>
                  <a:tcPr marL="22242" marR="5560" marT="834" marB="0" anchor="ctr">
                    <a:solidFill>
                      <a:schemeClr val="bg1">
                        <a:lumMod val="95000"/>
                      </a:schemeClr>
                    </a:solidFill>
                  </a:tcPr>
                </a:tc>
                <a:extLst>
                  <a:ext uri="{0D108BD9-81ED-4DB2-BD59-A6C34878D82A}">
                    <a16:rowId xmlns:a16="http://schemas.microsoft.com/office/drawing/2014/main" val="10001"/>
                  </a:ext>
                </a:extLst>
              </a:tr>
            </a:tbl>
          </a:graphicData>
        </a:graphic>
      </p:graphicFrame>
      <p:sp>
        <p:nvSpPr>
          <p:cNvPr id="48" name="Rectangle 47"/>
          <p:cNvSpPr/>
          <p:nvPr/>
        </p:nvSpPr>
        <p:spPr>
          <a:xfrm>
            <a:off x="3155622" y="1807240"/>
            <a:ext cx="5557416" cy="2246769"/>
          </a:xfrm>
          <a:prstGeom prst="rect">
            <a:avLst/>
          </a:prstGeom>
        </p:spPr>
        <p:txBody>
          <a:bodyPr wrap="square">
            <a:spAutoFit/>
          </a:bodyPr>
          <a:lstStyle/>
          <a:p>
            <a:r>
              <a:rPr lang="vi-VN" sz="2800">
                <a:latin typeface="+mj-lt"/>
              </a:rPr>
              <a:t>Cảm giác “tiếc ngẩn tiếc ngơ” đã đến với em khi em phải nhường con búp bê yêu thích của mình cho em gái, nhưng em nghĩ em bé nên chiều em một chút thế là em không buồn nữa.</a:t>
            </a:r>
            <a:endParaRPr lang="en-US" sz="2800">
              <a:latin typeface="+mj-lt"/>
            </a:endParaRPr>
          </a:p>
        </p:txBody>
      </p:sp>
    </p:spTree>
    <p:extLst>
      <p:ext uri="{BB962C8B-B14F-4D97-AF65-F5344CB8AC3E}">
        <p14:creationId xmlns:p14="http://schemas.microsoft.com/office/powerpoint/2010/main" val="15771668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8"/>
                                        </p:tgtEl>
                                        <p:attrNameLst>
                                          <p:attrName>style.visibility</p:attrName>
                                        </p:attrNameLst>
                                      </p:cBhvr>
                                      <p:to>
                                        <p:strVal val="visible"/>
                                      </p:to>
                                    </p:set>
                                    <p:anim calcmode="lin" valueType="num">
                                      <p:cBhvr additive="base">
                                        <p:cTn id="13" dur="500" fill="hold"/>
                                        <p:tgtEl>
                                          <p:spTgt spid="48"/>
                                        </p:tgtEl>
                                        <p:attrNameLst>
                                          <p:attrName>ppt_x</p:attrName>
                                        </p:attrNameLst>
                                      </p:cBhvr>
                                      <p:tavLst>
                                        <p:tav tm="0">
                                          <p:val>
                                            <p:strVal val="#ppt_x"/>
                                          </p:val>
                                        </p:tav>
                                        <p:tav tm="100000">
                                          <p:val>
                                            <p:strVal val="#ppt_x"/>
                                          </p:val>
                                        </p:tav>
                                      </p:tavLst>
                                    </p:anim>
                                    <p:anim calcmode="lin" valueType="num">
                                      <p:cBhvr additive="base">
                                        <p:cTn id="14"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pic>
        <p:nvPicPr>
          <p:cNvPr id="44" name="Picture 43">
            <a:extLst>
              <a:ext uri="{FF2B5EF4-FFF2-40B4-BE49-F238E27FC236}">
                <a16:creationId xmlns:a16="http://schemas.microsoft.com/office/drawing/2014/main" id="{B240C73D-4345-63D6-877F-92AB35CCC050}"/>
              </a:ext>
            </a:extLst>
          </p:cNvPr>
          <p:cNvPicPr>
            <a:picLocks noChangeAspect="1"/>
          </p:cNvPicPr>
          <p:nvPr/>
        </p:nvPicPr>
        <p:blipFill>
          <a:blip r:embed="rId3"/>
          <a:stretch>
            <a:fillRect/>
          </a:stretch>
        </p:blipFill>
        <p:spPr>
          <a:xfrm>
            <a:off x="0" y="1255"/>
            <a:ext cx="9144000" cy="5140990"/>
          </a:xfrm>
          <a:prstGeom prst="rect">
            <a:avLst/>
          </a:prstGeom>
        </p:spPr>
      </p:pic>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6588625" y="-11450"/>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2" name="Table 1"/>
          <p:cNvGraphicFramePr>
            <a:graphicFrameLocks noGrp="1"/>
          </p:cNvGraphicFramePr>
          <p:nvPr>
            <p:extLst>
              <p:ext uri="{D42A27DB-BD31-4B8C-83A1-F6EECF244321}">
                <p14:modId xmlns:p14="http://schemas.microsoft.com/office/powerpoint/2010/main" val="1570764983"/>
              </p:ext>
            </p:extLst>
          </p:nvPr>
        </p:nvGraphicFramePr>
        <p:xfrm>
          <a:off x="253636" y="407917"/>
          <a:ext cx="8628332" cy="4414272"/>
        </p:xfrm>
        <a:graphic>
          <a:graphicData uri="http://schemas.openxmlformats.org/drawingml/2006/table">
            <a:tbl>
              <a:tblPr firstRow="1" firstCol="1" bandRow="1">
                <a:tableStyleId>{F8A1D70A-80F9-484A-8B8E-2BCB4BE3E7FB}</a:tableStyleId>
              </a:tblPr>
              <a:tblGrid>
                <a:gridCol w="2035225">
                  <a:extLst>
                    <a:ext uri="{9D8B030D-6E8A-4147-A177-3AD203B41FA5}">
                      <a16:colId xmlns:a16="http://schemas.microsoft.com/office/drawing/2014/main" val="20000"/>
                    </a:ext>
                  </a:extLst>
                </a:gridCol>
                <a:gridCol w="6593107">
                  <a:extLst>
                    <a:ext uri="{9D8B030D-6E8A-4147-A177-3AD203B41FA5}">
                      <a16:colId xmlns:a16="http://schemas.microsoft.com/office/drawing/2014/main" val="20001"/>
                    </a:ext>
                  </a:extLst>
                </a:gridCol>
              </a:tblGrid>
              <a:tr h="421199">
                <a:tc>
                  <a:txBody>
                    <a:bodyPr/>
                    <a:lstStyle/>
                    <a:p>
                      <a:pPr marR="38100" algn="ctr">
                        <a:lnSpc>
                          <a:spcPct val="100000"/>
                        </a:lnSpc>
                        <a:spcAft>
                          <a:spcPts val="0"/>
                        </a:spcAft>
                      </a:pPr>
                      <a:r>
                        <a:rPr lang="en-US" sz="1800" b="1" kern="0">
                          <a:effectLst/>
                          <a:latin typeface="Times New Roman" pitchFamily="18" charset="0"/>
                          <a:cs typeface="Times New Roman" pitchFamily="18" charset="0"/>
                        </a:rPr>
                        <a:t>Câu hỏi/ kĩ năng đọc</a:t>
                      </a:r>
                      <a:endParaRPr lang="en-US" sz="1800" b="1" kern="100">
                        <a:effectLst/>
                        <a:latin typeface="Times New Roman" pitchFamily="18" charset="0"/>
                        <a:ea typeface="Arial"/>
                        <a:cs typeface="Times New Roman" pitchFamily="18" charset="0"/>
                      </a:endParaRPr>
                    </a:p>
                  </a:txBody>
                  <a:tcPr marL="22242" marR="5560" marT="834" marB="0" anchor="ctr">
                    <a:solidFill>
                      <a:schemeClr val="accent2">
                        <a:lumMod val="40000"/>
                        <a:lumOff val="60000"/>
                      </a:schemeClr>
                    </a:solidFill>
                  </a:tcPr>
                </a:tc>
                <a:tc>
                  <a:txBody>
                    <a:bodyPr/>
                    <a:lstStyle/>
                    <a:p>
                      <a:pPr marL="60325" algn="ctr">
                        <a:lnSpc>
                          <a:spcPct val="100000"/>
                        </a:lnSpc>
                        <a:spcAft>
                          <a:spcPts val="0"/>
                        </a:spcAft>
                      </a:pPr>
                      <a:r>
                        <a:rPr lang="en-US" sz="1800" b="1" kern="0">
                          <a:effectLst/>
                          <a:latin typeface="Times New Roman" pitchFamily="18" charset="0"/>
                          <a:cs typeface="Times New Roman" pitchFamily="18" charset="0"/>
                        </a:rPr>
                        <a:t>Câu trả lời của tôi</a:t>
                      </a:r>
                      <a:endParaRPr lang="en-US" sz="1800" b="1" kern="100">
                        <a:effectLst/>
                        <a:latin typeface="Times New Roman" pitchFamily="18" charset="0"/>
                        <a:ea typeface="Arial"/>
                        <a:cs typeface="Times New Roman" pitchFamily="18" charset="0"/>
                      </a:endParaRPr>
                    </a:p>
                  </a:txBody>
                  <a:tcPr marL="22242" marR="5560" marT="834" marB="0" anchor="ctr">
                    <a:solidFill>
                      <a:schemeClr val="accent2">
                        <a:lumMod val="40000"/>
                        <a:lumOff val="60000"/>
                      </a:schemeClr>
                    </a:solidFill>
                  </a:tcPr>
                </a:tc>
                <a:extLst>
                  <a:ext uri="{0D108BD9-81ED-4DB2-BD59-A6C34878D82A}">
                    <a16:rowId xmlns:a16="http://schemas.microsoft.com/office/drawing/2014/main" val="10000"/>
                  </a:ext>
                </a:extLst>
              </a:tr>
              <a:tr h="841563">
                <a:tc>
                  <a:txBody>
                    <a:bodyPr/>
                    <a:lstStyle/>
                    <a:p>
                      <a:pPr algn="just">
                        <a:lnSpc>
                          <a:spcPct val="100000"/>
                        </a:lnSpc>
                        <a:spcAft>
                          <a:spcPts val="0"/>
                        </a:spcAft>
                      </a:pPr>
                      <a:r>
                        <a:rPr lang="en-US" sz="1800" b="1" kern="0">
                          <a:effectLst/>
                          <a:latin typeface="Times New Roman" pitchFamily="18" charset="0"/>
                          <a:ea typeface="等线"/>
                          <a:cs typeface="Times New Roman" pitchFamily="18" charset="0"/>
                        </a:rPr>
                        <a:t>1. Tưởng tượng</a:t>
                      </a:r>
                      <a:r>
                        <a:rPr lang="vi-VN" sz="1800" b="1" kern="0">
                          <a:effectLst/>
                          <a:latin typeface="Times New Roman" pitchFamily="18" charset="0"/>
                          <a:ea typeface="等线"/>
                          <a:cs typeface="Times New Roman" pitchFamily="18" charset="0"/>
                        </a:rPr>
                        <a:t> (SGK. Tr.20) </a:t>
                      </a:r>
                      <a:endParaRPr lang="en-US" sz="1800" b="1" kern="100">
                        <a:effectLst/>
                        <a:latin typeface="Times New Roman" pitchFamily="18" charset="0"/>
                        <a:ea typeface="Arial"/>
                        <a:cs typeface="Times New Roman" pitchFamily="18" charset="0"/>
                      </a:endParaRPr>
                    </a:p>
                  </a:txBody>
                  <a:tcPr marL="50800" marR="12700" marT="1905" marB="0">
                    <a:solidFill>
                      <a:schemeClr val="accent2">
                        <a:lumMod val="40000"/>
                        <a:lumOff val="60000"/>
                      </a:schemeClr>
                    </a:solidFill>
                  </a:tcPr>
                </a:tc>
                <a:tc>
                  <a:txBody>
                    <a:bodyPr/>
                    <a:lstStyle/>
                    <a:p>
                      <a:pPr algn="just">
                        <a:lnSpc>
                          <a:spcPct val="100000"/>
                        </a:lnSpc>
                        <a:spcAft>
                          <a:spcPts val="0"/>
                        </a:spcAft>
                      </a:pPr>
                      <a:r>
                        <a:rPr lang="en-US" sz="1800" kern="0">
                          <a:effectLst/>
                          <a:latin typeface="Times New Roman" pitchFamily="18" charset="0"/>
                          <a:ea typeface="等线"/>
                          <a:cs typeface="Times New Roman" pitchFamily="18" charset="0"/>
                        </a:rPr>
                        <a:t>Vẻ đẹp của chim bồng chanh đỏ qua lời miêu tả của chú bé Hoài là:</a:t>
                      </a:r>
                      <a:endParaRPr lang="en-US" sz="1800" kern="100">
                        <a:effectLst/>
                        <a:latin typeface="Times New Roman" pitchFamily="18" charset="0"/>
                        <a:ea typeface="Arial"/>
                        <a:cs typeface="Times New Roman" pitchFamily="18" charset="0"/>
                      </a:endParaRPr>
                    </a:p>
                    <a:p>
                      <a:pPr algn="just">
                        <a:lnSpc>
                          <a:spcPct val="100000"/>
                        </a:lnSpc>
                        <a:spcAft>
                          <a:spcPts val="0"/>
                        </a:spcAft>
                      </a:pPr>
                      <a:r>
                        <a:rPr lang="en-US" sz="1800" kern="0">
                          <a:effectLst/>
                          <a:latin typeface="Times New Roman" pitchFamily="18" charset="0"/>
                          <a:ea typeface="等线"/>
                          <a:cs typeface="Times New Roman" pitchFamily="18" charset="0"/>
                        </a:rPr>
                        <a:t>- Cái mỏ nhọn hoát và oai vệ, dài như một cái quản bút.</a:t>
                      </a:r>
                      <a:endParaRPr lang="en-US" sz="1800" kern="100">
                        <a:effectLst/>
                        <a:latin typeface="Times New Roman" pitchFamily="18" charset="0"/>
                        <a:ea typeface="Arial"/>
                        <a:cs typeface="Times New Roman" pitchFamily="18" charset="0"/>
                      </a:endParaRPr>
                    </a:p>
                    <a:p>
                      <a:pPr algn="just">
                        <a:lnSpc>
                          <a:spcPct val="100000"/>
                        </a:lnSpc>
                        <a:spcAft>
                          <a:spcPts val="0"/>
                        </a:spcAft>
                      </a:pPr>
                      <a:r>
                        <a:rPr lang="en-US" sz="1800" kern="0">
                          <a:effectLst/>
                          <a:latin typeface="Times New Roman" pitchFamily="18" charset="0"/>
                          <a:ea typeface="等线"/>
                          <a:cs typeface="Times New Roman" pitchFamily="18" charset="0"/>
                        </a:rPr>
                        <a:t>- Lông ức hung hung vàng, toàn thân đều đỏ hồng như một đốm lửa.</a:t>
                      </a:r>
                      <a:endParaRPr lang="en-US" sz="1800" kern="100">
                        <a:effectLst/>
                        <a:latin typeface="Times New Roman" pitchFamily="18" charset="0"/>
                        <a:ea typeface="Arial"/>
                        <a:cs typeface="Times New Roman" pitchFamily="18" charset="0"/>
                      </a:endParaRPr>
                    </a:p>
                    <a:p>
                      <a:pPr algn="just">
                        <a:lnSpc>
                          <a:spcPct val="100000"/>
                        </a:lnSpc>
                        <a:spcAft>
                          <a:spcPts val="0"/>
                        </a:spcAft>
                      </a:pPr>
                      <a:r>
                        <a:rPr lang="en-US" sz="1800" kern="0">
                          <a:effectLst/>
                          <a:latin typeface="Times New Roman" pitchFamily="18" charset="0"/>
                          <a:ea typeface="等线"/>
                          <a:cs typeface="Times New Roman" pitchFamily="18" charset="0"/>
                        </a:rPr>
                        <a:t>- Đôi cánh rất đẹp.</a:t>
                      </a:r>
                      <a:endParaRPr lang="en-US" sz="1800" kern="100">
                        <a:effectLst/>
                        <a:latin typeface="Times New Roman" pitchFamily="18" charset="0"/>
                        <a:ea typeface="Arial"/>
                        <a:cs typeface="Times New Roman" pitchFamily="18" charset="0"/>
                      </a:endParaRPr>
                    </a:p>
                  </a:txBody>
                  <a:tcPr marL="50800" marR="12700" marT="1905" marB="0" anchor="ctr">
                    <a:solidFill>
                      <a:schemeClr val="bg1">
                        <a:lumMod val="95000"/>
                      </a:schemeClr>
                    </a:solidFill>
                  </a:tcPr>
                </a:tc>
                <a:extLst>
                  <a:ext uri="{0D108BD9-81ED-4DB2-BD59-A6C34878D82A}">
                    <a16:rowId xmlns:a16="http://schemas.microsoft.com/office/drawing/2014/main" val="10001"/>
                  </a:ext>
                </a:extLst>
              </a:tr>
              <a:tr h="701442">
                <a:tc>
                  <a:txBody>
                    <a:bodyPr/>
                    <a:lstStyle/>
                    <a:p>
                      <a:pPr algn="just">
                        <a:lnSpc>
                          <a:spcPct val="100000"/>
                        </a:lnSpc>
                        <a:spcAft>
                          <a:spcPts val="0"/>
                        </a:spcAft>
                      </a:pPr>
                      <a:r>
                        <a:rPr lang="en-US" sz="1800" b="1" kern="0">
                          <a:effectLst/>
                          <a:latin typeface="Times New Roman" pitchFamily="18" charset="0"/>
                          <a:ea typeface="等线"/>
                          <a:cs typeface="Times New Roman" pitchFamily="18" charset="0"/>
                        </a:rPr>
                        <a:t>2. Dự đoán</a:t>
                      </a:r>
                      <a:r>
                        <a:rPr lang="vi-VN" sz="1800" b="1" kern="0">
                          <a:effectLst/>
                          <a:latin typeface="Times New Roman" pitchFamily="18" charset="0"/>
                          <a:ea typeface="等线"/>
                          <a:cs typeface="Times New Roman" pitchFamily="18" charset="0"/>
                        </a:rPr>
                        <a:t> (SGK. Tr.21)</a:t>
                      </a:r>
                      <a:endParaRPr lang="en-US" sz="1800" b="1" kern="100">
                        <a:effectLst/>
                        <a:latin typeface="Times New Roman" pitchFamily="18" charset="0"/>
                        <a:ea typeface="Arial"/>
                        <a:cs typeface="Times New Roman" pitchFamily="18" charset="0"/>
                      </a:endParaRPr>
                    </a:p>
                    <a:p>
                      <a:pPr algn="just">
                        <a:lnSpc>
                          <a:spcPct val="100000"/>
                        </a:lnSpc>
                        <a:spcAft>
                          <a:spcPts val="0"/>
                        </a:spcAft>
                      </a:pPr>
                      <a:r>
                        <a:rPr lang="en-US" sz="1800" b="1" kern="0">
                          <a:effectLst/>
                          <a:latin typeface="Times New Roman" pitchFamily="18" charset="0"/>
                          <a:ea typeface="等线"/>
                          <a:cs typeface="Times New Roman" pitchFamily="18" charset="0"/>
                        </a:rPr>
                        <a:t> </a:t>
                      </a:r>
                      <a:endParaRPr lang="en-US" sz="1800" b="1" kern="100">
                        <a:effectLst/>
                        <a:latin typeface="Times New Roman" pitchFamily="18" charset="0"/>
                        <a:ea typeface="Arial"/>
                        <a:cs typeface="Times New Roman" pitchFamily="18" charset="0"/>
                      </a:endParaRPr>
                    </a:p>
                  </a:txBody>
                  <a:tcPr marL="50800" marR="12700" marT="1905" marB="0">
                    <a:solidFill>
                      <a:schemeClr val="accent2">
                        <a:lumMod val="40000"/>
                        <a:lumOff val="60000"/>
                      </a:schemeClr>
                    </a:solidFill>
                  </a:tcPr>
                </a:tc>
                <a:tc>
                  <a:txBody>
                    <a:bodyPr/>
                    <a:lstStyle/>
                    <a:p>
                      <a:pPr marR="38100" algn="just">
                        <a:lnSpc>
                          <a:spcPct val="100000"/>
                        </a:lnSpc>
                        <a:spcAft>
                          <a:spcPts val="0"/>
                        </a:spcAft>
                      </a:pPr>
                      <a:r>
                        <a:rPr lang="en-US" sz="1800" kern="0">
                          <a:effectLst/>
                          <a:latin typeface="Times New Roman" pitchFamily="18" charset="0"/>
                          <a:ea typeface="等线"/>
                          <a:cs typeface="Times New Roman" pitchFamily="18" charset="0"/>
                        </a:rPr>
                        <a:t>- Điều sẽ xảy ra khi hai anh em ra đầm nước, nơi chim bồng chanh làm tổ: Chim bồng chanh đỏ đã xuất hiện trong tổ cùng với các chú chim con và niềm khao khát có được chim bồng chanh đỏ của anh anh em Hoài.</a:t>
                      </a:r>
                      <a:endParaRPr lang="en-US" sz="1800" kern="100">
                        <a:effectLst/>
                        <a:latin typeface="Times New Roman" pitchFamily="18" charset="0"/>
                        <a:ea typeface="Arial"/>
                        <a:cs typeface="Times New Roman" pitchFamily="18" charset="0"/>
                      </a:endParaRPr>
                    </a:p>
                  </a:txBody>
                  <a:tcPr marL="50800" marR="12700" marT="1905" marB="0" anchor="ctr">
                    <a:solidFill>
                      <a:schemeClr val="bg1">
                        <a:lumMod val="95000"/>
                      </a:schemeClr>
                    </a:solidFill>
                  </a:tcPr>
                </a:tc>
                <a:extLst>
                  <a:ext uri="{0D108BD9-81ED-4DB2-BD59-A6C34878D82A}">
                    <a16:rowId xmlns:a16="http://schemas.microsoft.com/office/drawing/2014/main" val="10002"/>
                  </a:ext>
                </a:extLst>
              </a:tr>
              <a:tr h="841563">
                <a:tc>
                  <a:txBody>
                    <a:bodyPr/>
                    <a:lstStyle/>
                    <a:p>
                      <a:pPr algn="just">
                        <a:lnSpc>
                          <a:spcPct val="100000"/>
                        </a:lnSpc>
                        <a:spcAft>
                          <a:spcPts val="0"/>
                        </a:spcAft>
                      </a:pPr>
                      <a:r>
                        <a:rPr lang="en-US" sz="1800" b="1" kern="0">
                          <a:effectLst/>
                          <a:latin typeface="Times New Roman" pitchFamily="18" charset="0"/>
                          <a:ea typeface="等线"/>
                          <a:cs typeface="Times New Roman" pitchFamily="18" charset="0"/>
                        </a:rPr>
                        <a:t>3. Suy luận</a:t>
                      </a:r>
                      <a:r>
                        <a:rPr lang="vi-VN" sz="1800" b="1" kern="0">
                          <a:effectLst/>
                          <a:latin typeface="Times New Roman" pitchFamily="18" charset="0"/>
                          <a:ea typeface="等线"/>
                          <a:cs typeface="Times New Roman" pitchFamily="18" charset="0"/>
                        </a:rPr>
                        <a:t> (SGK. Tr.22)</a:t>
                      </a:r>
                      <a:endParaRPr lang="en-US" sz="1800" b="1" kern="100">
                        <a:effectLst/>
                        <a:latin typeface="Times New Roman" pitchFamily="18" charset="0"/>
                        <a:ea typeface="Arial"/>
                        <a:cs typeface="Times New Roman" pitchFamily="18" charset="0"/>
                      </a:endParaRPr>
                    </a:p>
                  </a:txBody>
                  <a:tcPr marL="50800" marR="12700" marT="1905" marB="0">
                    <a:solidFill>
                      <a:schemeClr val="accent2">
                        <a:lumMod val="40000"/>
                        <a:lumOff val="60000"/>
                      </a:schemeClr>
                    </a:solidFill>
                  </a:tcPr>
                </a:tc>
                <a:tc>
                  <a:txBody>
                    <a:bodyPr/>
                    <a:lstStyle/>
                    <a:p>
                      <a:pPr marR="38100" algn="just">
                        <a:lnSpc>
                          <a:spcPct val="100000"/>
                        </a:lnSpc>
                        <a:spcAft>
                          <a:spcPts val="0"/>
                        </a:spcAft>
                      </a:pPr>
                      <a:r>
                        <a:rPr lang="en-US" sz="1800" kern="0">
                          <a:effectLst/>
                          <a:latin typeface="Times New Roman" pitchFamily="18" charset="0"/>
                          <a:ea typeface="等线"/>
                          <a:cs typeface="Times New Roman" pitchFamily="18" charset="0"/>
                        </a:rPr>
                        <a:t>Hành động vuốt ve đôi cánh mượt mà của chú chim bồng chanh thể hiện nét tính cách của Hoài: yêu thương động vật, nâng niu, yêu quý.</a:t>
                      </a:r>
                      <a:endParaRPr lang="en-US" sz="1800" kern="100">
                        <a:effectLst/>
                        <a:latin typeface="Times New Roman" pitchFamily="18" charset="0"/>
                        <a:ea typeface="Arial"/>
                        <a:cs typeface="Times New Roman" pitchFamily="18" charset="0"/>
                      </a:endParaRPr>
                    </a:p>
                  </a:txBody>
                  <a:tcPr marL="50800" marR="12700" marT="1905" marB="0" anchor="ctr">
                    <a:solidFill>
                      <a:schemeClr val="bg1">
                        <a:lumMod val="95000"/>
                      </a:schemeClr>
                    </a:solidFill>
                  </a:tcPr>
                </a:tc>
                <a:extLst>
                  <a:ext uri="{0D108BD9-81ED-4DB2-BD59-A6C34878D82A}">
                    <a16:rowId xmlns:a16="http://schemas.microsoft.com/office/drawing/2014/main" val="10003"/>
                  </a:ext>
                </a:extLst>
              </a:tr>
              <a:tr h="561320">
                <a:tc>
                  <a:txBody>
                    <a:bodyPr/>
                    <a:lstStyle/>
                    <a:p>
                      <a:pPr algn="just">
                        <a:lnSpc>
                          <a:spcPct val="100000"/>
                        </a:lnSpc>
                        <a:spcAft>
                          <a:spcPts val="0"/>
                        </a:spcAft>
                      </a:pPr>
                      <a:r>
                        <a:rPr lang="en-US" sz="1800" b="1" kern="0">
                          <a:effectLst/>
                          <a:latin typeface="Times New Roman" pitchFamily="18" charset="0"/>
                          <a:ea typeface="等线"/>
                          <a:cs typeface="Times New Roman" pitchFamily="18" charset="0"/>
                        </a:rPr>
                        <a:t>4. Liên hệ</a:t>
                      </a:r>
                      <a:r>
                        <a:rPr lang="vi-VN" sz="1800" b="1" kern="0">
                          <a:effectLst/>
                          <a:latin typeface="Times New Roman" pitchFamily="18" charset="0"/>
                          <a:ea typeface="等线"/>
                          <a:cs typeface="Times New Roman" pitchFamily="18" charset="0"/>
                        </a:rPr>
                        <a:t> (SGK. Tr.23)</a:t>
                      </a:r>
                      <a:endParaRPr lang="en-US" sz="1800" b="1" kern="100">
                        <a:effectLst/>
                        <a:latin typeface="Times New Roman" pitchFamily="18" charset="0"/>
                        <a:ea typeface="Arial"/>
                        <a:cs typeface="Times New Roman" pitchFamily="18" charset="0"/>
                      </a:endParaRPr>
                    </a:p>
                  </a:txBody>
                  <a:tcPr marL="50800" marR="12700" marT="1905" marB="0">
                    <a:solidFill>
                      <a:schemeClr val="accent2">
                        <a:lumMod val="40000"/>
                        <a:lumOff val="60000"/>
                      </a:schemeClr>
                    </a:solidFill>
                  </a:tcPr>
                </a:tc>
                <a:tc>
                  <a:txBody>
                    <a:bodyPr/>
                    <a:lstStyle/>
                    <a:p>
                      <a:pPr algn="just">
                        <a:lnSpc>
                          <a:spcPct val="100000"/>
                        </a:lnSpc>
                        <a:spcAft>
                          <a:spcPts val="0"/>
                        </a:spcAft>
                      </a:pPr>
                      <a:r>
                        <a:rPr lang="en-US" sz="1800" kern="0">
                          <a:effectLst/>
                          <a:latin typeface="Times New Roman" pitchFamily="18" charset="0"/>
                          <a:ea typeface="等线"/>
                          <a:cs typeface="Times New Roman" pitchFamily="18" charset="0"/>
                        </a:rPr>
                        <a:t>Cảm giác “tiếc ngẩn tiếc ngơ” đã đến với em khi em phải nhường con búp bê yêu thích của mình cho em gái, nhưng em nghĩ em bé nên chiều em một chút thế là em không buồn nữa.</a:t>
                      </a:r>
                      <a:endParaRPr lang="en-US" sz="1800" kern="100">
                        <a:effectLst/>
                        <a:latin typeface="Times New Roman" pitchFamily="18" charset="0"/>
                        <a:ea typeface="Arial"/>
                        <a:cs typeface="Times New Roman" pitchFamily="18" charset="0"/>
                      </a:endParaRPr>
                    </a:p>
                  </a:txBody>
                  <a:tcPr marL="50800" marR="12700" marT="1905" marB="0" anchor="ctr">
                    <a:solidFill>
                      <a:schemeClr val="bg1">
                        <a:lumMod val="95000"/>
                      </a:schemeClr>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8376350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pic>
        <p:nvPicPr>
          <p:cNvPr id="44" name="Picture 43">
            <a:extLst>
              <a:ext uri="{FF2B5EF4-FFF2-40B4-BE49-F238E27FC236}">
                <a16:creationId xmlns:a16="http://schemas.microsoft.com/office/drawing/2014/main" id="{B240C73D-4345-63D6-877F-92AB35CCC050}"/>
              </a:ext>
            </a:extLst>
          </p:cNvPr>
          <p:cNvPicPr>
            <a:picLocks noChangeAspect="1"/>
          </p:cNvPicPr>
          <p:nvPr/>
        </p:nvPicPr>
        <p:blipFill>
          <a:blip r:embed="rId3"/>
          <a:stretch>
            <a:fillRect/>
          </a:stretch>
        </p:blipFill>
        <p:spPr>
          <a:xfrm>
            <a:off x="0" y="1255"/>
            <a:ext cx="9144000" cy="5140990"/>
          </a:xfrm>
          <a:prstGeom prst="rect">
            <a:avLst/>
          </a:prstGeom>
        </p:spPr>
      </p:pic>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2593641" y="1136383"/>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1026276" y="399390"/>
            <a:ext cx="6717300" cy="900300"/>
          </a:xfrm>
          <a:prstGeom prst="rect">
            <a:avLst/>
          </a:prstGeom>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2. Tìm hiểu chung</a:t>
            </a:r>
            <a:endParaRPr sz="3200" b="1">
              <a:latin typeface="Times New Roman" panose="02020603050405020304" pitchFamily="18" charset="0"/>
              <a:cs typeface="Times New Roman" panose="02020603050405020304" pitchFamily="18" charset="0"/>
            </a:endParaRPr>
          </a:p>
        </p:txBody>
      </p:sp>
      <p:sp>
        <p:nvSpPr>
          <p:cNvPr id="2" name="Google Shape;1240;p19">
            <a:extLst>
              <a:ext uri="{FF2B5EF4-FFF2-40B4-BE49-F238E27FC236}">
                <a16:creationId xmlns:a16="http://schemas.microsoft.com/office/drawing/2014/main" id="{18687F88-76A7-9FBA-274D-029AFEC6EE7B}"/>
              </a:ext>
            </a:extLst>
          </p:cNvPr>
          <p:cNvSpPr/>
          <p:nvPr/>
        </p:nvSpPr>
        <p:spPr>
          <a:xfrm flipH="1">
            <a:off x="332437" y="1199400"/>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6588625" y="-11450"/>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6" name="图片 11">
            <a:extLst>
              <a:ext uri="{FF2B5EF4-FFF2-40B4-BE49-F238E27FC236}">
                <a16:creationId xmlns:a16="http://schemas.microsoft.com/office/drawing/2014/main" id="{4E5A9255-FF46-B024-9E25-6F4C029BB26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89662" y="2525979"/>
            <a:ext cx="3409951" cy="2577931"/>
          </a:xfrm>
          <a:prstGeom prst="rect">
            <a:avLst/>
          </a:prstGeom>
        </p:spPr>
      </p:pic>
      <p:pic>
        <p:nvPicPr>
          <p:cNvPr id="48" name="图片 9" descr="0c5d450a7306911101ae9ac82e2f0242">
            <a:extLst>
              <a:ext uri="{FF2B5EF4-FFF2-40B4-BE49-F238E27FC236}">
                <a16:creationId xmlns:a16="http://schemas.microsoft.com/office/drawing/2014/main" id="{56A4269D-F922-5E1F-633A-80C2A212A2E7}"/>
              </a:ext>
            </a:extLst>
          </p:cNvPr>
          <p:cNvPicPr>
            <a:picLocks noChangeAspect="1"/>
          </p:cNvPicPr>
          <p:nvPr/>
        </p:nvPicPr>
        <p:blipFill>
          <a:blip r:embed="rId5"/>
          <a:stretch>
            <a:fillRect/>
          </a:stretch>
        </p:blipFill>
        <p:spPr>
          <a:xfrm>
            <a:off x="332436" y="1674900"/>
            <a:ext cx="4507577" cy="2748137"/>
          </a:xfrm>
          <a:prstGeom prst="rect">
            <a:avLst/>
          </a:prstGeom>
        </p:spPr>
      </p:pic>
      <p:sp>
        <p:nvSpPr>
          <p:cNvPr id="49" name="文本框 15">
            <a:extLst>
              <a:ext uri="{FF2B5EF4-FFF2-40B4-BE49-F238E27FC236}">
                <a16:creationId xmlns:a16="http://schemas.microsoft.com/office/drawing/2014/main" id="{007D51A9-B0B7-A84D-3F39-1C0C68438B8F}"/>
              </a:ext>
            </a:extLst>
          </p:cNvPr>
          <p:cNvSpPr txBox="1"/>
          <p:nvPr/>
        </p:nvSpPr>
        <p:spPr>
          <a:xfrm>
            <a:off x="1368285" y="2158575"/>
            <a:ext cx="2888405" cy="156966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3200" b="1" i="1">
                <a:latin typeface="Times New Roman" panose="02020603050405020304" pitchFamily="18" charset="0"/>
                <a:cs typeface="Times New Roman" panose="02020603050405020304" pitchFamily="18" charset="0"/>
              </a:rPr>
              <a:t>     </a:t>
            </a:r>
            <a:r>
              <a:rPr lang="vi-VN" sz="3200" b="1" i="1">
                <a:latin typeface="Times New Roman" pitchFamily="18" charset="0"/>
                <a:cs typeface="Times New Roman" pitchFamily="18" charset="0"/>
              </a:rPr>
              <a:t>Giới thiệu vài nét về tác giả và tác phẩm</a:t>
            </a:r>
            <a:endParaRPr lang="en-US" sz="3200" b="1">
              <a:latin typeface="Times New Roman" pitchFamily="18" charset="0"/>
              <a:cs typeface="Times New Roman" pitchFamily="18" charset="0"/>
            </a:endParaRPr>
          </a:p>
        </p:txBody>
      </p:sp>
    </p:spTree>
    <p:extLst>
      <p:ext uri="{BB962C8B-B14F-4D97-AF65-F5344CB8AC3E}">
        <p14:creationId xmlns:p14="http://schemas.microsoft.com/office/powerpoint/2010/main" val="14912884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ppt_x"/>
                                          </p:val>
                                        </p:tav>
                                        <p:tav tm="100000">
                                          <p:val>
                                            <p:strVal val="#ppt_x"/>
                                          </p:val>
                                        </p:tav>
                                      </p:tavLst>
                                    </p:anim>
                                    <p:anim calcmode="lin" valueType="num">
                                      <p:cBhvr additive="base">
                                        <p:cTn id="8" dur="500" fill="hold"/>
                                        <p:tgtEl>
                                          <p:spTgt spid="4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additive="base">
                                        <p:cTn id="11" dur="500" fill="hold"/>
                                        <p:tgtEl>
                                          <p:spTgt spid="49"/>
                                        </p:tgtEl>
                                        <p:attrNameLst>
                                          <p:attrName>ppt_x</p:attrName>
                                        </p:attrNameLst>
                                      </p:cBhvr>
                                      <p:tavLst>
                                        <p:tav tm="0">
                                          <p:val>
                                            <p:strVal val="#ppt_x"/>
                                          </p:val>
                                        </p:tav>
                                        <p:tav tm="100000">
                                          <p:val>
                                            <p:strVal val="#ppt_x"/>
                                          </p:val>
                                        </p:tav>
                                      </p:tavLst>
                                    </p:anim>
                                    <p:anim calcmode="lin" valueType="num">
                                      <p:cBhvr additive="base">
                                        <p:cTn id="12" dur="500" fill="hold"/>
                                        <p:tgtEl>
                                          <p:spTgt spid="4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500" fill="hold"/>
                                        <p:tgtEl>
                                          <p:spTgt spid="48"/>
                                        </p:tgtEl>
                                        <p:attrNameLst>
                                          <p:attrName>ppt_x</p:attrName>
                                        </p:attrNameLst>
                                      </p:cBhvr>
                                      <p:tavLst>
                                        <p:tav tm="0">
                                          <p:val>
                                            <p:strVal val="#ppt_x"/>
                                          </p:val>
                                        </p:tav>
                                        <p:tav tm="100000">
                                          <p:val>
                                            <p:strVal val="#ppt_x"/>
                                          </p:val>
                                        </p:tav>
                                      </p:tavLst>
                                    </p:anim>
                                    <p:anim calcmode="lin" valueType="num">
                                      <p:cBhvr additive="base">
                                        <p:cTn id="16"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pic>
        <p:nvPicPr>
          <p:cNvPr id="44" name="Picture 43">
            <a:extLst>
              <a:ext uri="{FF2B5EF4-FFF2-40B4-BE49-F238E27FC236}">
                <a16:creationId xmlns:a16="http://schemas.microsoft.com/office/drawing/2014/main" id="{B240C73D-4345-63D6-877F-92AB35CCC050}"/>
              </a:ext>
            </a:extLst>
          </p:cNvPr>
          <p:cNvPicPr>
            <a:picLocks noChangeAspect="1"/>
          </p:cNvPicPr>
          <p:nvPr/>
        </p:nvPicPr>
        <p:blipFill>
          <a:blip r:embed="rId3"/>
          <a:stretch>
            <a:fillRect/>
          </a:stretch>
        </p:blipFill>
        <p:spPr>
          <a:xfrm>
            <a:off x="0" y="1255"/>
            <a:ext cx="9144000" cy="5140990"/>
          </a:xfrm>
          <a:prstGeom prst="rect">
            <a:avLst/>
          </a:prstGeom>
        </p:spPr>
      </p:pic>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2919106" y="952888"/>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2274670" y="184062"/>
            <a:ext cx="4409505" cy="900300"/>
          </a:xfrm>
          <a:prstGeom prst="rect">
            <a:avLst/>
          </a:prstGeom>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a. Tác giả</a:t>
            </a:r>
            <a:endParaRPr sz="3200" b="1">
              <a:latin typeface="Times New Roman" panose="02020603050405020304" pitchFamily="18" charset="0"/>
              <a:cs typeface="Times New Roman" panose="02020603050405020304" pitchFamily="18" charset="0"/>
            </a:endParaRPr>
          </a:p>
        </p:txBody>
      </p:sp>
      <p:sp>
        <p:nvSpPr>
          <p:cNvPr id="2" name="Google Shape;1240;p19">
            <a:extLst>
              <a:ext uri="{FF2B5EF4-FFF2-40B4-BE49-F238E27FC236}">
                <a16:creationId xmlns:a16="http://schemas.microsoft.com/office/drawing/2014/main" id="{18687F88-76A7-9FBA-274D-029AFEC6EE7B}"/>
              </a:ext>
            </a:extLst>
          </p:cNvPr>
          <p:cNvSpPr/>
          <p:nvPr/>
        </p:nvSpPr>
        <p:spPr>
          <a:xfrm flipH="1">
            <a:off x="332437" y="1199400"/>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095639"/>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0">
                <a:latin typeface="+mj-lt"/>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0">
                <a:latin typeface="+mj-lt"/>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0">
                <a:latin typeface="+mj-lt"/>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0">
                <a:latin typeface="+mj-lt"/>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0">
                <a:latin typeface="+mj-lt"/>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6588625" y="-11450"/>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 name="Google Shape;4386;p61">
            <a:extLst>
              <a:ext uri="{FF2B5EF4-FFF2-40B4-BE49-F238E27FC236}">
                <a16:creationId xmlns:a16="http://schemas.microsoft.com/office/drawing/2014/main" id="{E8A4956B-A4C8-2D27-043A-C404CA8A457E}"/>
              </a:ext>
            </a:extLst>
          </p:cNvPr>
          <p:cNvSpPr txBox="1"/>
          <p:nvPr/>
        </p:nvSpPr>
        <p:spPr>
          <a:xfrm>
            <a:off x="196731" y="2234838"/>
            <a:ext cx="2412434" cy="520800"/>
          </a:xfrm>
          <a:prstGeom prst="rect">
            <a:avLst/>
          </a:prstGeom>
          <a:noFill/>
          <a:ln>
            <a:noFill/>
          </a:ln>
        </p:spPr>
        <p:txBody>
          <a:bodyPr spcFirstLastPara="1" wrap="square" lIns="91425" tIns="91425" rIns="91425" bIns="91425" anchor="t" anchorCtr="0">
            <a:noAutofit/>
          </a:bodyPr>
          <a:lstStyle/>
          <a:p>
            <a:r>
              <a:rPr lang="en-US" sz="2800">
                <a:latin typeface="Times New Roman" pitchFamily="18" charset="0"/>
                <a:cs typeface="Times New Roman" pitchFamily="18" charset="0"/>
              </a:rPr>
              <a:t>T</a:t>
            </a:r>
            <a:r>
              <a:rPr lang="vi-VN" sz="2800">
                <a:latin typeface="Times New Roman" pitchFamily="18" charset="0"/>
                <a:cs typeface="Times New Roman" pitchFamily="18" charset="0"/>
              </a:rPr>
              <a:t>ên thật là Chu Bá Bình, sinh năm 1944 tại Bắc Giang.</a:t>
            </a:r>
            <a:endParaRPr lang="en-US" sz="2800">
              <a:latin typeface="Times New Roman" pitchFamily="18" charset="0"/>
              <a:cs typeface="Times New Roman" pitchFamily="18" charset="0"/>
            </a:endParaRPr>
          </a:p>
        </p:txBody>
      </p:sp>
      <p:grpSp>
        <p:nvGrpSpPr>
          <p:cNvPr id="54" name="Google Shape;4393;p61">
            <a:extLst>
              <a:ext uri="{FF2B5EF4-FFF2-40B4-BE49-F238E27FC236}">
                <a16:creationId xmlns:a16="http://schemas.microsoft.com/office/drawing/2014/main" id="{03ECB06B-4155-FECA-405B-173AEBA0521E}"/>
              </a:ext>
            </a:extLst>
          </p:cNvPr>
          <p:cNvGrpSpPr/>
          <p:nvPr/>
        </p:nvGrpSpPr>
        <p:grpSpPr>
          <a:xfrm>
            <a:off x="3027894" y="1794704"/>
            <a:ext cx="3418632" cy="3086100"/>
            <a:chOff x="5302670" y="876300"/>
            <a:chExt cx="2783100" cy="3086100"/>
          </a:xfrm>
        </p:grpSpPr>
        <p:sp>
          <p:nvSpPr>
            <p:cNvPr id="55" name="Google Shape;4394;p61">
              <a:extLst>
                <a:ext uri="{FF2B5EF4-FFF2-40B4-BE49-F238E27FC236}">
                  <a16:creationId xmlns:a16="http://schemas.microsoft.com/office/drawing/2014/main" id="{50BDDDEE-953E-AD88-0B08-A4C921446BD0}"/>
                </a:ext>
              </a:extLst>
            </p:cNvPr>
            <p:cNvSpPr/>
            <p:nvPr/>
          </p:nvSpPr>
          <p:spPr>
            <a:xfrm>
              <a:off x="5302670" y="876300"/>
              <a:ext cx="2783100" cy="3086100"/>
            </a:xfrm>
            <a:prstGeom prst="roundRect">
              <a:avLst>
                <a:gd name="adj" fmla="val 10658"/>
              </a:avLst>
            </a:prstGeom>
            <a:solidFill>
              <a:srgbClr val="FFDD72"/>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mj-lt"/>
              </a:endParaRPr>
            </a:p>
          </p:txBody>
        </p:sp>
        <p:sp>
          <p:nvSpPr>
            <p:cNvPr id="56" name="Google Shape;4395;p61">
              <a:extLst>
                <a:ext uri="{FF2B5EF4-FFF2-40B4-BE49-F238E27FC236}">
                  <a16:creationId xmlns:a16="http://schemas.microsoft.com/office/drawing/2014/main" id="{353F8EBB-BA29-A24B-E392-C32A2B734294}"/>
                </a:ext>
              </a:extLst>
            </p:cNvPr>
            <p:cNvSpPr/>
            <p:nvPr/>
          </p:nvSpPr>
          <p:spPr>
            <a:xfrm>
              <a:off x="5373225" y="954525"/>
              <a:ext cx="2642100" cy="2929500"/>
            </a:xfrm>
            <a:prstGeom prst="roundRect">
              <a:avLst>
                <a:gd name="adj" fmla="val 10658"/>
              </a:avLst>
            </a:prstGeom>
            <a:noFill/>
            <a:ln w="19050" cap="flat" cmpd="sng">
              <a:solidFill>
                <a:srgbClr val="074785"/>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mj-lt"/>
              </a:endParaRPr>
            </a:p>
          </p:txBody>
        </p:sp>
      </p:grpSp>
      <p:sp>
        <p:nvSpPr>
          <p:cNvPr id="57" name="Google Shape;4442;p61">
            <a:extLst>
              <a:ext uri="{FF2B5EF4-FFF2-40B4-BE49-F238E27FC236}">
                <a16:creationId xmlns:a16="http://schemas.microsoft.com/office/drawing/2014/main" id="{6A43B372-35CC-FB2D-61DA-EF49DC940035}"/>
              </a:ext>
            </a:extLst>
          </p:cNvPr>
          <p:cNvSpPr txBox="1"/>
          <p:nvPr/>
        </p:nvSpPr>
        <p:spPr>
          <a:xfrm>
            <a:off x="7183679" y="2005179"/>
            <a:ext cx="1824523" cy="520800"/>
          </a:xfrm>
          <a:prstGeom prst="rect">
            <a:avLst/>
          </a:prstGeom>
          <a:noFill/>
          <a:ln>
            <a:noFill/>
          </a:ln>
        </p:spPr>
        <p:txBody>
          <a:bodyPr spcFirstLastPara="1" wrap="square" lIns="91425" tIns="91425" rIns="91425" bIns="91425" anchor="t" anchorCtr="0">
            <a:noAutofit/>
          </a:bodyPr>
          <a:lstStyle/>
          <a:p>
            <a:r>
              <a:rPr lang="vi-VN" sz="2800">
                <a:latin typeface="+mj-lt"/>
              </a:rPr>
              <a:t>Các tác phẩm của ông rất giàu chất thơ</a:t>
            </a:r>
            <a:r>
              <a:rPr lang="en-US" sz="2800">
                <a:latin typeface="+mj-lt"/>
              </a:rPr>
              <a:t>.</a:t>
            </a:r>
          </a:p>
        </p:txBody>
      </p:sp>
      <p:cxnSp>
        <p:nvCxnSpPr>
          <p:cNvPr id="59" name="Google Shape;4445;p61">
            <a:extLst>
              <a:ext uri="{FF2B5EF4-FFF2-40B4-BE49-F238E27FC236}">
                <a16:creationId xmlns:a16="http://schemas.microsoft.com/office/drawing/2014/main" id="{176E54AC-F58E-0D3F-BB5A-E8FD32B2F803}"/>
              </a:ext>
            </a:extLst>
          </p:cNvPr>
          <p:cNvCxnSpPr>
            <a:cxnSpLocks/>
          </p:cNvCxnSpPr>
          <p:nvPr/>
        </p:nvCxnSpPr>
        <p:spPr>
          <a:xfrm>
            <a:off x="2467275" y="3304227"/>
            <a:ext cx="1298944" cy="862500"/>
          </a:xfrm>
          <a:prstGeom prst="curvedConnector3">
            <a:avLst>
              <a:gd name="adj1" fmla="val 50000"/>
            </a:avLst>
          </a:prstGeom>
          <a:noFill/>
          <a:ln w="19050" cap="flat" cmpd="sng">
            <a:solidFill>
              <a:srgbClr val="074785"/>
            </a:solidFill>
            <a:prstDash val="solid"/>
            <a:round/>
            <a:headEnd type="none" w="med" len="med"/>
            <a:tailEnd type="none" w="med" len="med"/>
          </a:ln>
        </p:spPr>
      </p:cxnSp>
      <p:cxnSp>
        <p:nvCxnSpPr>
          <p:cNvPr id="60" name="Google Shape;4446;p61">
            <a:extLst>
              <a:ext uri="{FF2B5EF4-FFF2-40B4-BE49-F238E27FC236}">
                <a16:creationId xmlns:a16="http://schemas.microsoft.com/office/drawing/2014/main" id="{8CF98791-E614-E991-3F6C-322DDD751FFE}"/>
              </a:ext>
            </a:extLst>
          </p:cNvPr>
          <p:cNvCxnSpPr>
            <a:cxnSpLocks/>
          </p:cNvCxnSpPr>
          <p:nvPr/>
        </p:nvCxnSpPr>
        <p:spPr>
          <a:xfrm rot="10800000" flipV="1">
            <a:off x="5711037" y="2299605"/>
            <a:ext cx="1403962" cy="367732"/>
          </a:xfrm>
          <a:prstGeom prst="curvedConnector3">
            <a:avLst>
              <a:gd name="adj1" fmla="val 50000"/>
            </a:avLst>
          </a:prstGeom>
          <a:noFill/>
          <a:ln w="19050" cap="flat" cmpd="sng">
            <a:solidFill>
              <a:srgbClr val="074785"/>
            </a:solidFill>
            <a:prstDash val="solid"/>
            <a:round/>
            <a:headEnd type="none" w="med" len="med"/>
            <a:tailEnd type="none" w="med" len="med"/>
          </a:ln>
        </p:spPr>
      </p:cxnSp>
      <p:pic>
        <p:nvPicPr>
          <p:cNvPr id="63" name="Picture 6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116747" y="1839789"/>
            <a:ext cx="3245434" cy="292950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64" name="Rectangle 63"/>
          <p:cNvSpPr/>
          <p:nvPr/>
        </p:nvSpPr>
        <p:spPr>
          <a:xfrm>
            <a:off x="3360240" y="1131570"/>
            <a:ext cx="2752677" cy="523220"/>
          </a:xfrm>
          <a:prstGeom prst="rect">
            <a:avLst/>
          </a:prstGeom>
        </p:spPr>
        <p:style>
          <a:lnRef idx="2">
            <a:schemeClr val="accent1"/>
          </a:lnRef>
          <a:fillRef idx="1">
            <a:schemeClr val="lt1"/>
          </a:fillRef>
          <a:effectRef idx="0">
            <a:schemeClr val="accent1"/>
          </a:effectRef>
          <a:fontRef idx="minor">
            <a:schemeClr val="dk1"/>
          </a:fontRef>
        </p:style>
        <p:txBody>
          <a:bodyPr wrap="none">
            <a:spAutoFit/>
          </a:bodyPr>
          <a:lstStyle/>
          <a:p>
            <a:r>
              <a:rPr lang="vi-VN" sz="2800" b="1">
                <a:latin typeface="+mj-lt"/>
              </a:rPr>
              <a:t>Nhà văn Đỗ Chu</a:t>
            </a:r>
            <a:endParaRPr lang="en-US" sz="2800" b="1">
              <a:latin typeface="+mj-lt"/>
            </a:endParaRPr>
          </a:p>
        </p:txBody>
      </p:sp>
    </p:spTree>
    <p:extLst>
      <p:ext uri="{BB962C8B-B14F-4D97-AF65-F5344CB8AC3E}">
        <p14:creationId xmlns:p14="http://schemas.microsoft.com/office/powerpoint/2010/main" val="20407990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500" fill="hold"/>
                                        <p:tgtEl>
                                          <p:spTgt spid="47"/>
                                        </p:tgtEl>
                                        <p:attrNameLst>
                                          <p:attrName>ppt_x</p:attrName>
                                        </p:attrNameLst>
                                      </p:cBhvr>
                                      <p:tavLst>
                                        <p:tav tm="0">
                                          <p:val>
                                            <p:strVal val="#ppt_x"/>
                                          </p:val>
                                        </p:tav>
                                        <p:tav tm="100000">
                                          <p:val>
                                            <p:strVal val="#ppt_x"/>
                                          </p:val>
                                        </p:tav>
                                      </p:tavLst>
                                    </p:anim>
                                    <p:anim calcmode="lin" valueType="num">
                                      <p:cBhvr additive="base">
                                        <p:cTn id="12"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64"/>
                                        </p:tgtEl>
                                        <p:attrNameLst>
                                          <p:attrName>style.visibility</p:attrName>
                                        </p:attrNameLst>
                                      </p:cBhvr>
                                      <p:to>
                                        <p:strVal val="visible"/>
                                      </p:to>
                                    </p:set>
                                    <p:anim calcmode="lin" valueType="num">
                                      <p:cBhvr additive="base">
                                        <p:cTn id="17" dur="500" fill="hold"/>
                                        <p:tgtEl>
                                          <p:spTgt spid="64"/>
                                        </p:tgtEl>
                                        <p:attrNameLst>
                                          <p:attrName>ppt_x</p:attrName>
                                        </p:attrNameLst>
                                      </p:cBhvr>
                                      <p:tavLst>
                                        <p:tav tm="0">
                                          <p:val>
                                            <p:strVal val="#ppt_x"/>
                                          </p:val>
                                        </p:tav>
                                        <p:tav tm="100000">
                                          <p:val>
                                            <p:strVal val="#ppt_x"/>
                                          </p:val>
                                        </p:tav>
                                      </p:tavLst>
                                    </p:anim>
                                    <p:anim calcmode="lin" valueType="num">
                                      <p:cBhvr additive="base">
                                        <p:cTn id="18" dur="500" fill="hold"/>
                                        <p:tgtEl>
                                          <p:spTgt spid="64"/>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500" fill="hold"/>
                                        <p:tgtEl>
                                          <p:spTgt spid="63"/>
                                        </p:tgtEl>
                                        <p:attrNameLst>
                                          <p:attrName>ppt_x</p:attrName>
                                        </p:attrNameLst>
                                      </p:cBhvr>
                                      <p:tavLst>
                                        <p:tav tm="0">
                                          <p:val>
                                            <p:strVal val="#ppt_x"/>
                                          </p:val>
                                        </p:tav>
                                        <p:tav tm="100000">
                                          <p:val>
                                            <p:strVal val="#ppt_x"/>
                                          </p:val>
                                        </p:tav>
                                      </p:tavLst>
                                    </p:anim>
                                    <p:anim calcmode="lin" valueType="num">
                                      <p:cBhvr additive="base">
                                        <p:cTn id="22" dur="500" fill="hold"/>
                                        <p:tgtEl>
                                          <p:spTgt spid="63"/>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54"/>
                                        </p:tgtEl>
                                        <p:attrNameLst>
                                          <p:attrName>style.visibility</p:attrName>
                                        </p:attrNameLst>
                                      </p:cBhvr>
                                      <p:to>
                                        <p:strVal val="visible"/>
                                      </p:to>
                                    </p:set>
                                    <p:anim calcmode="lin" valueType="num">
                                      <p:cBhvr additive="base">
                                        <p:cTn id="25" dur="500" fill="hold"/>
                                        <p:tgtEl>
                                          <p:spTgt spid="54"/>
                                        </p:tgtEl>
                                        <p:attrNameLst>
                                          <p:attrName>ppt_x</p:attrName>
                                        </p:attrNameLst>
                                      </p:cBhvr>
                                      <p:tavLst>
                                        <p:tav tm="0">
                                          <p:val>
                                            <p:strVal val="#ppt_x"/>
                                          </p:val>
                                        </p:tav>
                                        <p:tav tm="100000">
                                          <p:val>
                                            <p:strVal val="#ppt_x"/>
                                          </p:val>
                                        </p:tav>
                                      </p:tavLst>
                                    </p:anim>
                                    <p:anim calcmode="lin" valueType="num">
                                      <p:cBhvr additive="base">
                                        <p:cTn id="26"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59"/>
                                        </p:tgtEl>
                                        <p:attrNameLst>
                                          <p:attrName>style.visibility</p:attrName>
                                        </p:attrNameLst>
                                      </p:cBhvr>
                                      <p:to>
                                        <p:strVal val="visible"/>
                                      </p:to>
                                    </p:set>
                                    <p:animEffect transition="in" filter="barn(inVertical)">
                                      <p:cBhvr>
                                        <p:cTn id="31" dur="500"/>
                                        <p:tgtEl>
                                          <p:spTgt spid="59"/>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barn(inVertical)">
                                      <p:cBhvr>
                                        <p:cTn id="34" dur="500"/>
                                        <p:tgtEl>
                                          <p:spTgt spid="46"/>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barn(inVertical)">
                                      <p:cBhvr>
                                        <p:cTn id="39" dur="500"/>
                                        <p:tgtEl>
                                          <p:spTgt spid="60"/>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barn(inVertical)">
                                      <p:cBhvr>
                                        <p:cTn id="42"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6" grpId="0"/>
      <p:bldP spid="57" grpId="0"/>
      <p:bldP spid="6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pic>
        <p:nvPicPr>
          <p:cNvPr id="44" name="Picture 43">
            <a:extLst>
              <a:ext uri="{FF2B5EF4-FFF2-40B4-BE49-F238E27FC236}">
                <a16:creationId xmlns:a16="http://schemas.microsoft.com/office/drawing/2014/main" id="{B240C73D-4345-63D6-877F-92AB35CCC050}"/>
              </a:ext>
            </a:extLst>
          </p:cNvPr>
          <p:cNvPicPr>
            <a:picLocks noChangeAspect="1"/>
          </p:cNvPicPr>
          <p:nvPr/>
        </p:nvPicPr>
        <p:blipFill>
          <a:blip r:embed="rId3"/>
          <a:stretch>
            <a:fillRect/>
          </a:stretch>
        </p:blipFill>
        <p:spPr>
          <a:xfrm>
            <a:off x="-59411" y="2600"/>
            <a:ext cx="9144000" cy="5140990"/>
          </a:xfrm>
          <a:prstGeom prst="rect">
            <a:avLst/>
          </a:prstGeom>
        </p:spPr>
      </p:pic>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2919106" y="952888"/>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2274670" y="184062"/>
            <a:ext cx="4409505" cy="900300"/>
          </a:xfrm>
          <a:prstGeom prst="rect">
            <a:avLst/>
          </a:prstGeom>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a. Tác giả</a:t>
            </a:r>
            <a:endParaRPr sz="3200" b="1">
              <a:latin typeface="Times New Roman" panose="02020603050405020304" pitchFamily="18" charset="0"/>
              <a:cs typeface="Times New Roman" panose="02020603050405020304" pitchFamily="18" charset="0"/>
            </a:endParaRPr>
          </a:p>
        </p:txBody>
      </p:sp>
      <p:sp>
        <p:nvSpPr>
          <p:cNvPr id="2" name="Google Shape;1240;p19">
            <a:extLst>
              <a:ext uri="{FF2B5EF4-FFF2-40B4-BE49-F238E27FC236}">
                <a16:creationId xmlns:a16="http://schemas.microsoft.com/office/drawing/2014/main" id="{18687F88-76A7-9FBA-274D-029AFEC6EE7B}"/>
              </a:ext>
            </a:extLst>
          </p:cNvPr>
          <p:cNvSpPr/>
          <p:nvPr/>
        </p:nvSpPr>
        <p:spPr>
          <a:xfrm flipH="1">
            <a:off x="332437" y="1199400"/>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247887" y="1439860"/>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0">
                <a:latin typeface="+mj-lt"/>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0">
                <a:latin typeface="+mj-lt"/>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0">
                <a:latin typeface="+mj-lt"/>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0">
                <a:latin typeface="+mj-lt"/>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0">
                <a:latin typeface="+mj-lt"/>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6588625" y="-11450"/>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317137" y="162899"/>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 name="Rectangle 49"/>
          <p:cNvSpPr/>
          <p:nvPr/>
        </p:nvSpPr>
        <p:spPr>
          <a:xfrm>
            <a:off x="1356184" y="2101191"/>
            <a:ext cx="3296095" cy="523220"/>
          </a:xfrm>
          <a:prstGeom prst="rect">
            <a:avLst/>
          </a:prstGeom>
        </p:spPr>
        <p:txBody>
          <a:bodyPr wrap="none">
            <a:spAutoFit/>
          </a:bodyPr>
          <a:lstStyle/>
          <a:p>
            <a:r>
              <a:rPr lang="vi-VN" sz="2800" i="1">
                <a:latin typeface="+mj-lt"/>
              </a:rPr>
              <a:t>Hương cỏ mật </a:t>
            </a:r>
            <a:r>
              <a:rPr lang="vi-VN" sz="2800">
                <a:latin typeface="+mj-lt"/>
              </a:rPr>
              <a:t>(1963)</a:t>
            </a:r>
            <a:endParaRPr lang="en-US" sz="2800">
              <a:latin typeface="+mj-lt"/>
            </a:endParaRPr>
          </a:p>
        </p:txBody>
      </p:sp>
      <p:sp>
        <p:nvSpPr>
          <p:cNvPr id="51" name="Rectangle 50"/>
          <p:cNvSpPr/>
          <p:nvPr/>
        </p:nvSpPr>
        <p:spPr>
          <a:xfrm>
            <a:off x="3128649" y="4198085"/>
            <a:ext cx="4572000" cy="523220"/>
          </a:xfrm>
          <a:prstGeom prst="rect">
            <a:avLst/>
          </a:prstGeom>
        </p:spPr>
        <p:txBody>
          <a:bodyPr>
            <a:spAutoFit/>
          </a:bodyPr>
          <a:lstStyle/>
          <a:p>
            <a:r>
              <a:rPr lang="vi-VN" sz="2800">
                <a:latin typeface="+mj-lt"/>
              </a:rPr>
              <a:t> </a:t>
            </a:r>
            <a:r>
              <a:rPr lang="vi-VN" sz="2800" i="1">
                <a:latin typeface="+mj-lt"/>
              </a:rPr>
              <a:t>Chuyện mùa hạ </a:t>
            </a:r>
            <a:r>
              <a:rPr lang="vi-VN" sz="2800">
                <a:latin typeface="+mj-lt"/>
              </a:rPr>
              <a:t>(2010),...</a:t>
            </a:r>
            <a:endParaRPr lang="en-US" sz="2800">
              <a:latin typeface="+mj-lt"/>
            </a:endParaRPr>
          </a:p>
        </p:txBody>
      </p:sp>
      <p:sp>
        <p:nvSpPr>
          <p:cNvPr id="52" name="Rectangle 51"/>
          <p:cNvSpPr/>
          <p:nvPr/>
        </p:nvSpPr>
        <p:spPr>
          <a:xfrm>
            <a:off x="783751" y="3521684"/>
            <a:ext cx="2220480" cy="523220"/>
          </a:xfrm>
          <a:prstGeom prst="rect">
            <a:avLst/>
          </a:prstGeom>
        </p:spPr>
        <p:txBody>
          <a:bodyPr wrap="none">
            <a:spAutoFit/>
          </a:bodyPr>
          <a:lstStyle/>
          <a:p>
            <a:r>
              <a:rPr lang="vi-VN" sz="2800" i="1">
                <a:latin typeface="+mj-lt"/>
              </a:rPr>
              <a:t>Phù sa </a:t>
            </a:r>
            <a:r>
              <a:rPr lang="vi-VN" sz="2800">
                <a:latin typeface="+mj-lt"/>
              </a:rPr>
              <a:t>(1966</a:t>
            </a:r>
            <a:r>
              <a:rPr lang="en-US" sz="2800">
                <a:latin typeface="+mj-lt"/>
              </a:rPr>
              <a:t>)</a:t>
            </a:r>
          </a:p>
        </p:txBody>
      </p:sp>
      <p:sp>
        <p:nvSpPr>
          <p:cNvPr id="53" name="Rectangle 52"/>
          <p:cNvSpPr/>
          <p:nvPr/>
        </p:nvSpPr>
        <p:spPr>
          <a:xfrm>
            <a:off x="4947999" y="2573095"/>
            <a:ext cx="4214615" cy="523220"/>
          </a:xfrm>
          <a:prstGeom prst="rect">
            <a:avLst/>
          </a:prstGeom>
        </p:spPr>
        <p:txBody>
          <a:bodyPr wrap="none">
            <a:spAutoFit/>
          </a:bodyPr>
          <a:lstStyle/>
          <a:p>
            <a:r>
              <a:rPr lang="vi-VN" sz="2800">
                <a:latin typeface="+mj-lt"/>
              </a:rPr>
              <a:t>G</a:t>
            </a:r>
            <a:r>
              <a:rPr lang="vi-VN" sz="2800" i="1">
                <a:latin typeface="+mj-lt"/>
              </a:rPr>
              <a:t>ió qua thung lũng </a:t>
            </a:r>
            <a:r>
              <a:rPr lang="vi-VN" sz="2800">
                <a:latin typeface="+mj-lt"/>
              </a:rPr>
              <a:t>(1971) </a:t>
            </a:r>
            <a:endParaRPr lang="en-US" sz="2800">
              <a:latin typeface="+mj-lt"/>
            </a:endParaRPr>
          </a:p>
        </p:txBody>
      </p:sp>
      <p:sp>
        <p:nvSpPr>
          <p:cNvPr id="61" name="Rectangle 60"/>
          <p:cNvSpPr/>
          <p:nvPr/>
        </p:nvSpPr>
        <p:spPr>
          <a:xfrm>
            <a:off x="3653976" y="3350785"/>
            <a:ext cx="5473194" cy="523220"/>
          </a:xfrm>
          <a:prstGeom prst="rect">
            <a:avLst/>
          </a:prstGeom>
        </p:spPr>
        <p:txBody>
          <a:bodyPr wrap="square">
            <a:spAutoFit/>
          </a:bodyPr>
          <a:lstStyle/>
          <a:p>
            <a:pPr algn="ctr"/>
            <a:r>
              <a:rPr lang="vi-VN" sz="2800" i="1">
                <a:latin typeface="+mj-lt"/>
              </a:rPr>
              <a:t>Những chân trời của các anh</a:t>
            </a:r>
            <a:r>
              <a:rPr lang="vi-VN" sz="2800">
                <a:latin typeface="+mj-lt"/>
              </a:rPr>
              <a:t> (1990</a:t>
            </a:r>
            <a:r>
              <a:rPr lang="en-US" sz="2800">
                <a:latin typeface="+mj-lt"/>
              </a:rPr>
              <a:t>)</a:t>
            </a:r>
          </a:p>
        </p:txBody>
      </p:sp>
      <p:sp>
        <p:nvSpPr>
          <p:cNvPr id="62" name="Rounded Rectangle 61"/>
          <p:cNvSpPr/>
          <p:nvPr/>
        </p:nvSpPr>
        <p:spPr>
          <a:xfrm>
            <a:off x="2227333" y="1324303"/>
            <a:ext cx="4696104" cy="662152"/>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latin typeface="Times New Roman" pitchFamily="18" charset="0"/>
                <a:cs typeface="Times New Roman" pitchFamily="18" charset="0"/>
              </a:rPr>
              <a:t>Một số tác phẩm tiêu biểu</a:t>
            </a:r>
          </a:p>
        </p:txBody>
      </p:sp>
      <p:sp>
        <p:nvSpPr>
          <p:cNvPr id="66" name="Freeform 5"/>
          <p:cNvSpPr/>
          <p:nvPr/>
        </p:nvSpPr>
        <p:spPr>
          <a:xfrm>
            <a:off x="754978" y="1915995"/>
            <a:ext cx="768383" cy="807982"/>
          </a:xfrm>
          <a:custGeom>
            <a:avLst/>
            <a:gdLst/>
            <a:ahLst/>
            <a:cxnLst/>
            <a:rect l="l" t="t" r="r" b="b"/>
            <a:pathLst>
              <a:path w="3059316" h="2799084">
                <a:moveTo>
                  <a:pt x="0" y="0"/>
                </a:moveTo>
                <a:lnTo>
                  <a:pt x="3059316" y="0"/>
                </a:lnTo>
                <a:lnTo>
                  <a:pt x="3059316" y="2799084"/>
                </a:lnTo>
                <a:lnTo>
                  <a:pt x="0" y="2799084"/>
                </a:lnTo>
                <a:lnTo>
                  <a:pt x="0" y="0"/>
                </a:lnTo>
                <a:close/>
              </a:path>
            </a:pathLst>
          </a:custGeom>
          <a:blipFill>
            <a:blip r:embed="rId4"/>
            <a:stretch>
              <a:fillRect/>
            </a:stretch>
          </a:blipFill>
        </p:spPr>
      </p:sp>
      <p:sp>
        <p:nvSpPr>
          <p:cNvPr id="67" name="Freeform 5"/>
          <p:cNvSpPr/>
          <p:nvPr/>
        </p:nvSpPr>
        <p:spPr>
          <a:xfrm>
            <a:off x="7469" y="3304387"/>
            <a:ext cx="768383" cy="807982"/>
          </a:xfrm>
          <a:custGeom>
            <a:avLst/>
            <a:gdLst/>
            <a:ahLst/>
            <a:cxnLst/>
            <a:rect l="l" t="t" r="r" b="b"/>
            <a:pathLst>
              <a:path w="3059316" h="2799084">
                <a:moveTo>
                  <a:pt x="0" y="0"/>
                </a:moveTo>
                <a:lnTo>
                  <a:pt x="3059316" y="0"/>
                </a:lnTo>
                <a:lnTo>
                  <a:pt x="3059316" y="2799084"/>
                </a:lnTo>
                <a:lnTo>
                  <a:pt x="0" y="2799084"/>
                </a:lnTo>
                <a:lnTo>
                  <a:pt x="0" y="0"/>
                </a:lnTo>
                <a:close/>
              </a:path>
            </a:pathLst>
          </a:custGeom>
          <a:blipFill>
            <a:blip r:embed="rId4"/>
            <a:stretch>
              <a:fillRect/>
            </a:stretch>
          </a:blipFill>
        </p:spPr>
      </p:sp>
      <p:sp>
        <p:nvSpPr>
          <p:cNvPr id="68" name="Freeform 5"/>
          <p:cNvSpPr/>
          <p:nvPr/>
        </p:nvSpPr>
        <p:spPr>
          <a:xfrm>
            <a:off x="4268088" y="2560908"/>
            <a:ext cx="768383" cy="807982"/>
          </a:xfrm>
          <a:custGeom>
            <a:avLst/>
            <a:gdLst/>
            <a:ahLst/>
            <a:cxnLst/>
            <a:rect l="l" t="t" r="r" b="b"/>
            <a:pathLst>
              <a:path w="3059316" h="2799084">
                <a:moveTo>
                  <a:pt x="0" y="0"/>
                </a:moveTo>
                <a:lnTo>
                  <a:pt x="3059316" y="0"/>
                </a:lnTo>
                <a:lnTo>
                  <a:pt x="3059316" y="2799084"/>
                </a:lnTo>
                <a:lnTo>
                  <a:pt x="0" y="2799084"/>
                </a:lnTo>
                <a:lnTo>
                  <a:pt x="0" y="0"/>
                </a:lnTo>
                <a:close/>
              </a:path>
            </a:pathLst>
          </a:custGeom>
          <a:blipFill>
            <a:blip r:embed="rId4"/>
            <a:stretch>
              <a:fillRect/>
            </a:stretch>
          </a:blipFill>
        </p:spPr>
      </p:sp>
      <p:sp>
        <p:nvSpPr>
          <p:cNvPr id="69" name="Freeform 5"/>
          <p:cNvSpPr/>
          <p:nvPr/>
        </p:nvSpPr>
        <p:spPr>
          <a:xfrm>
            <a:off x="3128649" y="3202404"/>
            <a:ext cx="768383" cy="807982"/>
          </a:xfrm>
          <a:custGeom>
            <a:avLst/>
            <a:gdLst/>
            <a:ahLst/>
            <a:cxnLst/>
            <a:rect l="l" t="t" r="r" b="b"/>
            <a:pathLst>
              <a:path w="3059316" h="2799084">
                <a:moveTo>
                  <a:pt x="0" y="0"/>
                </a:moveTo>
                <a:lnTo>
                  <a:pt x="3059316" y="0"/>
                </a:lnTo>
                <a:lnTo>
                  <a:pt x="3059316" y="2799084"/>
                </a:lnTo>
                <a:lnTo>
                  <a:pt x="0" y="2799084"/>
                </a:lnTo>
                <a:lnTo>
                  <a:pt x="0" y="0"/>
                </a:lnTo>
                <a:close/>
              </a:path>
            </a:pathLst>
          </a:custGeom>
          <a:blipFill>
            <a:blip r:embed="rId4"/>
            <a:stretch>
              <a:fillRect/>
            </a:stretch>
          </a:blipFill>
        </p:spPr>
      </p:sp>
      <p:sp>
        <p:nvSpPr>
          <p:cNvPr id="70" name="Freeform 5"/>
          <p:cNvSpPr/>
          <p:nvPr/>
        </p:nvSpPr>
        <p:spPr>
          <a:xfrm>
            <a:off x="2603324" y="4052262"/>
            <a:ext cx="768383" cy="807982"/>
          </a:xfrm>
          <a:custGeom>
            <a:avLst/>
            <a:gdLst/>
            <a:ahLst/>
            <a:cxnLst/>
            <a:rect l="l" t="t" r="r" b="b"/>
            <a:pathLst>
              <a:path w="3059316" h="2799084">
                <a:moveTo>
                  <a:pt x="0" y="0"/>
                </a:moveTo>
                <a:lnTo>
                  <a:pt x="3059316" y="0"/>
                </a:lnTo>
                <a:lnTo>
                  <a:pt x="3059316" y="2799084"/>
                </a:lnTo>
                <a:lnTo>
                  <a:pt x="0" y="2799084"/>
                </a:lnTo>
                <a:lnTo>
                  <a:pt x="0" y="0"/>
                </a:lnTo>
                <a:close/>
              </a:path>
            </a:pathLst>
          </a:custGeom>
          <a:blipFill>
            <a:blip r:embed="rId4"/>
            <a:stretch>
              <a:fillRect/>
            </a:stretch>
          </a:blipFill>
        </p:spPr>
      </p:sp>
    </p:spTree>
    <p:extLst>
      <p:ext uri="{BB962C8B-B14F-4D97-AF65-F5344CB8AC3E}">
        <p14:creationId xmlns:p14="http://schemas.microsoft.com/office/powerpoint/2010/main" val="405652365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6"/>
                                        </p:tgtEl>
                                        <p:attrNameLst>
                                          <p:attrName>style.visibility</p:attrName>
                                        </p:attrNameLst>
                                      </p:cBhvr>
                                      <p:to>
                                        <p:strVal val="visible"/>
                                      </p:to>
                                    </p:set>
                                    <p:anim calcmode="lin" valueType="num">
                                      <p:cBhvr additive="base">
                                        <p:cTn id="13" dur="500" fill="hold"/>
                                        <p:tgtEl>
                                          <p:spTgt spid="66"/>
                                        </p:tgtEl>
                                        <p:attrNameLst>
                                          <p:attrName>ppt_x</p:attrName>
                                        </p:attrNameLst>
                                      </p:cBhvr>
                                      <p:tavLst>
                                        <p:tav tm="0">
                                          <p:val>
                                            <p:strVal val="#ppt_x"/>
                                          </p:val>
                                        </p:tav>
                                        <p:tav tm="100000">
                                          <p:val>
                                            <p:strVal val="#ppt_x"/>
                                          </p:val>
                                        </p:tav>
                                      </p:tavLst>
                                    </p:anim>
                                    <p:anim calcmode="lin" valueType="num">
                                      <p:cBhvr additive="base">
                                        <p:cTn id="14" dur="500" fill="hold"/>
                                        <p:tgtEl>
                                          <p:spTgt spid="6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50"/>
                                        </p:tgtEl>
                                        <p:attrNameLst>
                                          <p:attrName>style.visibility</p:attrName>
                                        </p:attrNameLst>
                                      </p:cBhvr>
                                      <p:to>
                                        <p:strVal val="visible"/>
                                      </p:to>
                                    </p:set>
                                    <p:anim calcmode="lin" valueType="num">
                                      <p:cBhvr additive="base">
                                        <p:cTn id="17" dur="500" fill="hold"/>
                                        <p:tgtEl>
                                          <p:spTgt spid="50"/>
                                        </p:tgtEl>
                                        <p:attrNameLst>
                                          <p:attrName>ppt_x</p:attrName>
                                        </p:attrNameLst>
                                      </p:cBhvr>
                                      <p:tavLst>
                                        <p:tav tm="0">
                                          <p:val>
                                            <p:strVal val="#ppt_x"/>
                                          </p:val>
                                        </p:tav>
                                        <p:tav tm="100000">
                                          <p:val>
                                            <p:strVal val="#ppt_x"/>
                                          </p:val>
                                        </p:tav>
                                      </p:tavLst>
                                    </p:anim>
                                    <p:anim calcmode="lin" valueType="num">
                                      <p:cBhvr additive="base">
                                        <p:cTn id="18"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7"/>
                                        </p:tgtEl>
                                        <p:attrNameLst>
                                          <p:attrName>style.visibility</p:attrName>
                                        </p:attrNameLst>
                                      </p:cBhvr>
                                      <p:to>
                                        <p:strVal val="visible"/>
                                      </p:to>
                                    </p:set>
                                    <p:anim calcmode="lin" valueType="num">
                                      <p:cBhvr additive="base">
                                        <p:cTn id="23" dur="500" fill="hold"/>
                                        <p:tgtEl>
                                          <p:spTgt spid="67"/>
                                        </p:tgtEl>
                                        <p:attrNameLst>
                                          <p:attrName>ppt_x</p:attrName>
                                        </p:attrNameLst>
                                      </p:cBhvr>
                                      <p:tavLst>
                                        <p:tav tm="0">
                                          <p:val>
                                            <p:strVal val="#ppt_x"/>
                                          </p:val>
                                        </p:tav>
                                        <p:tav tm="100000">
                                          <p:val>
                                            <p:strVal val="#ppt_x"/>
                                          </p:val>
                                        </p:tav>
                                      </p:tavLst>
                                    </p:anim>
                                    <p:anim calcmode="lin" valueType="num">
                                      <p:cBhvr additive="base">
                                        <p:cTn id="24" dur="500" fill="hold"/>
                                        <p:tgtEl>
                                          <p:spTgt spid="67"/>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52"/>
                                        </p:tgtEl>
                                        <p:attrNameLst>
                                          <p:attrName>style.visibility</p:attrName>
                                        </p:attrNameLst>
                                      </p:cBhvr>
                                      <p:to>
                                        <p:strVal val="visible"/>
                                      </p:to>
                                    </p:set>
                                    <p:anim calcmode="lin" valueType="num">
                                      <p:cBhvr additive="base">
                                        <p:cTn id="27" dur="500" fill="hold"/>
                                        <p:tgtEl>
                                          <p:spTgt spid="52"/>
                                        </p:tgtEl>
                                        <p:attrNameLst>
                                          <p:attrName>ppt_x</p:attrName>
                                        </p:attrNameLst>
                                      </p:cBhvr>
                                      <p:tavLst>
                                        <p:tav tm="0">
                                          <p:val>
                                            <p:strVal val="#ppt_x"/>
                                          </p:val>
                                        </p:tav>
                                        <p:tav tm="100000">
                                          <p:val>
                                            <p:strVal val="#ppt_x"/>
                                          </p:val>
                                        </p:tav>
                                      </p:tavLst>
                                    </p:anim>
                                    <p:anim calcmode="lin" valueType="num">
                                      <p:cBhvr additive="base">
                                        <p:cTn id="28" dur="500" fill="hold"/>
                                        <p:tgtEl>
                                          <p:spTgt spid="52"/>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68"/>
                                        </p:tgtEl>
                                        <p:attrNameLst>
                                          <p:attrName>style.visibility</p:attrName>
                                        </p:attrNameLst>
                                      </p:cBhvr>
                                      <p:to>
                                        <p:strVal val="visible"/>
                                      </p:to>
                                    </p:set>
                                    <p:anim calcmode="lin" valueType="num">
                                      <p:cBhvr additive="base">
                                        <p:cTn id="33" dur="500" fill="hold"/>
                                        <p:tgtEl>
                                          <p:spTgt spid="68"/>
                                        </p:tgtEl>
                                        <p:attrNameLst>
                                          <p:attrName>ppt_x</p:attrName>
                                        </p:attrNameLst>
                                      </p:cBhvr>
                                      <p:tavLst>
                                        <p:tav tm="0">
                                          <p:val>
                                            <p:strVal val="#ppt_x"/>
                                          </p:val>
                                        </p:tav>
                                        <p:tav tm="100000">
                                          <p:val>
                                            <p:strVal val="#ppt_x"/>
                                          </p:val>
                                        </p:tav>
                                      </p:tavLst>
                                    </p:anim>
                                    <p:anim calcmode="lin" valueType="num">
                                      <p:cBhvr additive="base">
                                        <p:cTn id="34" dur="500" fill="hold"/>
                                        <p:tgtEl>
                                          <p:spTgt spid="68"/>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additive="base">
                                        <p:cTn id="37" dur="500" fill="hold"/>
                                        <p:tgtEl>
                                          <p:spTgt spid="53"/>
                                        </p:tgtEl>
                                        <p:attrNameLst>
                                          <p:attrName>ppt_x</p:attrName>
                                        </p:attrNameLst>
                                      </p:cBhvr>
                                      <p:tavLst>
                                        <p:tav tm="0">
                                          <p:val>
                                            <p:strVal val="#ppt_x"/>
                                          </p:val>
                                        </p:tav>
                                        <p:tav tm="100000">
                                          <p:val>
                                            <p:strVal val="#ppt_x"/>
                                          </p:val>
                                        </p:tav>
                                      </p:tavLst>
                                    </p:anim>
                                    <p:anim calcmode="lin" valueType="num">
                                      <p:cBhvr additive="base">
                                        <p:cTn id="38"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69"/>
                                        </p:tgtEl>
                                        <p:attrNameLst>
                                          <p:attrName>style.visibility</p:attrName>
                                        </p:attrNameLst>
                                      </p:cBhvr>
                                      <p:to>
                                        <p:strVal val="visible"/>
                                      </p:to>
                                    </p:set>
                                    <p:anim calcmode="lin" valueType="num">
                                      <p:cBhvr additive="base">
                                        <p:cTn id="43" dur="500" fill="hold"/>
                                        <p:tgtEl>
                                          <p:spTgt spid="69"/>
                                        </p:tgtEl>
                                        <p:attrNameLst>
                                          <p:attrName>ppt_x</p:attrName>
                                        </p:attrNameLst>
                                      </p:cBhvr>
                                      <p:tavLst>
                                        <p:tav tm="0">
                                          <p:val>
                                            <p:strVal val="#ppt_x"/>
                                          </p:val>
                                        </p:tav>
                                        <p:tav tm="100000">
                                          <p:val>
                                            <p:strVal val="#ppt_x"/>
                                          </p:val>
                                        </p:tav>
                                      </p:tavLst>
                                    </p:anim>
                                    <p:anim calcmode="lin" valueType="num">
                                      <p:cBhvr additive="base">
                                        <p:cTn id="44" dur="500" fill="hold"/>
                                        <p:tgtEl>
                                          <p:spTgt spid="69"/>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1"/>
                                        </p:tgtEl>
                                        <p:attrNameLst>
                                          <p:attrName>style.visibility</p:attrName>
                                        </p:attrNameLst>
                                      </p:cBhvr>
                                      <p:to>
                                        <p:strVal val="visible"/>
                                      </p:to>
                                    </p:set>
                                    <p:anim calcmode="lin" valueType="num">
                                      <p:cBhvr additive="base">
                                        <p:cTn id="47" dur="500" fill="hold"/>
                                        <p:tgtEl>
                                          <p:spTgt spid="61"/>
                                        </p:tgtEl>
                                        <p:attrNameLst>
                                          <p:attrName>ppt_x</p:attrName>
                                        </p:attrNameLst>
                                      </p:cBhvr>
                                      <p:tavLst>
                                        <p:tav tm="0">
                                          <p:val>
                                            <p:strVal val="#ppt_x"/>
                                          </p:val>
                                        </p:tav>
                                        <p:tav tm="100000">
                                          <p:val>
                                            <p:strVal val="#ppt_x"/>
                                          </p:val>
                                        </p:tav>
                                      </p:tavLst>
                                    </p:anim>
                                    <p:anim calcmode="lin" valueType="num">
                                      <p:cBhvr additive="base">
                                        <p:cTn id="48"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70"/>
                                        </p:tgtEl>
                                        <p:attrNameLst>
                                          <p:attrName>style.visibility</p:attrName>
                                        </p:attrNameLst>
                                      </p:cBhvr>
                                      <p:to>
                                        <p:strVal val="visible"/>
                                      </p:to>
                                    </p:set>
                                    <p:anim calcmode="lin" valueType="num">
                                      <p:cBhvr additive="base">
                                        <p:cTn id="53" dur="500" fill="hold"/>
                                        <p:tgtEl>
                                          <p:spTgt spid="70"/>
                                        </p:tgtEl>
                                        <p:attrNameLst>
                                          <p:attrName>ppt_x</p:attrName>
                                        </p:attrNameLst>
                                      </p:cBhvr>
                                      <p:tavLst>
                                        <p:tav tm="0">
                                          <p:val>
                                            <p:strVal val="#ppt_x"/>
                                          </p:val>
                                        </p:tav>
                                        <p:tav tm="100000">
                                          <p:val>
                                            <p:strVal val="#ppt_x"/>
                                          </p:val>
                                        </p:tav>
                                      </p:tavLst>
                                    </p:anim>
                                    <p:anim calcmode="lin" valueType="num">
                                      <p:cBhvr additive="base">
                                        <p:cTn id="54" dur="500" fill="hold"/>
                                        <p:tgtEl>
                                          <p:spTgt spid="70"/>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51"/>
                                        </p:tgtEl>
                                        <p:attrNameLst>
                                          <p:attrName>style.visibility</p:attrName>
                                        </p:attrNameLst>
                                      </p:cBhvr>
                                      <p:to>
                                        <p:strVal val="visible"/>
                                      </p:to>
                                    </p:set>
                                    <p:anim calcmode="lin" valueType="num">
                                      <p:cBhvr additive="base">
                                        <p:cTn id="57" dur="500" fill="hold"/>
                                        <p:tgtEl>
                                          <p:spTgt spid="51"/>
                                        </p:tgtEl>
                                        <p:attrNameLst>
                                          <p:attrName>ppt_x</p:attrName>
                                        </p:attrNameLst>
                                      </p:cBhvr>
                                      <p:tavLst>
                                        <p:tav tm="0">
                                          <p:val>
                                            <p:strVal val="#ppt_x"/>
                                          </p:val>
                                        </p:tav>
                                        <p:tav tm="100000">
                                          <p:val>
                                            <p:strVal val="#ppt_x"/>
                                          </p:val>
                                        </p:tav>
                                      </p:tavLst>
                                    </p:anim>
                                    <p:anim calcmode="lin" valueType="num">
                                      <p:cBhvr additive="base">
                                        <p:cTn id="58"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1" grpId="0"/>
      <p:bldP spid="52" grpId="0"/>
      <p:bldP spid="53" grpId="0"/>
      <p:bldP spid="61" grpId="0"/>
      <p:bldP spid="6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pic>
        <p:nvPicPr>
          <p:cNvPr id="44" name="Picture 43">
            <a:extLst>
              <a:ext uri="{FF2B5EF4-FFF2-40B4-BE49-F238E27FC236}">
                <a16:creationId xmlns:a16="http://schemas.microsoft.com/office/drawing/2014/main" id="{B240C73D-4345-63D6-877F-92AB35CCC050}"/>
              </a:ext>
            </a:extLst>
          </p:cNvPr>
          <p:cNvPicPr>
            <a:picLocks noChangeAspect="1"/>
          </p:cNvPicPr>
          <p:nvPr/>
        </p:nvPicPr>
        <p:blipFill>
          <a:blip r:embed="rId3"/>
          <a:stretch>
            <a:fillRect/>
          </a:stretch>
        </p:blipFill>
        <p:spPr>
          <a:xfrm>
            <a:off x="0" y="1255"/>
            <a:ext cx="9144000" cy="5140990"/>
          </a:xfrm>
          <a:prstGeom prst="rect">
            <a:avLst/>
          </a:prstGeom>
        </p:spPr>
      </p:pic>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2593641" y="994470"/>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1026276" y="208975"/>
            <a:ext cx="6717300" cy="900300"/>
          </a:xfrm>
          <a:prstGeom prst="rect">
            <a:avLst/>
          </a:prstGeom>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b. Tác Phẩm</a:t>
            </a:r>
            <a:endParaRPr sz="3200" b="1">
              <a:latin typeface="Times New Roman" panose="02020603050405020304" pitchFamily="18" charset="0"/>
              <a:cs typeface="Times New Roman" panose="02020603050405020304" pitchFamily="18" charset="0"/>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6588625" y="-11450"/>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8" name="Picture 67">
            <a:extLst>
              <a:ext uri="{FF2B5EF4-FFF2-40B4-BE49-F238E27FC236}">
                <a16:creationId xmlns:a16="http://schemas.microsoft.com/office/drawing/2014/main" id="{0F76C3C6-A27E-B06F-04DF-DAE412265F7A}"/>
              </a:ext>
            </a:extLst>
          </p:cNvPr>
          <p:cNvPicPr>
            <a:picLocks noChangeAspect="1"/>
          </p:cNvPicPr>
          <p:nvPr/>
        </p:nvPicPr>
        <p:blipFill>
          <a:blip r:embed="rId4"/>
          <a:stretch>
            <a:fillRect/>
          </a:stretch>
        </p:blipFill>
        <p:spPr>
          <a:xfrm>
            <a:off x="393346" y="1775597"/>
            <a:ext cx="2304117" cy="3296160"/>
          </a:xfrm>
          <a:prstGeom prst="rect">
            <a:avLst/>
          </a:prstGeom>
        </p:spPr>
      </p:pic>
      <p:sp>
        <p:nvSpPr>
          <p:cNvPr id="69" name="Google Shape;1202;p16">
            <a:extLst>
              <a:ext uri="{FF2B5EF4-FFF2-40B4-BE49-F238E27FC236}">
                <a16:creationId xmlns:a16="http://schemas.microsoft.com/office/drawing/2014/main" id="{EBA4E795-8220-0CDD-36D3-9BC0741DACC3}"/>
              </a:ext>
            </a:extLst>
          </p:cNvPr>
          <p:cNvSpPr/>
          <p:nvPr/>
        </p:nvSpPr>
        <p:spPr>
          <a:xfrm flipH="1">
            <a:off x="3005687" y="1711482"/>
            <a:ext cx="5625625" cy="2403317"/>
          </a:xfrm>
          <a:prstGeom prst="trapezoid">
            <a:avLst>
              <a:gd name="adj" fmla="val 28850"/>
            </a:avLst>
          </a:pr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70" name="Google Shape;3929;p44">
            <a:extLst>
              <a:ext uri="{FF2B5EF4-FFF2-40B4-BE49-F238E27FC236}">
                <a16:creationId xmlns:a16="http://schemas.microsoft.com/office/drawing/2014/main" id="{BFC6B182-EE12-2505-FE7E-F43E95824695}"/>
              </a:ext>
            </a:extLst>
          </p:cNvPr>
          <p:cNvGrpSpPr/>
          <p:nvPr/>
        </p:nvGrpSpPr>
        <p:grpSpPr>
          <a:xfrm>
            <a:off x="3065132" y="2354520"/>
            <a:ext cx="628141" cy="629610"/>
            <a:chOff x="2031777" y="3179809"/>
            <a:chExt cx="694515" cy="788035"/>
          </a:xfrm>
        </p:grpSpPr>
        <p:grpSp>
          <p:nvGrpSpPr>
            <p:cNvPr id="71" name="Google Shape;3930;p44">
              <a:extLst>
                <a:ext uri="{FF2B5EF4-FFF2-40B4-BE49-F238E27FC236}">
                  <a16:creationId xmlns:a16="http://schemas.microsoft.com/office/drawing/2014/main" id="{CEE074EA-FCBE-3EA1-A68D-FDCC79D1963B}"/>
                </a:ext>
              </a:extLst>
            </p:cNvPr>
            <p:cNvGrpSpPr/>
            <p:nvPr/>
          </p:nvGrpSpPr>
          <p:grpSpPr>
            <a:xfrm rot="-777525">
              <a:off x="2137266" y="3229369"/>
              <a:ext cx="519315" cy="680707"/>
              <a:chOff x="4267456" y="1242010"/>
              <a:chExt cx="425178" cy="557314"/>
            </a:xfrm>
          </p:grpSpPr>
          <p:sp>
            <p:nvSpPr>
              <p:cNvPr id="80" name="Google Shape;3931;p44">
                <a:extLst>
                  <a:ext uri="{FF2B5EF4-FFF2-40B4-BE49-F238E27FC236}">
                    <a16:creationId xmlns:a16="http://schemas.microsoft.com/office/drawing/2014/main" id="{66B326F6-B65E-E257-D01F-39B70E0FF339}"/>
                  </a:ext>
                </a:extLst>
              </p:cNvPr>
              <p:cNvSpPr/>
              <p:nvPr/>
            </p:nvSpPr>
            <p:spPr>
              <a:xfrm>
                <a:off x="4267456" y="1242010"/>
                <a:ext cx="390722" cy="447257"/>
              </a:xfrm>
              <a:custGeom>
                <a:avLst/>
                <a:gdLst/>
                <a:ahLst/>
                <a:cxnLst/>
                <a:rect l="l" t="t" r="r" b="b"/>
                <a:pathLst>
                  <a:path w="1168" h="1337" extrusionOk="0">
                    <a:moveTo>
                      <a:pt x="587" y="1"/>
                    </a:moveTo>
                    <a:cubicBezTo>
                      <a:pt x="507" y="1"/>
                      <a:pt x="424" y="19"/>
                      <a:pt x="346" y="58"/>
                    </a:cubicBezTo>
                    <a:cubicBezTo>
                      <a:pt x="120" y="170"/>
                      <a:pt x="1" y="429"/>
                      <a:pt x="63" y="675"/>
                    </a:cubicBezTo>
                    <a:cubicBezTo>
                      <a:pt x="96" y="815"/>
                      <a:pt x="182" y="925"/>
                      <a:pt x="294" y="996"/>
                    </a:cubicBezTo>
                    <a:cubicBezTo>
                      <a:pt x="358" y="1039"/>
                      <a:pt x="411" y="1101"/>
                      <a:pt x="437" y="1175"/>
                    </a:cubicBezTo>
                    <a:lnTo>
                      <a:pt x="499" y="1337"/>
                    </a:lnTo>
                    <a:lnTo>
                      <a:pt x="1168" y="1094"/>
                    </a:lnTo>
                    <a:lnTo>
                      <a:pt x="1096" y="898"/>
                    </a:lnTo>
                    <a:cubicBezTo>
                      <a:pt x="1077" y="844"/>
                      <a:pt x="1075" y="784"/>
                      <a:pt x="1094" y="727"/>
                    </a:cubicBezTo>
                    <a:cubicBezTo>
                      <a:pt x="1137" y="613"/>
                      <a:pt x="1142" y="482"/>
                      <a:pt x="1096" y="355"/>
                    </a:cubicBezTo>
                    <a:cubicBezTo>
                      <a:pt x="1016" y="137"/>
                      <a:pt x="808" y="1"/>
                      <a:pt x="587" y="1"/>
                    </a:cubicBezTo>
                    <a:close/>
                  </a:path>
                </a:pathLst>
              </a:custGeom>
              <a:solidFill>
                <a:srgbClr val="64CB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1" name="Google Shape;3932;p44">
                <a:extLst>
                  <a:ext uri="{FF2B5EF4-FFF2-40B4-BE49-F238E27FC236}">
                    <a16:creationId xmlns:a16="http://schemas.microsoft.com/office/drawing/2014/main" id="{53BD05B1-BDBF-4831-C742-6DA0799FEA53}"/>
                  </a:ext>
                </a:extLst>
              </p:cNvPr>
              <p:cNvSpPr/>
              <p:nvPr/>
            </p:nvSpPr>
            <p:spPr>
              <a:xfrm>
                <a:off x="4374503" y="1390538"/>
                <a:ext cx="239184" cy="307761"/>
              </a:xfrm>
              <a:custGeom>
                <a:avLst/>
                <a:gdLst/>
                <a:ahLst/>
                <a:cxnLst/>
                <a:rect l="l" t="t" r="r" b="b"/>
                <a:pathLst>
                  <a:path w="715" h="920" extrusionOk="0">
                    <a:moveTo>
                      <a:pt x="226" y="22"/>
                    </a:moveTo>
                    <a:cubicBezTo>
                      <a:pt x="237" y="22"/>
                      <a:pt x="248" y="26"/>
                      <a:pt x="257" y="33"/>
                    </a:cubicBezTo>
                    <a:cubicBezTo>
                      <a:pt x="271" y="42"/>
                      <a:pt x="281" y="61"/>
                      <a:pt x="291" y="88"/>
                    </a:cubicBezTo>
                    <a:cubicBezTo>
                      <a:pt x="298" y="116"/>
                      <a:pt x="300" y="145"/>
                      <a:pt x="298" y="176"/>
                    </a:cubicBezTo>
                    <a:cubicBezTo>
                      <a:pt x="262" y="159"/>
                      <a:pt x="231" y="138"/>
                      <a:pt x="212" y="111"/>
                    </a:cubicBezTo>
                    <a:cubicBezTo>
                      <a:pt x="198" y="90"/>
                      <a:pt x="183" y="50"/>
                      <a:pt x="205" y="31"/>
                    </a:cubicBezTo>
                    <a:cubicBezTo>
                      <a:pt x="207" y="28"/>
                      <a:pt x="212" y="26"/>
                      <a:pt x="214" y="23"/>
                    </a:cubicBezTo>
                    <a:cubicBezTo>
                      <a:pt x="218" y="22"/>
                      <a:pt x="222" y="22"/>
                      <a:pt x="226" y="22"/>
                    </a:cubicBezTo>
                    <a:close/>
                    <a:moveTo>
                      <a:pt x="533" y="81"/>
                    </a:moveTo>
                    <a:cubicBezTo>
                      <a:pt x="542" y="81"/>
                      <a:pt x="551" y="83"/>
                      <a:pt x="560" y="90"/>
                    </a:cubicBezTo>
                    <a:cubicBezTo>
                      <a:pt x="572" y="100"/>
                      <a:pt x="576" y="111"/>
                      <a:pt x="579" y="128"/>
                    </a:cubicBezTo>
                    <a:cubicBezTo>
                      <a:pt x="579" y="147"/>
                      <a:pt x="572" y="169"/>
                      <a:pt x="557" y="181"/>
                    </a:cubicBezTo>
                    <a:cubicBezTo>
                      <a:pt x="529" y="209"/>
                      <a:pt x="483" y="212"/>
                      <a:pt x="457" y="212"/>
                    </a:cubicBezTo>
                    <a:cubicBezTo>
                      <a:pt x="452" y="183"/>
                      <a:pt x="452" y="154"/>
                      <a:pt x="464" y="128"/>
                    </a:cubicBezTo>
                    <a:cubicBezTo>
                      <a:pt x="472" y="107"/>
                      <a:pt x="495" y="88"/>
                      <a:pt x="517" y="83"/>
                    </a:cubicBezTo>
                    <a:cubicBezTo>
                      <a:pt x="522" y="82"/>
                      <a:pt x="527" y="81"/>
                      <a:pt x="533" y="81"/>
                    </a:cubicBezTo>
                    <a:close/>
                    <a:moveTo>
                      <a:pt x="84" y="297"/>
                    </a:moveTo>
                    <a:cubicBezTo>
                      <a:pt x="94" y="297"/>
                      <a:pt x="105" y="299"/>
                      <a:pt x="114" y="304"/>
                    </a:cubicBezTo>
                    <a:cubicBezTo>
                      <a:pt x="143" y="316"/>
                      <a:pt x="164" y="345"/>
                      <a:pt x="181" y="373"/>
                    </a:cubicBezTo>
                    <a:cubicBezTo>
                      <a:pt x="176" y="376"/>
                      <a:pt x="169" y="381"/>
                      <a:pt x="162" y="383"/>
                    </a:cubicBezTo>
                    <a:cubicBezTo>
                      <a:pt x="145" y="393"/>
                      <a:pt x="122" y="402"/>
                      <a:pt x="98" y="402"/>
                    </a:cubicBezTo>
                    <a:cubicBezTo>
                      <a:pt x="88" y="402"/>
                      <a:pt x="79" y="401"/>
                      <a:pt x="69" y="397"/>
                    </a:cubicBezTo>
                    <a:cubicBezTo>
                      <a:pt x="52" y="392"/>
                      <a:pt x="38" y="381"/>
                      <a:pt x="31" y="366"/>
                    </a:cubicBezTo>
                    <a:cubicBezTo>
                      <a:pt x="26" y="357"/>
                      <a:pt x="21" y="345"/>
                      <a:pt x="26" y="331"/>
                    </a:cubicBezTo>
                    <a:cubicBezTo>
                      <a:pt x="31" y="314"/>
                      <a:pt x="43" y="307"/>
                      <a:pt x="52" y="302"/>
                    </a:cubicBezTo>
                    <a:lnTo>
                      <a:pt x="57" y="302"/>
                    </a:lnTo>
                    <a:cubicBezTo>
                      <a:pt x="65" y="299"/>
                      <a:pt x="74" y="297"/>
                      <a:pt x="84" y="297"/>
                    </a:cubicBezTo>
                    <a:close/>
                    <a:moveTo>
                      <a:pt x="228" y="0"/>
                    </a:moveTo>
                    <a:cubicBezTo>
                      <a:pt x="214" y="0"/>
                      <a:pt x="201" y="4"/>
                      <a:pt x="191" y="14"/>
                    </a:cubicBezTo>
                    <a:cubicBezTo>
                      <a:pt x="160" y="40"/>
                      <a:pt x="169" y="90"/>
                      <a:pt x="193" y="123"/>
                    </a:cubicBezTo>
                    <a:cubicBezTo>
                      <a:pt x="217" y="157"/>
                      <a:pt x="252" y="181"/>
                      <a:pt x="295" y="197"/>
                    </a:cubicBezTo>
                    <a:cubicBezTo>
                      <a:pt x="283" y="262"/>
                      <a:pt x="250" y="321"/>
                      <a:pt x="200" y="359"/>
                    </a:cubicBezTo>
                    <a:cubicBezTo>
                      <a:pt x="181" y="328"/>
                      <a:pt x="157" y="300"/>
                      <a:pt x="124" y="283"/>
                    </a:cubicBezTo>
                    <a:cubicBezTo>
                      <a:pt x="112" y="277"/>
                      <a:pt x="98" y="274"/>
                      <a:pt x="85" y="274"/>
                    </a:cubicBezTo>
                    <a:cubicBezTo>
                      <a:pt x="71" y="274"/>
                      <a:pt x="57" y="277"/>
                      <a:pt x="45" y="283"/>
                    </a:cubicBezTo>
                    <a:cubicBezTo>
                      <a:pt x="26" y="290"/>
                      <a:pt x="12" y="304"/>
                      <a:pt x="5" y="323"/>
                    </a:cubicBezTo>
                    <a:cubicBezTo>
                      <a:pt x="0" y="340"/>
                      <a:pt x="2" y="359"/>
                      <a:pt x="12" y="376"/>
                    </a:cubicBezTo>
                    <a:cubicBezTo>
                      <a:pt x="21" y="397"/>
                      <a:pt x="41" y="412"/>
                      <a:pt x="62" y="419"/>
                    </a:cubicBezTo>
                    <a:cubicBezTo>
                      <a:pt x="74" y="423"/>
                      <a:pt x="85" y="425"/>
                      <a:pt x="97" y="425"/>
                    </a:cubicBezTo>
                    <a:cubicBezTo>
                      <a:pt x="126" y="425"/>
                      <a:pt x="154" y="414"/>
                      <a:pt x="174" y="402"/>
                    </a:cubicBezTo>
                    <a:cubicBezTo>
                      <a:pt x="181" y="400"/>
                      <a:pt x="186" y="395"/>
                      <a:pt x="193" y="392"/>
                    </a:cubicBezTo>
                    <a:cubicBezTo>
                      <a:pt x="291" y="554"/>
                      <a:pt x="369" y="731"/>
                      <a:pt x="429" y="912"/>
                    </a:cubicBezTo>
                    <a:cubicBezTo>
                      <a:pt x="429" y="917"/>
                      <a:pt x="433" y="920"/>
                      <a:pt x="437" y="920"/>
                    </a:cubicBezTo>
                    <a:cubicBezTo>
                      <a:pt x="438" y="920"/>
                      <a:pt x="439" y="919"/>
                      <a:pt x="441" y="919"/>
                    </a:cubicBezTo>
                    <a:cubicBezTo>
                      <a:pt x="448" y="916"/>
                      <a:pt x="450" y="912"/>
                      <a:pt x="448" y="904"/>
                    </a:cubicBezTo>
                    <a:cubicBezTo>
                      <a:pt x="391" y="721"/>
                      <a:pt x="310" y="545"/>
                      <a:pt x="212" y="378"/>
                    </a:cubicBezTo>
                    <a:cubicBezTo>
                      <a:pt x="267" y="338"/>
                      <a:pt x="302" y="273"/>
                      <a:pt x="317" y="207"/>
                    </a:cubicBezTo>
                    <a:cubicBezTo>
                      <a:pt x="357" y="219"/>
                      <a:pt x="400" y="228"/>
                      <a:pt x="438" y="233"/>
                    </a:cubicBezTo>
                    <a:cubicBezTo>
                      <a:pt x="441" y="242"/>
                      <a:pt x="443" y="254"/>
                      <a:pt x="445" y="264"/>
                    </a:cubicBezTo>
                    <a:cubicBezTo>
                      <a:pt x="500" y="471"/>
                      <a:pt x="583" y="669"/>
                      <a:pt x="693" y="852"/>
                    </a:cubicBezTo>
                    <a:cubicBezTo>
                      <a:pt x="695" y="856"/>
                      <a:pt x="699" y="858"/>
                      <a:pt x="703" y="858"/>
                    </a:cubicBezTo>
                    <a:cubicBezTo>
                      <a:pt x="705" y="858"/>
                      <a:pt x="706" y="857"/>
                      <a:pt x="707" y="857"/>
                    </a:cubicBezTo>
                    <a:cubicBezTo>
                      <a:pt x="714" y="852"/>
                      <a:pt x="714" y="845"/>
                      <a:pt x="712" y="840"/>
                    </a:cubicBezTo>
                    <a:cubicBezTo>
                      <a:pt x="605" y="659"/>
                      <a:pt x="522" y="464"/>
                      <a:pt x="467" y="259"/>
                    </a:cubicBezTo>
                    <a:cubicBezTo>
                      <a:pt x="467" y="252"/>
                      <a:pt x="464" y="242"/>
                      <a:pt x="462" y="233"/>
                    </a:cubicBezTo>
                    <a:lnTo>
                      <a:pt x="462" y="233"/>
                    </a:lnTo>
                    <a:cubicBezTo>
                      <a:pt x="466" y="233"/>
                      <a:pt x="470" y="233"/>
                      <a:pt x="473" y="233"/>
                    </a:cubicBezTo>
                    <a:cubicBezTo>
                      <a:pt x="514" y="233"/>
                      <a:pt x="550" y="221"/>
                      <a:pt x="574" y="197"/>
                    </a:cubicBezTo>
                    <a:cubicBezTo>
                      <a:pt x="591" y="178"/>
                      <a:pt x="600" y="152"/>
                      <a:pt x="600" y="126"/>
                    </a:cubicBezTo>
                    <a:cubicBezTo>
                      <a:pt x="598" y="104"/>
                      <a:pt x="591" y="85"/>
                      <a:pt x="574" y="73"/>
                    </a:cubicBezTo>
                    <a:cubicBezTo>
                      <a:pt x="562" y="64"/>
                      <a:pt x="549" y="58"/>
                      <a:pt x="533" y="58"/>
                    </a:cubicBezTo>
                    <a:cubicBezTo>
                      <a:pt x="527" y="58"/>
                      <a:pt x="519" y="59"/>
                      <a:pt x="512" y="61"/>
                    </a:cubicBezTo>
                    <a:cubicBezTo>
                      <a:pt x="481" y="69"/>
                      <a:pt x="455" y="92"/>
                      <a:pt x="443" y="119"/>
                    </a:cubicBezTo>
                    <a:cubicBezTo>
                      <a:pt x="431" y="147"/>
                      <a:pt x="431" y="178"/>
                      <a:pt x="433" y="209"/>
                    </a:cubicBezTo>
                    <a:cubicBezTo>
                      <a:pt x="395" y="204"/>
                      <a:pt x="355" y="197"/>
                      <a:pt x="319" y="183"/>
                    </a:cubicBezTo>
                    <a:cubicBezTo>
                      <a:pt x="324" y="150"/>
                      <a:pt x="322" y="114"/>
                      <a:pt x="312" y="81"/>
                    </a:cubicBezTo>
                    <a:cubicBezTo>
                      <a:pt x="302" y="50"/>
                      <a:pt x="288" y="28"/>
                      <a:pt x="271" y="14"/>
                    </a:cubicBezTo>
                    <a:cubicBezTo>
                      <a:pt x="260" y="6"/>
                      <a:pt x="244" y="0"/>
                      <a:pt x="228" y="0"/>
                    </a:cubicBezTo>
                    <a:close/>
                  </a:path>
                </a:pathLst>
              </a:custGeom>
              <a:solidFill>
                <a:srgbClr val="64CB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 name="Google Shape;3933;p44">
                <a:extLst>
                  <a:ext uri="{FF2B5EF4-FFF2-40B4-BE49-F238E27FC236}">
                    <a16:creationId xmlns:a16="http://schemas.microsoft.com/office/drawing/2014/main" id="{73B1B64A-1C3D-D409-1A4E-65D19929A519}"/>
                  </a:ext>
                </a:extLst>
              </p:cNvPr>
              <p:cNvSpPr/>
              <p:nvPr/>
            </p:nvSpPr>
            <p:spPr>
              <a:xfrm>
                <a:off x="4434048" y="1607643"/>
                <a:ext cx="258586" cy="191681"/>
              </a:xfrm>
              <a:custGeom>
                <a:avLst/>
                <a:gdLst/>
                <a:ahLst/>
                <a:cxnLst/>
                <a:rect l="l" t="t" r="r" b="b"/>
                <a:pathLst>
                  <a:path w="773" h="573" extrusionOk="0">
                    <a:moveTo>
                      <a:pt x="670" y="1"/>
                    </a:moveTo>
                    <a:lnTo>
                      <a:pt x="1" y="244"/>
                    </a:lnTo>
                    <a:lnTo>
                      <a:pt x="29" y="327"/>
                    </a:lnTo>
                    <a:cubicBezTo>
                      <a:pt x="82" y="474"/>
                      <a:pt x="222" y="572"/>
                      <a:pt x="370" y="572"/>
                    </a:cubicBezTo>
                    <a:cubicBezTo>
                      <a:pt x="403" y="572"/>
                      <a:pt x="435" y="568"/>
                      <a:pt x="467" y="558"/>
                    </a:cubicBezTo>
                    <a:cubicBezTo>
                      <a:pt x="667" y="501"/>
                      <a:pt x="772" y="286"/>
                      <a:pt x="703" y="94"/>
                    </a:cubicBezTo>
                    <a:lnTo>
                      <a:pt x="670" y="1"/>
                    </a:lnTo>
                    <a:close/>
                  </a:path>
                </a:pathLst>
              </a:custGeom>
              <a:solidFill>
                <a:srgbClr val="64CB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 name="Google Shape;3934;p44">
                <a:extLst>
                  <a:ext uri="{FF2B5EF4-FFF2-40B4-BE49-F238E27FC236}">
                    <a16:creationId xmlns:a16="http://schemas.microsoft.com/office/drawing/2014/main" id="{C9033A17-E20E-E1D3-0846-77BE6164D5C3}"/>
                  </a:ext>
                </a:extLst>
              </p:cNvPr>
              <p:cNvSpPr/>
              <p:nvPr/>
            </p:nvSpPr>
            <p:spPr>
              <a:xfrm>
                <a:off x="4328004" y="1285498"/>
                <a:ext cx="53858" cy="65232"/>
              </a:xfrm>
              <a:custGeom>
                <a:avLst/>
                <a:gdLst/>
                <a:ahLst/>
                <a:cxnLst/>
                <a:rect l="l" t="t" r="r" b="b"/>
                <a:pathLst>
                  <a:path w="161" h="195" extrusionOk="0">
                    <a:moveTo>
                      <a:pt x="152" y="0"/>
                    </a:moveTo>
                    <a:cubicBezTo>
                      <a:pt x="151" y="0"/>
                      <a:pt x="150" y="1"/>
                      <a:pt x="149" y="2"/>
                    </a:cubicBezTo>
                    <a:cubicBezTo>
                      <a:pt x="118" y="23"/>
                      <a:pt x="89" y="47"/>
                      <a:pt x="65" y="75"/>
                    </a:cubicBezTo>
                    <a:cubicBezTo>
                      <a:pt x="41" y="106"/>
                      <a:pt x="22" y="137"/>
                      <a:pt x="6" y="171"/>
                    </a:cubicBezTo>
                    <a:cubicBezTo>
                      <a:pt x="1" y="180"/>
                      <a:pt x="6" y="190"/>
                      <a:pt x="13" y="192"/>
                    </a:cubicBezTo>
                    <a:cubicBezTo>
                      <a:pt x="15" y="193"/>
                      <a:pt x="17" y="194"/>
                      <a:pt x="19" y="194"/>
                    </a:cubicBezTo>
                    <a:cubicBezTo>
                      <a:pt x="25" y="194"/>
                      <a:pt x="31" y="190"/>
                      <a:pt x="34" y="185"/>
                    </a:cubicBezTo>
                    <a:cubicBezTo>
                      <a:pt x="51" y="154"/>
                      <a:pt x="68" y="123"/>
                      <a:pt x="89" y="95"/>
                    </a:cubicBezTo>
                    <a:cubicBezTo>
                      <a:pt x="108" y="66"/>
                      <a:pt x="132" y="37"/>
                      <a:pt x="158" y="11"/>
                    </a:cubicBezTo>
                    <a:cubicBezTo>
                      <a:pt x="160" y="9"/>
                      <a:pt x="160" y="6"/>
                      <a:pt x="158" y="4"/>
                    </a:cubicBezTo>
                    <a:cubicBezTo>
                      <a:pt x="157" y="1"/>
                      <a:pt x="154" y="0"/>
                      <a:pt x="152" y="0"/>
                    </a:cubicBezTo>
                    <a:close/>
                  </a:path>
                </a:pathLst>
              </a:custGeom>
              <a:solidFill>
                <a:srgbClr val="64CB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 name="Google Shape;3935;p44">
                <a:extLst>
                  <a:ext uri="{FF2B5EF4-FFF2-40B4-BE49-F238E27FC236}">
                    <a16:creationId xmlns:a16="http://schemas.microsoft.com/office/drawing/2014/main" id="{D70CE8D8-9CBC-EC04-D381-731E6246F6F0}"/>
                  </a:ext>
                </a:extLst>
              </p:cNvPr>
              <p:cNvSpPr/>
              <p:nvPr/>
            </p:nvSpPr>
            <p:spPr>
              <a:xfrm>
                <a:off x="4310609" y="1356417"/>
                <a:ext cx="27431" cy="147524"/>
              </a:xfrm>
              <a:custGeom>
                <a:avLst/>
                <a:gdLst/>
                <a:ahLst/>
                <a:cxnLst/>
                <a:rect l="l" t="t" r="r" b="b"/>
                <a:pathLst>
                  <a:path w="82" h="441" extrusionOk="0">
                    <a:moveTo>
                      <a:pt x="52" y="1"/>
                    </a:moveTo>
                    <a:cubicBezTo>
                      <a:pt x="42" y="1"/>
                      <a:pt x="33" y="6"/>
                      <a:pt x="29" y="16"/>
                    </a:cubicBezTo>
                    <a:cubicBezTo>
                      <a:pt x="17" y="49"/>
                      <a:pt x="5" y="85"/>
                      <a:pt x="3" y="123"/>
                    </a:cubicBezTo>
                    <a:cubicBezTo>
                      <a:pt x="1" y="140"/>
                      <a:pt x="1" y="159"/>
                      <a:pt x="1" y="178"/>
                    </a:cubicBezTo>
                    <a:cubicBezTo>
                      <a:pt x="1" y="194"/>
                      <a:pt x="1" y="213"/>
                      <a:pt x="3" y="233"/>
                    </a:cubicBezTo>
                    <a:cubicBezTo>
                      <a:pt x="8" y="268"/>
                      <a:pt x="15" y="304"/>
                      <a:pt x="27" y="337"/>
                    </a:cubicBezTo>
                    <a:cubicBezTo>
                      <a:pt x="36" y="373"/>
                      <a:pt x="51" y="406"/>
                      <a:pt x="70" y="437"/>
                    </a:cubicBezTo>
                    <a:cubicBezTo>
                      <a:pt x="70" y="439"/>
                      <a:pt x="72" y="441"/>
                      <a:pt x="74" y="441"/>
                    </a:cubicBezTo>
                    <a:cubicBezTo>
                      <a:pt x="75" y="441"/>
                      <a:pt x="76" y="440"/>
                      <a:pt x="77" y="440"/>
                    </a:cubicBezTo>
                    <a:cubicBezTo>
                      <a:pt x="82" y="440"/>
                      <a:pt x="82" y="435"/>
                      <a:pt x="82" y="433"/>
                    </a:cubicBezTo>
                    <a:lnTo>
                      <a:pt x="82" y="430"/>
                    </a:lnTo>
                    <a:cubicBezTo>
                      <a:pt x="58" y="366"/>
                      <a:pt x="46" y="297"/>
                      <a:pt x="43" y="228"/>
                    </a:cubicBezTo>
                    <a:cubicBezTo>
                      <a:pt x="43" y="194"/>
                      <a:pt x="46" y="161"/>
                      <a:pt x="51" y="128"/>
                    </a:cubicBezTo>
                    <a:cubicBezTo>
                      <a:pt x="53" y="94"/>
                      <a:pt x="62" y="61"/>
                      <a:pt x="70" y="28"/>
                    </a:cubicBezTo>
                    <a:cubicBezTo>
                      <a:pt x="72" y="16"/>
                      <a:pt x="67" y="6"/>
                      <a:pt x="58" y="2"/>
                    </a:cubicBezTo>
                    <a:cubicBezTo>
                      <a:pt x="56" y="1"/>
                      <a:pt x="54" y="1"/>
                      <a:pt x="52" y="1"/>
                    </a:cubicBezTo>
                    <a:close/>
                  </a:path>
                </a:pathLst>
              </a:custGeom>
              <a:solidFill>
                <a:srgbClr val="64CB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 name="Google Shape;3936;p44">
                <a:extLst>
                  <a:ext uri="{FF2B5EF4-FFF2-40B4-BE49-F238E27FC236}">
                    <a16:creationId xmlns:a16="http://schemas.microsoft.com/office/drawing/2014/main" id="{DA11DB1E-4E28-703C-53FD-714382974252}"/>
                  </a:ext>
                </a:extLst>
              </p:cNvPr>
              <p:cNvSpPr/>
              <p:nvPr/>
            </p:nvSpPr>
            <p:spPr>
              <a:xfrm>
                <a:off x="4436389" y="1626710"/>
                <a:ext cx="234500" cy="85638"/>
              </a:xfrm>
              <a:custGeom>
                <a:avLst/>
                <a:gdLst/>
                <a:ahLst/>
                <a:cxnLst/>
                <a:rect l="l" t="t" r="r" b="b"/>
                <a:pathLst>
                  <a:path w="701" h="256" fill="none" extrusionOk="0">
                    <a:moveTo>
                      <a:pt x="1" y="256"/>
                    </a:moveTo>
                    <a:lnTo>
                      <a:pt x="701" y="1"/>
                    </a:lnTo>
                  </a:path>
                </a:pathLst>
              </a:custGeom>
              <a:solidFill>
                <a:srgbClr val="64CBC3"/>
              </a:solidFill>
              <a:ln w="19050" cap="rnd" cmpd="sng">
                <a:solidFill>
                  <a:srgbClr val="64CBC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 name="Google Shape;3937;p44">
                <a:extLst>
                  <a:ext uri="{FF2B5EF4-FFF2-40B4-BE49-F238E27FC236}">
                    <a16:creationId xmlns:a16="http://schemas.microsoft.com/office/drawing/2014/main" id="{69104044-F60D-BEFB-E2F3-B50C25517F48}"/>
                  </a:ext>
                </a:extLst>
              </p:cNvPr>
              <p:cNvSpPr/>
              <p:nvPr/>
            </p:nvSpPr>
            <p:spPr>
              <a:xfrm>
                <a:off x="4446090" y="1653138"/>
                <a:ext cx="234500" cy="86307"/>
              </a:xfrm>
              <a:custGeom>
                <a:avLst/>
                <a:gdLst/>
                <a:ahLst/>
                <a:cxnLst/>
                <a:rect l="l" t="t" r="r" b="b"/>
                <a:pathLst>
                  <a:path w="701" h="258" fill="none" extrusionOk="0">
                    <a:moveTo>
                      <a:pt x="0" y="258"/>
                    </a:moveTo>
                    <a:lnTo>
                      <a:pt x="700" y="0"/>
                    </a:lnTo>
                  </a:path>
                </a:pathLst>
              </a:custGeom>
              <a:solidFill>
                <a:srgbClr val="64CBC3"/>
              </a:solidFill>
              <a:ln w="19050" cap="rnd" cmpd="sng">
                <a:solidFill>
                  <a:srgbClr val="64CBC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72" name="Google Shape;3938;p44">
              <a:extLst>
                <a:ext uri="{FF2B5EF4-FFF2-40B4-BE49-F238E27FC236}">
                  <a16:creationId xmlns:a16="http://schemas.microsoft.com/office/drawing/2014/main" id="{5E8FB1CA-0425-F016-F541-8F023DA6D54E}"/>
                </a:ext>
              </a:extLst>
            </p:cNvPr>
            <p:cNvGrpSpPr/>
            <p:nvPr/>
          </p:nvGrpSpPr>
          <p:grpSpPr>
            <a:xfrm rot="-777525">
              <a:off x="2101488" y="3237577"/>
              <a:ext cx="519315" cy="680707"/>
              <a:chOff x="4267456" y="1242010"/>
              <a:chExt cx="425178" cy="557314"/>
            </a:xfrm>
          </p:grpSpPr>
          <p:sp>
            <p:nvSpPr>
              <p:cNvPr id="73" name="Google Shape;3939;p44">
                <a:extLst>
                  <a:ext uri="{FF2B5EF4-FFF2-40B4-BE49-F238E27FC236}">
                    <a16:creationId xmlns:a16="http://schemas.microsoft.com/office/drawing/2014/main" id="{06758200-83C6-FFFB-B130-CBEC47AC3887}"/>
                  </a:ext>
                </a:extLst>
              </p:cNvPr>
              <p:cNvSpPr/>
              <p:nvPr/>
            </p:nvSpPr>
            <p:spPr>
              <a:xfrm>
                <a:off x="4267456" y="1242010"/>
                <a:ext cx="390722" cy="447257"/>
              </a:xfrm>
              <a:custGeom>
                <a:avLst/>
                <a:gdLst/>
                <a:ahLst/>
                <a:cxnLst/>
                <a:rect l="l" t="t" r="r" b="b"/>
                <a:pathLst>
                  <a:path w="1168" h="1337" extrusionOk="0">
                    <a:moveTo>
                      <a:pt x="587" y="1"/>
                    </a:moveTo>
                    <a:cubicBezTo>
                      <a:pt x="507" y="1"/>
                      <a:pt x="424" y="19"/>
                      <a:pt x="346" y="58"/>
                    </a:cubicBezTo>
                    <a:cubicBezTo>
                      <a:pt x="120" y="170"/>
                      <a:pt x="1" y="429"/>
                      <a:pt x="63" y="675"/>
                    </a:cubicBezTo>
                    <a:cubicBezTo>
                      <a:pt x="96" y="815"/>
                      <a:pt x="182" y="925"/>
                      <a:pt x="294" y="996"/>
                    </a:cubicBezTo>
                    <a:cubicBezTo>
                      <a:pt x="358" y="1039"/>
                      <a:pt x="411" y="1101"/>
                      <a:pt x="437" y="1175"/>
                    </a:cubicBezTo>
                    <a:lnTo>
                      <a:pt x="499" y="1337"/>
                    </a:lnTo>
                    <a:lnTo>
                      <a:pt x="1168" y="1094"/>
                    </a:lnTo>
                    <a:lnTo>
                      <a:pt x="1096" y="898"/>
                    </a:lnTo>
                    <a:cubicBezTo>
                      <a:pt x="1077" y="844"/>
                      <a:pt x="1075" y="784"/>
                      <a:pt x="1094" y="727"/>
                    </a:cubicBezTo>
                    <a:cubicBezTo>
                      <a:pt x="1137" y="613"/>
                      <a:pt x="1142" y="482"/>
                      <a:pt x="1096" y="355"/>
                    </a:cubicBezTo>
                    <a:cubicBezTo>
                      <a:pt x="1016" y="137"/>
                      <a:pt x="808" y="1"/>
                      <a:pt x="587" y="1"/>
                    </a:cubicBezTo>
                    <a:close/>
                  </a:path>
                </a:pathLst>
              </a:custGeom>
              <a:solidFill>
                <a:srgbClr val="FFF2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3940;p44">
                <a:extLst>
                  <a:ext uri="{FF2B5EF4-FFF2-40B4-BE49-F238E27FC236}">
                    <a16:creationId xmlns:a16="http://schemas.microsoft.com/office/drawing/2014/main" id="{EB1D2FD2-E8B2-C05B-B78F-4E07D2CB1602}"/>
                  </a:ext>
                </a:extLst>
              </p:cNvPr>
              <p:cNvSpPr/>
              <p:nvPr/>
            </p:nvSpPr>
            <p:spPr>
              <a:xfrm>
                <a:off x="4374503" y="1390538"/>
                <a:ext cx="239184" cy="307761"/>
              </a:xfrm>
              <a:custGeom>
                <a:avLst/>
                <a:gdLst/>
                <a:ahLst/>
                <a:cxnLst/>
                <a:rect l="l" t="t" r="r" b="b"/>
                <a:pathLst>
                  <a:path w="715" h="920" extrusionOk="0">
                    <a:moveTo>
                      <a:pt x="226" y="22"/>
                    </a:moveTo>
                    <a:cubicBezTo>
                      <a:pt x="237" y="22"/>
                      <a:pt x="248" y="26"/>
                      <a:pt x="257" y="33"/>
                    </a:cubicBezTo>
                    <a:cubicBezTo>
                      <a:pt x="271" y="42"/>
                      <a:pt x="281" y="61"/>
                      <a:pt x="291" y="88"/>
                    </a:cubicBezTo>
                    <a:cubicBezTo>
                      <a:pt x="298" y="116"/>
                      <a:pt x="300" y="145"/>
                      <a:pt x="298" y="176"/>
                    </a:cubicBezTo>
                    <a:cubicBezTo>
                      <a:pt x="262" y="159"/>
                      <a:pt x="231" y="138"/>
                      <a:pt x="212" y="111"/>
                    </a:cubicBezTo>
                    <a:cubicBezTo>
                      <a:pt x="198" y="90"/>
                      <a:pt x="183" y="50"/>
                      <a:pt x="205" y="31"/>
                    </a:cubicBezTo>
                    <a:cubicBezTo>
                      <a:pt x="207" y="28"/>
                      <a:pt x="212" y="26"/>
                      <a:pt x="214" y="23"/>
                    </a:cubicBezTo>
                    <a:cubicBezTo>
                      <a:pt x="218" y="22"/>
                      <a:pt x="222" y="22"/>
                      <a:pt x="226" y="22"/>
                    </a:cubicBezTo>
                    <a:close/>
                    <a:moveTo>
                      <a:pt x="533" y="81"/>
                    </a:moveTo>
                    <a:cubicBezTo>
                      <a:pt x="542" y="81"/>
                      <a:pt x="551" y="83"/>
                      <a:pt x="560" y="90"/>
                    </a:cubicBezTo>
                    <a:cubicBezTo>
                      <a:pt x="572" y="100"/>
                      <a:pt x="576" y="111"/>
                      <a:pt x="579" y="128"/>
                    </a:cubicBezTo>
                    <a:cubicBezTo>
                      <a:pt x="579" y="147"/>
                      <a:pt x="572" y="169"/>
                      <a:pt x="557" y="181"/>
                    </a:cubicBezTo>
                    <a:cubicBezTo>
                      <a:pt x="529" y="209"/>
                      <a:pt x="483" y="212"/>
                      <a:pt x="457" y="212"/>
                    </a:cubicBezTo>
                    <a:cubicBezTo>
                      <a:pt x="452" y="183"/>
                      <a:pt x="452" y="154"/>
                      <a:pt x="464" y="128"/>
                    </a:cubicBezTo>
                    <a:cubicBezTo>
                      <a:pt x="472" y="107"/>
                      <a:pt x="495" y="88"/>
                      <a:pt x="517" y="83"/>
                    </a:cubicBezTo>
                    <a:cubicBezTo>
                      <a:pt x="522" y="82"/>
                      <a:pt x="527" y="81"/>
                      <a:pt x="533" y="81"/>
                    </a:cubicBezTo>
                    <a:close/>
                    <a:moveTo>
                      <a:pt x="84" y="297"/>
                    </a:moveTo>
                    <a:cubicBezTo>
                      <a:pt x="94" y="297"/>
                      <a:pt x="105" y="299"/>
                      <a:pt x="114" y="304"/>
                    </a:cubicBezTo>
                    <a:cubicBezTo>
                      <a:pt x="143" y="316"/>
                      <a:pt x="164" y="345"/>
                      <a:pt x="181" y="373"/>
                    </a:cubicBezTo>
                    <a:cubicBezTo>
                      <a:pt x="176" y="376"/>
                      <a:pt x="169" y="381"/>
                      <a:pt x="162" y="383"/>
                    </a:cubicBezTo>
                    <a:cubicBezTo>
                      <a:pt x="145" y="393"/>
                      <a:pt x="122" y="402"/>
                      <a:pt x="98" y="402"/>
                    </a:cubicBezTo>
                    <a:cubicBezTo>
                      <a:pt x="88" y="402"/>
                      <a:pt x="79" y="401"/>
                      <a:pt x="69" y="397"/>
                    </a:cubicBezTo>
                    <a:cubicBezTo>
                      <a:pt x="52" y="392"/>
                      <a:pt x="38" y="381"/>
                      <a:pt x="31" y="366"/>
                    </a:cubicBezTo>
                    <a:cubicBezTo>
                      <a:pt x="26" y="357"/>
                      <a:pt x="21" y="345"/>
                      <a:pt x="26" y="331"/>
                    </a:cubicBezTo>
                    <a:cubicBezTo>
                      <a:pt x="31" y="314"/>
                      <a:pt x="43" y="307"/>
                      <a:pt x="52" y="302"/>
                    </a:cubicBezTo>
                    <a:lnTo>
                      <a:pt x="57" y="302"/>
                    </a:lnTo>
                    <a:cubicBezTo>
                      <a:pt x="65" y="299"/>
                      <a:pt x="74" y="297"/>
                      <a:pt x="84" y="297"/>
                    </a:cubicBezTo>
                    <a:close/>
                    <a:moveTo>
                      <a:pt x="228" y="0"/>
                    </a:moveTo>
                    <a:cubicBezTo>
                      <a:pt x="214" y="0"/>
                      <a:pt x="201" y="4"/>
                      <a:pt x="191" y="14"/>
                    </a:cubicBezTo>
                    <a:cubicBezTo>
                      <a:pt x="160" y="40"/>
                      <a:pt x="169" y="90"/>
                      <a:pt x="193" y="123"/>
                    </a:cubicBezTo>
                    <a:cubicBezTo>
                      <a:pt x="217" y="157"/>
                      <a:pt x="252" y="181"/>
                      <a:pt x="295" y="197"/>
                    </a:cubicBezTo>
                    <a:cubicBezTo>
                      <a:pt x="283" y="262"/>
                      <a:pt x="250" y="321"/>
                      <a:pt x="200" y="359"/>
                    </a:cubicBezTo>
                    <a:cubicBezTo>
                      <a:pt x="181" y="328"/>
                      <a:pt x="157" y="300"/>
                      <a:pt x="124" y="283"/>
                    </a:cubicBezTo>
                    <a:cubicBezTo>
                      <a:pt x="112" y="277"/>
                      <a:pt x="98" y="274"/>
                      <a:pt x="85" y="274"/>
                    </a:cubicBezTo>
                    <a:cubicBezTo>
                      <a:pt x="71" y="274"/>
                      <a:pt x="57" y="277"/>
                      <a:pt x="45" y="283"/>
                    </a:cubicBezTo>
                    <a:cubicBezTo>
                      <a:pt x="26" y="290"/>
                      <a:pt x="12" y="304"/>
                      <a:pt x="5" y="323"/>
                    </a:cubicBezTo>
                    <a:cubicBezTo>
                      <a:pt x="0" y="340"/>
                      <a:pt x="2" y="359"/>
                      <a:pt x="12" y="376"/>
                    </a:cubicBezTo>
                    <a:cubicBezTo>
                      <a:pt x="21" y="397"/>
                      <a:pt x="41" y="412"/>
                      <a:pt x="62" y="419"/>
                    </a:cubicBezTo>
                    <a:cubicBezTo>
                      <a:pt x="74" y="423"/>
                      <a:pt x="85" y="425"/>
                      <a:pt x="97" y="425"/>
                    </a:cubicBezTo>
                    <a:cubicBezTo>
                      <a:pt x="126" y="425"/>
                      <a:pt x="154" y="414"/>
                      <a:pt x="174" y="402"/>
                    </a:cubicBezTo>
                    <a:cubicBezTo>
                      <a:pt x="181" y="400"/>
                      <a:pt x="186" y="395"/>
                      <a:pt x="193" y="392"/>
                    </a:cubicBezTo>
                    <a:cubicBezTo>
                      <a:pt x="291" y="554"/>
                      <a:pt x="369" y="731"/>
                      <a:pt x="429" y="912"/>
                    </a:cubicBezTo>
                    <a:cubicBezTo>
                      <a:pt x="429" y="917"/>
                      <a:pt x="433" y="920"/>
                      <a:pt x="437" y="920"/>
                    </a:cubicBezTo>
                    <a:cubicBezTo>
                      <a:pt x="438" y="920"/>
                      <a:pt x="439" y="919"/>
                      <a:pt x="441" y="919"/>
                    </a:cubicBezTo>
                    <a:cubicBezTo>
                      <a:pt x="448" y="916"/>
                      <a:pt x="450" y="912"/>
                      <a:pt x="448" y="904"/>
                    </a:cubicBezTo>
                    <a:cubicBezTo>
                      <a:pt x="391" y="721"/>
                      <a:pt x="310" y="545"/>
                      <a:pt x="212" y="378"/>
                    </a:cubicBezTo>
                    <a:cubicBezTo>
                      <a:pt x="267" y="338"/>
                      <a:pt x="302" y="273"/>
                      <a:pt x="317" y="207"/>
                    </a:cubicBezTo>
                    <a:cubicBezTo>
                      <a:pt x="357" y="219"/>
                      <a:pt x="400" y="228"/>
                      <a:pt x="438" y="233"/>
                    </a:cubicBezTo>
                    <a:cubicBezTo>
                      <a:pt x="441" y="242"/>
                      <a:pt x="443" y="254"/>
                      <a:pt x="445" y="264"/>
                    </a:cubicBezTo>
                    <a:cubicBezTo>
                      <a:pt x="500" y="471"/>
                      <a:pt x="583" y="669"/>
                      <a:pt x="693" y="852"/>
                    </a:cubicBezTo>
                    <a:cubicBezTo>
                      <a:pt x="695" y="856"/>
                      <a:pt x="699" y="858"/>
                      <a:pt x="703" y="858"/>
                    </a:cubicBezTo>
                    <a:cubicBezTo>
                      <a:pt x="705" y="858"/>
                      <a:pt x="706" y="857"/>
                      <a:pt x="707" y="857"/>
                    </a:cubicBezTo>
                    <a:cubicBezTo>
                      <a:pt x="714" y="852"/>
                      <a:pt x="714" y="845"/>
                      <a:pt x="712" y="840"/>
                    </a:cubicBezTo>
                    <a:cubicBezTo>
                      <a:pt x="605" y="659"/>
                      <a:pt x="522" y="464"/>
                      <a:pt x="467" y="259"/>
                    </a:cubicBezTo>
                    <a:cubicBezTo>
                      <a:pt x="467" y="252"/>
                      <a:pt x="464" y="242"/>
                      <a:pt x="462" y="233"/>
                    </a:cubicBezTo>
                    <a:lnTo>
                      <a:pt x="462" y="233"/>
                    </a:lnTo>
                    <a:cubicBezTo>
                      <a:pt x="466" y="233"/>
                      <a:pt x="470" y="233"/>
                      <a:pt x="473" y="233"/>
                    </a:cubicBezTo>
                    <a:cubicBezTo>
                      <a:pt x="514" y="233"/>
                      <a:pt x="550" y="221"/>
                      <a:pt x="574" y="197"/>
                    </a:cubicBezTo>
                    <a:cubicBezTo>
                      <a:pt x="591" y="178"/>
                      <a:pt x="600" y="152"/>
                      <a:pt x="600" y="126"/>
                    </a:cubicBezTo>
                    <a:cubicBezTo>
                      <a:pt x="598" y="104"/>
                      <a:pt x="591" y="85"/>
                      <a:pt x="574" y="73"/>
                    </a:cubicBezTo>
                    <a:cubicBezTo>
                      <a:pt x="562" y="64"/>
                      <a:pt x="549" y="58"/>
                      <a:pt x="533" y="58"/>
                    </a:cubicBezTo>
                    <a:cubicBezTo>
                      <a:pt x="527" y="58"/>
                      <a:pt x="519" y="59"/>
                      <a:pt x="512" y="61"/>
                    </a:cubicBezTo>
                    <a:cubicBezTo>
                      <a:pt x="481" y="69"/>
                      <a:pt x="455" y="92"/>
                      <a:pt x="443" y="119"/>
                    </a:cubicBezTo>
                    <a:cubicBezTo>
                      <a:pt x="431" y="147"/>
                      <a:pt x="431" y="178"/>
                      <a:pt x="433" y="209"/>
                    </a:cubicBezTo>
                    <a:cubicBezTo>
                      <a:pt x="395" y="204"/>
                      <a:pt x="355" y="197"/>
                      <a:pt x="319" y="183"/>
                    </a:cubicBezTo>
                    <a:cubicBezTo>
                      <a:pt x="324" y="150"/>
                      <a:pt x="322" y="114"/>
                      <a:pt x="312" y="81"/>
                    </a:cubicBezTo>
                    <a:cubicBezTo>
                      <a:pt x="302" y="50"/>
                      <a:pt x="288" y="28"/>
                      <a:pt x="271" y="14"/>
                    </a:cubicBezTo>
                    <a:cubicBezTo>
                      <a:pt x="260" y="6"/>
                      <a:pt x="244" y="0"/>
                      <a:pt x="22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3941;p44">
                <a:extLst>
                  <a:ext uri="{FF2B5EF4-FFF2-40B4-BE49-F238E27FC236}">
                    <a16:creationId xmlns:a16="http://schemas.microsoft.com/office/drawing/2014/main" id="{447AAFBD-21A4-A953-BEF3-EB90FD895838}"/>
                  </a:ext>
                </a:extLst>
              </p:cNvPr>
              <p:cNvSpPr/>
              <p:nvPr/>
            </p:nvSpPr>
            <p:spPr>
              <a:xfrm>
                <a:off x="4434048" y="1607643"/>
                <a:ext cx="258586" cy="191681"/>
              </a:xfrm>
              <a:custGeom>
                <a:avLst/>
                <a:gdLst/>
                <a:ahLst/>
                <a:cxnLst/>
                <a:rect l="l" t="t" r="r" b="b"/>
                <a:pathLst>
                  <a:path w="773" h="573" extrusionOk="0">
                    <a:moveTo>
                      <a:pt x="670" y="1"/>
                    </a:moveTo>
                    <a:lnTo>
                      <a:pt x="1" y="244"/>
                    </a:lnTo>
                    <a:lnTo>
                      <a:pt x="29" y="327"/>
                    </a:lnTo>
                    <a:cubicBezTo>
                      <a:pt x="82" y="474"/>
                      <a:pt x="222" y="572"/>
                      <a:pt x="370" y="572"/>
                    </a:cubicBezTo>
                    <a:cubicBezTo>
                      <a:pt x="403" y="572"/>
                      <a:pt x="435" y="568"/>
                      <a:pt x="467" y="558"/>
                    </a:cubicBezTo>
                    <a:cubicBezTo>
                      <a:pt x="667" y="501"/>
                      <a:pt x="772" y="286"/>
                      <a:pt x="703" y="94"/>
                    </a:cubicBezTo>
                    <a:lnTo>
                      <a:pt x="670" y="1"/>
                    </a:lnTo>
                    <a:close/>
                  </a:path>
                </a:pathLst>
              </a:custGeom>
              <a:solidFill>
                <a:srgbClr val="635B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3942;p44">
                <a:extLst>
                  <a:ext uri="{FF2B5EF4-FFF2-40B4-BE49-F238E27FC236}">
                    <a16:creationId xmlns:a16="http://schemas.microsoft.com/office/drawing/2014/main" id="{0263F9F4-17A9-560B-87ED-D13A875DCFF0}"/>
                  </a:ext>
                </a:extLst>
              </p:cNvPr>
              <p:cNvSpPr/>
              <p:nvPr/>
            </p:nvSpPr>
            <p:spPr>
              <a:xfrm>
                <a:off x="4328004" y="1285498"/>
                <a:ext cx="53858" cy="65232"/>
              </a:xfrm>
              <a:custGeom>
                <a:avLst/>
                <a:gdLst/>
                <a:ahLst/>
                <a:cxnLst/>
                <a:rect l="l" t="t" r="r" b="b"/>
                <a:pathLst>
                  <a:path w="161" h="195" extrusionOk="0">
                    <a:moveTo>
                      <a:pt x="152" y="0"/>
                    </a:moveTo>
                    <a:cubicBezTo>
                      <a:pt x="151" y="0"/>
                      <a:pt x="150" y="1"/>
                      <a:pt x="149" y="2"/>
                    </a:cubicBezTo>
                    <a:cubicBezTo>
                      <a:pt x="118" y="23"/>
                      <a:pt x="89" y="47"/>
                      <a:pt x="65" y="75"/>
                    </a:cubicBezTo>
                    <a:cubicBezTo>
                      <a:pt x="41" y="106"/>
                      <a:pt x="22" y="137"/>
                      <a:pt x="6" y="171"/>
                    </a:cubicBezTo>
                    <a:cubicBezTo>
                      <a:pt x="1" y="180"/>
                      <a:pt x="6" y="190"/>
                      <a:pt x="13" y="192"/>
                    </a:cubicBezTo>
                    <a:cubicBezTo>
                      <a:pt x="15" y="193"/>
                      <a:pt x="17" y="194"/>
                      <a:pt x="19" y="194"/>
                    </a:cubicBezTo>
                    <a:cubicBezTo>
                      <a:pt x="25" y="194"/>
                      <a:pt x="31" y="190"/>
                      <a:pt x="34" y="185"/>
                    </a:cubicBezTo>
                    <a:cubicBezTo>
                      <a:pt x="51" y="154"/>
                      <a:pt x="68" y="123"/>
                      <a:pt x="89" y="95"/>
                    </a:cubicBezTo>
                    <a:cubicBezTo>
                      <a:pt x="108" y="66"/>
                      <a:pt x="132" y="37"/>
                      <a:pt x="158" y="11"/>
                    </a:cubicBezTo>
                    <a:cubicBezTo>
                      <a:pt x="160" y="9"/>
                      <a:pt x="160" y="6"/>
                      <a:pt x="158" y="4"/>
                    </a:cubicBezTo>
                    <a:cubicBezTo>
                      <a:pt x="157" y="1"/>
                      <a:pt x="154" y="0"/>
                      <a:pt x="1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3943;p44">
                <a:extLst>
                  <a:ext uri="{FF2B5EF4-FFF2-40B4-BE49-F238E27FC236}">
                    <a16:creationId xmlns:a16="http://schemas.microsoft.com/office/drawing/2014/main" id="{7AB7A3CE-7F15-E9A9-094C-70EDED3AD068}"/>
                  </a:ext>
                </a:extLst>
              </p:cNvPr>
              <p:cNvSpPr/>
              <p:nvPr/>
            </p:nvSpPr>
            <p:spPr>
              <a:xfrm>
                <a:off x="4310609" y="1356417"/>
                <a:ext cx="27431" cy="147524"/>
              </a:xfrm>
              <a:custGeom>
                <a:avLst/>
                <a:gdLst/>
                <a:ahLst/>
                <a:cxnLst/>
                <a:rect l="l" t="t" r="r" b="b"/>
                <a:pathLst>
                  <a:path w="82" h="441" extrusionOk="0">
                    <a:moveTo>
                      <a:pt x="52" y="1"/>
                    </a:moveTo>
                    <a:cubicBezTo>
                      <a:pt x="42" y="1"/>
                      <a:pt x="33" y="6"/>
                      <a:pt x="29" y="16"/>
                    </a:cubicBezTo>
                    <a:cubicBezTo>
                      <a:pt x="17" y="49"/>
                      <a:pt x="5" y="85"/>
                      <a:pt x="3" y="123"/>
                    </a:cubicBezTo>
                    <a:cubicBezTo>
                      <a:pt x="1" y="140"/>
                      <a:pt x="1" y="159"/>
                      <a:pt x="1" y="178"/>
                    </a:cubicBezTo>
                    <a:cubicBezTo>
                      <a:pt x="1" y="194"/>
                      <a:pt x="1" y="213"/>
                      <a:pt x="3" y="233"/>
                    </a:cubicBezTo>
                    <a:cubicBezTo>
                      <a:pt x="8" y="268"/>
                      <a:pt x="15" y="304"/>
                      <a:pt x="27" y="337"/>
                    </a:cubicBezTo>
                    <a:cubicBezTo>
                      <a:pt x="36" y="373"/>
                      <a:pt x="51" y="406"/>
                      <a:pt x="70" y="437"/>
                    </a:cubicBezTo>
                    <a:cubicBezTo>
                      <a:pt x="70" y="439"/>
                      <a:pt x="72" y="441"/>
                      <a:pt x="74" y="441"/>
                    </a:cubicBezTo>
                    <a:cubicBezTo>
                      <a:pt x="75" y="441"/>
                      <a:pt x="76" y="440"/>
                      <a:pt x="77" y="440"/>
                    </a:cubicBezTo>
                    <a:cubicBezTo>
                      <a:pt x="82" y="440"/>
                      <a:pt x="82" y="435"/>
                      <a:pt x="82" y="433"/>
                    </a:cubicBezTo>
                    <a:lnTo>
                      <a:pt x="82" y="430"/>
                    </a:lnTo>
                    <a:cubicBezTo>
                      <a:pt x="58" y="366"/>
                      <a:pt x="46" y="297"/>
                      <a:pt x="43" y="228"/>
                    </a:cubicBezTo>
                    <a:cubicBezTo>
                      <a:pt x="43" y="194"/>
                      <a:pt x="46" y="161"/>
                      <a:pt x="51" y="128"/>
                    </a:cubicBezTo>
                    <a:cubicBezTo>
                      <a:pt x="53" y="94"/>
                      <a:pt x="62" y="61"/>
                      <a:pt x="70" y="28"/>
                    </a:cubicBezTo>
                    <a:cubicBezTo>
                      <a:pt x="72" y="16"/>
                      <a:pt x="67" y="6"/>
                      <a:pt x="58" y="2"/>
                    </a:cubicBezTo>
                    <a:cubicBezTo>
                      <a:pt x="56" y="1"/>
                      <a:pt x="54" y="1"/>
                      <a:pt x="5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 name="Google Shape;3944;p44">
                <a:extLst>
                  <a:ext uri="{FF2B5EF4-FFF2-40B4-BE49-F238E27FC236}">
                    <a16:creationId xmlns:a16="http://schemas.microsoft.com/office/drawing/2014/main" id="{6514B668-9B9E-A6F7-B2F8-B16DD3023059}"/>
                  </a:ext>
                </a:extLst>
              </p:cNvPr>
              <p:cNvSpPr/>
              <p:nvPr/>
            </p:nvSpPr>
            <p:spPr>
              <a:xfrm>
                <a:off x="4436389" y="1626710"/>
                <a:ext cx="234500" cy="85638"/>
              </a:xfrm>
              <a:custGeom>
                <a:avLst/>
                <a:gdLst/>
                <a:ahLst/>
                <a:cxnLst/>
                <a:rect l="l" t="t" r="r" b="b"/>
                <a:pathLst>
                  <a:path w="701" h="256" fill="none" extrusionOk="0">
                    <a:moveTo>
                      <a:pt x="1" y="256"/>
                    </a:moveTo>
                    <a:lnTo>
                      <a:pt x="701" y="1"/>
                    </a:lnTo>
                  </a:path>
                </a:pathLst>
              </a:custGeom>
              <a:noFill/>
              <a:ln w="19050" cap="rnd" cmpd="sng">
                <a:solidFill>
                  <a:srgbClr val="CAC8F1"/>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 name="Google Shape;3945;p44">
                <a:extLst>
                  <a:ext uri="{FF2B5EF4-FFF2-40B4-BE49-F238E27FC236}">
                    <a16:creationId xmlns:a16="http://schemas.microsoft.com/office/drawing/2014/main" id="{178B59A8-ED3C-AF0B-9868-6F8F4CEE3E01}"/>
                  </a:ext>
                </a:extLst>
              </p:cNvPr>
              <p:cNvSpPr/>
              <p:nvPr/>
            </p:nvSpPr>
            <p:spPr>
              <a:xfrm>
                <a:off x="4446090" y="1653138"/>
                <a:ext cx="234500" cy="86307"/>
              </a:xfrm>
              <a:custGeom>
                <a:avLst/>
                <a:gdLst/>
                <a:ahLst/>
                <a:cxnLst/>
                <a:rect l="l" t="t" r="r" b="b"/>
                <a:pathLst>
                  <a:path w="701" h="258" fill="none" extrusionOk="0">
                    <a:moveTo>
                      <a:pt x="0" y="258"/>
                    </a:moveTo>
                    <a:lnTo>
                      <a:pt x="700" y="0"/>
                    </a:lnTo>
                  </a:path>
                </a:pathLst>
              </a:custGeom>
              <a:noFill/>
              <a:ln w="19050" cap="rnd" cmpd="sng">
                <a:solidFill>
                  <a:srgbClr val="CAC8F1"/>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87" name="TextBox 86">
            <a:extLst>
              <a:ext uri="{FF2B5EF4-FFF2-40B4-BE49-F238E27FC236}">
                <a16:creationId xmlns:a16="http://schemas.microsoft.com/office/drawing/2014/main" id="{BFB58295-3537-7C36-6A12-029481380517}"/>
              </a:ext>
            </a:extLst>
          </p:cNvPr>
          <p:cNvSpPr txBox="1"/>
          <p:nvPr/>
        </p:nvSpPr>
        <p:spPr>
          <a:xfrm>
            <a:off x="3704897" y="1762789"/>
            <a:ext cx="4583285" cy="2246769"/>
          </a:xfrm>
          <a:prstGeom prst="rect">
            <a:avLst/>
          </a:prstGeom>
          <a:noFill/>
        </p:spPr>
        <p:txBody>
          <a:bodyPr wrap="square">
            <a:spAutoFit/>
          </a:bodyPr>
          <a:lstStyle/>
          <a:p>
            <a:r>
              <a:rPr lang="vi-VN" sz="2800">
                <a:latin typeface="+mj-lt"/>
              </a:rPr>
              <a:t>Văn bản được trích từ phần 1,2,3 của truyện “Bồng chanh đỏ”; in trong tập “Chuyện mùa hạ”, tập hai, Đỗ Chu, NXB Văn học, 2010).</a:t>
            </a:r>
            <a:endParaRPr lang="en-US" sz="2800" i="1">
              <a:latin typeface="+mj-lt"/>
              <a:cs typeface="Times New Roman" panose="02020603050405020304" pitchFamily="18" charset="0"/>
            </a:endParaRPr>
          </a:p>
        </p:txBody>
      </p:sp>
      <p:sp>
        <p:nvSpPr>
          <p:cNvPr id="2" name="Rectangle 1"/>
          <p:cNvSpPr/>
          <p:nvPr/>
        </p:nvSpPr>
        <p:spPr>
          <a:xfrm>
            <a:off x="4821554" y="1219816"/>
            <a:ext cx="1638590" cy="523220"/>
          </a:xfrm>
          <a:prstGeom prst="rect">
            <a:avLst/>
          </a:prstGeom>
        </p:spPr>
        <p:txBody>
          <a:bodyPr wrap="none">
            <a:spAutoFit/>
          </a:bodyPr>
          <a:lstStyle/>
          <a:p>
            <a:r>
              <a:rPr lang="vi-VN" sz="2800" b="1">
                <a:solidFill>
                  <a:srgbClr val="FF0000"/>
                </a:solidFill>
                <a:latin typeface="+mj-lt"/>
              </a:rPr>
              <a:t>Xuất xứ: </a:t>
            </a:r>
            <a:endParaRPr lang="en-US" sz="2800">
              <a:solidFill>
                <a:srgbClr val="FF0000"/>
              </a:solidFill>
              <a:latin typeface="+mj-lt"/>
            </a:endParaRPr>
          </a:p>
        </p:txBody>
      </p:sp>
    </p:spTree>
    <p:extLst>
      <p:ext uri="{BB962C8B-B14F-4D97-AF65-F5344CB8AC3E}">
        <p14:creationId xmlns:p14="http://schemas.microsoft.com/office/powerpoint/2010/main" val="13705359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ppt_x"/>
                                          </p:val>
                                        </p:tav>
                                        <p:tav tm="100000">
                                          <p:val>
                                            <p:strVal val="#ppt_x"/>
                                          </p:val>
                                        </p:tav>
                                      </p:tavLst>
                                    </p:anim>
                                    <p:anim calcmode="lin" valueType="num">
                                      <p:cBhvr additive="base">
                                        <p:cTn id="8" dur="500" fill="hold"/>
                                        <p:tgtEl>
                                          <p:spTgt spid="4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5"/>
                                        </p:tgtEl>
                                        <p:attrNameLst>
                                          <p:attrName>style.visibility</p:attrName>
                                        </p:attrNameLst>
                                      </p:cBhvr>
                                      <p:to>
                                        <p:strVal val="visible"/>
                                      </p:to>
                                    </p:set>
                                    <p:anim calcmode="lin" valueType="num">
                                      <p:cBhvr additive="base">
                                        <p:cTn id="11" dur="500" fill="hold"/>
                                        <p:tgtEl>
                                          <p:spTgt spid="45"/>
                                        </p:tgtEl>
                                        <p:attrNameLst>
                                          <p:attrName>ppt_x</p:attrName>
                                        </p:attrNameLst>
                                      </p:cBhvr>
                                      <p:tavLst>
                                        <p:tav tm="0">
                                          <p:val>
                                            <p:strVal val="#ppt_x"/>
                                          </p:val>
                                        </p:tav>
                                        <p:tav tm="100000">
                                          <p:val>
                                            <p:strVal val="#ppt_x"/>
                                          </p:val>
                                        </p:tav>
                                      </p:tavLst>
                                    </p:anim>
                                    <p:anim calcmode="lin" valueType="num">
                                      <p:cBhvr additive="base">
                                        <p:cTn id="12"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par>
                                <p:cTn id="19" presetID="53" presetClass="entr" presetSubtype="16" fill="hold" nodeType="withEffect">
                                  <p:stCondLst>
                                    <p:cond delay="0"/>
                                  </p:stCondLst>
                                  <p:childTnLst>
                                    <p:set>
                                      <p:cBhvr>
                                        <p:cTn id="20" dur="1" fill="hold">
                                          <p:stCondLst>
                                            <p:cond delay="0"/>
                                          </p:stCondLst>
                                        </p:cTn>
                                        <p:tgtEl>
                                          <p:spTgt spid="68"/>
                                        </p:tgtEl>
                                        <p:attrNameLst>
                                          <p:attrName>style.visibility</p:attrName>
                                        </p:attrNameLst>
                                      </p:cBhvr>
                                      <p:to>
                                        <p:strVal val="visible"/>
                                      </p:to>
                                    </p:set>
                                    <p:anim calcmode="lin" valueType="num">
                                      <p:cBhvr>
                                        <p:cTn id="21" dur="500" fill="hold"/>
                                        <p:tgtEl>
                                          <p:spTgt spid="68"/>
                                        </p:tgtEl>
                                        <p:attrNameLst>
                                          <p:attrName>ppt_w</p:attrName>
                                        </p:attrNameLst>
                                      </p:cBhvr>
                                      <p:tavLst>
                                        <p:tav tm="0">
                                          <p:val>
                                            <p:fltVal val="0"/>
                                          </p:val>
                                        </p:tav>
                                        <p:tav tm="100000">
                                          <p:val>
                                            <p:strVal val="#ppt_w"/>
                                          </p:val>
                                        </p:tav>
                                      </p:tavLst>
                                    </p:anim>
                                    <p:anim calcmode="lin" valueType="num">
                                      <p:cBhvr>
                                        <p:cTn id="22" dur="500" fill="hold"/>
                                        <p:tgtEl>
                                          <p:spTgt spid="68"/>
                                        </p:tgtEl>
                                        <p:attrNameLst>
                                          <p:attrName>ppt_h</p:attrName>
                                        </p:attrNameLst>
                                      </p:cBhvr>
                                      <p:tavLst>
                                        <p:tav tm="0">
                                          <p:val>
                                            <p:fltVal val="0"/>
                                          </p:val>
                                        </p:tav>
                                        <p:tav tm="100000">
                                          <p:val>
                                            <p:strVal val="#ppt_h"/>
                                          </p:val>
                                        </p:tav>
                                      </p:tavLst>
                                    </p:anim>
                                    <p:animEffect transition="in" filter="fade">
                                      <p:cBhvr>
                                        <p:cTn id="23" dur="500"/>
                                        <p:tgtEl>
                                          <p:spTgt spid="68"/>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0" nodeType="clickEffect">
                                  <p:stCondLst>
                                    <p:cond delay="0"/>
                                  </p:stCondLst>
                                  <p:childTnLst>
                                    <p:set>
                                      <p:cBhvr>
                                        <p:cTn id="27" dur="1" fill="hold">
                                          <p:stCondLst>
                                            <p:cond delay="0"/>
                                          </p:stCondLst>
                                        </p:cTn>
                                        <p:tgtEl>
                                          <p:spTgt spid="69"/>
                                        </p:tgtEl>
                                        <p:attrNameLst>
                                          <p:attrName>style.visibility</p:attrName>
                                        </p:attrNameLst>
                                      </p:cBhvr>
                                      <p:to>
                                        <p:strVal val="visible"/>
                                      </p:to>
                                    </p:set>
                                    <p:anim calcmode="lin" valueType="num">
                                      <p:cBhvr additive="base">
                                        <p:cTn id="28" dur="500" fill="hold"/>
                                        <p:tgtEl>
                                          <p:spTgt spid="69"/>
                                        </p:tgtEl>
                                        <p:attrNameLst>
                                          <p:attrName>ppt_x</p:attrName>
                                        </p:attrNameLst>
                                      </p:cBhvr>
                                      <p:tavLst>
                                        <p:tav tm="0">
                                          <p:val>
                                            <p:strVal val="#ppt_x"/>
                                          </p:val>
                                        </p:tav>
                                        <p:tav tm="100000">
                                          <p:val>
                                            <p:strVal val="#ppt_x"/>
                                          </p:val>
                                        </p:tav>
                                      </p:tavLst>
                                    </p:anim>
                                    <p:anim calcmode="lin" valueType="num">
                                      <p:cBhvr additive="base">
                                        <p:cTn id="29" dur="500" fill="hold"/>
                                        <p:tgtEl>
                                          <p:spTgt spid="69"/>
                                        </p:tgtEl>
                                        <p:attrNameLst>
                                          <p:attrName>ppt_y</p:attrName>
                                        </p:attrNameLst>
                                      </p:cBhvr>
                                      <p:tavLst>
                                        <p:tav tm="0">
                                          <p:val>
                                            <p:strVal val="1+#ppt_h/2"/>
                                          </p:val>
                                        </p:tav>
                                        <p:tav tm="100000">
                                          <p:val>
                                            <p:strVal val="#ppt_y"/>
                                          </p:val>
                                        </p:tav>
                                      </p:tavLst>
                                    </p:anim>
                                  </p:childTnLst>
                                </p:cTn>
                              </p:par>
                              <p:par>
                                <p:cTn id="30" presetID="2" presetClass="entr" presetSubtype="4" fill="hold" nodeType="withEffect">
                                  <p:stCondLst>
                                    <p:cond delay="0"/>
                                  </p:stCondLst>
                                  <p:childTnLst>
                                    <p:set>
                                      <p:cBhvr>
                                        <p:cTn id="31" dur="1" fill="hold">
                                          <p:stCondLst>
                                            <p:cond delay="0"/>
                                          </p:stCondLst>
                                        </p:cTn>
                                        <p:tgtEl>
                                          <p:spTgt spid="70"/>
                                        </p:tgtEl>
                                        <p:attrNameLst>
                                          <p:attrName>style.visibility</p:attrName>
                                        </p:attrNameLst>
                                      </p:cBhvr>
                                      <p:to>
                                        <p:strVal val="visible"/>
                                      </p:to>
                                    </p:set>
                                    <p:anim calcmode="lin" valueType="num">
                                      <p:cBhvr additive="base">
                                        <p:cTn id="32" dur="500" fill="hold"/>
                                        <p:tgtEl>
                                          <p:spTgt spid="70"/>
                                        </p:tgtEl>
                                        <p:attrNameLst>
                                          <p:attrName>ppt_x</p:attrName>
                                        </p:attrNameLst>
                                      </p:cBhvr>
                                      <p:tavLst>
                                        <p:tav tm="0">
                                          <p:val>
                                            <p:strVal val="#ppt_x"/>
                                          </p:val>
                                        </p:tav>
                                        <p:tav tm="100000">
                                          <p:val>
                                            <p:strVal val="#ppt_x"/>
                                          </p:val>
                                        </p:tav>
                                      </p:tavLst>
                                    </p:anim>
                                    <p:anim calcmode="lin" valueType="num">
                                      <p:cBhvr additive="base">
                                        <p:cTn id="33" dur="500" fill="hold"/>
                                        <p:tgtEl>
                                          <p:spTgt spid="70"/>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87"/>
                                        </p:tgtEl>
                                        <p:attrNameLst>
                                          <p:attrName>style.visibility</p:attrName>
                                        </p:attrNameLst>
                                      </p:cBhvr>
                                      <p:to>
                                        <p:strVal val="visible"/>
                                      </p:to>
                                    </p:set>
                                    <p:anim calcmode="lin" valueType="num">
                                      <p:cBhvr additive="base">
                                        <p:cTn id="36" dur="500" fill="hold"/>
                                        <p:tgtEl>
                                          <p:spTgt spid="87"/>
                                        </p:tgtEl>
                                        <p:attrNameLst>
                                          <p:attrName>ppt_x</p:attrName>
                                        </p:attrNameLst>
                                      </p:cBhvr>
                                      <p:tavLst>
                                        <p:tav tm="0">
                                          <p:val>
                                            <p:strVal val="#ppt_x"/>
                                          </p:val>
                                        </p:tav>
                                        <p:tav tm="100000">
                                          <p:val>
                                            <p:strVal val="#ppt_x"/>
                                          </p:val>
                                        </p:tav>
                                      </p:tavLst>
                                    </p:anim>
                                    <p:anim calcmode="lin" valueType="num">
                                      <p:cBhvr additive="base">
                                        <p:cTn id="37" dur="500" fill="hold"/>
                                        <p:tgtEl>
                                          <p:spTgt spid="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69" grpId="0" animBg="1"/>
      <p:bldP spid="87" grpId="0"/>
      <p:bldP spid="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pic>
        <p:nvPicPr>
          <p:cNvPr id="44" name="Picture 43">
            <a:extLst>
              <a:ext uri="{FF2B5EF4-FFF2-40B4-BE49-F238E27FC236}">
                <a16:creationId xmlns:a16="http://schemas.microsoft.com/office/drawing/2014/main" id="{B240C73D-4345-63D6-877F-92AB35CCC050}"/>
              </a:ext>
            </a:extLst>
          </p:cNvPr>
          <p:cNvPicPr>
            <a:picLocks noChangeAspect="1"/>
          </p:cNvPicPr>
          <p:nvPr/>
        </p:nvPicPr>
        <p:blipFill>
          <a:blip r:embed="rId3"/>
          <a:stretch>
            <a:fillRect/>
          </a:stretch>
        </p:blipFill>
        <p:spPr>
          <a:xfrm>
            <a:off x="0" y="0"/>
            <a:ext cx="9144000" cy="5140990"/>
          </a:xfrm>
          <a:prstGeom prst="rect">
            <a:avLst/>
          </a:prstGeom>
        </p:spPr>
      </p:pic>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2593641" y="994470"/>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1026276" y="208975"/>
            <a:ext cx="6717300" cy="900300"/>
          </a:xfrm>
          <a:prstGeom prst="rect">
            <a:avLst/>
          </a:prstGeom>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b. Tác Phẩm</a:t>
            </a:r>
            <a:endParaRPr sz="3200" b="1">
              <a:latin typeface="Times New Roman" panose="02020603050405020304" pitchFamily="18" charset="0"/>
              <a:cs typeface="Times New Roman" panose="02020603050405020304" pitchFamily="18" charset="0"/>
            </a:endParaRPr>
          </a:p>
        </p:txBody>
      </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6588625" y="-11450"/>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66988" y="330287"/>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1"/>
          <p:cNvSpPr/>
          <p:nvPr/>
        </p:nvSpPr>
        <p:spPr>
          <a:xfrm>
            <a:off x="300147" y="2152864"/>
            <a:ext cx="1021872" cy="954107"/>
          </a:xfrm>
          <a:prstGeom prst="rect">
            <a:avLst/>
          </a:prstGeom>
        </p:spPr>
        <p:txBody>
          <a:bodyPr wrap="square">
            <a:spAutoFit/>
          </a:bodyPr>
          <a:lstStyle/>
          <a:p>
            <a:pPr algn="ctr"/>
            <a:r>
              <a:rPr lang="en-US" sz="2800" b="1">
                <a:solidFill>
                  <a:srgbClr val="FF0000"/>
                </a:solidFill>
                <a:latin typeface="Times New Roman" pitchFamily="18" charset="0"/>
                <a:cs typeface="Times New Roman" pitchFamily="18" charset="0"/>
              </a:rPr>
              <a:t>Tóm tắt:</a:t>
            </a:r>
            <a:endParaRPr lang="en-US" sz="2800">
              <a:solidFill>
                <a:srgbClr val="FF0000"/>
              </a:solidFill>
              <a:latin typeface="Times New Roman" pitchFamily="18" charset="0"/>
              <a:cs typeface="Times New Roman" pitchFamily="18" charset="0"/>
            </a:endParaRPr>
          </a:p>
        </p:txBody>
      </p:sp>
      <p:cxnSp>
        <p:nvCxnSpPr>
          <p:cNvPr id="48" name="Straight Connector 47"/>
          <p:cNvCxnSpPr/>
          <p:nvPr/>
        </p:nvCxnSpPr>
        <p:spPr>
          <a:xfrm>
            <a:off x="1586504" y="1240605"/>
            <a:ext cx="0" cy="3597137"/>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88" name="椭圆 2">
            <a:extLst>
              <a:ext uri="{FF2B5EF4-FFF2-40B4-BE49-F238E27FC236}">
                <a16:creationId xmlns:a16="http://schemas.microsoft.com/office/drawing/2014/main" id="{C4FE19A3-C953-B098-FF85-9F23273709D9}"/>
              </a:ext>
            </a:extLst>
          </p:cNvPr>
          <p:cNvSpPr/>
          <p:nvPr/>
        </p:nvSpPr>
        <p:spPr>
          <a:xfrm>
            <a:off x="1322019" y="1221480"/>
            <a:ext cx="528970" cy="528969"/>
          </a:xfrm>
          <a:prstGeom prst="ellipse">
            <a:avLst/>
          </a:prstGeom>
          <a:solidFill>
            <a:sysClr val="window" lastClr="FFFFFF"/>
          </a:solidFill>
          <a:ln w="44450" cap="flat" cmpd="sng" algn="ctr">
            <a:solidFill>
              <a:srgbClr val="49D99B"/>
            </a:solidFill>
            <a:prstDash val="solid"/>
            <a:miter lim="800000"/>
          </a:ln>
          <a:effectLst/>
        </p:spPr>
        <p:txBody>
          <a:bodyPr rtlCol="0" anchor="ctr"/>
          <a:lstStyle/>
          <a:p>
            <a:pPr algn="ctr" defTabSz="685549">
              <a:buClrTx/>
              <a:buFontTx/>
              <a:buNone/>
              <a:defRPr/>
            </a:pPr>
            <a:r>
              <a:rPr lang="en-US" altLang="zh-CN" sz="1800" b="1" kern="120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1</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sp>
        <p:nvSpPr>
          <p:cNvPr id="89" name="椭圆 2">
            <a:extLst>
              <a:ext uri="{FF2B5EF4-FFF2-40B4-BE49-F238E27FC236}">
                <a16:creationId xmlns:a16="http://schemas.microsoft.com/office/drawing/2014/main" id="{C4FE19A3-C953-B098-FF85-9F23273709D9}"/>
              </a:ext>
            </a:extLst>
          </p:cNvPr>
          <p:cNvSpPr/>
          <p:nvPr/>
        </p:nvSpPr>
        <p:spPr>
          <a:xfrm>
            <a:off x="1322019" y="2100949"/>
            <a:ext cx="528970" cy="528969"/>
          </a:xfrm>
          <a:prstGeom prst="ellipse">
            <a:avLst/>
          </a:prstGeom>
          <a:solidFill>
            <a:sysClr val="window" lastClr="FFFFFF"/>
          </a:solidFill>
          <a:ln w="44450" cap="flat" cmpd="sng" algn="ctr">
            <a:solidFill>
              <a:srgbClr val="FFC000"/>
            </a:solidFill>
            <a:prstDash val="solid"/>
            <a:miter lim="800000"/>
          </a:ln>
          <a:effectLst/>
        </p:spPr>
        <p:txBody>
          <a:bodyPr rtlCol="0" anchor="ctr"/>
          <a:lstStyle/>
          <a:p>
            <a:pPr algn="ctr" defTabSz="685549">
              <a:buClrTx/>
              <a:buFontTx/>
              <a:buNone/>
              <a:defRPr/>
            </a:pPr>
            <a:r>
              <a:rPr lang="en-US" altLang="zh-CN" sz="1800" b="1" kern="120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2</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sp>
        <p:nvSpPr>
          <p:cNvPr id="90" name="椭圆 2">
            <a:extLst>
              <a:ext uri="{FF2B5EF4-FFF2-40B4-BE49-F238E27FC236}">
                <a16:creationId xmlns:a16="http://schemas.microsoft.com/office/drawing/2014/main" id="{C4FE19A3-C953-B098-FF85-9F23273709D9}"/>
              </a:ext>
            </a:extLst>
          </p:cNvPr>
          <p:cNvSpPr/>
          <p:nvPr/>
        </p:nvSpPr>
        <p:spPr>
          <a:xfrm>
            <a:off x="1334256" y="3196253"/>
            <a:ext cx="528970" cy="528969"/>
          </a:xfrm>
          <a:prstGeom prst="ellipse">
            <a:avLst/>
          </a:prstGeom>
          <a:solidFill>
            <a:sysClr val="window" lastClr="FFFFFF"/>
          </a:solidFill>
          <a:ln w="44450" cap="flat" cmpd="sng" algn="ctr">
            <a:solidFill>
              <a:srgbClr val="49D99B"/>
            </a:solidFill>
            <a:prstDash val="solid"/>
            <a:miter lim="800000"/>
          </a:ln>
          <a:effectLst/>
        </p:spPr>
        <p:txBody>
          <a:bodyPr rtlCol="0" anchor="ctr"/>
          <a:lstStyle/>
          <a:p>
            <a:pPr algn="ctr" defTabSz="685549">
              <a:buClrTx/>
              <a:buFontTx/>
              <a:buNone/>
              <a:defRPr/>
            </a:pPr>
            <a:r>
              <a:rPr lang="en-US" altLang="zh-CN" sz="1800" b="1" kern="120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3</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sp>
        <p:nvSpPr>
          <p:cNvPr id="52" name="Rectangle 51"/>
          <p:cNvSpPr/>
          <p:nvPr/>
        </p:nvSpPr>
        <p:spPr>
          <a:xfrm>
            <a:off x="1995932" y="1215007"/>
            <a:ext cx="7280762" cy="523220"/>
          </a:xfrm>
          <a:prstGeom prst="rect">
            <a:avLst/>
          </a:prstGeom>
        </p:spPr>
        <p:txBody>
          <a:bodyPr wrap="square">
            <a:spAutoFit/>
          </a:bodyPr>
          <a:lstStyle/>
          <a:p>
            <a:r>
              <a:rPr lang="en-US" sz="2800">
                <a:latin typeface="Times New Roman" pitchFamily="18" charset="0"/>
                <a:cs typeface="Times New Roman" pitchFamily="18" charset="0"/>
              </a:rPr>
              <a:t>K</a:t>
            </a:r>
            <a:r>
              <a:rPr lang="vi-VN" sz="2800">
                <a:latin typeface="Times New Roman" pitchFamily="18" charset="0"/>
                <a:cs typeface="Times New Roman" pitchFamily="18" charset="0"/>
              </a:rPr>
              <a:t>ể về kỉ niệm tuổi thơ của chú bé Hoài và Hiền</a:t>
            </a:r>
            <a:r>
              <a:rPr lang="en-US" sz="2800">
                <a:latin typeface="Times New Roman" pitchFamily="18" charset="0"/>
                <a:cs typeface="Times New Roman" pitchFamily="18" charset="0"/>
              </a:rPr>
              <a:t>.</a:t>
            </a:r>
          </a:p>
        </p:txBody>
      </p:sp>
      <p:sp>
        <p:nvSpPr>
          <p:cNvPr id="53" name="Rectangle 52"/>
          <p:cNvSpPr/>
          <p:nvPr/>
        </p:nvSpPr>
        <p:spPr>
          <a:xfrm>
            <a:off x="2069527" y="1836010"/>
            <a:ext cx="7004449" cy="954107"/>
          </a:xfrm>
          <a:prstGeom prst="rect">
            <a:avLst/>
          </a:prstGeom>
        </p:spPr>
        <p:txBody>
          <a:bodyPr wrap="square">
            <a:spAutoFit/>
          </a:bodyPr>
          <a:lstStyle/>
          <a:p>
            <a:r>
              <a:rPr lang="vi-VN" sz="2800">
                <a:latin typeface="+mj-lt"/>
              </a:rPr>
              <a:t>Cả hai anh em đều là những người rất mê tìm hiểu về thế giới các loài chim.</a:t>
            </a:r>
            <a:endParaRPr lang="en-US" sz="2800">
              <a:latin typeface="+mj-lt"/>
            </a:endParaRPr>
          </a:p>
        </p:txBody>
      </p:sp>
      <p:sp>
        <p:nvSpPr>
          <p:cNvPr id="54" name="Rectangle 53"/>
          <p:cNvSpPr/>
          <p:nvPr/>
        </p:nvSpPr>
        <p:spPr>
          <a:xfrm>
            <a:off x="1976718" y="2817281"/>
            <a:ext cx="6884333" cy="1815882"/>
          </a:xfrm>
          <a:prstGeom prst="rect">
            <a:avLst/>
          </a:prstGeom>
        </p:spPr>
        <p:txBody>
          <a:bodyPr wrap="square">
            <a:spAutoFit/>
          </a:bodyPr>
          <a:lstStyle/>
          <a:p>
            <a:r>
              <a:rPr lang="vi-VN" sz="2800">
                <a:latin typeface="+mj-lt"/>
              </a:rPr>
              <a:t>Khi phát hiện ở đầm sen của làng có một đôi vợ chồng bồng chanh đỏ sinh sống, Hiến và Hoài thường xuyên ngắm nhìn vẻ đẹp của loài chim này. </a:t>
            </a:r>
            <a:endParaRPr lang="en-US" sz="2800">
              <a:latin typeface="+mj-lt"/>
            </a:endParaRPr>
          </a:p>
        </p:txBody>
      </p:sp>
      <p:sp>
        <p:nvSpPr>
          <p:cNvPr id="91" name="Freeform 5"/>
          <p:cNvSpPr/>
          <p:nvPr/>
        </p:nvSpPr>
        <p:spPr>
          <a:xfrm>
            <a:off x="-232566" y="3021139"/>
            <a:ext cx="1554585" cy="1612024"/>
          </a:xfrm>
          <a:custGeom>
            <a:avLst/>
            <a:gdLst/>
            <a:ahLst/>
            <a:cxnLst/>
            <a:rect l="l" t="t" r="r" b="b"/>
            <a:pathLst>
              <a:path w="2773720" h="3637665">
                <a:moveTo>
                  <a:pt x="0" y="0"/>
                </a:moveTo>
                <a:lnTo>
                  <a:pt x="2773720" y="0"/>
                </a:lnTo>
                <a:lnTo>
                  <a:pt x="2773720" y="3637665"/>
                </a:lnTo>
                <a:lnTo>
                  <a:pt x="0" y="3637665"/>
                </a:lnTo>
                <a:lnTo>
                  <a:pt x="0" y="0"/>
                </a:lnTo>
                <a:close/>
              </a:path>
            </a:pathLst>
          </a:custGeom>
          <a:blipFill>
            <a:blip r:embed="rId4"/>
            <a:stretch>
              <a:fillRect/>
            </a:stretch>
          </a:blipFill>
        </p:spPr>
      </p:sp>
    </p:spTree>
    <p:extLst>
      <p:ext uri="{BB962C8B-B14F-4D97-AF65-F5344CB8AC3E}">
        <p14:creationId xmlns:p14="http://schemas.microsoft.com/office/powerpoint/2010/main" val="32720782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ppt_x"/>
                                          </p:val>
                                        </p:tav>
                                        <p:tav tm="100000">
                                          <p:val>
                                            <p:strVal val="#ppt_x"/>
                                          </p:val>
                                        </p:tav>
                                      </p:tavLst>
                                    </p:anim>
                                    <p:anim calcmode="lin" valueType="num">
                                      <p:cBhvr additive="base">
                                        <p:cTn id="8" dur="500" fill="hold"/>
                                        <p:tgtEl>
                                          <p:spTgt spid="4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5"/>
                                        </p:tgtEl>
                                        <p:attrNameLst>
                                          <p:attrName>style.visibility</p:attrName>
                                        </p:attrNameLst>
                                      </p:cBhvr>
                                      <p:to>
                                        <p:strVal val="visible"/>
                                      </p:to>
                                    </p:set>
                                    <p:anim calcmode="lin" valueType="num">
                                      <p:cBhvr additive="base">
                                        <p:cTn id="11" dur="500" fill="hold"/>
                                        <p:tgtEl>
                                          <p:spTgt spid="45"/>
                                        </p:tgtEl>
                                        <p:attrNameLst>
                                          <p:attrName>ppt_x</p:attrName>
                                        </p:attrNameLst>
                                      </p:cBhvr>
                                      <p:tavLst>
                                        <p:tav tm="0">
                                          <p:val>
                                            <p:strVal val="#ppt_x"/>
                                          </p:val>
                                        </p:tav>
                                        <p:tav tm="100000">
                                          <p:val>
                                            <p:strVal val="#ppt_x"/>
                                          </p:val>
                                        </p:tav>
                                      </p:tavLst>
                                    </p:anim>
                                    <p:anim calcmode="lin" valueType="num">
                                      <p:cBhvr additive="base">
                                        <p:cTn id="12"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91"/>
                                        </p:tgtEl>
                                        <p:attrNameLst>
                                          <p:attrName>style.visibility</p:attrName>
                                        </p:attrNameLst>
                                      </p:cBhvr>
                                      <p:to>
                                        <p:strVal val="visible"/>
                                      </p:to>
                                    </p:set>
                                    <p:anim calcmode="lin" valueType="num">
                                      <p:cBhvr additive="base">
                                        <p:cTn id="21" dur="500" fill="hold"/>
                                        <p:tgtEl>
                                          <p:spTgt spid="91"/>
                                        </p:tgtEl>
                                        <p:attrNameLst>
                                          <p:attrName>ppt_x</p:attrName>
                                        </p:attrNameLst>
                                      </p:cBhvr>
                                      <p:tavLst>
                                        <p:tav tm="0">
                                          <p:val>
                                            <p:strVal val="#ppt_x"/>
                                          </p:val>
                                        </p:tav>
                                        <p:tav tm="100000">
                                          <p:val>
                                            <p:strVal val="#ppt_x"/>
                                          </p:val>
                                        </p:tav>
                                      </p:tavLst>
                                    </p:anim>
                                    <p:anim calcmode="lin" valueType="num">
                                      <p:cBhvr additive="base">
                                        <p:cTn id="22" dur="500" fill="hold"/>
                                        <p:tgtEl>
                                          <p:spTgt spid="91"/>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48"/>
                                        </p:tgtEl>
                                        <p:attrNameLst>
                                          <p:attrName>style.visibility</p:attrName>
                                        </p:attrNameLst>
                                      </p:cBhvr>
                                      <p:to>
                                        <p:strVal val="visible"/>
                                      </p:to>
                                    </p:set>
                                    <p:anim calcmode="lin" valueType="num">
                                      <p:cBhvr additive="base">
                                        <p:cTn id="27" dur="500" fill="hold"/>
                                        <p:tgtEl>
                                          <p:spTgt spid="48"/>
                                        </p:tgtEl>
                                        <p:attrNameLst>
                                          <p:attrName>ppt_x</p:attrName>
                                        </p:attrNameLst>
                                      </p:cBhvr>
                                      <p:tavLst>
                                        <p:tav tm="0">
                                          <p:val>
                                            <p:strVal val="#ppt_x"/>
                                          </p:val>
                                        </p:tav>
                                        <p:tav tm="100000">
                                          <p:val>
                                            <p:strVal val="#ppt_x"/>
                                          </p:val>
                                        </p:tav>
                                      </p:tavLst>
                                    </p:anim>
                                    <p:anim calcmode="lin" valueType="num">
                                      <p:cBhvr additive="base">
                                        <p:cTn id="28" dur="500" fill="hold"/>
                                        <p:tgtEl>
                                          <p:spTgt spid="48"/>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8"/>
                                        </p:tgtEl>
                                        <p:attrNameLst>
                                          <p:attrName>style.visibility</p:attrName>
                                        </p:attrNameLst>
                                      </p:cBhvr>
                                      <p:to>
                                        <p:strVal val="visible"/>
                                      </p:to>
                                    </p:set>
                                    <p:anim calcmode="lin" valueType="num">
                                      <p:cBhvr additive="base">
                                        <p:cTn id="31" dur="500" fill="hold"/>
                                        <p:tgtEl>
                                          <p:spTgt spid="88"/>
                                        </p:tgtEl>
                                        <p:attrNameLst>
                                          <p:attrName>ppt_x</p:attrName>
                                        </p:attrNameLst>
                                      </p:cBhvr>
                                      <p:tavLst>
                                        <p:tav tm="0">
                                          <p:val>
                                            <p:strVal val="#ppt_x"/>
                                          </p:val>
                                        </p:tav>
                                        <p:tav tm="100000">
                                          <p:val>
                                            <p:strVal val="#ppt_x"/>
                                          </p:val>
                                        </p:tav>
                                      </p:tavLst>
                                    </p:anim>
                                    <p:anim calcmode="lin" valueType="num">
                                      <p:cBhvr additive="base">
                                        <p:cTn id="32" dur="500" fill="hold"/>
                                        <p:tgtEl>
                                          <p:spTgt spid="8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additive="base">
                                        <p:cTn id="35" dur="500" fill="hold"/>
                                        <p:tgtEl>
                                          <p:spTgt spid="52"/>
                                        </p:tgtEl>
                                        <p:attrNameLst>
                                          <p:attrName>ppt_x</p:attrName>
                                        </p:attrNameLst>
                                      </p:cBhvr>
                                      <p:tavLst>
                                        <p:tav tm="0">
                                          <p:val>
                                            <p:strVal val="#ppt_x"/>
                                          </p:val>
                                        </p:tav>
                                        <p:tav tm="100000">
                                          <p:val>
                                            <p:strVal val="#ppt_x"/>
                                          </p:val>
                                        </p:tav>
                                      </p:tavLst>
                                    </p:anim>
                                    <p:anim calcmode="lin" valueType="num">
                                      <p:cBhvr additive="base">
                                        <p:cTn id="36" dur="500" fill="hold"/>
                                        <p:tgtEl>
                                          <p:spTgt spid="52"/>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89"/>
                                        </p:tgtEl>
                                        <p:attrNameLst>
                                          <p:attrName>style.visibility</p:attrName>
                                        </p:attrNameLst>
                                      </p:cBhvr>
                                      <p:to>
                                        <p:strVal val="visible"/>
                                      </p:to>
                                    </p:set>
                                    <p:anim calcmode="lin" valueType="num">
                                      <p:cBhvr additive="base">
                                        <p:cTn id="41" dur="500" fill="hold"/>
                                        <p:tgtEl>
                                          <p:spTgt spid="89"/>
                                        </p:tgtEl>
                                        <p:attrNameLst>
                                          <p:attrName>ppt_x</p:attrName>
                                        </p:attrNameLst>
                                      </p:cBhvr>
                                      <p:tavLst>
                                        <p:tav tm="0">
                                          <p:val>
                                            <p:strVal val="#ppt_x"/>
                                          </p:val>
                                        </p:tav>
                                        <p:tav tm="100000">
                                          <p:val>
                                            <p:strVal val="#ppt_x"/>
                                          </p:val>
                                        </p:tav>
                                      </p:tavLst>
                                    </p:anim>
                                    <p:anim calcmode="lin" valueType="num">
                                      <p:cBhvr additive="base">
                                        <p:cTn id="42" dur="500" fill="hold"/>
                                        <p:tgtEl>
                                          <p:spTgt spid="89"/>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53"/>
                                        </p:tgtEl>
                                        <p:attrNameLst>
                                          <p:attrName>style.visibility</p:attrName>
                                        </p:attrNameLst>
                                      </p:cBhvr>
                                      <p:to>
                                        <p:strVal val="visible"/>
                                      </p:to>
                                    </p:set>
                                    <p:anim calcmode="lin" valueType="num">
                                      <p:cBhvr additive="base">
                                        <p:cTn id="45" dur="500" fill="hold"/>
                                        <p:tgtEl>
                                          <p:spTgt spid="53"/>
                                        </p:tgtEl>
                                        <p:attrNameLst>
                                          <p:attrName>ppt_x</p:attrName>
                                        </p:attrNameLst>
                                      </p:cBhvr>
                                      <p:tavLst>
                                        <p:tav tm="0">
                                          <p:val>
                                            <p:strVal val="#ppt_x"/>
                                          </p:val>
                                        </p:tav>
                                        <p:tav tm="100000">
                                          <p:val>
                                            <p:strVal val="#ppt_x"/>
                                          </p:val>
                                        </p:tav>
                                      </p:tavLst>
                                    </p:anim>
                                    <p:anim calcmode="lin" valueType="num">
                                      <p:cBhvr additive="base">
                                        <p:cTn id="46"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90"/>
                                        </p:tgtEl>
                                        <p:attrNameLst>
                                          <p:attrName>style.visibility</p:attrName>
                                        </p:attrNameLst>
                                      </p:cBhvr>
                                      <p:to>
                                        <p:strVal val="visible"/>
                                      </p:to>
                                    </p:set>
                                    <p:anim calcmode="lin" valueType="num">
                                      <p:cBhvr additive="base">
                                        <p:cTn id="51" dur="500" fill="hold"/>
                                        <p:tgtEl>
                                          <p:spTgt spid="90"/>
                                        </p:tgtEl>
                                        <p:attrNameLst>
                                          <p:attrName>ppt_x</p:attrName>
                                        </p:attrNameLst>
                                      </p:cBhvr>
                                      <p:tavLst>
                                        <p:tav tm="0">
                                          <p:val>
                                            <p:strVal val="#ppt_x"/>
                                          </p:val>
                                        </p:tav>
                                        <p:tav tm="100000">
                                          <p:val>
                                            <p:strVal val="#ppt_x"/>
                                          </p:val>
                                        </p:tav>
                                      </p:tavLst>
                                    </p:anim>
                                    <p:anim calcmode="lin" valueType="num">
                                      <p:cBhvr additive="base">
                                        <p:cTn id="52" dur="500" fill="hold"/>
                                        <p:tgtEl>
                                          <p:spTgt spid="90"/>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500" fill="hold"/>
                                        <p:tgtEl>
                                          <p:spTgt spid="54"/>
                                        </p:tgtEl>
                                        <p:attrNameLst>
                                          <p:attrName>ppt_x</p:attrName>
                                        </p:attrNameLst>
                                      </p:cBhvr>
                                      <p:tavLst>
                                        <p:tav tm="0">
                                          <p:val>
                                            <p:strVal val="#ppt_x"/>
                                          </p:val>
                                        </p:tav>
                                        <p:tav tm="100000">
                                          <p:val>
                                            <p:strVal val="#ppt_x"/>
                                          </p:val>
                                        </p:tav>
                                      </p:tavLst>
                                    </p:anim>
                                    <p:anim calcmode="lin" valueType="num">
                                      <p:cBhvr additive="base">
                                        <p:cTn id="56"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2" grpId="0"/>
      <p:bldP spid="88" grpId="0" animBg="1"/>
      <p:bldP spid="89" grpId="0" animBg="1"/>
      <p:bldP spid="90" grpId="0" animBg="1"/>
      <p:bldP spid="52" grpId="0"/>
      <p:bldP spid="53" grpId="0"/>
      <p:bldP spid="5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pic>
        <p:nvPicPr>
          <p:cNvPr id="44" name="Picture 43">
            <a:extLst>
              <a:ext uri="{FF2B5EF4-FFF2-40B4-BE49-F238E27FC236}">
                <a16:creationId xmlns:a16="http://schemas.microsoft.com/office/drawing/2014/main" id="{B240C73D-4345-63D6-877F-92AB35CCC050}"/>
              </a:ext>
            </a:extLst>
          </p:cNvPr>
          <p:cNvPicPr>
            <a:picLocks noChangeAspect="1"/>
          </p:cNvPicPr>
          <p:nvPr/>
        </p:nvPicPr>
        <p:blipFill>
          <a:blip r:embed="rId3"/>
          <a:stretch>
            <a:fillRect/>
          </a:stretch>
        </p:blipFill>
        <p:spPr>
          <a:xfrm>
            <a:off x="57176" y="2600"/>
            <a:ext cx="9144000" cy="5140990"/>
          </a:xfrm>
          <a:prstGeom prst="rect">
            <a:avLst/>
          </a:prstGeom>
        </p:spPr>
      </p:pic>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2593641" y="994470"/>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1026276" y="208975"/>
            <a:ext cx="6717300" cy="900300"/>
          </a:xfrm>
          <a:prstGeom prst="rect">
            <a:avLst/>
          </a:prstGeom>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b. Tác Phẩm</a:t>
            </a:r>
            <a:endParaRPr sz="3200" b="1">
              <a:latin typeface="Times New Roman" panose="02020603050405020304" pitchFamily="18" charset="0"/>
              <a:cs typeface="Times New Roman" panose="02020603050405020304" pitchFamily="18" charset="0"/>
            </a:endParaRPr>
          </a:p>
        </p:txBody>
      </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6588625" y="-11450"/>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66988" y="330287"/>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1"/>
          <p:cNvSpPr/>
          <p:nvPr/>
        </p:nvSpPr>
        <p:spPr>
          <a:xfrm>
            <a:off x="300147" y="2152864"/>
            <a:ext cx="1021872" cy="954107"/>
          </a:xfrm>
          <a:prstGeom prst="rect">
            <a:avLst/>
          </a:prstGeom>
        </p:spPr>
        <p:txBody>
          <a:bodyPr wrap="square">
            <a:spAutoFit/>
          </a:bodyPr>
          <a:lstStyle/>
          <a:p>
            <a:pPr algn="ctr"/>
            <a:r>
              <a:rPr lang="en-US" sz="2800" b="1">
                <a:solidFill>
                  <a:srgbClr val="FF0000"/>
                </a:solidFill>
                <a:latin typeface="Times New Roman" pitchFamily="18" charset="0"/>
                <a:cs typeface="Times New Roman" pitchFamily="18" charset="0"/>
              </a:rPr>
              <a:t>Tóm tắt:</a:t>
            </a:r>
            <a:endParaRPr lang="en-US" sz="2800">
              <a:solidFill>
                <a:srgbClr val="FF0000"/>
              </a:solidFill>
              <a:latin typeface="Times New Roman" pitchFamily="18" charset="0"/>
              <a:cs typeface="Times New Roman" pitchFamily="18" charset="0"/>
            </a:endParaRPr>
          </a:p>
        </p:txBody>
      </p:sp>
      <p:cxnSp>
        <p:nvCxnSpPr>
          <p:cNvPr id="48" name="Straight Connector 47"/>
          <p:cNvCxnSpPr/>
          <p:nvPr/>
        </p:nvCxnSpPr>
        <p:spPr>
          <a:xfrm>
            <a:off x="1586504" y="1240605"/>
            <a:ext cx="0" cy="3597137"/>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88" name="椭圆 2">
            <a:extLst>
              <a:ext uri="{FF2B5EF4-FFF2-40B4-BE49-F238E27FC236}">
                <a16:creationId xmlns:a16="http://schemas.microsoft.com/office/drawing/2014/main" id="{C4FE19A3-C953-B098-FF85-9F23273709D9}"/>
              </a:ext>
            </a:extLst>
          </p:cNvPr>
          <p:cNvSpPr/>
          <p:nvPr/>
        </p:nvSpPr>
        <p:spPr>
          <a:xfrm>
            <a:off x="1322019" y="1221480"/>
            <a:ext cx="528970" cy="528969"/>
          </a:xfrm>
          <a:prstGeom prst="ellipse">
            <a:avLst/>
          </a:prstGeom>
          <a:solidFill>
            <a:sysClr val="window" lastClr="FFFFFF"/>
          </a:solidFill>
          <a:ln w="44450" cap="flat" cmpd="sng" algn="ctr">
            <a:solidFill>
              <a:srgbClr val="49D99B"/>
            </a:solidFill>
            <a:prstDash val="solid"/>
            <a:miter lim="800000"/>
          </a:ln>
          <a:effectLst/>
        </p:spPr>
        <p:txBody>
          <a:bodyPr rtlCol="0" anchor="ctr"/>
          <a:lstStyle/>
          <a:p>
            <a:pPr algn="ctr" defTabSz="685549">
              <a:buClrTx/>
              <a:buFontTx/>
              <a:buNone/>
              <a:defRPr/>
            </a:pPr>
            <a:r>
              <a:rPr lang="en-US" altLang="zh-CN" sz="1800" b="1" kern="120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4</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sp>
        <p:nvSpPr>
          <p:cNvPr id="89" name="椭圆 2">
            <a:extLst>
              <a:ext uri="{FF2B5EF4-FFF2-40B4-BE49-F238E27FC236}">
                <a16:creationId xmlns:a16="http://schemas.microsoft.com/office/drawing/2014/main" id="{C4FE19A3-C953-B098-FF85-9F23273709D9}"/>
              </a:ext>
            </a:extLst>
          </p:cNvPr>
          <p:cNvSpPr/>
          <p:nvPr/>
        </p:nvSpPr>
        <p:spPr>
          <a:xfrm>
            <a:off x="1322019" y="3524056"/>
            <a:ext cx="528970" cy="528969"/>
          </a:xfrm>
          <a:prstGeom prst="ellipse">
            <a:avLst/>
          </a:prstGeom>
          <a:solidFill>
            <a:sysClr val="window" lastClr="FFFFFF"/>
          </a:solidFill>
          <a:ln w="44450" cap="flat" cmpd="sng" algn="ctr">
            <a:solidFill>
              <a:srgbClr val="FFC000"/>
            </a:solidFill>
            <a:prstDash val="solid"/>
            <a:miter lim="800000"/>
          </a:ln>
          <a:effectLst/>
        </p:spPr>
        <p:txBody>
          <a:bodyPr rtlCol="0" anchor="ctr"/>
          <a:lstStyle/>
          <a:p>
            <a:pPr algn="ctr" defTabSz="685549">
              <a:buClrTx/>
              <a:buFontTx/>
              <a:buNone/>
              <a:defRPr/>
            </a:pPr>
            <a:r>
              <a:rPr lang="en-US" altLang="zh-CN" sz="1800" b="1" kern="120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5</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sp>
        <p:nvSpPr>
          <p:cNvPr id="52" name="Rectangle 51"/>
          <p:cNvSpPr/>
          <p:nvPr/>
        </p:nvSpPr>
        <p:spPr>
          <a:xfrm>
            <a:off x="1932845" y="1174660"/>
            <a:ext cx="6421281" cy="1384995"/>
          </a:xfrm>
          <a:prstGeom prst="rect">
            <a:avLst/>
          </a:prstGeom>
        </p:spPr>
        <p:txBody>
          <a:bodyPr wrap="square">
            <a:spAutoFit/>
          </a:bodyPr>
          <a:lstStyle/>
          <a:p>
            <a:r>
              <a:rPr lang="vi-VN" sz="2800">
                <a:latin typeface="Times New Roman" pitchFamily="18" charset="0"/>
                <a:cs typeface="Times New Roman" pitchFamily="18" charset="0"/>
              </a:rPr>
              <a:t>Một ngày nọ, anh Hiền rủ Hoài đi bắt đôi bồng chanh đỏ nhưng sau khi bắt được một con, anh lại trả nó về tổ với con còn lại. </a:t>
            </a:r>
            <a:endParaRPr lang="en-US" sz="2800">
              <a:latin typeface="Times New Roman" pitchFamily="18" charset="0"/>
              <a:cs typeface="Times New Roman" pitchFamily="18" charset="0"/>
            </a:endParaRPr>
          </a:p>
        </p:txBody>
      </p:sp>
      <p:sp>
        <p:nvSpPr>
          <p:cNvPr id="53" name="Rectangle 52"/>
          <p:cNvSpPr/>
          <p:nvPr/>
        </p:nvSpPr>
        <p:spPr>
          <a:xfrm>
            <a:off x="2069526" y="3096044"/>
            <a:ext cx="6667376" cy="1384995"/>
          </a:xfrm>
          <a:prstGeom prst="rect">
            <a:avLst/>
          </a:prstGeom>
        </p:spPr>
        <p:txBody>
          <a:bodyPr wrap="square">
            <a:spAutoFit/>
          </a:bodyPr>
          <a:lstStyle/>
          <a:p>
            <a:r>
              <a:rPr lang="vi-VN" sz="2800">
                <a:latin typeface="Times New Roman" pitchFamily="18" charset="0"/>
                <a:cs typeface="Times New Roman" pitchFamily="18" charset="0"/>
              </a:rPr>
              <a:t>Trước khi lên đường nhập ngũ, anh Hiền quyết định trả tự do cho tất cả các chú chim mà anh đã nuôi. </a:t>
            </a:r>
            <a:endParaRPr lang="en-US" sz="2800">
              <a:latin typeface="Times New Roman" pitchFamily="18" charset="0"/>
              <a:cs typeface="Times New Roman" pitchFamily="18" charset="0"/>
            </a:endParaRPr>
          </a:p>
        </p:txBody>
      </p:sp>
      <p:sp>
        <p:nvSpPr>
          <p:cNvPr id="91" name="Freeform 5"/>
          <p:cNvSpPr/>
          <p:nvPr/>
        </p:nvSpPr>
        <p:spPr>
          <a:xfrm>
            <a:off x="-232566" y="3021139"/>
            <a:ext cx="1554585" cy="1612024"/>
          </a:xfrm>
          <a:custGeom>
            <a:avLst/>
            <a:gdLst/>
            <a:ahLst/>
            <a:cxnLst/>
            <a:rect l="l" t="t" r="r" b="b"/>
            <a:pathLst>
              <a:path w="2773720" h="3637665">
                <a:moveTo>
                  <a:pt x="0" y="0"/>
                </a:moveTo>
                <a:lnTo>
                  <a:pt x="2773720" y="0"/>
                </a:lnTo>
                <a:lnTo>
                  <a:pt x="2773720" y="3637665"/>
                </a:lnTo>
                <a:lnTo>
                  <a:pt x="0" y="3637665"/>
                </a:lnTo>
                <a:lnTo>
                  <a:pt x="0" y="0"/>
                </a:lnTo>
                <a:close/>
              </a:path>
            </a:pathLst>
          </a:custGeom>
          <a:blipFill>
            <a:blip r:embed="rId4"/>
            <a:stretch>
              <a:fillRect/>
            </a:stretch>
          </a:blipFill>
        </p:spPr>
      </p:sp>
      <p:sp>
        <p:nvSpPr>
          <p:cNvPr id="49" name="Freeform 5"/>
          <p:cNvSpPr/>
          <p:nvPr/>
        </p:nvSpPr>
        <p:spPr>
          <a:xfrm>
            <a:off x="8192293" y="1231991"/>
            <a:ext cx="931240" cy="1241244"/>
          </a:xfrm>
          <a:custGeom>
            <a:avLst/>
            <a:gdLst/>
            <a:ahLst/>
            <a:cxnLst/>
            <a:rect l="l" t="t" r="r" b="b"/>
            <a:pathLst>
              <a:path w="2611028" h="4114800">
                <a:moveTo>
                  <a:pt x="0" y="0"/>
                </a:moveTo>
                <a:lnTo>
                  <a:pt x="2611027" y="0"/>
                </a:lnTo>
                <a:lnTo>
                  <a:pt x="2611027" y="4114800"/>
                </a:lnTo>
                <a:lnTo>
                  <a:pt x="0" y="411480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50" name="Freeform 6"/>
          <p:cNvSpPr/>
          <p:nvPr/>
        </p:nvSpPr>
        <p:spPr>
          <a:xfrm>
            <a:off x="8211125" y="2868276"/>
            <a:ext cx="857010" cy="904497"/>
          </a:xfrm>
          <a:custGeom>
            <a:avLst/>
            <a:gdLst/>
            <a:ahLst/>
            <a:cxnLst/>
            <a:rect l="l" t="t" r="r" b="b"/>
            <a:pathLst>
              <a:path w="3492652" h="4114800">
                <a:moveTo>
                  <a:pt x="0" y="0"/>
                </a:moveTo>
                <a:lnTo>
                  <a:pt x="3492652" y="0"/>
                </a:lnTo>
                <a:lnTo>
                  <a:pt x="3492652" y="4114800"/>
                </a:lnTo>
                <a:lnTo>
                  <a:pt x="0" y="4114800"/>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Tree>
    <p:extLst>
      <p:ext uri="{BB962C8B-B14F-4D97-AF65-F5344CB8AC3E}">
        <p14:creationId xmlns:p14="http://schemas.microsoft.com/office/powerpoint/2010/main" val="16598238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fill="hold"/>
                                        <p:tgtEl>
                                          <p:spTgt spid="48"/>
                                        </p:tgtEl>
                                        <p:attrNameLst>
                                          <p:attrName>ppt_x</p:attrName>
                                        </p:attrNameLst>
                                      </p:cBhvr>
                                      <p:tavLst>
                                        <p:tav tm="0">
                                          <p:val>
                                            <p:strVal val="#ppt_x"/>
                                          </p:val>
                                        </p:tav>
                                        <p:tav tm="100000">
                                          <p:val>
                                            <p:strVal val="#ppt_x"/>
                                          </p:val>
                                        </p:tav>
                                      </p:tavLst>
                                    </p:anim>
                                    <p:anim calcmode="lin" valueType="num">
                                      <p:cBhvr additive="base">
                                        <p:cTn id="8" dur="500" fill="hold"/>
                                        <p:tgtEl>
                                          <p:spTgt spid="4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additive="base">
                                        <p:cTn id="11" dur="500" fill="hold"/>
                                        <p:tgtEl>
                                          <p:spTgt spid="88"/>
                                        </p:tgtEl>
                                        <p:attrNameLst>
                                          <p:attrName>ppt_x</p:attrName>
                                        </p:attrNameLst>
                                      </p:cBhvr>
                                      <p:tavLst>
                                        <p:tav tm="0">
                                          <p:val>
                                            <p:strVal val="#ppt_x"/>
                                          </p:val>
                                        </p:tav>
                                        <p:tav tm="100000">
                                          <p:val>
                                            <p:strVal val="#ppt_x"/>
                                          </p:val>
                                        </p:tav>
                                      </p:tavLst>
                                    </p:anim>
                                    <p:anim calcmode="lin" valueType="num">
                                      <p:cBhvr additive="base">
                                        <p:cTn id="12" dur="500" fill="hold"/>
                                        <p:tgtEl>
                                          <p:spTgt spid="8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2"/>
                                        </p:tgtEl>
                                        <p:attrNameLst>
                                          <p:attrName>style.visibility</p:attrName>
                                        </p:attrNameLst>
                                      </p:cBhvr>
                                      <p:to>
                                        <p:strVal val="visible"/>
                                      </p:to>
                                    </p:set>
                                    <p:anim calcmode="lin" valueType="num">
                                      <p:cBhvr additive="base">
                                        <p:cTn id="15" dur="500" fill="hold"/>
                                        <p:tgtEl>
                                          <p:spTgt spid="52"/>
                                        </p:tgtEl>
                                        <p:attrNameLst>
                                          <p:attrName>ppt_x</p:attrName>
                                        </p:attrNameLst>
                                      </p:cBhvr>
                                      <p:tavLst>
                                        <p:tav tm="0">
                                          <p:val>
                                            <p:strVal val="#ppt_x"/>
                                          </p:val>
                                        </p:tav>
                                        <p:tav tm="100000">
                                          <p:val>
                                            <p:strVal val="#ppt_x"/>
                                          </p:val>
                                        </p:tav>
                                      </p:tavLst>
                                    </p:anim>
                                    <p:anim calcmode="lin" valueType="num">
                                      <p:cBhvr additive="base">
                                        <p:cTn id="16" dur="500" fill="hold"/>
                                        <p:tgtEl>
                                          <p:spTgt spid="5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9"/>
                                        </p:tgtEl>
                                        <p:attrNameLst>
                                          <p:attrName>style.visibility</p:attrName>
                                        </p:attrNameLst>
                                      </p:cBhvr>
                                      <p:to>
                                        <p:strVal val="visible"/>
                                      </p:to>
                                    </p:set>
                                    <p:anim calcmode="lin" valueType="num">
                                      <p:cBhvr additive="base">
                                        <p:cTn id="19" dur="500" fill="hold"/>
                                        <p:tgtEl>
                                          <p:spTgt spid="49"/>
                                        </p:tgtEl>
                                        <p:attrNameLst>
                                          <p:attrName>ppt_x</p:attrName>
                                        </p:attrNameLst>
                                      </p:cBhvr>
                                      <p:tavLst>
                                        <p:tav tm="0">
                                          <p:val>
                                            <p:strVal val="#ppt_x"/>
                                          </p:val>
                                        </p:tav>
                                        <p:tav tm="100000">
                                          <p:val>
                                            <p:strVal val="#ppt_x"/>
                                          </p:val>
                                        </p:tav>
                                      </p:tavLst>
                                    </p:anim>
                                    <p:anim calcmode="lin" valueType="num">
                                      <p:cBhvr additive="base">
                                        <p:cTn id="20"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89"/>
                                        </p:tgtEl>
                                        <p:attrNameLst>
                                          <p:attrName>style.visibility</p:attrName>
                                        </p:attrNameLst>
                                      </p:cBhvr>
                                      <p:to>
                                        <p:strVal val="visible"/>
                                      </p:to>
                                    </p:set>
                                    <p:anim calcmode="lin" valueType="num">
                                      <p:cBhvr additive="base">
                                        <p:cTn id="25" dur="500" fill="hold"/>
                                        <p:tgtEl>
                                          <p:spTgt spid="89"/>
                                        </p:tgtEl>
                                        <p:attrNameLst>
                                          <p:attrName>ppt_x</p:attrName>
                                        </p:attrNameLst>
                                      </p:cBhvr>
                                      <p:tavLst>
                                        <p:tav tm="0">
                                          <p:val>
                                            <p:strVal val="#ppt_x"/>
                                          </p:val>
                                        </p:tav>
                                        <p:tav tm="100000">
                                          <p:val>
                                            <p:strVal val="#ppt_x"/>
                                          </p:val>
                                        </p:tav>
                                      </p:tavLst>
                                    </p:anim>
                                    <p:anim calcmode="lin" valueType="num">
                                      <p:cBhvr additive="base">
                                        <p:cTn id="26" dur="500" fill="hold"/>
                                        <p:tgtEl>
                                          <p:spTgt spid="89"/>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additive="base">
                                        <p:cTn id="29" dur="500" fill="hold"/>
                                        <p:tgtEl>
                                          <p:spTgt spid="53"/>
                                        </p:tgtEl>
                                        <p:attrNameLst>
                                          <p:attrName>ppt_x</p:attrName>
                                        </p:attrNameLst>
                                      </p:cBhvr>
                                      <p:tavLst>
                                        <p:tav tm="0">
                                          <p:val>
                                            <p:strVal val="#ppt_x"/>
                                          </p:val>
                                        </p:tav>
                                        <p:tav tm="100000">
                                          <p:val>
                                            <p:strVal val="#ppt_x"/>
                                          </p:val>
                                        </p:tav>
                                      </p:tavLst>
                                    </p:anim>
                                    <p:anim calcmode="lin" valueType="num">
                                      <p:cBhvr additive="base">
                                        <p:cTn id="30" dur="500" fill="hold"/>
                                        <p:tgtEl>
                                          <p:spTgt spid="53"/>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50"/>
                                        </p:tgtEl>
                                        <p:attrNameLst>
                                          <p:attrName>style.visibility</p:attrName>
                                        </p:attrNameLst>
                                      </p:cBhvr>
                                      <p:to>
                                        <p:strVal val="visible"/>
                                      </p:to>
                                    </p:set>
                                    <p:anim calcmode="lin" valueType="num">
                                      <p:cBhvr additive="base">
                                        <p:cTn id="33" dur="500" fill="hold"/>
                                        <p:tgtEl>
                                          <p:spTgt spid="50"/>
                                        </p:tgtEl>
                                        <p:attrNameLst>
                                          <p:attrName>ppt_x</p:attrName>
                                        </p:attrNameLst>
                                      </p:cBhvr>
                                      <p:tavLst>
                                        <p:tav tm="0">
                                          <p:val>
                                            <p:strVal val="#ppt_x"/>
                                          </p:val>
                                        </p:tav>
                                        <p:tav tm="100000">
                                          <p:val>
                                            <p:strVal val="#ppt_x"/>
                                          </p:val>
                                        </p:tav>
                                      </p:tavLst>
                                    </p:anim>
                                    <p:anim calcmode="lin" valueType="num">
                                      <p:cBhvr additive="base">
                                        <p:cTn id="34"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52" grpId="0"/>
      <p:bldP spid="5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pic>
        <p:nvPicPr>
          <p:cNvPr id="44" name="Picture 43">
            <a:extLst>
              <a:ext uri="{FF2B5EF4-FFF2-40B4-BE49-F238E27FC236}">
                <a16:creationId xmlns:a16="http://schemas.microsoft.com/office/drawing/2014/main" id="{B240C73D-4345-63D6-877F-92AB35CCC050}"/>
              </a:ext>
            </a:extLst>
          </p:cNvPr>
          <p:cNvPicPr>
            <a:picLocks noChangeAspect="1"/>
          </p:cNvPicPr>
          <p:nvPr/>
        </p:nvPicPr>
        <p:blipFill>
          <a:blip r:embed="rId3"/>
          <a:stretch>
            <a:fillRect/>
          </a:stretch>
        </p:blipFill>
        <p:spPr>
          <a:xfrm>
            <a:off x="57176" y="2600"/>
            <a:ext cx="9144000" cy="5140990"/>
          </a:xfrm>
          <a:prstGeom prst="rect">
            <a:avLst/>
          </a:prstGeom>
        </p:spPr>
      </p:pic>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2593641" y="994470"/>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1026276" y="208975"/>
            <a:ext cx="6717300" cy="900300"/>
          </a:xfrm>
          <a:prstGeom prst="rect">
            <a:avLst/>
          </a:prstGeom>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b. Tác Phẩm</a:t>
            </a:r>
            <a:endParaRPr sz="3200" b="1">
              <a:latin typeface="Times New Roman" panose="02020603050405020304" pitchFamily="18" charset="0"/>
              <a:cs typeface="Times New Roman" panose="02020603050405020304" pitchFamily="18" charset="0"/>
            </a:endParaRPr>
          </a:p>
        </p:txBody>
      </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6588625" y="-11450"/>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66988" y="330287"/>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1"/>
          <p:cNvSpPr/>
          <p:nvPr/>
        </p:nvSpPr>
        <p:spPr>
          <a:xfrm>
            <a:off x="300147" y="2152864"/>
            <a:ext cx="1021872" cy="954107"/>
          </a:xfrm>
          <a:prstGeom prst="rect">
            <a:avLst/>
          </a:prstGeom>
        </p:spPr>
        <p:txBody>
          <a:bodyPr wrap="square">
            <a:spAutoFit/>
          </a:bodyPr>
          <a:lstStyle/>
          <a:p>
            <a:pPr algn="ctr"/>
            <a:r>
              <a:rPr lang="en-US" sz="2800" b="1">
                <a:solidFill>
                  <a:srgbClr val="FF0000"/>
                </a:solidFill>
                <a:latin typeface="Times New Roman" pitchFamily="18" charset="0"/>
                <a:cs typeface="Times New Roman" pitchFamily="18" charset="0"/>
              </a:rPr>
              <a:t>Tóm tắt:</a:t>
            </a:r>
            <a:endParaRPr lang="en-US" sz="2800">
              <a:solidFill>
                <a:srgbClr val="FF0000"/>
              </a:solidFill>
              <a:latin typeface="Times New Roman" pitchFamily="18" charset="0"/>
              <a:cs typeface="Times New Roman" pitchFamily="18" charset="0"/>
            </a:endParaRPr>
          </a:p>
        </p:txBody>
      </p:sp>
      <p:cxnSp>
        <p:nvCxnSpPr>
          <p:cNvPr id="48" name="Straight Connector 47"/>
          <p:cNvCxnSpPr/>
          <p:nvPr/>
        </p:nvCxnSpPr>
        <p:spPr>
          <a:xfrm>
            <a:off x="1596456" y="1680140"/>
            <a:ext cx="0" cy="3392558"/>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88" name="椭圆 2">
            <a:extLst>
              <a:ext uri="{FF2B5EF4-FFF2-40B4-BE49-F238E27FC236}">
                <a16:creationId xmlns:a16="http://schemas.microsoft.com/office/drawing/2014/main" id="{C4FE19A3-C953-B098-FF85-9F23273709D9}"/>
              </a:ext>
            </a:extLst>
          </p:cNvPr>
          <p:cNvSpPr/>
          <p:nvPr/>
        </p:nvSpPr>
        <p:spPr>
          <a:xfrm>
            <a:off x="1378767" y="1588128"/>
            <a:ext cx="528970" cy="528969"/>
          </a:xfrm>
          <a:prstGeom prst="ellipse">
            <a:avLst/>
          </a:prstGeom>
          <a:solidFill>
            <a:sysClr val="window" lastClr="FFFFFF"/>
          </a:solidFill>
          <a:ln w="44450" cap="flat" cmpd="sng" algn="ctr">
            <a:solidFill>
              <a:srgbClr val="49D99B"/>
            </a:solidFill>
            <a:prstDash val="solid"/>
            <a:miter lim="800000"/>
          </a:ln>
          <a:effectLst/>
        </p:spPr>
        <p:txBody>
          <a:bodyPr rtlCol="0" anchor="ctr"/>
          <a:lstStyle/>
          <a:p>
            <a:pPr algn="ctr" defTabSz="685549">
              <a:buClrTx/>
              <a:buFontTx/>
              <a:buNone/>
              <a:defRPr/>
            </a:pPr>
            <a:r>
              <a:rPr lang="en-US" altLang="zh-CN" sz="1800" b="1" kern="120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6</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sp>
        <p:nvSpPr>
          <p:cNvPr id="52" name="Rectangle 51"/>
          <p:cNvSpPr/>
          <p:nvPr/>
        </p:nvSpPr>
        <p:spPr>
          <a:xfrm>
            <a:off x="2019870" y="1636144"/>
            <a:ext cx="6421281" cy="1384995"/>
          </a:xfrm>
          <a:prstGeom prst="rect">
            <a:avLst/>
          </a:prstGeom>
        </p:spPr>
        <p:txBody>
          <a:bodyPr wrap="square">
            <a:spAutoFit/>
          </a:bodyPr>
          <a:lstStyle/>
          <a:p>
            <a:r>
              <a:rPr lang="vi-VN" sz="2800">
                <a:latin typeface="+mj-lt"/>
              </a:rPr>
              <a:t>Truyện kết thúc với lá thư Hoài viết gửi anh Hiền, kể chuyện đôi bồng chanh đỏ đã quay trở về với tổ cũ ở đầm sen.</a:t>
            </a:r>
            <a:endParaRPr lang="en-US" sz="2800">
              <a:latin typeface="+mj-lt"/>
              <a:cs typeface="Times New Roman" pitchFamily="18" charset="0"/>
            </a:endParaRPr>
          </a:p>
        </p:txBody>
      </p:sp>
      <p:sp>
        <p:nvSpPr>
          <p:cNvPr id="91" name="Freeform 5"/>
          <p:cNvSpPr/>
          <p:nvPr/>
        </p:nvSpPr>
        <p:spPr>
          <a:xfrm>
            <a:off x="-232566" y="3021139"/>
            <a:ext cx="1554585" cy="1612024"/>
          </a:xfrm>
          <a:custGeom>
            <a:avLst/>
            <a:gdLst/>
            <a:ahLst/>
            <a:cxnLst/>
            <a:rect l="l" t="t" r="r" b="b"/>
            <a:pathLst>
              <a:path w="2773720" h="3637665">
                <a:moveTo>
                  <a:pt x="0" y="0"/>
                </a:moveTo>
                <a:lnTo>
                  <a:pt x="2773720" y="0"/>
                </a:lnTo>
                <a:lnTo>
                  <a:pt x="2773720" y="3637665"/>
                </a:lnTo>
                <a:lnTo>
                  <a:pt x="0" y="3637665"/>
                </a:lnTo>
                <a:lnTo>
                  <a:pt x="0" y="0"/>
                </a:lnTo>
                <a:close/>
              </a:path>
            </a:pathLst>
          </a:custGeom>
          <a:blipFill>
            <a:blip r:embed="rId4"/>
            <a:stretch>
              <a:fillRect/>
            </a:stretch>
          </a:blipFill>
        </p:spPr>
      </p:sp>
      <p:sp>
        <p:nvSpPr>
          <p:cNvPr id="51" name="Freeform 2"/>
          <p:cNvSpPr/>
          <p:nvPr/>
        </p:nvSpPr>
        <p:spPr>
          <a:xfrm>
            <a:off x="3062732" y="3106971"/>
            <a:ext cx="3243475" cy="1722526"/>
          </a:xfrm>
          <a:custGeom>
            <a:avLst/>
            <a:gdLst/>
            <a:ahLst/>
            <a:cxnLst/>
            <a:rect l="l" t="t" r="r" b="b"/>
            <a:pathLst>
              <a:path w="4642934" h="4114800">
                <a:moveTo>
                  <a:pt x="0" y="0"/>
                </a:moveTo>
                <a:lnTo>
                  <a:pt x="4642934" y="0"/>
                </a:lnTo>
                <a:lnTo>
                  <a:pt x="4642934" y="4114800"/>
                </a:lnTo>
                <a:lnTo>
                  <a:pt x="0" y="411480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Tree>
    <p:extLst>
      <p:ext uri="{BB962C8B-B14F-4D97-AF65-F5344CB8AC3E}">
        <p14:creationId xmlns:p14="http://schemas.microsoft.com/office/powerpoint/2010/main" val="18448682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fill="hold"/>
                                        <p:tgtEl>
                                          <p:spTgt spid="48"/>
                                        </p:tgtEl>
                                        <p:attrNameLst>
                                          <p:attrName>ppt_x</p:attrName>
                                        </p:attrNameLst>
                                      </p:cBhvr>
                                      <p:tavLst>
                                        <p:tav tm="0">
                                          <p:val>
                                            <p:strVal val="#ppt_x"/>
                                          </p:val>
                                        </p:tav>
                                        <p:tav tm="100000">
                                          <p:val>
                                            <p:strVal val="#ppt_x"/>
                                          </p:val>
                                        </p:tav>
                                      </p:tavLst>
                                    </p:anim>
                                    <p:anim calcmode="lin" valueType="num">
                                      <p:cBhvr additive="base">
                                        <p:cTn id="8" dur="500" fill="hold"/>
                                        <p:tgtEl>
                                          <p:spTgt spid="4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additive="base">
                                        <p:cTn id="11" dur="500" fill="hold"/>
                                        <p:tgtEl>
                                          <p:spTgt spid="88"/>
                                        </p:tgtEl>
                                        <p:attrNameLst>
                                          <p:attrName>ppt_x</p:attrName>
                                        </p:attrNameLst>
                                      </p:cBhvr>
                                      <p:tavLst>
                                        <p:tav tm="0">
                                          <p:val>
                                            <p:strVal val="#ppt_x"/>
                                          </p:val>
                                        </p:tav>
                                        <p:tav tm="100000">
                                          <p:val>
                                            <p:strVal val="#ppt_x"/>
                                          </p:val>
                                        </p:tav>
                                      </p:tavLst>
                                    </p:anim>
                                    <p:anim calcmode="lin" valueType="num">
                                      <p:cBhvr additive="base">
                                        <p:cTn id="12" dur="500" fill="hold"/>
                                        <p:tgtEl>
                                          <p:spTgt spid="8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2"/>
                                        </p:tgtEl>
                                        <p:attrNameLst>
                                          <p:attrName>style.visibility</p:attrName>
                                        </p:attrNameLst>
                                      </p:cBhvr>
                                      <p:to>
                                        <p:strVal val="visible"/>
                                      </p:to>
                                    </p:set>
                                    <p:anim calcmode="lin" valueType="num">
                                      <p:cBhvr additive="base">
                                        <p:cTn id="15" dur="500" fill="hold"/>
                                        <p:tgtEl>
                                          <p:spTgt spid="52"/>
                                        </p:tgtEl>
                                        <p:attrNameLst>
                                          <p:attrName>ppt_x</p:attrName>
                                        </p:attrNameLst>
                                      </p:cBhvr>
                                      <p:tavLst>
                                        <p:tav tm="0">
                                          <p:val>
                                            <p:strVal val="#ppt_x"/>
                                          </p:val>
                                        </p:tav>
                                        <p:tav tm="100000">
                                          <p:val>
                                            <p:strVal val="#ppt_x"/>
                                          </p:val>
                                        </p:tav>
                                      </p:tavLst>
                                    </p:anim>
                                    <p:anim calcmode="lin" valueType="num">
                                      <p:cBhvr additive="base">
                                        <p:cTn id="16" dur="500" fill="hold"/>
                                        <p:tgtEl>
                                          <p:spTgt spid="5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1"/>
                                        </p:tgtEl>
                                        <p:attrNameLst>
                                          <p:attrName>style.visibility</p:attrName>
                                        </p:attrNameLst>
                                      </p:cBhvr>
                                      <p:to>
                                        <p:strVal val="visible"/>
                                      </p:to>
                                    </p:set>
                                    <p:anim calcmode="lin" valueType="num">
                                      <p:cBhvr additive="base">
                                        <p:cTn id="19" dur="500" fill="hold"/>
                                        <p:tgtEl>
                                          <p:spTgt spid="51"/>
                                        </p:tgtEl>
                                        <p:attrNameLst>
                                          <p:attrName>ppt_x</p:attrName>
                                        </p:attrNameLst>
                                      </p:cBhvr>
                                      <p:tavLst>
                                        <p:tav tm="0">
                                          <p:val>
                                            <p:strVal val="#ppt_x"/>
                                          </p:val>
                                        </p:tav>
                                        <p:tav tm="100000">
                                          <p:val>
                                            <p:strVal val="#ppt_x"/>
                                          </p:val>
                                        </p:tav>
                                      </p:tavLst>
                                    </p:anim>
                                    <p:anim calcmode="lin" valueType="num">
                                      <p:cBhvr additive="base">
                                        <p:cTn id="20"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52"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07"/>
        <p:cNvGrpSpPr/>
        <p:nvPr/>
      </p:nvGrpSpPr>
      <p:grpSpPr>
        <a:xfrm>
          <a:off x="0" y="0"/>
          <a:ext cx="0" cy="0"/>
          <a:chOff x="0" y="0"/>
          <a:chExt cx="0" cy="0"/>
        </a:xfrm>
      </p:grpSpPr>
      <p:grpSp>
        <p:nvGrpSpPr>
          <p:cNvPr id="791" name="Google Shape;124;p3">
            <a:extLst>
              <a:ext uri="{FF2B5EF4-FFF2-40B4-BE49-F238E27FC236}">
                <a16:creationId xmlns:a16="http://schemas.microsoft.com/office/drawing/2014/main" id="{B8719A11-D3E5-AACB-F497-FF6987A0799E}"/>
              </a:ext>
            </a:extLst>
          </p:cNvPr>
          <p:cNvGrpSpPr/>
          <p:nvPr/>
        </p:nvGrpSpPr>
        <p:grpSpPr>
          <a:xfrm>
            <a:off x="200944" y="367710"/>
            <a:ext cx="9144081" cy="4567289"/>
            <a:chOff x="244450" y="272744"/>
            <a:chExt cx="9144081" cy="4567289"/>
          </a:xfrm>
        </p:grpSpPr>
        <p:sp>
          <p:nvSpPr>
            <p:cNvPr id="792" name="Google Shape;125;p3">
              <a:extLst>
                <a:ext uri="{FF2B5EF4-FFF2-40B4-BE49-F238E27FC236}">
                  <a16:creationId xmlns:a16="http://schemas.microsoft.com/office/drawing/2014/main" id="{1133C195-9D1A-974C-36E3-33BC25BF7E88}"/>
                </a:ext>
              </a:extLst>
            </p:cNvPr>
            <p:cNvSpPr/>
            <p:nvPr/>
          </p:nvSpPr>
          <p:spPr>
            <a:xfrm flipH="1">
              <a:off x="244450" y="1449339"/>
              <a:ext cx="9144081" cy="3390694"/>
            </a:xfrm>
            <a:custGeom>
              <a:avLst/>
              <a:gdLst/>
              <a:ahLst/>
              <a:cxnLst/>
              <a:rect l="l" t="t" r="r" b="b"/>
              <a:pathLst>
                <a:path w="114879" h="42598" extrusionOk="0">
                  <a:moveTo>
                    <a:pt x="61209" y="12852"/>
                  </a:moveTo>
                  <a:cubicBezTo>
                    <a:pt x="61220" y="12863"/>
                    <a:pt x="61220" y="12870"/>
                    <a:pt x="61218" y="12870"/>
                  </a:cubicBezTo>
                  <a:cubicBezTo>
                    <a:pt x="61215" y="12870"/>
                    <a:pt x="61211" y="12865"/>
                    <a:pt x="61209" y="12852"/>
                  </a:cubicBezTo>
                  <a:close/>
                  <a:moveTo>
                    <a:pt x="45649" y="0"/>
                  </a:moveTo>
                  <a:cubicBezTo>
                    <a:pt x="45299" y="0"/>
                    <a:pt x="45128" y="308"/>
                    <a:pt x="45128" y="308"/>
                  </a:cubicBezTo>
                  <a:cubicBezTo>
                    <a:pt x="45128" y="308"/>
                    <a:pt x="44551" y="87"/>
                    <a:pt x="44093" y="87"/>
                  </a:cubicBezTo>
                  <a:cubicBezTo>
                    <a:pt x="43677" y="87"/>
                    <a:pt x="43359" y="269"/>
                    <a:pt x="43656" y="963"/>
                  </a:cubicBezTo>
                  <a:cubicBezTo>
                    <a:pt x="43508" y="938"/>
                    <a:pt x="43382" y="926"/>
                    <a:pt x="43275" y="926"/>
                  </a:cubicBezTo>
                  <a:cubicBezTo>
                    <a:pt x="42262" y="926"/>
                    <a:pt x="42996" y="1983"/>
                    <a:pt x="43273" y="2489"/>
                  </a:cubicBezTo>
                  <a:cubicBezTo>
                    <a:pt x="42634" y="2588"/>
                    <a:pt x="41209" y="2739"/>
                    <a:pt x="42203" y="3627"/>
                  </a:cubicBezTo>
                  <a:cubicBezTo>
                    <a:pt x="42150" y="3657"/>
                    <a:pt x="42099" y="3669"/>
                    <a:pt x="42048" y="3669"/>
                  </a:cubicBezTo>
                  <a:cubicBezTo>
                    <a:pt x="41824" y="3669"/>
                    <a:pt x="41588" y="3437"/>
                    <a:pt x="41076" y="3437"/>
                  </a:cubicBezTo>
                  <a:cubicBezTo>
                    <a:pt x="40983" y="3437"/>
                    <a:pt x="40881" y="3444"/>
                    <a:pt x="40768" y="3463"/>
                  </a:cubicBezTo>
                  <a:cubicBezTo>
                    <a:pt x="41165" y="2902"/>
                    <a:pt x="40812" y="2756"/>
                    <a:pt x="40338" y="2756"/>
                  </a:cubicBezTo>
                  <a:cubicBezTo>
                    <a:pt x="39826" y="2756"/>
                    <a:pt x="39172" y="2927"/>
                    <a:pt x="39172" y="2927"/>
                  </a:cubicBezTo>
                  <a:cubicBezTo>
                    <a:pt x="39172" y="2927"/>
                    <a:pt x="38480" y="1848"/>
                    <a:pt x="37749" y="1848"/>
                  </a:cubicBezTo>
                  <a:cubicBezTo>
                    <a:pt x="37447" y="1848"/>
                    <a:pt x="37139" y="2031"/>
                    <a:pt x="36869" y="2551"/>
                  </a:cubicBezTo>
                  <a:cubicBezTo>
                    <a:pt x="36683" y="2416"/>
                    <a:pt x="36479" y="2358"/>
                    <a:pt x="36287" y="2358"/>
                  </a:cubicBezTo>
                  <a:cubicBezTo>
                    <a:pt x="35648" y="2358"/>
                    <a:pt x="35132" y="2994"/>
                    <a:pt x="35790" y="3556"/>
                  </a:cubicBezTo>
                  <a:cubicBezTo>
                    <a:pt x="35297" y="3570"/>
                    <a:pt x="33318" y="3977"/>
                    <a:pt x="34785" y="4417"/>
                  </a:cubicBezTo>
                  <a:cubicBezTo>
                    <a:pt x="34748" y="4415"/>
                    <a:pt x="34711" y="4414"/>
                    <a:pt x="34676" y="4414"/>
                  </a:cubicBezTo>
                  <a:cubicBezTo>
                    <a:pt x="33447" y="4414"/>
                    <a:pt x="33958" y="5625"/>
                    <a:pt x="34723" y="6003"/>
                  </a:cubicBezTo>
                  <a:cubicBezTo>
                    <a:pt x="34718" y="6003"/>
                    <a:pt x="34712" y="6003"/>
                    <a:pt x="34707" y="6003"/>
                  </a:cubicBezTo>
                  <a:cubicBezTo>
                    <a:pt x="34092" y="6003"/>
                    <a:pt x="32188" y="6241"/>
                    <a:pt x="32817" y="7166"/>
                  </a:cubicBezTo>
                  <a:cubicBezTo>
                    <a:pt x="32450" y="7252"/>
                    <a:pt x="30143" y="7619"/>
                    <a:pt x="31428" y="8236"/>
                  </a:cubicBezTo>
                  <a:cubicBezTo>
                    <a:pt x="31396" y="8232"/>
                    <a:pt x="31362" y="8230"/>
                    <a:pt x="31327" y="8230"/>
                  </a:cubicBezTo>
                  <a:cubicBezTo>
                    <a:pt x="30669" y="8230"/>
                    <a:pt x="29554" y="8979"/>
                    <a:pt x="30526" y="9321"/>
                  </a:cubicBezTo>
                  <a:cubicBezTo>
                    <a:pt x="30119" y="9421"/>
                    <a:pt x="30111" y="9640"/>
                    <a:pt x="29946" y="9922"/>
                  </a:cubicBezTo>
                  <a:cubicBezTo>
                    <a:pt x="30223" y="9946"/>
                    <a:pt x="30496" y="10087"/>
                    <a:pt x="30787" y="10087"/>
                  </a:cubicBezTo>
                  <a:cubicBezTo>
                    <a:pt x="30821" y="10087"/>
                    <a:pt x="30856" y="10085"/>
                    <a:pt x="30891" y="10081"/>
                  </a:cubicBezTo>
                  <a:lnTo>
                    <a:pt x="30891" y="10081"/>
                  </a:lnTo>
                  <a:cubicBezTo>
                    <a:pt x="30390" y="10475"/>
                    <a:pt x="30421" y="11096"/>
                    <a:pt x="30984" y="11351"/>
                  </a:cubicBezTo>
                  <a:cubicBezTo>
                    <a:pt x="30597" y="11501"/>
                    <a:pt x="30642" y="12068"/>
                    <a:pt x="30678" y="12098"/>
                  </a:cubicBezTo>
                  <a:cubicBezTo>
                    <a:pt x="30547" y="12062"/>
                    <a:pt x="30412" y="12042"/>
                    <a:pt x="30279" y="12042"/>
                  </a:cubicBezTo>
                  <a:cubicBezTo>
                    <a:pt x="29924" y="12042"/>
                    <a:pt x="29586" y="12181"/>
                    <a:pt x="29395" y="12499"/>
                  </a:cubicBezTo>
                  <a:cubicBezTo>
                    <a:pt x="29247" y="12368"/>
                    <a:pt x="29104" y="12308"/>
                    <a:pt x="28971" y="12308"/>
                  </a:cubicBezTo>
                  <a:cubicBezTo>
                    <a:pt x="28716" y="12308"/>
                    <a:pt x="28495" y="12527"/>
                    <a:pt x="28330" y="12889"/>
                  </a:cubicBezTo>
                  <a:cubicBezTo>
                    <a:pt x="28387" y="12399"/>
                    <a:pt x="28198" y="11977"/>
                    <a:pt x="27800" y="11977"/>
                  </a:cubicBezTo>
                  <a:cubicBezTo>
                    <a:pt x="27709" y="11977"/>
                    <a:pt x="27607" y="11999"/>
                    <a:pt x="27494" y="12049"/>
                  </a:cubicBezTo>
                  <a:cubicBezTo>
                    <a:pt x="27434" y="11712"/>
                    <a:pt x="27093" y="11440"/>
                    <a:pt x="26833" y="11440"/>
                  </a:cubicBezTo>
                  <a:cubicBezTo>
                    <a:pt x="26682" y="11440"/>
                    <a:pt x="26559" y="11531"/>
                    <a:pt x="26534" y="11755"/>
                  </a:cubicBezTo>
                  <a:cubicBezTo>
                    <a:pt x="26502" y="11751"/>
                    <a:pt x="26470" y="11749"/>
                    <a:pt x="26438" y="11749"/>
                  </a:cubicBezTo>
                  <a:cubicBezTo>
                    <a:pt x="25756" y="11749"/>
                    <a:pt x="25212" y="12646"/>
                    <a:pt x="26086" y="12912"/>
                  </a:cubicBezTo>
                  <a:cubicBezTo>
                    <a:pt x="25507" y="13286"/>
                    <a:pt x="24991" y="13880"/>
                    <a:pt x="24872" y="14565"/>
                  </a:cubicBezTo>
                  <a:cubicBezTo>
                    <a:pt x="24553" y="14731"/>
                    <a:pt x="24228" y="14952"/>
                    <a:pt x="23897" y="15105"/>
                  </a:cubicBezTo>
                  <a:cubicBezTo>
                    <a:pt x="24219" y="14636"/>
                    <a:pt x="23985" y="14188"/>
                    <a:pt x="23541" y="14188"/>
                  </a:cubicBezTo>
                  <a:cubicBezTo>
                    <a:pt x="23438" y="14188"/>
                    <a:pt x="23325" y="14212"/>
                    <a:pt x="23205" y="14265"/>
                  </a:cubicBezTo>
                  <a:cubicBezTo>
                    <a:pt x="22978" y="13868"/>
                    <a:pt x="22570" y="13648"/>
                    <a:pt x="22120" y="13648"/>
                  </a:cubicBezTo>
                  <a:cubicBezTo>
                    <a:pt x="22103" y="13648"/>
                    <a:pt x="22086" y="13649"/>
                    <a:pt x="22069" y="13649"/>
                  </a:cubicBezTo>
                  <a:cubicBezTo>
                    <a:pt x="22429" y="13041"/>
                    <a:pt x="22343" y="12496"/>
                    <a:pt x="21727" y="12496"/>
                  </a:cubicBezTo>
                  <a:cubicBezTo>
                    <a:pt x="21606" y="12496"/>
                    <a:pt x="21465" y="12517"/>
                    <a:pt x="21304" y="12562"/>
                  </a:cubicBezTo>
                  <a:cubicBezTo>
                    <a:pt x="21406" y="12094"/>
                    <a:pt x="21500" y="11366"/>
                    <a:pt x="21024" y="11366"/>
                  </a:cubicBezTo>
                  <a:cubicBezTo>
                    <a:pt x="20940" y="11366"/>
                    <a:pt x="20839" y="11388"/>
                    <a:pt x="20717" y="11439"/>
                  </a:cubicBezTo>
                  <a:cubicBezTo>
                    <a:pt x="21052" y="10881"/>
                    <a:pt x="21230" y="9814"/>
                    <a:pt x="20411" y="9814"/>
                  </a:cubicBezTo>
                  <a:cubicBezTo>
                    <a:pt x="20358" y="9814"/>
                    <a:pt x="20301" y="9819"/>
                    <a:pt x="20239" y="9828"/>
                  </a:cubicBezTo>
                  <a:cubicBezTo>
                    <a:pt x="20364" y="9189"/>
                    <a:pt x="20101" y="8676"/>
                    <a:pt x="19458" y="8676"/>
                  </a:cubicBezTo>
                  <a:cubicBezTo>
                    <a:pt x="19414" y="8676"/>
                    <a:pt x="19369" y="8678"/>
                    <a:pt x="19321" y="8683"/>
                  </a:cubicBezTo>
                  <a:cubicBezTo>
                    <a:pt x="19488" y="8164"/>
                    <a:pt x="19213" y="7414"/>
                    <a:pt x="18657" y="7414"/>
                  </a:cubicBezTo>
                  <a:cubicBezTo>
                    <a:pt x="18597" y="7414"/>
                    <a:pt x="18534" y="7422"/>
                    <a:pt x="18468" y="7441"/>
                  </a:cubicBezTo>
                  <a:cubicBezTo>
                    <a:pt x="18361" y="7209"/>
                    <a:pt x="18208" y="7114"/>
                    <a:pt x="18051" y="7114"/>
                  </a:cubicBezTo>
                  <a:cubicBezTo>
                    <a:pt x="17735" y="7114"/>
                    <a:pt x="17402" y="7498"/>
                    <a:pt x="17393" y="7917"/>
                  </a:cubicBezTo>
                  <a:cubicBezTo>
                    <a:pt x="17302" y="7904"/>
                    <a:pt x="17213" y="7898"/>
                    <a:pt x="17127" y="7898"/>
                  </a:cubicBezTo>
                  <a:cubicBezTo>
                    <a:pt x="16467" y="7898"/>
                    <a:pt x="15983" y="8275"/>
                    <a:pt x="15939" y="8989"/>
                  </a:cubicBezTo>
                  <a:cubicBezTo>
                    <a:pt x="15737" y="8914"/>
                    <a:pt x="15498" y="8871"/>
                    <a:pt x="15258" y="8871"/>
                  </a:cubicBezTo>
                  <a:cubicBezTo>
                    <a:pt x="14708" y="8871"/>
                    <a:pt x="14156" y="9097"/>
                    <a:pt x="14060" y="9679"/>
                  </a:cubicBezTo>
                  <a:lnTo>
                    <a:pt x="14060" y="9679"/>
                  </a:lnTo>
                  <a:cubicBezTo>
                    <a:pt x="14065" y="9647"/>
                    <a:pt x="14092" y="9381"/>
                    <a:pt x="14114" y="9319"/>
                  </a:cubicBezTo>
                  <a:cubicBezTo>
                    <a:pt x="13963" y="9246"/>
                    <a:pt x="13838" y="9215"/>
                    <a:pt x="13732" y="9215"/>
                  </a:cubicBezTo>
                  <a:cubicBezTo>
                    <a:pt x="13217" y="9215"/>
                    <a:pt x="13152" y="9949"/>
                    <a:pt x="12675" y="10149"/>
                  </a:cubicBezTo>
                  <a:cubicBezTo>
                    <a:pt x="12506" y="10220"/>
                    <a:pt x="12304" y="10242"/>
                    <a:pt x="12081" y="10242"/>
                  </a:cubicBezTo>
                  <a:cubicBezTo>
                    <a:pt x="11712" y="10242"/>
                    <a:pt x="11287" y="10181"/>
                    <a:pt x="10868" y="10181"/>
                  </a:cubicBezTo>
                  <a:cubicBezTo>
                    <a:pt x="10543" y="10181"/>
                    <a:pt x="10222" y="10217"/>
                    <a:pt x="9933" y="10347"/>
                  </a:cubicBezTo>
                  <a:cubicBezTo>
                    <a:pt x="9874" y="9843"/>
                    <a:pt x="9501" y="9269"/>
                    <a:pt x="9003" y="9269"/>
                  </a:cubicBezTo>
                  <a:cubicBezTo>
                    <a:pt x="8937" y="9269"/>
                    <a:pt x="8869" y="9279"/>
                    <a:pt x="8799" y="9301"/>
                  </a:cubicBezTo>
                  <a:cubicBezTo>
                    <a:pt x="8553" y="8823"/>
                    <a:pt x="8098" y="8307"/>
                    <a:pt x="7568" y="8246"/>
                  </a:cubicBezTo>
                  <a:lnTo>
                    <a:pt x="7568" y="8246"/>
                  </a:lnTo>
                  <a:cubicBezTo>
                    <a:pt x="7574" y="8351"/>
                    <a:pt x="7564" y="8481"/>
                    <a:pt x="7561" y="8591"/>
                  </a:cubicBezTo>
                  <a:cubicBezTo>
                    <a:pt x="7364" y="8190"/>
                    <a:pt x="6747" y="7803"/>
                    <a:pt x="6309" y="7803"/>
                  </a:cubicBezTo>
                  <a:cubicBezTo>
                    <a:pt x="6000" y="7803"/>
                    <a:pt x="5781" y="7997"/>
                    <a:pt x="5864" y="8517"/>
                  </a:cubicBezTo>
                  <a:cubicBezTo>
                    <a:pt x="5787" y="8486"/>
                    <a:pt x="5728" y="8386"/>
                    <a:pt x="5648" y="8378"/>
                  </a:cubicBezTo>
                  <a:cubicBezTo>
                    <a:pt x="5348" y="8646"/>
                    <a:pt x="5273" y="8990"/>
                    <a:pt x="5491" y="9287"/>
                  </a:cubicBezTo>
                  <a:cubicBezTo>
                    <a:pt x="4775" y="9440"/>
                    <a:pt x="4277" y="10074"/>
                    <a:pt x="4955" y="10593"/>
                  </a:cubicBezTo>
                  <a:cubicBezTo>
                    <a:pt x="4858" y="10570"/>
                    <a:pt x="4767" y="10559"/>
                    <a:pt x="4683" y="10559"/>
                  </a:cubicBezTo>
                  <a:cubicBezTo>
                    <a:pt x="4212" y="10559"/>
                    <a:pt x="3969" y="10903"/>
                    <a:pt x="4192" y="11429"/>
                  </a:cubicBezTo>
                  <a:cubicBezTo>
                    <a:pt x="3452" y="11639"/>
                    <a:pt x="2348" y="11318"/>
                    <a:pt x="2509" y="12504"/>
                  </a:cubicBezTo>
                  <a:cubicBezTo>
                    <a:pt x="2277" y="12428"/>
                    <a:pt x="1863" y="12325"/>
                    <a:pt x="1512" y="12325"/>
                  </a:cubicBezTo>
                  <a:cubicBezTo>
                    <a:pt x="1137" y="12325"/>
                    <a:pt x="833" y="12443"/>
                    <a:pt x="899" y="12840"/>
                  </a:cubicBezTo>
                  <a:lnTo>
                    <a:pt x="899" y="12840"/>
                  </a:lnTo>
                  <a:cubicBezTo>
                    <a:pt x="739" y="12676"/>
                    <a:pt x="568" y="12592"/>
                    <a:pt x="395" y="12592"/>
                  </a:cubicBezTo>
                  <a:cubicBezTo>
                    <a:pt x="263" y="12592"/>
                    <a:pt x="130" y="12641"/>
                    <a:pt x="0" y="12743"/>
                  </a:cubicBezTo>
                  <a:lnTo>
                    <a:pt x="0" y="42597"/>
                  </a:lnTo>
                  <a:lnTo>
                    <a:pt x="114878" y="42597"/>
                  </a:lnTo>
                  <a:lnTo>
                    <a:pt x="114878" y="3572"/>
                  </a:lnTo>
                  <a:cubicBezTo>
                    <a:pt x="114313" y="3138"/>
                    <a:pt x="113920" y="2548"/>
                    <a:pt x="113197" y="2362"/>
                  </a:cubicBezTo>
                  <a:cubicBezTo>
                    <a:pt x="113106" y="2339"/>
                    <a:pt x="113021" y="2329"/>
                    <a:pt x="112941" y="2329"/>
                  </a:cubicBezTo>
                  <a:cubicBezTo>
                    <a:pt x="112443" y="2329"/>
                    <a:pt x="112143" y="2722"/>
                    <a:pt x="111852" y="2722"/>
                  </a:cubicBezTo>
                  <a:cubicBezTo>
                    <a:pt x="111843" y="2722"/>
                    <a:pt x="111835" y="2722"/>
                    <a:pt x="111827" y="2721"/>
                  </a:cubicBezTo>
                  <a:cubicBezTo>
                    <a:pt x="111287" y="2680"/>
                    <a:pt x="110610" y="1789"/>
                    <a:pt x="109996" y="1789"/>
                  </a:cubicBezTo>
                  <a:cubicBezTo>
                    <a:pt x="109782" y="1789"/>
                    <a:pt x="109576" y="1897"/>
                    <a:pt x="109386" y="2188"/>
                  </a:cubicBezTo>
                  <a:cubicBezTo>
                    <a:pt x="109022" y="1790"/>
                    <a:pt x="108487" y="1418"/>
                    <a:pt x="107964" y="1418"/>
                  </a:cubicBezTo>
                  <a:cubicBezTo>
                    <a:pt x="107777" y="1418"/>
                    <a:pt x="107592" y="1466"/>
                    <a:pt x="107416" y="1577"/>
                  </a:cubicBezTo>
                  <a:cubicBezTo>
                    <a:pt x="107229" y="1166"/>
                    <a:pt x="106977" y="492"/>
                    <a:pt x="106557" y="263"/>
                  </a:cubicBezTo>
                  <a:cubicBezTo>
                    <a:pt x="106389" y="170"/>
                    <a:pt x="106264" y="137"/>
                    <a:pt x="106160" y="137"/>
                  </a:cubicBezTo>
                  <a:cubicBezTo>
                    <a:pt x="105920" y="137"/>
                    <a:pt x="105793" y="311"/>
                    <a:pt x="105501" y="311"/>
                  </a:cubicBezTo>
                  <a:cubicBezTo>
                    <a:pt x="105479" y="311"/>
                    <a:pt x="105455" y="310"/>
                    <a:pt x="105430" y="308"/>
                  </a:cubicBezTo>
                  <a:cubicBezTo>
                    <a:pt x="105149" y="282"/>
                    <a:pt x="104600" y="69"/>
                    <a:pt x="104220" y="69"/>
                  </a:cubicBezTo>
                  <a:cubicBezTo>
                    <a:pt x="103863" y="69"/>
                    <a:pt x="103656" y="256"/>
                    <a:pt x="103958" y="963"/>
                  </a:cubicBezTo>
                  <a:cubicBezTo>
                    <a:pt x="103810" y="938"/>
                    <a:pt x="103684" y="926"/>
                    <a:pt x="103577" y="926"/>
                  </a:cubicBezTo>
                  <a:cubicBezTo>
                    <a:pt x="102563" y="926"/>
                    <a:pt x="103297" y="1983"/>
                    <a:pt x="103574" y="2489"/>
                  </a:cubicBezTo>
                  <a:cubicBezTo>
                    <a:pt x="102936" y="2588"/>
                    <a:pt x="101510" y="2739"/>
                    <a:pt x="102504" y="3627"/>
                  </a:cubicBezTo>
                  <a:cubicBezTo>
                    <a:pt x="102451" y="3657"/>
                    <a:pt x="102400" y="3669"/>
                    <a:pt x="102349" y="3669"/>
                  </a:cubicBezTo>
                  <a:cubicBezTo>
                    <a:pt x="102126" y="3669"/>
                    <a:pt x="101890" y="3437"/>
                    <a:pt x="101378" y="3437"/>
                  </a:cubicBezTo>
                  <a:cubicBezTo>
                    <a:pt x="101285" y="3437"/>
                    <a:pt x="101183" y="3444"/>
                    <a:pt x="101070" y="3463"/>
                  </a:cubicBezTo>
                  <a:cubicBezTo>
                    <a:pt x="101896" y="2296"/>
                    <a:pt x="100126" y="2615"/>
                    <a:pt x="99687" y="2506"/>
                  </a:cubicBezTo>
                  <a:cubicBezTo>
                    <a:pt x="99287" y="2406"/>
                    <a:pt x="98437" y="1776"/>
                    <a:pt x="97832" y="1776"/>
                  </a:cubicBezTo>
                  <a:cubicBezTo>
                    <a:pt x="97498" y="1776"/>
                    <a:pt x="97238" y="1969"/>
                    <a:pt x="97172" y="2551"/>
                  </a:cubicBezTo>
                  <a:cubicBezTo>
                    <a:pt x="96985" y="2416"/>
                    <a:pt x="96781" y="2358"/>
                    <a:pt x="96589" y="2358"/>
                  </a:cubicBezTo>
                  <a:cubicBezTo>
                    <a:pt x="95950" y="2358"/>
                    <a:pt x="95435" y="2994"/>
                    <a:pt x="96093" y="3556"/>
                  </a:cubicBezTo>
                  <a:cubicBezTo>
                    <a:pt x="95599" y="3570"/>
                    <a:pt x="93620" y="3976"/>
                    <a:pt x="95087" y="4417"/>
                  </a:cubicBezTo>
                  <a:cubicBezTo>
                    <a:pt x="95050" y="4415"/>
                    <a:pt x="95014" y="4414"/>
                    <a:pt x="94979" y="4414"/>
                  </a:cubicBezTo>
                  <a:cubicBezTo>
                    <a:pt x="93749" y="4414"/>
                    <a:pt x="94260" y="5625"/>
                    <a:pt x="95025" y="6003"/>
                  </a:cubicBezTo>
                  <a:cubicBezTo>
                    <a:pt x="95020" y="6003"/>
                    <a:pt x="95014" y="6003"/>
                    <a:pt x="95009" y="6003"/>
                  </a:cubicBezTo>
                  <a:cubicBezTo>
                    <a:pt x="94393" y="6003"/>
                    <a:pt x="92490" y="6241"/>
                    <a:pt x="93120" y="7166"/>
                  </a:cubicBezTo>
                  <a:cubicBezTo>
                    <a:pt x="92751" y="7252"/>
                    <a:pt x="90446" y="7619"/>
                    <a:pt x="91729" y="8236"/>
                  </a:cubicBezTo>
                  <a:cubicBezTo>
                    <a:pt x="91697" y="8232"/>
                    <a:pt x="91663" y="8230"/>
                    <a:pt x="91628" y="8230"/>
                  </a:cubicBezTo>
                  <a:cubicBezTo>
                    <a:pt x="90970" y="8230"/>
                    <a:pt x="89857" y="8979"/>
                    <a:pt x="90827" y="9321"/>
                  </a:cubicBezTo>
                  <a:cubicBezTo>
                    <a:pt x="90422" y="9421"/>
                    <a:pt x="90413" y="9640"/>
                    <a:pt x="90249" y="9922"/>
                  </a:cubicBezTo>
                  <a:cubicBezTo>
                    <a:pt x="90524" y="9946"/>
                    <a:pt x="90798" y="10087"/>
                    <a:pt x="91089" y="10087"/>
                  </a:cubicBezTo>
                  <a:cubicBezTo>
                    <a:pt x="91123" y="10087"/>
                    <a:pt x="91158" y="10085"/>
                    <a:pt x="91193" y="10081"/>
                  </a:cubicBezTo>
                  <a:lnTo>
                    <a:pt x="91193" y="10081"/>
                  </a:lnTo>
                  <a:cubicBezTo>
                    <a:pt x="90691" y="10475"/>
                    <a:pt x="90722" y="11096"/>
                    <a:pt x="91286" y="11351"/>
                  </a:cubicBezTo>
                  <a:cubicBezTo>
                    <a:pt x="90898" y="11501"/>
                    <a:pt x="90939" y="11705"/>
                    <a:pt x="90767" y="11985"/>
                  </a:cubicBezTo>
                  <a:cubicBezTo>
                    <a:pt x="90823" y="12009"/>
                    <a:pt x="90945" y="12068"/>
                    <a:pt x="90980" y="12098"/>
                  </a:cubicBezTo>
                  <a:cubicBezTo>
                    <a:pt x="90849" y="12062"/>
                    <a:pt x="90714" y="12042"/>
                    <a:pt x="90582" y="12042"/>
                  </a:cubicBezTo>
                  <a:cubicBezTo>
                    <a:pt x="90356" y="12042"/>
                    <a:pt x="90139" y="12098"/>
                    <a:pt x="89960" y="12220"/>
                  </a:cubicBezTo>
                  <a:lnTo>
                    <a:pt x="89960" y="12220"/>
                  </a:lnTo>
                  <a:cubicBezTo>
                    <a:pt x="89957" y="12219"/>
                    <a:pt x="89953" y="12219"/>
                    <a:pt x="89949" y="12219"/>
                  </a:cubicBezTo>
                  <a:cubicBezTo>
                    <a:pt x="89422" y="12219"/>
                    <a:pt x="89052" y="12632"/>
                    <a:pt x="88632" y="12889"/>
                  </a:cubicBezTo>
                  <a:cubicBezTo>
                    <a:pt x="88689" y="12399"/>
                    <a:pt x="88500" y="11977"/>
                    <a:pt x="88103" y="11977"/>
                  </a:cubicBezTo>
                  <a:cubicBezTo>
                    <a:pt x="88011" y="11977"/>
                    <a:pt x="87909" y="11999"/>
                    <a:pt x="87796" y="12049"/>
                  </a:cubicBezTo>
                  <a:cubicBezTo>
                    <a:pt x="87737" y="11712"/>
                    <a:pt x="87395" y="11440"/>
                    <a:pt x="87135" y="11440"/>
                  </a:cubicBezTo>
                  <a:cubicBezTo>
                    <a:pt x="86984" y="11440"/>
                    <a:pt x="86861" y="11531"/>
                    <a:pt x="86836" y="11755"/>
                  </a:cubicBezTo>
                  <a:cubicBezTo>
                    <a:pt x="86804" y="11751"/>
                    <a:pt x="86772" y="11749"/>
                    <a:pt x="86740" y="11749"/>
                  </a:cubicBezTo>
                  <a:cubicBezTo>
                    <a:pt x="86058" y="11749"/>
                    <a:pt x="85514" y="12646"/>
                    <a:pt x="86388" y="12912"/>
                  </a:cubicBezTo>
                  <a:cubicBezTo>
                    <a:pt x="85810" y="13286"/>
                    <a:pt x="85293" y="13880"/>
                    <a:pt x="85174" y="14565"/>
                  </a:cubicBezTo>
                  <a:cubicBezTo>
                    <a:pt x="84855" y="14731"/>
                    <a:pt x="84531" y="14952"/>
                    <a:pt x="84199" y="15105"/>
                  </a:cubicBezTo>
                  <a:lnTo>
                    <a:pt x="84199" y="15105"/>
                  </a:lnTo>
                  <a:cubicBezTo>
                    <a:pt x="84522" y="14636"/>
                    <a:pt x="84287" y="14188"/>
                    <a:pt x="83842" y="14188"/>
                  </a:cubicBezTo>
                  <a:cubicBezTo>
                    <a:pt x="83740" y="14188"/>
                    <a:pt x="83626" y="14212"/>
                    <a:pt x="83506" y="14265"/>
                  </a:cubicBezTo>
                  <a:cubicBezTo>
                    <a:pt x="83280" y="13868"/>
                    <a:pt x="82873" y="13648"/>
                    <a:pt x="82422" y="13648"/>
                  </a:cubicBezTo>
                  <a:cubicBezTo>
                    <a:pt x="82405" y="13648"/>
                    <a:pt x="82388" y="13649"/>
                    <a:pt x="82371" y="13649"/>
                  </a:cubicBezTo>
                  <a:cubicBezTo>
                    <a:pt x="82730" y="13041"/>
                    <a:pt x="82645" y="12496"/>
                    <a:pt x="82029" y="12496"/>
                  </a:cubicBezTo>
                  <a:cubicBezTo>
                    <a:pt x="81908" y="12496"/>
                    <a:pt x="81768" y="12517"/>
                    <a:pt x="81606" y="12562"/>
                  </a:cubicBezTo>
                  <a:cubicBezTo>
                    <a:pt x="81708" y="12094"/>
                    <a:pt x="81802" y="11366"/>
                    <a:pt x="81326" y="11366"/>
                  </a:cubicBezTo>
                  <a:cubicBezTo>
                    <a:pt x="81242" y="11366"/>
                    <a:pt x="81141" y="11388"/>
                    <a:pt x="81019" y="11439"/>
                  </a:cubicBezTo>
                  <a:cubicBezTo>
                    <a:pt x="81354" y="10881"/>
                    <a:pt x="81532" y="9814"/>
                    <a:pt x="80713" y="9814"/>
                  </a:cubicBezTo>
                  <a:cubicBezTo>
                    <a:pt x="80660" y="9814"/>
                    <a:pt x="80603" y="9819"/>
                    <a:pt x="80541" y="9828"/>
                  </a:cubicBezTo>
                  <a:cubicBezTo>
                    <a:pt x="80666" y="9189"/>
                    <a:pt x="80403" y="8676"/>
                    <a:pt x="79760" y="8676"/>
                  </a:cubicBezTo>
                  <a:cubicBezTo>
                    <a:pt x="79717" y="8676"/>
                    <a:pt x="79671" y="8678"/>
                    <a:pt x="79624" y="8683"/>
                  </a:cubicBezTo>
                  <a:cubicBezTo>
                    <a:pt x="79789" y="8163"/>
                    <a:pt x="79515" y="7414"/>
                    <a:pt x="78959" y="7414"/>
                  </a:cubicBezTo>
                  <a:cubicBezTo>
                    <a:pt x="78900" y="7414"/>
                    <a:pt x="78836" y="7422"/>
                    <a:pt x="78770" y="7441"/>
                  </a:cubicBezTo>
                  <a:cubicBezTo>
                    <a:pt x="78663" y="7209"/>
                    <a:pt x="78510" y="7114"/>
                    <a:pt x="78353" y="7114"/>
                  </a:cubicBezTo>
                  <a:cubicBezTo>
                    <a:pt x="78037" y="7114"/>
                    <a:pt x="77704" y="7498"/>
                    <a:pt x="77696" y="7917"/>
                  </a:cubicBezTo>
                  <a:cubicBezTo>
                    <a:pt x="77604" y="7904"/>
                    <a:pt x="77515" y="7898"/>
                    <a:pt x="77429" y="7898"/>
                  </a:cubicBezTo>
                  <a:cubicBezTo>
                    <a:pt x="76769" y="7898"/>
                    <a:pt x="76285" y="8275"/>
                    <a:pt x="76241" y="8989"/>
                  </a:cubicBezTo>
                  <a:cubicBezTo>
                    <a:pt x="76039" y="8914"/>
                    <a:pt x="75799" y="8871"/>
                    <a:pt x="75559" y="8871"/>
                  </a:cubicBezTo>
                  <a:cubicBezTo>
                    <a:pt x="75009" y="8871"/>
                    <a:pt x="74458" y="9097"/>
                    <a:pt x="74363" y="9679"/>
                  </a:cubicBezTo>
                  <a:lnTo>
                    <a:pt x="74363" y="9679"/>
                  </a:lnTo>
                  <a:cubicBezTo>
                    <a:pt x="74367" y="9648"/>
                    <a:pt x="74393" y="9381"/>
                    <a:pt x="74416" y="9319"/>
                  </a:cubicBezTo>
                  <a:cubicBezTo>
                    <a:pt x="74265" y="9246"/>
                    <a:pt x="74140" y="9215"/>
                    <a:pt x="74034" y="9215"/>
                  </a:cubicBezTo>
                  <a:cubicBezTo>
                    <a:pt x="73519" y="9215"/>
                    <a:pt x="73454" y="9949"/>
                    <a:pt x="72976" y="10149"/>
                  </a:cubicBezTo>
                  <a:cubicBezTo>
                    <a:pt x="72808" y="10219"/>
                    <a:pt x="72606" y="10241"/>
                    <a:pt x="72384" y="10241"/>
                  </a:cubicBezTo>
                  <a:cubicBezTo>
                    <a:pt x="72015" y="10241"/>
                    <a:pt x="71591" y="10180"/>
                    <a:pt x="71172" y="10180"/>
                  </a:cubicBezTo>
                  <a:cubicBezTo>
                    <a:pt x="70847" y="10180"/>
                    <a:pt x="70525" y="10217"/>
                    <a:pt x="70235" y="10347"/>
                  </a:cubicBezTo>
                  <a:cubicBezTo>
                    <a:pt x="70176" y="9843"/>
                    <a:pt x="69803" y="9269"/>
                    <a:pt x="69305" y="9269"/>
                  </a:cubicBezTo>
                  <a:cubicBezTo>
                    <a:pt x="69239" y="9269"/>
                    <a:pt x="69171" y="9279"/>
                    <a:pt x="69101" y="9301"/>
                  </a:cubicBezTo>
                  <a:cubicBezTo>
                    <a:pt x="68856" y="8823"/>
                    <a:pt x="68399" y="8307"/>
                    <a:pt x="67870" y="8246"/>
                  </a:cubicBezTo>
                  <a:lnTo>
                    <a:pt x="67870" y="8246"/>
                  </a:lnTo>
                  <a:cubicBezTo>
                    <a:pt x="67876" y="8351"/>
                    <a:pt x="67865" y="8481"/>
                    <a:pt x="67862" y="8591"/>
                  </a:cubicBezTo>
                  <a:cubicBezTo>
                    <a:pt x="67666" y="8190"/>
                    <a:pt x="67049" y="7803"/>
                    <a:pt x="66612" y="7803"/>
                  </a:cubicBezTo>
                  <a:cubicBezTo>
                    <a:pt x="66302" y="7803"/>
                    <a:pt x="66083" y="7997"/>
                    <a:pt x="66166" y="8517"/>
                  </a:cubicBezTo>
                  <a:cubicBezTo>
                    <a:pt x="66090" y="8486"/>
                    <a:pt x="66029" y="8386"/>
                    <a:pt x="65951" y="8378"/>
                  </a:cubicBezTo>
                  <a:cubicBezTo>
                    <a:pt x="65650" y="8646"/>
                    <a:pt x="65574" y="8990"/>
                    <a:pt x="65793" y="9287"/>
                  </a:cubicBezTo>
                  <a:cubicBezTo>
                    <a:pt x="65076" y="9440"/>
                    <a:pt x="64578" y="10074"/>
                    <a:pt x="65257" y="10593"/>
                  </a:cubicBezTo>
                  <a:cubicBezTo>
                    <a:pt x="65160" y="10570"/>
                    <a:pt x="65069" y="10559"/>
                    <a:pt x="64985" y="10559"/>
                  </a:cubicBezTo>
                  <a:cubicBezTo>
                    <a:pt x="64514" y="10559"/>
                    <a:pt x="64271" y="10903"/>
                    <a:pt x="64493" y="11429"/>
                  </a:cubicBezTo>
                  <a:cubicBezTo>
                    <a:pt x="63755" y="11639"/>
                    <a:pt x="62650" y="11318"/>
                    <a:pt x="62810" y="12504"/>
                  </a:cubicBezTo>
                  <a:cubicBezTo>
                    <a:pt x="62579" y="12428"/>
                    <a:pt x="62165" y="12325"/>
                    <a:pt x="61814" y="12325"/>
                  </a:cubicBezTo>
                  <a:cubicBezTo>
                    <a:pt x="61485" y="12325"/>
                    <a:pt x="61211" y="12416"/>
                    <a:pt x="61193" y="12706"/>
                  </a:cubicBezTo>
                  <a:lnTo>
                    <a:pt x="61193" y="12706"/>
                  </a:lnTo>
                  <a:cubicBezTo>
                    <a:pt x="61097" y="11939"/>
                    <a:pt x="60792" y="11467"/>
                    <a:pt x="60527" y="11467"/>
                  </a:cubicBezTo>
                  <a:cubicBezTo>
                    <a:pt x="60475" y="11467"/>
                    <a:pt x="60425" y="11485"/>
                    <a:pt x="60379" y="11521"/>
                  </a:cubicBezTo>
                  <a:cubicBezTo>
                    <a:pt x="61117" y="10788"/>
                    <a:pt x="60647" y="10275"/>
                    <a:pt x="60132" y="10275"/>
                  </a:cubicBezTo>
                  <a:cubicBezTo>
                    <a:pt x="59878" y="10275"/>
                    <a:pt x="59613" y="10399"/>
                    <a:pt x="59475" y="10682"/>
                  </a:cubicBezTo>
                  <a:lnTo>
                    <a:pt x="59475" y="10682"/>
                  </a:lnTo>
                  <a:cubicBezTo>
                    <a:pt x="59556" y="10068"/>
                    <a:pt x="59161" y="9727"/>
                    <a:pt x="58749" y="9727"/>
                  </a:cubicBezTo>
                  <a:cubicBezTo>
                    <a:pt x="58556" y="9727"/>
                    <a:pt x="58358" y="9803"/>
                    <a:pt x="58206" y="9961"/>
                  </a:cubicBezTo>
                  <a:lnTo>
                    <a:pt x="58206" y="9961"/>
                  </a:lnTo>
                  <a:cubicBezTo>
                    <a:pt x="58264" y="9482"/>
                    <a:pt x="57972" y="9213"/>
                    <a:pt x="57653" y="9213"/>
                  </a:cubicBezTo>
                  <a:cubicBezTo>
                    <a:pt x="57464" y="9213"/>
                    <a:pt x="57265" y="9309"/>
                    <a:pt x="57125" y="9513"/>
                  </a:cubicBezTo>
                  <a:lnTo>
                    <a:pt x="57125" y="9513"/>
                  </a:lnTo>
                  <a:cubicBezTo>
                    <a:pt x="57068" y="9318"/>
                    <a:pt x="56907" y="9201"/>
                    <a:pt x="56731" y="9158"/>
                  </a:cubicBezTo>
                  <a:lnTo>
                    <a:pt x="56731" y="9158"/>
                  </a:lnTo>
                  <a:cubicBezTo>
                    <a:pt x="57329" y="8347"/>
                    <a:pt x="57479" y="7347"/>
                    <a:pt x="56476" y="6923"/>
                  </a:cubicBezTo>
                  <a:cubicBezTo>
                    <a:pt x="57178" y="6681"/>
                    <a:pt x="57416" y="5328"/>
                    <a:pt x="56849" y="5328"/>
                  </a:cubicBezTo>
                  <a:cubicBezTo>
                    <a:pt x="56754" y="5328"/>
                    <a:pt x="56635" y="5367"/>
                    <a:pt x="56491" y="5456"/>
                  </a:cubicBezTo>
                  <a:cubicBezTo>
                    <a:pt x="57478" y="4689"/>
                    <a:pt x="57044" y="3976"/>
                    <a:pt x="56447" y="3976"/>
                  </a:cubicBezTo>
                  <a:cubicBezTo>
                    <a:pt x="56226" y="3976"/>
                    <a:pt x="55984" y="4073"/>
                    <a:pt x="55781" y="4300"/>
                  </a:cubicBezTo>
                  <a:lnTo>
                    <a:pt x="55781" y="4300"/>
                  </a:lnTo>
                  <a:cubicBezTo>
                    <a:pt x="56284" y="3553"/>
                    <a:pt x="55853" y="3016"/>
                    <a:pt x="55346" y="3016"/>
                  </a:cubicBezTo>
                  <a:cubicBezTo>
                    <a:pt x="55063" y="3016"/>
                    <a:pt x="54757" y="3183"/>
                    <a:pt x="54576" y="3572"/>
                  </a:cubicBezTo>
                  <a:cubicBezTo>
                    <a:pt x="54353" y="2830"/>
                    <a:pt x="53617" y="2549"/>
                    <a:pt x="52894" y="2362"/>
                  </a:cubicBezTo>
                  <a:cubicBezTo>
                    <a:pt x="52800" y="2338"/>
                    <a:pt x="52705" y="2327"/>
                    <a:pt x="52611" y="2327"/>
                  </a:cubicBezTo>
                  <a:cubicBezTo>
                    <a:pt x="52039" y="2327"/>
                    <a:pt x="51525" y="2721"/>
                    <a:pt x="51525" y="2721"/>
                  </a:cubicBezTo>
                  <a:cubicBezTo>
                    <a:pt x="51525" y="2721"/>
                    <a:pt x="51019" y="1727"/>
                    <a:pt x="50144" y="1727"/>
                  </a:cubicBezTo>
                  <a:cubicBezTo>
                    <a:pt x="49834" y="1727"/>
                    <a:pt x="49479" y="1852"/>
                    <a:pt x="49083" y="2188"/>
                  </a:cubicBezTo>
                  <a:cubicBezTo>
                    <a:pt x="48720" y="1790"/>
                    <a:pt x="48185" y="1418"/>
                    <a:pt x="47662" y="1418"/>
                  </a:cubicBezTo>
                  <a:cubicBezTo>
                    <a:pt x="47475" y="1418"/>
                    <a:pt x="47289" y="1466"/>
                    <a:pt x="47114" y="1577"/>
                  </a:cubicBezTo>
                  <a:cubicBezTo>
                    <a:pt x="46927" y="1166"/>
                    <a:pt x="46628" y="563"/>
                    <a:pt x="46256" y="263"/>
                  </a:cubicBezTo>
                  <a:cubicBezTo>
                    <a:pt x="46015" y="67"/>
                    <a:pt x="45812" y="0"/>
                    <a:pt x="45649"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793" name="Google Shape;126;p3">
              <a:extLst>
                <a:ext uri="{FF2B5EF4-FFF2-40B4-BE49-F238E27FC236}">
                  <a16:creationId xmlns:a16="http://schemas.microsoft.com/office/drawing/2014/main" id="{CD24F482-3844-055B-1AB4-BB381B873B98}"/>
                </a:ext>
              </a:extLst>
            </p:cNvPr>
            <p:cNvGrpSpPr/>
            <p:nvPr/>
          </p:nvGrpSpPr>
          <p:grpSpPr>
            <a:xfrm>
              <a:off x="1182787" y="1773301"/>
              <a:ext cx="1518624" cy="2350143"/>
              <a:chOff x="2593675" y="2254750"/>
              <a:chExt cx="344125" cy="532550"/>
            </a:xfrm>
          </p:grpSpPr>
          <p:sp>
            <p:nvSpPr>
              <p:cNvPr id="799" name="Google Shape;127;p3">
                <a:extLst>
                  <a:ext uri="{FF2B5EF4-FFF2-40B4-BE49-F238E27FC236}">
                    <a16:creationId xmlns:a16="http://schemas.microsoft.com/office/drawing/2014/main" id="{C1B7DE61-2CCF-686F-068E-19C7A85EB9D3}"/>
                  </a:ext>
                </a:extLst>
              </p:cNvPr>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0" name="Google Shape;128;p3">
                <a:extLst>
                  <a:ext uri="{FF2B5EF4-FFF2-40B4-BE49-F238E27FC236}">
                    <a16:creationId xmlns:a16="http://schemas.microsoft.com/office/drawing/2014/main" id="{A7EC4E1F-5022-46DB-B02C-310161E32CA9}"/>
                  </a:ext>
                </a:extLst>
              </p:cNvPr>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94" name="Google Shape;129;p3">
              <a:extLst>
                <a:ext uri="{FF2B5EF4-FFF2-40B4-BE49-F238E27FC236}">
                  <a16:creationId xmlns:a16="http://schemas.microsoft.com/office/drawing/2014/main" id="{3CDECD2F-0E3D-98F4-E2A4-BDA6D398DE73}"/>
                </a:ext>
              </a:extLst>
            </p:cNvPr>
            <p:cNvSpPr/>
            <p:nvPr/>
          </p:nvSpPr>
          <p:spPr>
            <a:xfrm>
              <a:off x="8243425" y="1773289"/>
              <a:ext cx="1108004" cy="2045020"/>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5" name="Google Shape;130;p3">
              <a:extLst>
                <a:ext uri="{FF2B5EF4-FFF2-40B4-BE49-F238E27FC236}">
                  <a16:creationId xmlns:a16="http://schemas.microsoft.com/office/drawing/2014/main" id="{59B0350A-7812-0CBB-A208-8F8AB6A19E68}"/>
                </a:ext>
              </a:extLst>
            </p:cNvPr>
            <p:cNvSpPr/>
            <p:nvPr/>
          </p:nvSpPr>
          <p:spPr>
            <a:xfrm flipH="1">
              <a:off x="1393328" y="272744"/>
              <a:ext cx="1900222" cy="3507199"/>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796" name="Google Shape;131;p3">
              <a:extLst>
                <a:ext uri="{FF2B5EF4-FFF2-40B4-BE49-F238E27FC236}">
                  <a16:creationId xmlns:a16="http://schemas.microsoft.com/office/drawing/2014/main" id="{32D6ED04-A5F6-98E3-AC9B-CAD402B7CFBE}"/>
                </a:ext>
              </a:extLst>
            </p:cNvPr>
            <p:cNvGrpSpPr/>
            <p:nvPr/>
          </p:nvGrpSpPr>
          <p:grpSpPr>
            <a:xfrm flipH="1">
              <a:off x="6662550" y="1823876"/>
              <a:ext cx="1518624" cy="2350143"/>
              <a:chOff x="2593675" y="2254750"/>
              <a:chExt cx="344125" cy="532550"/>
            </a:xfrm>
          </p:grpSpPr>
          <p:sp>
            <p:nvSpPr>
              <p:cNvPr id="797" name="Google Shape;132;p3">
                <a:extLst>
                  <a:ext uri="{FF2B5EF4-FFF2-40B4-BE49-F238E27FC236}">
                    <a16:creationId xmlns:a16="http://schemas.microsoft.com/office/drawing/2014/main" id="{F7BC05E9-66AD-6210-27C0-2DDB034EAB2E}"/>
                  </a:ext>
                </a:extLst>
              </p:cNvPr>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8" name="Google Shape;133;p3">
                <a:extLst>
                  <a:ext uri="{FF2B5EF4-FFF2-40B4-BE49-F238E27FC236}">
                    <a16:creationId xmlns:a16="http://schemas.microsoft.com/office/drawing/2014/main" id="{9D1EA59E-A853-869A-1379-75C854492A89}"/>
                  </a:ext>
                </a:extLst>
              </p:cNvPr>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826" name="Google Shape;170;p3">
            <a:extLst>
              <a:ext uri="{FF2B5EF4-FFF2-40B4-BE49-F238E27FC236}">
                <a16:creationId xmlns:a16="http://schemas.microsoft.com/office/drawing/2014/main" id="{673A62AD-82B5-716E-90CF-4DCF54FE5535}"/>
              </a:ext>
            </a:extLst>
          </p:cNvPr>
          <p:cNvGrpSpPr/>
          <p:nvPr/>
        </p:nvGrpSpPr>
        <p:grpSpPr>
          <a:xfrm>
            <a:off x="200944" y="-12261"/>
            <a:ext cx="833250" cy="923000"/>
            <a:chOff x="1797975" y="820925"/>
            <a:chExt cx="833250" cy="923000"/>
          </a:xfrm>
        </p:grpSpPr>
        <p:sp>
          <p:nvSpPr>
            <p:cNvPr id="827" name="Google Shape;171;p3">
              <a:extLst>
                <a:ext uri="{FF2B5EF4-FFF2-40B4-BE49-F238E27FC236}">
                  <a16:creationId xmlns:a16="http://schemas.microsoft.com/office/drawing/2014/main" id="{41C225D5-EBB0-315C-8499-A156352ACCEF}"/>
                </a:ext>
              </a:extLst>
            </p:cNvPr>
            <p:cNvSpPr/>
            <p:nvPr/>
          </p:nvSpPr>
          <p:spPr>
            <a:xfrm>
              <a:off x="2189925" y="820925"/>
              <a:ext cx="441300" cy="923000"/>
            </a:xfrm>
            <a:custGeom>
              <a:avLst/>
              <a:gdLst/>
              <a:ahLst/>
              <a:cxnLst/>
              <a:rect l="l" t="t" r="r" b="b"/>
              <a:pathLst>
                <a:path w="17652" h="36920" extrusionOk="0">
                  <a:moveTo>
                    <a:pt x="16810" y="1"/>
                  </a:moveTo>
                  <a:lnTo>
                    <a:pt x="9745" y="7168"/>
                  </a:lnTo>
                  <a:cubicBezTo>
                    <a:pt x="9745" y="7168"/>
                    <a:pt x="0" y="23529"/>
                    <a:pt x="9785" y="36920"/>
                  </a:cubicBezTo>
                  <a:cubicBezTo>
                    <a:pt x="9785" y="36920"/>
                    <a:pt x="11697" y="35812"/>
                    <a:pt x="13581" y="31766"/>
                  </a:cubicBezTo>
                  <a:lnTo>
                    <a:pt x="11886" y="30817"/>
                  </a:lnTo>
                  <a:lnTo>
                    <a:pt x="13844" y="31186"/>
                  </a:lnTo>
                  <a:cubicBezTo>
                    <a:pt x="14097" y="30602"/>
                    <a:pt x="14348" y="29964"/>
                    <a:pt x="14594" y="29266"/>
                  </a:cubicBezTo>
                  <a:lnTo>
                    <a:pt x="12854" y="28453"/>
                  </a:lnTo>
                  <a:lnTo>
                    <a:pt x="14769" y="28750"/>
                  </a:lnTo>
                  <a:cubicBezTo>
                    <a:pt x="15113" y="27711"/>
                    <a:pt x="15441" y="26547"/>
                    <a:pt x="15739" y="25247"/>
                  </a:cubicBezTo>
                  <a:lnTo>
                    <a:pt x="9817" y="23415"/>
                  </a:lnTo>
                  <a:lnTo>
                    <a:pt x="16060" y="23733"/>
                  </a:lnTo>
                  <a:cubicBezTo>
                    <a:pt x="17126" y="18248"/>
                    <a:pt x="17652" y="10599"/>
                    <a:pt x="16810"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8" name="Google Shape;172;p3">
              <a:extLst>
                <a:ext uri="{FF2B5EF4-FFF2-40B4-BE49-F238E27FC236}">
                  <a16:creationId xmlns:a16="http://schemas.microsoft.com/office/drawing/2014/main" id="{AB7B3B9D-7A73-EC0B-EE9D-B217CD0D944D}"/>
                </a:ext>
              </a:extLst>
            </p:cNvPr>
            <p:cNvSpPr/>
            <p:nvPr/>
          </p:nvSpPr>
          <p:spPr>
            <a:xfrm>
              <a:off x="2208525" y="1007025"/>
              <a:ext cx="226025" cy="736900"/>
            </a:xfrm>
            <a:custGeom>
              <a:avLst/>
              <a:gdLst/>
              <a:ahLst/>
              <a:cxnLst/>
              <a:rect l="l" t="t" r="r" b="b"/>
              <a:pathLst>
                <a:path w="9041" h="29476" extrusionOk="0">
                  <a:moveTo>
                    <a:pt x="8845" y="0"/>
                  </a:moveTo>
                  <a:cubicBezTo>
                    <a:pt x="7633" y="2193"/>
                    <a:pt x="1" y="17101"/>
                    <a:pt x="9041" y="29476"/>
                  </a:cubicBezTo>
                  <a:cubicBezTo>
                    <a:pt x="1365" y="16462"/>
                    <a:pt x="8838" y="16"/>
                    <a:pt x="8845"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9" name="Google Shape;173;p3">
              <a:extLst>
                <a:ext uri="{FF2B5EF4-FFF2-40B4-BE49-F238E27FC236}">
                  <a16:creationId xmlns:a16="http://schemas.microsoft.com/office/drawing/2014/main" id="{1ACFCA0C-B452-914D-5623-E120C55BE765}"/>
                </a:ext>
              </a:extLst>
            </p:cNvPr>
            <p:cNvSpPr/>
            <p:nvPr/>
          </p:nvSpPr>
          <p:spPr>
            <a:xfrm>
              <a:off x="1797975" y="984975"/>
              <a:ext cx="636300" cy="654900"/>
            </a:xfrm>
            <a:custGeom>
              <a:avLst/>
              <a:gdLst/>
              <a:ahLst/>
              <a:cxnLst/>
              <a:rect l="l" t="t" r="r" b="b"/>
              <a:pathLst>
                <a:path w="25452" h="26196" extrusionOk="0">
                  <a:moveTo>
                    <a:pt x="22162" y="0"/>
                  </a:moveTo>
                  <a:cubicBezTo>
                    <a:pt x="22162" y="0"/>
                    <a:pt x="1" y="7333"/>
                    <a:pt x="782" y="25998"/>
                  </a:cubicBezTo>
                  <a:cubicBezTo>
                    <a:pt x="782" y="25998"/>
                    <a:pt x="1971" y="26196"/>
                    <a:pt x="3510" y="26196"/>
                  </a:cubicBezTo>
                  <a:cubicBezTo>
                    <a:pt x="4855" y="26196"/>
                    <a:pt x="6466" y="26045"/>
                    <a:pt x="7786" y="25479"/>
                  </a:cubicBezTo>
                  <a:lnTo>
                    <a:pt x="6780" y="23843"/>
                  </a:lnTo>
                  <a:lnTo>
                    <a:pt x="8524" y="22601"/>
                  </a:lnTo>
                  <a:lnTo>
                    <a:pt x="6454" y="19503"/>
                  </a:lnTo>
                  <a:lnTo>
                    <a:pt x="6454" y="19503"/>
                  </a:lnTo>
                  <a:lnTo>
                    <a:pt x="9847" y="22377"/>
                  </a:lnTo>
                  <a:cubicBezTo>
                    <a:pt x="9847" y="22377"/>
                    <a:pt x="11696" y="20786"/>
                    <a:pt x="12350" y="19702"/>
                  </a:cubicBezTo>
                  <a:lnTo>
                    <a:pt x="8186" y="15441"/>
                  </a:lnTo>
                  <a:lnTo>
                    <a:pt x="8186" y="15441"/>
                  </a:lnTo>
                  <a:cubicBezTo>
                    <a:pt x="8186" y="15441"/>
                    <a:pt x="12189" y="17157"/>
                    <a:pt x="13078" y="18325"/>
                  </a:cubicBezTo>
                  <a:cubicBezTo>
                    <a:pt x="13078" y="18325"/>
                    <a:pt x="21796" y="9233"/>
                    <a:pt x="25451" y="844"/>
                  </a:cubicBezTo>
                  <a:lnTo>
                    <a:pt x="22162" y="0"/>
                  </a:ln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0" name="Google Shape;174;p3">
              <a:extLst>
                <a:ext uri="{FF2B5EF4-FFF2-40B4-BE49-F238E27FC236}">
                  <a16:creationId xmlns:a16="http://schemas.microsoft.com/office/drawing/2014/main" id="{58080BC9-82D8-90C4-C936-17B4F4139BE9}"/>
                </a:ext>
              </a:extLst>
            </p:cNvPr>
            <p:cNvSpPr/>
            <p:nvPr/>
          </p:nvSpPr>
          <p:spPr>
            <a:xfrm>
              <a:off x="1797975" y="984975"/>
              <a:ext cx="554050" cy="649950"/>
            </a:xfrm>
            <a:custGeom>
              <a:avLst/>
              <a:gdLst/>
              <a:ahLst/>
              <a:cxnLst/>
              <a:rect l="l" t="t" r="r" b="b"/>
              <a:pathLst>
                <a:path w="22162" h="25998" extrusionOk="0">
                  <a:moveTo>
                    <a:pt x="22162" y="0"/>
                  </a:moveTo>
                  <a:cubicBezTo>
                    <a:pt x="22158" y="2"/>
                    <a:pt x="1" y="7335"/>
                    <a:pt x="782" y="25998"/>
                  </a:cubicBezTo>
                  <a:cubicBezTo>
                    <a:pt x="2579" y="6556"/>
                    <a:pt x="22158" y="1"/>
                    <a:pt x="22162"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831" name="Google Shape;175;p3">
            <a:extLst>
              <a:ext uri="{FF2B5EF4-FFF2-40B4-BE49-F238E27FC236}">
                <a16:creationId xmlns:a16="http://schemas.microsoft.com/office/drawing/2014/main" id="{27AC8ED8-447F-F2D7-3D09-F49FBC2963DB}"/>
              </a:ext>
            </a:extLst>
          </p:cNvPr>
          <p:cNvGrpSpPr/>
          <p:nvPr/>
        </p:nvGrpSpPr>
        <p:grpSpPr>
          <a:xfrm rot="5400000">
            <a:off x="8078558" y="3984463"/>
            <a:ext cx="941750" cy="1293500"/>
            <a:chOff x="1064600" y="709975"/>
            <a:chExt cx="941750" cy="1293500"/>
          </a:xfrm>
        </p:grpSpPr>
        <p:sp>
          <p:nvSpPr>
            <p:cNvPr id="832" name="Google Shape;176;p3">
              <a:extLst>
                <a:ext uri="{FF2B5EF4-FFF2-40B4-BE49-F238E27FC236}">
                  <a16:creationId xmlns:a16="http://schemas.microsoft.com/office/drawing/2014/main" id="{FF1CA0DD-EE1C-547F-725A-3A710A26A1A9}"/>
                </a:ext>
              </a:extLst>
            </p:cNvPr>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3" name="Google Shape;177;p3">
              <a:extLst>
                <a:ext uri="{FF2B5EF4-FFF2-40B4-BE49-F238E27FC236}">
                  <a16:creationId xmlns:a16="http://schemas.microsoft.com/office/drawing/2014/main" id="{BC25054A-828C-35D0-6035-ADAE7F2DB78A}"/>
                </a:ext>
              </a:extLst>
            </p:cNvPr>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4" name="Google Shape;178;p3">
              <a:extLst>
                <a:ext uri="{FF2B5EF4-FFF2-40B4-BE49-F238E27FC236}">
                  <a16:creationId xmlns:a16="http://schemas.microsoft.com/office/drawing/2014/main" id="{B2AB628A-CC96-6D96-1FA4-783EAA992D6A}"/>
                </a:ext>
              </a:extLst>
            </p:cNvPr>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5" name="Google Shape;179;p3">
              <a:extLst>
                <a:ext uri="{FF2B5EF4-FFF2-40B4-BE49-F238E27FC236}">
                  <a16:creationId xmlns:a16="http://schemas.microsoft.com/office/drawing/2014/main" id="{DFF961DD-18B3-647F-7BD7-D2CFBED4160D}"/>
                </a:ext>
              </a:extLst>
            </p:cNvPr>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6" name="Google Shape;180;p3">
              <a:extLst>
                <a:ext uri="{FF2B5EF4-FFF2-40B4-BE49-F238E27FC236}">
                  <a16:creationId xmlns:a16="http://schemas.microsoft.com/office/drawing/2014/main" id="{027D26CF-4EDA-EA4F-657C-A0754E3A1ED8}"/>
                </a:ext>
              </a:extLst>
            </p:cNvPr>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7" name="Google Shape;181;p3">
              <a:extLst>
                <a:ext uri="{FF2B5EF4-FFF2-40B4-BE49-F238E27FC236}">
                  <a16:creationId xmlns:a16="http://schemas.microsoft.com/office/drawing/2014/main" id="{102A7A0E-63C3-9F41-4654-58647F0FC12E}"/>
                </a:ext>
              </a:extLst>
            </p:cNvPr>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8" name="Google Shape;182;p3">
              <a:extLst>
                <a:ext uri="{FF2B5EF4-FFF2-40B4-BE49-F238E27FC236}">
                  <a16:creationId xmlns:a16="http://schemas.microsoft.com/office/drawing/2014/main" id="{B5BB089F-7A44-762A-FBF9-5A871BCD350C}"/>
                </a:ext>
              </a:extLst>
            </p:cNvPr>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9" name="Google Shape;183;p3">
              <a:extLst>
                <a:ext uri="{FF2B5EF4-FFF2-40B4-BE49-F238E27FC236}">
                  <a16:creationId xmlns:a16="http://schemas.microsoft.com/office/drawing/2014/main" id="{4884643D-305B-0B7C-A800-D833482ADDF8}"/>
                </a:ext>
              </a:extLst>
            </p:cNvPr>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0" name="Google Shape;184;p3">
              <a:extLst>
                <a:ext uri="{FF2B5EF4-FFF2-40B4-BE49-F238E27FC236}">
                  <a16:creationId xmlns:a16="http://schemas.microsoft.com/office/drawing/2014/main" id="{D900B87B-5988-DA2F-3CE9-5A3DA31C08A7}"/>
                </a:ext>
              </a:extLst>
            </p:cNvPr>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1" name="Google Shape;185;p3">
              <a:extLst>
                <a:ext uri="{FF2B5EF4-FFF2-40B4-BE49-F238E27FC236}">
                  <a16:creationId xmlns:a16="http://schemas.microsoft.com/office/drawing/2014/main" id="{48AAA6BC-84DB-5D10-65C8-2785E8253996}"/>
                </a:ext>
              </a:extLst>
            </p:cNvPr>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2" name="Google Shape;186;p3">
              <a:extLst>
                <a:ext uri="{FF2B5EF4-FFF2-40B4-BE49-F238E27FC236}">
                  <a16:creationId xmlns:a16="http://schemas.microsoft.com/office/drawing/2014/main" id="{E703BBEA-5054-F07C-95AC-EC06AD8FB455}"/>
                </a:ext>
              </a:extLst>
            </p:cNvPr>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3" name="Google Shape;187;p3">
              <a:extLst>
                <a:ext uri="{FF2B5EF4-FFF2-40B4-BE49-F238E27FC236}">
                  <a16:creationId xmlns:a16="http://schemas.microsoft.com/office/drawing/2014/main" id="{4249E75B-1BF4-F331-BC29-342F044490F4}"/>
                </a:ext>
              </a:extLst>
            </p:cNvPr>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4" name="Google Shape;188;p3">
              <a:extLst>
                <a:ext uri="{FF2B5EF4-FFF2-40B4-BE49-F238E27FC236}">
                  <a16:creationId xmlns:a16="http://schemas.microsoft.com/office/drawing/2014/main" id="{C84C7C80-35AB-0982-1D86-78B992188A7D}"/>
                </a:ext>
              </a:extLst>
            </p:cNvPr>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5" name="Google Shape;189;p3">
              <a:extLst>
                <a:ext uri="{FF2B5EF4-FFF2-40B4-BE49-F238E27FC236}">
                  <a16:creationId xmlns:a16="http://schemas.microsoft.com/office/drawing/2014/main" id="{7036F4C1-E1B0-7349-E620-5E00986D7900}"/>
                </a:ext>
              </a:extLst>
            </p:cNvPr>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6" name="Google Shape;190;p3">
              <a:extLst>
                <a:ext uri="{FF2B5EF4-FFF2-40B4-BE49-F238E27FC236}">
                  <a16:creationId xmlns:a16="http://schemas.microsoft.com/office/drawing/2014/main" id="{596C918D-6D50-D5CA-E301-45F07ABAF297}"/>
                </a:ext>
              </a:extLst>
            </p:cNvPr>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7" name="Google Shape;191;p3">
              <a:extLst>
                <a:ext uri="{FF2B5EF4-FFF2-40B4-BE49-F238E27FC236}">
                  <a16:creationId xmlns:a16="http://schemas.microsoft.com/office/drawing/2014/main" id="{0DA9A3C4-8353-E99A-7AEB-724C696C2CDC}"/>
                </a:ext>
              </a:extLst>
            </p:cNvPr>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8" name="Google Shape;192;p3">
              <a:extLst>
                <a:ext uri="{FF2B5EF4-FFF2-40B4-BE49-F238E27FC236}">
                  <a16:creationId xmlns:a16="http://schemas.microsoft.com/office/drawing/2014/main" id="{DBDD627B-15EE-D5F2-EF52-E111286A1918}"/>
                </a:ext>
              </a:extLst>
            </p:cNvPr>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9" name="Google Shape;193;p3">
              <a:extLst>
                <a:ext uri="{FF2B5EF4-FFF2-40B4-BE49-F238E27FC236}">
                  <a16:creationId xmlns:a16="http://schemas.microsoft.com/office/drawing/2014/main" id="{0F289760-41D2-C087-A81F-1457168A3110}"/>
                </a:ext>
              </a:extLst>
            </p:cNvPr>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0" name="Google Shape;194;p3">
              <a:extLst>
                <a:ext uri="{FF2B5EF4-FFF2-40B4-BE49-F238E27FC236}">
                  <a16:creationId xmlns:a16="http://schemas.microsoft.com/office/drawing/2014/main" id="{2EC9D0BD-45EF-DF83-5EFC-9B2637F0D571}"/>
                </a:ext>
              </a:extLst>
            </p:cNvPr>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1" name="Google Shape;195;p3">
              <a:extLst>
                <a:ext uri="{FF2B5EF4-FFF2-40B4-BE49-F238E27FC236}">
                  <a16:creationId xmlns:a16="http://schemas.microsoft.com/office/drawing/2014/main" id="{BAB503E8-4B74-0D6A-C559-991D118210B9}"/>
                </a:ext>
              </a:extLst>
            </p:cNvPr>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2" name="Google Shape;196;p3">
              <a:extLst>
                <a:ext uri="{FF2B5EF4-FFF2-40B4-BE49-F238E27FC236}">
                  <a16:creationId xmlns:a16="http://schemas.microsoft.com/office/drawing/2014/main" id="{ED8EC7FC-551F-F722-4C20-B493B6F9B8B6}"/>
                </a:ext>
              </a:extLst>
            </p:cNvPr>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3" name="Google Shape;197;p3">
              <a:extLst>
                <a:ext uri="{FF2B5EF4-FFF2-40B4-BE49-F238E27FC236}">
                  <a16:creationId xmlns:a16="http://schemas.microsoft.com/office/drawing/2014/main" id="{25DC90ED-FAD0-64F2-5960-CAD016745434}"/>
                </a:ext>
              </a:extLst>
            </p:cNvPr>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4" name="Google Shape;198;p3">
              <a:extLst>
                <a:ext uri="{FF2B5EF4-FFF2-40B4-BE49-F238E27FC236}">
                  <a16:creationId xmlns:a16="http://schemas.microsoft.com/office/drawing/2014/main" id="{B20D1F41-65A0-7F29-357F-A4A39D1A77BF}"/>
                </a:ext>
              </a:extLst>
            </p:cNvPr>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5" name="Google Shape;199;p3">
              <a:extLst>
                <a:ext uri="{FF2B5EF4-FFF2-40B4-BE49-F238E27FC236}">
                  <a16:creationId xmlns:a16="http://schemas.microsoft.com/office/drawing/2014/main" id="{566F34BB-2B10-DDF5-626B-D607F32EADEE}"/>
                </a:ext>
              </a:extLst>
            </p:cNvPr>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6" name="Google Shape;200;p3">
              <a:extLst>
                <a:ext uri="{FF2B5EF4-FFF2-40B4-BE49-F238E27FC236}">
                  <a16:creationId xmlns:a16="http://schemas.microsoft.com/office/drawing/2014/main" id="{01D40289-1238-9C05-D0AE-B16FD58875C7}"/>
                </a:ext>
              </a:extLst>
            </p:cNvPr>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7" name="Google Shape;201;p3">
              <a:extLst>
                <a:ext uri="{FF2B5EF4-FFF2-40B4-BE49-F238E27FC236}">
                  <a16:creationId xmlns:a16="http://schemas.microsoft.com/office/drawing/2014/main" id="{A03C7C00-EFD7-A239-E450-FFC51ABB336F}"/>
                </a:ext>
              </a:extLst>
            </p:cNvPr>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8" name="Google Shape;202;p3">
              <a:extLst>
                <a:ext uri="{FF2B5EF4-FFF2-40B4-BE49-F238E27FC236}">
                  <a16:creationId xmlns:a16="http://schemas.microsoft.com/office/drawing/2014/main" id="{057799C6-580B-BCE9-5A06-BA0D2EA1E631}"/>
                </a:ext>
              </a:extLst>
            </p:cNvPr>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9" name="Google Shape;203;p3">
              <a:extLst>
                <a:ext uri="{FF2B5EF4-FFF2-40B4-BE49-F238E27FC236}">
                  <a16:creationId xmlns:a16="http://schemas.microsoft.com/office/drawing/2014/main" id="{7082F43C-DE59-1DFB-F2A7-315A48CB6105}"/>
                </a:ext>
              </a:extLst>
            </p:cNvPr>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0" name="Google Shape;204;p3">
              <a:extLst>
                <a:ext uri="{FF2B5EF4-FFF2-40B4-BE49-F238E27FC236}">
                  <a16:creationId xmlns:a16="http://schemas.microsoft.com/office/drawing/2014/main" id="{1033BEDB-2DDB-F2C5-1FD6-D1BE4BF3C7EC}"/>
                </a:ext>
              </a:extLst>
            </p:cNvPr>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08" name="Google Shape;708;p39"/>
          <p:cNvSpPr/>
          <p:nvPr/>
        </p:nvSpPr>
        <p:spPr>
          <a:xfrm rot="1799290">
            <a:off x="6039664" y="-2132927"/>
            <a:ext cx="1051576" cy="8734080"/>
          </a:xfrm>
          <a:prstGeom prst="rect">
            <a:avLst/>
          </a:prstGeom>
          <a:gradFill>
            <a:gsLst>
              <a:gs pos="0">
                <a:srgbClr val="F8D39F">
                  <a:alpha val="27058"/>
                </a:srgbClr>
              </a:gs>
              <a:gs pos="100000">
                <a:srgbClr val="FFFFFF">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 name="Google Shape;711;p39"/>
          <p:cNvGrpSpPr/>
          <p:nvPr/>
        </p:nvGrpSpPr>
        <p:grpSpPr>
          <a:xfrm>
            <a:off x="5669169" y="537289"/>
            <a:ext cx="2986342" cy="605527"/>
            <a:chOff x="5973969" y="537289"/>
            <a:chExt cx="2986342" cy="605527"/>
          </a:xfrm>
        </p:grpSpPr>
        <p:sp>
          <p:nvSpPr>
            <p:cNvPr id="712" name="Google Shape;712;p39"/>
            <p:cNvSpPr/>
            <p:nvPr/>
          </p:nvSpPr>
          <p:spPr>
            <a:xfrm>
              <a:off x="8762199" y="876185"/>
              <a:ext cx="198112" cy="78270"/>
            </a:xfrm>
            <a:custGeom>
              <a:avLst/>
              <a:gdLst/>
              <a:ahLst/>
              <a:cxnLst/>
              <a:rect l="l" t="t" r="r" b="b"/>
              <a:pathLst>
                <a:path w="7029" h="2777" extrusionOk="0">
                  <a:moveTo>
                    <a:pt x="7028" y="0"/>
                  </a:moveTo>
                  <a:lnTo>
                    <a:pt x="7028" y="0"/>
                  </a:lnTo>
                  <a:cubicBezTo>
                    <a:pt x="6585" y="374"/>
                    <a:pt x="6048" y="608"/>
                    <a:pt x="5488" y="654"/>
                  </a:cubicBezTo>
                  <a:cubicBezTo>
                    <a:pt x="4834" y="701"/>
                    <a:pt x="4227" y="911"/>
                    <a:pt x="3713" y="1308"/>
                  </a:cubicBezTo>
                  <a:cubicBezTo>
                    <a:pt x="3620" y="1378"/>
                    <a:pt x="3503" y="1425"/>
                    <a:pt x="3410" y="1471"/>
                  </a:cubicBezTo>
                  <a:cubicBezTo>
                    <a:pt x="3363" y="1483"/>
                    <a:pt x="3322" y="1489"/>
                    <a:pt x="3284" y="1489"/>
                  </a:cubicBezTo>
                  <a:cubicBezTo>
                    <a:pt x="3246" y="1489"/>
                    <a:pt x="3211" y="1483"/>
                    <a:pt x="3176" y="1471"/>
                  </a:cubicBezTo>
                  <a:cubicBezTo>
                    <a:pt x="2817" y="1319"/>
                    <a:pt x="2425" y="1241"/>
                    <a:pt x="2034" y="1241"/>
                  </a:cubicBezTo>
                  <a:cubicBezTo>
                    <a:pt x="1765" y="1241"/>
                    <a:pt x="1496" y="1278"/>
                    <a:pt x="1238" y="1355"/>
                  </a:cubicBezTo>
                  <a:cubicBezTo>
                    <a:pt x="1168" y="1359"/>
                    <a:pt x="1098" y="1360"/>
                    <a:pt x="1028" y="1360"/>
                  </a:cubicBezTo>
                  <a:cubicBezTo>
                    <a:pt x="678" y="1360"/>
                    <a:pt x="331" y="1312"/>
                    <a:pt x="1" y="1215"/>
                  </a:cubicBezTo>
                  <a:lnTo>
                    <a:pt x="1" y="1215"/>
                  </a:lnTo>
                  <a:cubicBezTo>
                    <a:pt x="304" y="1682"/>
                    <a:pt x="1075" y="1728"/>
                    <a:pt x="1542" y="1728"/>
                  </a:cubicBezTo>
                  <a:cubicBezTo>
                    <a:pt x="1798" y="1728"/>
                    <a:pt x="2055" y="1798"/>
                    <a:pt x="2312" y="1915"/>
                  </a:cubicBezTo>
                  <a:cubicBezTo>
                    <a:pt x="2242" y="1962"/>
                    <a:pt x="2219" y="2032"/>
                    <a:pt x="2195" y="2102"/>
                  </a:cubicBezTo>
                  <a:cubicBezTo>
                    <a:pt x="2079" y="2125"/>
                    <a:pt x="1939" y="2172"/>
                    <a:pt x="1822" y="2242"/>
                  </a:cubicBezTo>
                  <a:cubicBezTo>
                    <a:pt x="2009" y="2265"/>
                    <a:pt x="2195" y="2335"/>
                    <a:pt x="2359" y="2405"/>
                  </a:cubicBezTo>
                  <a:cubicBezTo>
                    <a:pt x="2742" y="2691"/>
                    <a:pt x="3015" y="2777"/>
                    <a:pt x="3242" y="2777"/>
                  </a:cubicBezTo>
                  <a:cubicBezTo>
                    <a:pt x="3587" y="2777"/>
                    <a:pt x="3831" y="2580"/>
                    <a:pt x="4204" y="2580"/>
                  </a:cubicBezTo>
                  <a:cubicBezTo>
                    <a:pt x="4289" y="2580"/>
                    <a:pt x="4382" y="2590"/>
                    <a:pt x="4484" y="2615"/>
                  </a:cubicBezTo>
                  <a:lnTo>
                    <a:pt x="4530" y="2615"/>
                  </a:lnTo>
                  <a:cubicBezTo>
                    <a:pt x="4638" y="2645"/>
                    <a:pt x="4749" y="2660"/>
                    <a:pt x="4860" y="2660"/>
                  </a:cubicBezTo>
                  <a:cubicBezTo>
                    <a:pt x="5181" y="2660"/>
                    <a:pt x="5501" y="2538"/>
                    <a:pt x="5744" y="2312"/>
                  </a:cubicBezTo>
                  <a:lnTo>
                    <a:pt x="5744" y="2312"/>
                  </a:lnTo>
                  <a:cubicBezTo>
                    <a:pt x="5651" y="2318"/>
                    <a:pt x="5559" y="2321"/>
                    <a:pt x="5468" y="2321"/>
                  </a:cubicBezTo>
                  <a:cubicBezTo>
                    <a:pt x="5194" y="2321"/>
                    <a:pt x="4927" y="2294"/>
                    <a:pt x="4647" y="2242"/>
                  </a:cubicBezTo>
                  <a:cubicBezTo>
                    <a:pt x="4460" y="2172"/>
                    <a:pt x="4297" y="1518"/>
                    <a:pt x="5371" y="1145"/>
                  </a:cubicBezTo>
                  <a:cubicBezTo>
                    <a:pt x="6001" y="911"/>
                    <a:pt x="6585" y="514"/>
                    <a:pt x="7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9"/>
            <p:cNvSpPr/>
            <p:nvPr/>
          </p:nvSpPr>
          <p:spPr>
            <a:xfrm>
              <a:off x="7375666" y="1018914"/>
              <a:ext cx="253186" cy="123901"/>
            </a:xfrm>
            <a:custGeom>
              <a:avLst/>
              <a:gdLst/>
              <a:ahLst/>
              <a:cxnLst/>
              <a:rect l="l" t="t" r="r" b="b"/>
              <a:pathLst>
                <a:path w="8983" h="4396" extrusionOk="0">
                  <a:moveTo>
                    <a:pt x="8562" y="0"/>
                  </a:moveTo>
                  <a:cubicBezTo>
                    <a:pt x="8512" y="0"/>
                    <a:pt x="8459" y="15"/>
                    <a:pt x="8405" y="50"/>
                  </a:cubicBezTo>
                  <a:cubicBezTo>
                    <a:pt x="8359" y="73"/>
                    <a:pt x="8265" y="96"/>
                    <a:pt x="8219" y="143"/>
                  </a:cubicBezTo>
                  <a:cubicBezTo>
                    <a:pt x="7238" y="470"/>
                    <a:pt x="6374" y="1077"/>
                    <a:pt x="5744" y="1871"/>
                  </a:cubicBezTo>
                  <a:cubicBezTo>
                    <a:pt x="5627" y="2058"/>
                    <a:pt x="5464" y="2221"/>
                    <a:pt x="5277" y="2338"/>
                  </a:cubicBezTo>
                  <a:cubicBezTo>
                    <a:pt x="5225" y="2372"/>
                    <a:pt x="5174" y="2394"/>
                    <a:pt x="5123" y="2394"/>
                  </a:cubicBezTo>
                  <a:cubicBezTo>
                    <a:pt x="5104" y="2394"/>
                    <a:pt x="5085" y="2391"/>
                    <a:pt x="5067" y="2385"/>
                  </a:cubicBezTo>
                  <a:cubicBezTo>
                    <a:pt x="4852" y="2357"/>
                    <a:pt x="4636" y="2343"/>
                    <a:pt x="4421" y="2343"/>
                  </a:cubicBezTo>
                  <a:cubicBezTo>
                    <a:pt x="3560" y="2343"/>
                    <a:pt x="2708" y="2567"/>
                    <a:pt x="1961" y="3015"/>
                  </a:cubicBezTo>
                  <a:cubicBezTo>
                    <a:pt x="1464" y="3291"/>
                    <a:pt x="529" y="3321"/>
                    <a:pt x="158" y="3321"/>
                  </a:cubicBezTo>
                  <a:cubicBezTo>
                    <a:pt x="59" y="3321"/>
                    <a:pt x="0" y="3318"/>
                    <a:pt x="0" y="3318"/>
                  </a:cubicBezTo>
                  <a:lnTo>
                    <a:pt x="0" y="3318"/>
                  </a:lnTo>
                  <a:cubicBezTo>
                    <a:pt x="305" y="3592"/>
                    <a:pt x="714" y="3681"/>
                    <a:pt x="1138" y="3681"/>
                  </a:cubicBezTo>
                  <a:cubicBezTo>
                    <a:pt x="1655" y="3681"/>
                    <a:pt x="2194" y="3548"/>
                    <a:pt x="2592" y="3459"/>
                  </a:cubicBezTo>
                  <a:cubicBezTo>
                    <a:pt x="2802" y="3406"/>
                    <a:pt x="3038" y="3380"/>
                    <a:pt x="3271" y="3380"/>
                  </a:cubicBezTo>
                  <a:cubicBezTo>
                    <a:pt x="3349" y="3380"/>
                    <a:pt x="3426" y="3383"/>
                    <a:pt x="3502" y="3389"/>
                  </a:cubicBezTo>
                  <a:cubicBezTo>
                    <a:pt x="3642" y="3389"/>
                    <a:pt x="3759" y="3529"/>
                    <a:pt x="3759" y="3669"/>
                  </a:cubicBezTo>
                  <a:cubicBezTo>
                    <a:pt x="3759" y="3692"/>
                    <a:pt x="3759" y="3739"/>
                    <a:pt x="3759" y="3762"/>
                  </a:cubicBezTo>
                  <a:cubicBezTo>
                    <a:pt x="3572" y="3785"/>
                    <a:pt x="3245" y="4112"/>
                    <a:pt x="3245" y="4112"/>
                  </a:cubicBezTo>
                  <a:cubicBezTo>
                    <a:pt x="3345" y="4096"/>
                    <a:pt x="3447" y="4088"/>
                    <a:pt x="3551" y="4088"/>
                  </a:cubicBezTo>
                  <a:cubicBezTo>
                    <a:pt x="3741" y="4088"/>
                    <a:pt x="3937" y="4114"/>
                    <a:pt x="4133" y="4159"/>
                  </a:cubicBezTo>
                  <a:cubicBezTo>
                    <a:pt x="4587" y="4329"/>
                    <a:pt x="4937" y="4396"/>
                    <a:pt x="5222" y="4396"/>
                  </a:cubicBezTo>
                  <a:cubicBezTo>
                    <a:pt x="6226" y="4396"/>
                    <a:pt x="6417" y="3570"/>
                    <a:pt x="7471" y="3552"/>
                  </a:cubicBezTo>
                  <a:lnTo>
                    <a:pt x="7542" y="3552"/>
                  </a:lnTo>
                  <a:cubicBezTo>
                    <a:pt x="7682" y="3552"/>
                    <a:pt x="7822" y="3529"/>
                    <a:pt x="7938" y="3505"/>
                  </a:cubicBezTo>
                  <a:cubicBezTo>
                    <a:pt x="8313" y="3439"/>
                    <a:pt x="8230" y="2916"/>
                    <a:pt x="7906" y="2916"/>
                  </a:cubicBezTo>
                  <a:cubicBezTo>
                    <a:pt x="7886" y="2916"/>
                    <a:pt x="7866" y="2918"/>
                    <a:pt x="7845" y="2922"/>
                  </a:cubicBezTo>
                  <a:cubicBezTo>
                    <a:pt x="7798" y="2933"/>
                    <a:pt x="7752" y="2939"/>
                    <a:pt x="7708" y="2939"/>
                  </a:cubicBezTo>
                  <a:cubicBezTo>
                    <a:pt x="7664" y="2939"/>
                    <a:pt x="7623" y="2933"/>
                    <a:pt x="7588" y="2922"/>
                  </a:cubicBezTo>
                  <a:cubicBezTo>
                    <a:pt x="7261" y="2875"/>
                    <a:pt x="6724" y="1964"/>
                    <a:pt x="8219" y="937"/>
                  </a:cubicBezTo>
                  <a:cubicBezTo>
                    <a:pt x="8382" y="820"/>
                    <a:pt x="8546" y="680"/>
                    <a:pt x="8709" y="563"/>
                  </a:cubicBezTo>
                  <a:cubicBezTo>
                    <a:pt x="8982" y="388"/>
                    <a:pt x="8815" y="0"/>
                    <a:pt x="8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9"/>
            <p:cNvSpPr/>
            <p:nvPr/>
          </p:nvSpPr>
          <p:spPr>
            <a:xfrm>
              <a:off x="6589924" y="1040701"/>
              <a:ext cx="210598" cy="100649"/>
            </a:xfrm>
            <a:custGeom>
              <a:avLst/>
              <a:gdLst/>
              <a:ahLst/>
              <a:cxnLst/>
              <a:rect l="l" t="t" r="r" b="b"/>
              <a:pathLst>
                <a:path w="7472" h="3571" extrusionOk="0">
                  <a:moveTo>
                    <a:pt x="7472" y="1"/>
                  </a:moveTo>
                  <a:lnTo>
                    <a:pt x="7472" y="1"/>
                  </a:lnTo>
                  <a:cubicBezTo>
                    <a:pt x="7075" y="467"/>
                    <a:pt x="6514" y="794"/>
                    <a:pt x="5907" y="958"/>
                  </a:cubicBezTo>
                  <a:cubicBezTo>
                    <a:pt x="5207" y="1075"/>
                    <a:pt x="4553" y="1401"/>
                    <a:pt x="4040" y="1892"/>
                  </a:cubicBezTo>
                  <a:cubicBezTo>
                    <a:pt x="3946" y="1985"/>
                    <a:pt x="3829" y="2078"/>
                    <a:pt x="3713" y="2149"/>
                  </a:cubicBezTo>
                  <a:cubicBezTo>
                    <a:pt x="3663" y="2165"/>
                    <a:pt x="3614" y="2182"/>
                    <a:pt x="3564" y="2182"/>
                  </a:cubicBezTo>
                  <a:cubicBezTo>
                    <a:pt x="3544" y="2182"/>
                    <a:pt x="3523" y="2179"/>
                    <a:pt x="3503" y="2172"/>
                  </a:cubicBezTo>
                  <a:cubicBezTo>
                    <a:pt x="3206" y="2086"/>
                    <a:pt x="2906" y="2043"/>
                    <a:pt x="2609" y="2043"/>
                  </a:cubicBezTo>
                  <a:cubicBezTo>
                    <a:pt x="2179" y="2043"/>
                    <a:pt x="1755" y="2133"/>
                    <a:pt x="1355" y="2312"/>
                  </a:cubicBezTo>
                  <a:cubicBezTo>
                    <a:pt x="1199" y="2359"/>
                    <a:pt x="997" y="2374"/>
                    <a:pt x="796" y="2374"/>
                  </a:cubicBezTo>
                  <a:cubicBezTo>
                    <a:pt x="395" y="2374"/>
                    <a:pt x="0" y="2312"/>
                    <a:pt x="0" y="2312"/>
                  </a:cubicBezTo>
                  <a:lnTo>
                    <a:pt x="0" y="2312"/>
                  </a:lnTo>
                  <a:cubicBezTo>
                    <a:pt x="252" y="2609"/>
                    <a:pt x="684" y="2679"/>
                    <a:pt x="1096" y="2679"/>
                  </a:cubicBezTo>
                  <a:cubicBezTo>
                    <a:pt x="1333" y="2679"/>
                    <a:pt x="1564" y="2656"/>
                    <a:pt x="1751" y="2639"/>
                  </a:cubicBezTo>
                  <a:cubicBezTo>
                    <a:pt x="1800" y="2635"/>
                    <a:pt x="1848" y="2633"/>
                    <a:pt x="1897" y="2633"/>
                  </a:cubicBezTo>
                  <a:cubicBezTo>
                    <a:pt x="2135" y="2633"/>
                    <a:pt x="2383" y="2678"/>
                    <a:pt x="2615" y="2756"/>
                  </a:cubicBezTo>
                  <a:cubicBezTo>
                    <a:pt x="2545" y="2826"/>
                    <a:pt x="2522" y="2896"/>
                    <a:pt x="2522" y="2966"/>
                  </a:cubicBezTo>
                  <a:cubicBezTo>
                    <a:pt x="2382" y="3012"/>
                    <a:pt x="2242" y="3082"/>
                    <a:pt x="2125" y="3176"/>
                  </a:cubicBezTo>
                  <a:cubicBezTo>
                    <a:pt x="2335" y="3176"/>
                    <a:pt x="2545" y="3223"/>
                    <a:pt x="2732" y="3293"/>
                  </a:cubicBezTo>
                  <a:cubicBezTo>
                    <a:pt x="3111" y="3498"/>
                    <a:pt x="3387" y="3570"/>
                    <a:pt x="3610" y="3570"/>
                  </a:cubicBezTo>
                  <a:cubicBezTo>
                    <a:pt x="4125" y="3570"/>
                    <a:pt x="4358" y="3189"/>
                    <a:pt x="4907" y="3189"/>
                  </a:cubicBezTo>
                  <a:cubicBezTo>
                    <a:pt x="4958" y="3189"/>
                    <a:pt x="5011" y="3192"/>
                    <a:pt x="5067" y="3199"/>
                  </a:cubicBezTo>
                  <a:lnTo>
                    <a:pt x="5137" y="3199"/>
                  </a:lnTo>
                  <a:cubicBezTo>
                    <a:pt x="5202" y="3209"/>
                    <a:pt x="5267" y="3214"/>
                    <a:pt x="5333" y="3214"/>
                  </a:cubicBezTo>
                  <a:cubicBezTo>
                    <a:pt x="5737" y="3214"/>
                    <a:pt x="6140" y="3031"/>
                    <a:pt x="6421" y="2709"/>
                  </a:cubicBezTo>
                  <a:lnTo>
                    <a:pt x="6421" y="2709"/>
                  </a:lnTo>
                  <a:cubicBezTo>
                    <a:pt x="6123" y="2761"/>
                    <a:pt x="5813" y="2788"/>
                    <a:pt x="5508" y="2788"/>
                  </a:cubicBezTo>
                  <a:cubicBezTo>
                    <a:pt x="5407" y="2788"/>
                    <a:pt x="5306" y="2785"/>
                    <a:pt x="5207" y="2779"/>
                  </a:cubicBezTo>
                  <a:cubicBezTo>
                    <a:pt x="4997" y="2709"/>
                    <a:pt x="4717" y="2032"/>
                    <a:pt x="5837" y="1471"/>
                  </a:cubicBezTo>
                  <a:cubicBezTo>
                    <a:pt x="6514" y="1145"/>
                    <a:pt x="7075" y="631"/>
                    <a:pt x="7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9"/>
            <p:cNvSpPr/>
            <p:nvPr/>
          </p:nvSpPr>
          <p:spPr>
            <a:xfrm>
              <a:off x="5973969" y="537289"/>
              <a:ext cx="128354" cy="60823"/>
            </a:xfrm>
            <a:custGeom>
              <a:avLst/>
              <a:gdLst/>
              <a:ahLst/>
              <a:cxnLst/>
              <a:rect l="l" t="t" r="r" b="b"/>
              <a:pathLst>
                <a:path w="4554" h="2158" extrusionOk="0">
                  <a:moveTo>
                    <a:pt x="4553" y="0"/>
                  </a:moveTo>
                  <a:lnTo>
                    <a:pt x="4553" y="0"/>
                  </a:lnTo>
                  <a:cubicBezTo>
                    <a:pt x="4320" y="280"/>
                    <a:pt x="3970" y="467"/>
                    <a:pt x="3596" y="560"/>
                  </a:cubicBezTo>
                  <a:cubicBezTo>
                    <a:pt x="3176" y="631"/>
                    <a:pt x="2779" y="841"/>
                    <a:pt x="2475" y="1144"/>
                  </a:cubicBezTo>
                  <a:cubicBezTo>
                    <a:pt x="2405" y="1214"/>
                    <a:pt x="2312" y="1284"/>
                    <a:pt x="2195" y="1331"/>
                  </a:cubicBezTo>
                  <a:cubicBezTo>
                    <a:pt x="2005" y="1271"/>
                    <a:pt x="1806" y="1241"/>
                    <a:pt x="1608" y="1241"/>
                  </a:cubicBezTo>
                  <a:cubicBezTo>
                    <a:pt x="1344" y="1241"/>
                    <a:pt x="1081" y="1294"/>
                    <a:pt x="841" y="1401"/>
                  </a:cubicBezTo>
                  <a:cubicBezTo>
                    <a:pt x="701" y="1424"/>
                    <a:pt x="561" y="1436"/>
                    <a:pt x="421" y="1436"/>
                  </a:cubicBezTo>
                  <a:cubicBezTo>
                    <a:pt x="281" y="1436"/>
                    <a:pt x="141" y="1424"/>
                    <a:pt x="0" y="1401"/>
                  </a:cubicBezTo>
                  <a:lnTo>
                    <a:pt x="0" y="1401"/>
                  </a:lnTo>
                  <a:cubicBezTo>
                    <a:pt x="172" y="1588"/>
                    <a:pt x="457" y="1629"/>
                    <a:pt x="718" y="1629"/>
                  </a:cubicBezTo>
                  <a:cubicBezTo>
                    <a:pt x="849" y="1629"/>
                    <a:pt x="973" y="1619"/>
                    <a:pt x="1074" y="1611"/>
                  </a:cubicBezTo>
                  <a:cubicBezTo>
                    <a:pt x="1118" y="1605"/>
                    <a:pt x="1164" y="1602"/>
                    <a:pt x="1210" y="1602"/>
                  </a:cubicBezTo>
                  <a:cubicBezTo>
                    <a:pt x="1336" y="1602"/>
                    <a:pt x="1468" y="1624"/>
                    <a:pt x="1588" y="1658"/>
                  </a:cubicBezTo>
                  <a:cubicBezTo>
                    <a:pt x="1565" y="1705"/>
                    <a:pt x="1541" y="1751"/>
                    <a:pt x="1541" y="1798"/>
                  </a:cubicBezTo>
                  <a:cubicBezTo>
                    <a:pt x="1448" y="1821"/>
                    <a:pt x="1378" y="1868"/>
                    <a:pt x="1308" y="1915"/>
                  </a:cubicBezTo>
                  <a:cubicBezTo>
                    <a:pt x="1425" y="1915"/>
                    <a:pt x="1565" y="1938"/>
                    <a:pt x="1682" y="1985"/>
                  </a:cubicBezTo>
                  <a:cubicBezTo>
                    <a:pt x="1911" y="2113"/>
                    <a:pt x="2078" y="2157"/>
                    <a:pt x="2213" y="2157"/>
                  </a:cubicBezTo>
                  <a:cubicBezTo>
                    <a:pt x="2519" y="2157"/>
                    <a:pt x="2665" y="1932"/>
                    <a:pt x="3006" y="1932"/>
                  </a:cubicBezTo>
                  <a:cubicBezTo>
                    <a:pt x="3037" y="1932"/>
                    <a:pt x="3071" y="1934"/>
                    <a:pt x="3106" y="1938"/>
                  </a:cubicBezTo>
                  <a:lnTo>
                    <a:pt x="3129" y="1938"/>
                  </a:lnTo>
                  <a:cubicBezTo>
                    <a:pt x="3174" y="1945"/>
                    <a:pt x="3218" y="1948"/>
                    <a:pt x="3262" y="1948"/>
                  </a:cubicBezTo>
                  <a:cubicBezTo>
                    <a:pt x="3514" y="1948"/>
                    <a:pt x="3744" y="1837"/>
                    <a:pt x="3923" y="1658"/>
                  </a:cubicBezTo>
                  <a:lnTo>
                    <a:pt x="3923" y="1658"/>
                  </a:lnTo>
                  <a:cubicBezTo>
                    <a:pt x="3666" y="1681"/>
                    <a:pt x="3433" y="1705"/>
                    <a:pt x="3176" y="1705"/>
                  </a:cubicBezTo>
                  <a:cubicBezTo>
                    <a:pt x="3059" y="1658"/>
                    <a:pt x="2896" y="1238"/>
                    <a:pt x="3573" y="911"/>
                  </a:cubicBezTo>
                  <a:cubicBezTo>
                    <a:pt x="3970" y="701"/>
                    <a:pt x="4320" y="374"/>
                    <a:pt x="4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9"/>
            <p:cNvSpPr/>
            <p:nvPr/>
          </p:nvSpPr>
          <p:spPr>
            <a:xfrm>
              <a:off x="7042012" y="712317"/>
              <a:ext cx="197436" cy="78777"/>
            </a:xfrm>
            <a:custGeom>
              <a:avLst/>
              <a:gdLst/>
              <a:ahLst/>
              <a:cxnLst/>
              <a:rect l="l" t="t" r="r" b="b"/>
              <a:pathLst>
                <a:path w="7005" h="2795" extrusionOk="0">
                  <a:moveTo>
                    <a:pt x="7005" y="1"/>
                  </a:moveTo>
                  <a:lnTo>
                    <a:pt x="7005" y="1"/>
                  </a:lnTo>
                  <a:cubicBezTo>
                    <a:pt x="6585" y="374"/>
                    <a:pt x="6048" y="631"/>
                    <a:pt x="5487" y="678"/>
                  </a:cubicBezTo>
                  <a:cubicBezTo>
                    <a:pt x="4834" y="725"/>
                    <a:pt x="4227" y="935"/>
                    <a:pt x="3713" y="1308"/>
                  </a:cubicBezTo>
                  <a:cubicBezTo>
                    <a:pt x="3620" y="1378"/>
                    <a:pt x="3503" y="1448"/>
                    <a:pt x="3386" y="1495"/>
                  </a:cubicBezTo>
                  <a:cubicBezTo>
                    <a:pt x="3351" y="1507"/>
                    <a:pt x="3316" y="1513"/>
                    <a:pt x="3278" y="1513"/>
                  </a:cubicBezTo>
                  <a:cubicBezTo>
                    <a:pt x="3240" y="1513"/>
                    <a:pt x="3199" y="1507"/>
                    <a:pt x="3153" y="1495"/>
                  </a:cubicBezTo>
                  <a:cubicBezTo>
                    <a:pt x="2793" y="1343"/>
                    <a:pt x="2410" y="1265"/>
                    <a:pt x="2026" y="1265"/>
                  </a:cubicBezTo>
                  <a:cubicBezTo>
                    <a:pt x="1761" y="1265"/>
                    <a:pt x="1495" y="1302"/>
                    <a:pt x="1238" y="1378"/>
                  </a:cubicBezTo>
                  <a:cubicBezTo>
                    <a:pt x="1170" y="1382"/>
                    <a:pt x="1102" y="1384"/>
                    <a:pt x="1033" y="1384"/>
                  </a:cubicBezTo>
                  <a:cubicBezTo>
                    <a:pt x="682" y="1384"/>
                    <a:pt x="333" y="1332"/>
                    <a:pt x="1" y="1215"/>
                  </a:cubicBezTo>
                  <a:lnTo>
                    <a:pt x="1" y="1215"/>
                  </a:lnTo>
                  <a:cubicBezTo>
                    <a:pt x="304" y="1705"/>
                    <a:pt x="1075" y="1729"/>
                    <a:pt x="1542" y="1752"/>
                  </a:cubicBezTo>
                  <a:cubicBezTo>
                    <a:pt x="1798" y="1752"/>
                    <a:pt x="2055" y="1822"/>
                    <a:pt x="2289" y="1939"/>
                  </a:cubicBezTo>
                  <a:cubicBezTo>
                    <a:pt x="2242" y="1985"/>
                    <a:pt x="2195" y="2055"/>
                    <a:pt x="2195" y="2125"/>
                  </a:cubicBezTo>
                  <a:cubicBezTo>
                    <a:pt x="2055" y="2149"/>
                    <a:pt x="1938" y="2172"/>
                    <a:pt x="1822" y="2242"/>
                  </a:cubicBezTo>
                  <a:cubicBezTo>
                    <a:pt x="2008" y="2289"/>
                    <a:pt x="2195" y="2336"/>
                    <a:pt x="2359" y="2429"/>
                  </a:cubicBezTo>
                  <a:cubicBezTo>
                    <a:pt x="2734" y="2709"/>
                    <a:pt x="3003" y="2794"/>
                    <a:pt x="3227" y="2794"/>
                  </a:cubicBezTo>
                  <a:cubicBezTo>
                    <a:pt x="3580" y="2794"/>
                    <a:pt x="3822" y="2581"/>
                    <a:pt x="4195" y="2581"/>
                  </a:cubicBezTo>
                  <a:cubicBezTo>
                    <a:pt x="4276" y="2581"/>
                    <a:pt x="4364" y="2591"/>
                    <a:pt x="4460" y="2616"/>
                  </a:cubicBezTo>
                  <a:lnTo>
                    <a:pt x="4507" y="2616"/>
                  </a:lnTo>
                  <a:cubicBezTo>
                    <a:pt x="4633" y="2656"/>
                    <a:pt x="4760" y="2675"/>
                    <a:pt x="4886" y="2675"/>
                  </a:cubicBezTo>
                  <a:cubicBezTo>
                    <a:pt x="5204" y="2675"/>
                    <a:pt x="5510" y="2553"/>
                    <a:pt x="5744" y="2336"/>
                  </a:cubicBezTo>
                  <a:lnTo>
                    <a:pt x="5744" y="2336"/>
                  </a:lnTo>
                  <a:cubicBezTo>
                    <a:pt x="5651" y="2341"/>
                    <a:pt x="5557" y="2344"/>
                    <a:pt x="5464" y="2344"/>
                  </a:cubicBezTo>
                  <a:cubicBezTo>
                    <a:pt x="5185" y="2344"/>
                    <a:pt x="4909" y="2318"/>
                    <a:pt x="4647" y="2266"/>
                  </a:cubicBezTo>
                  <a:cubicBezTo>
                    <a:pt x="4460" y="2172"/>
                    <a:pt x="4297" y="1542"/>
                    <a:pt x="5371" y="1168"/>
                  </a:cubicBezTo>
                  <a:cubicBezTo>
                    <a:pt x="6001" y="935"/>
                    <a:pt x="6585" y="538"/>
                    <a:pt x="7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9"/>
            <p:cNvSpPr/>
            <p:nvPr/>
          </p:nvSpPr>
          <p:spPr>
            <a:xfrm>
              <a:off x="7828401" y="698253"/>
              <a:ext cx="154031" cy="94645"/>
            </a:xfrm>
            <a:custGeom>
              <a:avLst/>
              <a:gdLst/>
              <a:ahLst/>
              <a:cxnLst/>
              <a:rect l="l" t="t" r="r" b="b"/>
              <a:pathLst>
                <a:path w="5465" h="3358" extrusionOk="0">
                  <a:moveTo>
                    <a:pt x="2400" y="1"/>
                  </a:moveTo>
                  <a:cubicBezTo>
                    <a:pt x="1575" y="1"/>
                    <a:pt x="468" y="593"/>
                    <a:pt x="468" y="593"/>
                  </a:cubicBezTo>
                  <a:cubicBezTo>
                    <a:pt x="468" y="593"/>
                    <a:pt x="623" y="561"/>
                    <a:pt x="770" y="561"/>
                  </a:cubicBezTo>
                  <a:cubicBezTo>
                    <a:pt x="902" y="561"/>
                    <a:pt x="1028" y="587"/>
                    <a:pt x="1028" y="687"/>
                  </a:cubicBezTo>
                  <a:cubicBezTo>
                    <a:pt x="1028" y="873"/>
                    <a:pt x="1" y="1667"/>
                    <a:pt x="164" y="3068"/>
                  </a:cubicBezTo>
                  <a:cubicBezTo>
                    <a:pt x="152" y="3258"/>
                    <a:pt x="297" y="3357"/>
                    <a:pt x="445" y="3357"/>
                  </a:cubicBezTo>
                  <a:cubicBezTo>
                    <a:pt x="589" y="3357"/>
                    <a:pt x="736" y="3264"/>
                    <a:pt x="748" y="3068"/>
                  </a:cubicBezTo>
                  <a:cubicBezTo>
                    <a:pt x="841" y="2578"/>
                    <a:pt x="1075" y="2111"/>
                    <a:pt x="1425" y="1714"/>
                  </a:cubicBezTo>
                  <a:cubicBezTo>
                    <a:pt x="1588" y="1527"/>
                    <a:pt x="1798" y="1364"/>
                    <a:pt x="2032" y="1224"/>
                  </a:cubicBezTo>
                  <a:cubicBezTo>
                    <a:pt x="2079" y="1200"/>
                    <a:pt x="2125" y="1189"/>
                    <a:pt x="2172" y="1189"/>
                  </a:cubicBezTo>
                  <a:cubicBezTo>
                    <a:pt x="2219" y="1189"/>
                    <a:pt x="2265" y="1200"/>
                    <a:pt x="2312" y="1224"/>
                  </a:cubicBezTo>
                  <a:cubicBezTo>
                    <a:pt x="2569" y="1364"/>
                    <a:pt x="2849" y="1410"/>
                    <a:pt x="3129" y="1410"/>
                  </a:cubicBezTo>
                  <a:cubicBezTo>
                    <a:pt x="3199" y="1387"/>
                    <a:pt x="3269" y="1364"/>
                    <a:pt x="3363" y="1364"/>
                  </a:cubicBezTo>
                  <a:cubicBezTo>
                    <a:pt x="3394" y="1348"/>
                    <a:pt x="3430" y="1340"/>
                    <a:pt x="3467" y="1340"/>
                  </a:cubicBezTo>
                  <a:cubicBezTo>
                    <a:pt x="3542" y="1340"/>
                    <a:pt x="3620" y="1371"/>
                    <a:pt x="3666" y="1434"/>
                  </a:cubicBezTo>
                  <a:cubicBezTo>
                    <a:pt x="4017" y="1807"/>
                    <a:pt x="4437" y="2111"/>
                    <a:pt x="4927" y="2298"/>
                  </a:cubicBezTo>
                  <a:cubicBezTo>
                    <a:pt x="4971" y="2320"/>
                    <a:pt x="5016" y="2330"/>
                    <a:pt x="5058" y="2330"/>
                  </a:cubicBezTo>
                  <a:cubicBezTo>
                    <a:pt x="5284" y="2330"/>
                    <a:pt x="5454" y="2050"/>
                    <a:pt x="5277" y="1854"/>
                  </a:cubicBezTo>
                  <a:cubicBezTo>
                    <a:pt x="5091" y="1597"/>
                    <a:pt x="4904" y="1364"/>
                    <a:pt x="4717" y="1130"/>
                  </a:cubicBezTo>
                  <a:cubicBezTo>
                    <a:pt x="4577" y="990"/>
                    <a:pt x="4624" y="733"/>
                    <a:pt x="4810" y="663"/>
                  </a:cubicBezTo>
                  <a:cubicBezTo>
                    <a:pt x="5044" y="546"/>
                    <a:pt x="5277" y="383"/>
                    <a:pt x="5464" y="173"/>
                  </a:cubicBezTo>
                  <a:lnTo>
                    <a:pt x="5464" y="173"/>
                  </a:lnTo>
                  <a:cubicBezTo>
                    <a:pt x="5464" y="173"/>
                    <a:pt x="4768" y="299"/>
                    <a:pt x="4057" y="299"/>
                  </a:cubicBezTo>
                  <a:cubicBezTo>
                    <a:pt x="3625" y="299"/>
                    <a:pt x="3187" y="253"/>
                    <a:pt x="2896" y="103"/>
                  </a:cubicBezTo>
                  <a:cubicBezTo>
                    <a:pt x="2755" y="30"/>
                    <a:pt x="2584" y="1"/>
                    <a:pt x="2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 name="Google Shape;786;p39"/>
          <p:cNvSpPr/>
          <p:nvPr/>
        </p:nvSpPr>
        <p:spPr>
          <a:xfrm rot="1799290">
            <a:off x="7365289" y="-1457652"/>
            <a:ext cx="1051576" cy="8734080"/>
          </a:xfrm>
          <a:prstGeom prst="rect">
            <a:avLst/>
          </a:prstGeom>
          <a:gradFill>
            <a:gsLst>
              <a:gs pos="0">
                <a:srgbClr val="F8D39F">
                  <a:alpha val="27058"/>
                </a:srgbClr>
              </a:gs>
              <a:gs pos="100000">
                <a:srgbClr val="FFFFFF">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 name="Google Shape;164;p3">
            <a:extLst>
              <a:ext uri="{FF2B5EF4-FFF2-40B4-BE49-F238E27FC236}">
                <a16:creationId xmlns:a16="http://schemas.microsoft.com/office/drawing/2014/main" id="{AB7EA2D8-17A5-D6E6-BE9E-F243E6663110}"/>
              </a:ext>
            </a:extLst>
          </p:cNvPr>
          <p:cNvGrpSpPr/>
          <p:nvPr/>
        </p:nvGrpSpPr>
        <p:grpSpPr>
          <a:xfrm rot="-5400000">
            <a:off x="-226407" y="3533287"/>
            <a:ext cx="2248422" cy="1661149"/>
            <a:chOff x="3182725" y="919500"/>
            <a:chExt cx="1712225" cy="1046525"/>
          </a:xfrm>
        </p:grpSpPr>
        <p:sp>
          <p:nvSpPr>
            <p:cNvPr id="864" name="Google Shape;165;p3">
              <a:extLst>
                <a:ext uri="{FF2B5EF4-FFF2-40B4-BE49-F238E27FC236}">
                  <a16:creationId xmlns:a16="http://schemas.microsoft.com/office/drawing/2014/main" id="{DD255024-E904-B81D-E0D9-BBC8247E4BF6}"/>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5" name="Google Shape;166;p3">
              <a:extLst>
                <a:ext uri="{FF2B5EF4-FFF2-40B4-BE49-F238E27FC236}">
                  <a16:creationId xmlns:a16="http://schemas.microsoft.com/office/drawing/2014/main" id="{C3B4AFD6-E3E0-252D-D7EB-812D586DD1F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6" name="Google Shape;167;p3">
              <a:extLst>
                <a:ext uri="{FF2B5EF4-FFF2-40B4-BE49-F238E27FC236}">
                  <a16:creationId xmlns:a16="http://schemas.microsoft.com/office/drawing/2014/main" id="{CFA7A56D-2127-8657-F9C0-C1AF3B483A20}"/>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7" name="Google Shape;168;p3">
              <a:extLst>
                <a:ext uri="{FF2B5EF4-FFF2-40B4-BE49-F238E27FC236}">
                  <a16:creationId xmlns:a16="http://schemas.microsoft.com/office/drawing/2014/main" id="{BDCA0EE5-1921-1F87-BFA6-CC8FF497F798}"/>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8" name="Google Shape;169;p3">
              <a:extLst>
                <a:ext uri="{FF2B5EF4-FFF2-40B4-BE49-F238E27FC236}">
                  <a16:creationId xmlns:a16="http://schemas.microsoft.com/office/drawing/2014/main" id="{F70E651A-64DF-C4E5-B36D-6357AA96303E}"/>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872" name="Google Shape;1204;p57">
            <a:extLst>
              <a:ext uri="{FF2B5EF4-FFF2-40B4-BE49-F238E27FC236}">
                <a16:creationId xmlns:a16="http://schemas.microsoft.com/office/drawing/2014/main" id="{2AFBC688-5E0B-36EF-80CF-50E9B1B3BD04}"/>
              </a:ext>
            </a:extLst>
          </p:cNvPr>
          <p:cNvGrpSpPr/>
          <p:nvPr/>
        </p:nvGrpSpPr>
        <p:grpSpPr>
          <a:xfrm flipH="1">
            <a:off x="6015637" y="3250756"/>
            <a:ext cx="2102525" cy="696250"/>
            <a:chOff x="2250625" y="399575"/>
            <a:chExt cx="2102525" cy="696250"/>
          </a:xfrm>
        </p:grpSpPr>
        <p:sp>
          <p:nvSpPr>
            <p:cNvPr id="873" name="Google Shape;1205;p57">
              <a:extLst>
                <a:ext uri="{FF2B5EF4-FFF2-40B4-BE49-F238E27FC236}">
                  <a16:creationId xmlns:a16="http://schemas.microsoft.com/office/drawing/2014/main" id="{6B9D15D3-61CD-BF0B-3D03-A322ADC1B4FE}"/>
                </a:ext>
              </a:extLst>
            </p:cNvPr>
            <p:cNvSpPr/>
            <p:nvPr/>
          </p:nvSpPr>
          <p:spPr>
            <a:xfrm>
              <a:off x="3537100" y="948300"/>
              <a:ext cx="232950" cy="97000"/>
            </a:xfrm>
            <a:custGeom>
              <a:avLst/>
              <a:gdLst/>
              <a:ahLst/>
              <a:cxnLst/>
              <a:rect l="l" t="t" r="r" b="b"/>
              <a:pathLst>
                <a:path w="9318" h="3880" extrusionOk="0">
                  <a:moveTo>
                    <a:pt x="8909" y="1"/>
                  </a:moveTo>
                  <a:cubicBezTo>
                    <a:pt x="8868" y="1"/>
                    <a:pt x="8825" y="10"/>
                    <a:pt x="8780" y="31"/>
                  </a:cubicBezTo>
                  <a:cubicBezTo>
                    <a:pt x="8710" y="54"/>
                    <a:pt x="8640" y="54"/>
                    <a:pt x="8570" y="78"/>
                  </a:cubicBezTo>
                  <a:cubicBezTo>
                    <a:pt x="7566" y="265"/>
                    <a:pt x="6632" y="755"/>
                    <a:pt x="5884" y="1455"/>
                  </a:cubicBezTo>
                  <a:cubicBezTo>
                    <a:pt x="5744" y="1619"/>
                    <a:pt x="5558" y="1736"/>
                    <a:pt x="5347" y="1852"/>
                  </a:cubicBezTo>
                  <a:cubicBezTo>
                    <a:pt x="5312" y="1864"/>
                    <a:pt x="5277" y="1870"/>
                    <a:pt x="5242" y="1870"/>
                  </a:cubicBezTo>
                  <a:cubicBezTo>
                    <a:pt x="5207" y="1870"/>
                    <a:pt x="5172" y="1864"/>
                    <a:pt x="5137" y="1852"/>
                  </a:cubicBezTo>
                  <a:cubicBezTo>
                    <a:pt x="4700" y="1736"/>
                    <a:pt x="4255" y="1676"/>
                    <a:pt x="3811" y="1676"/>
                  </a:cubicBezTo>
                  <a:cubicBezTo>
                    <a:pt x="3189" y="1676"/>
                    <a:pt x="2571" y="1794"/>
                    <a:pt x="1985" y="2039"/>
                  </a:cubicBezTo>
                  <a:cubicBezTo>
                    <a:pt x="1760" y="2117"/>
                    <a:pt x="1464" y="2143"/>
                    <a:pt x="1170" y="2143"/>
                  </a:cubicBezTo>
                  <a:cubicBezTo>
                    <a:pt x="582" y="2143"/>
                    <a:pt x="1" y="2039"/>
                    <a:pt x="1" y="2039"/>
                  </a:cubicBezTo>
                  <a:lnTo>
                    <a:pt x="1" y="2039"/>
                  </a:lnTo>
                  <a:cubicBezTo>
                    <a:pt x="384" y="2499"/>
                    <a:pt x="1038" y="2606"/>
                    <a:pt x="1647" y="2606"/>
                  </a:cubicBezTo>
                  <a:cubicBezTo>
                    <a:pt x="1967" y="2606"/>
                    <a:pt x="2273" y="2577"/>
                    <a:pt x="2522" y="2553"/>
                  </a:cubicBezTo>
                  <a:cubicBezTo>
                    <a:pt x="2604" y="2546"/>
                    <a:pt x="2687" y="2544"/>
                    <a:pt x="2770" y="2544"/>
                  </a:cubicBezTo>
                  <a:cubicBezTo>
                    <a:pt x="2999" y="2544"/>
                    <a:pt x="3234" y="2565"/>
                    <a:pt x="3456" y="2599"/>
                  </a:cubicBezTo>
                  <a:cubicBezTo>
                    <a:pt x="3596" y="2646"/>
                    <a:pt x="3690" y="2786"/>
                    <a:pt x="3666" y="2950"/>
                  </a:cubicBezTo>
                  <a:cubicBezTo>
                    <a:pt x="3666" y="2973"/>
                    <a:pt x="3666" y="2996"/>
                    <a:pt x="3666" y="3020"/>
                  </a:cubicBezTo>
                  <a:cubicBezTo>
                    <a:pt x="3456" y="3066"/>
                    <a:pt x="3246" y="3160"/>
                    <a:pt x="3083" y="3300"/>
                  </a:cubicBezTo>
                  <a:cubicBezTo>
                    <a:pt x="3386" y="3323"/>
                    <a:pt x="3690" y="3370"/>
                    <a:pt x="3970" y="3487"/>
                  </a:cubicBezTo>
                  <a:cubicBezTo>
                    <a:pt x="4519" y="3778"/>
                    <a:pt x="4920" y="3880"/>
                    <a:pt x="5244" y="3880"/>
                  </a:cubicBezTo>
                  <a:cubicBezTo>
                    <a:pt x="5994" y="3880"/>
                    <a:pt x="6328" y="3332"/>
                    <a:pt x="7127" y="3332"/>
                  </a:cubicBezTo>
                  <a:cubicBezTo>
                    <a:pt x="7199" y="3332"/>
                    <a:pt x="7275" y="3337"/>
                    <a:pt x="7355" y="3347"/>
                  </a:cubicBezTo>
                  <a:lnTo>
                    <a:pt x="7449" y="3347"/>
                  </a:lnTo>
                  <a:cubicBezTo>
                    <a:pt x="7507" y="3358"/>
                    <a:pt x="7571" y="3364"/>
                    <a:pt x="7639" y="3364"/>
                  </a:cubicBezTo>
                  <a:cubicBezTo>
                    <a:pt x="7706" y="3364"/>
                    <a:pt x="7776" y="3358"/>
                    <a:pt x="7846" y="3347"/>
                  </a:cubicBezTo>
                  <a:cubicBezTo>
                    <a:pt x="8243" y="3347"/>
                    <a:pt x="8196" y="2763"/>
                    <a:pt x="7822" y="2763"/>
                  </a:cubicBezTo>
                  <a:cubicBezTo>
                    <a:pt x="7791" y="2771"/>
                    <a:pt x="7760" y="2773"/>
                    <a:pt x="7730" y="2773"/>
                  </a:cubicBezTo>
                  <a:cubicBezTo>
                    <a:pt x="7669" y="2773"/>
                    <a:pt x="7612" y="2763"/>
                    <a:pt x="7566" y="2763"/>
                  </a:cubicBezTo>
                  <a:cubicBezTo>
                    <a:pt x="7262" y="2646"/>
                    <a:pt x="6865" y="1665"/>
                    <a:pt x="8476" y="848"/>
                  </a:cubicBezTo>
                  <a:cubicBezTo>
                    <a:pt x="8663" y="778"/>
                    <a:pt x="8826" y="661"/>
                    <a:pt x="9013" y="568"/>
                  </a:cubicBezTo>
                  <a:cubicBezTo>
                    <a:pt x="9318" y="426"/>
                    <a:pt x="9181" y="1"/>
                    <a:pt x="8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1206;p57">
              <a:extLst>
                <a:ext uri="{FF2B5EF4-FFF2-40B4-BE49-F238E27FC236}">
                  <a16:creationId xmlns:a16="http://schemas.microsoft.com/office/drawing/2014/main" id="{CC3FF215-80F0-9FD5-12C0-A1815E519B99}"/>
                </a:ext>
              </a:extLst>
            </p:cNvPr>
            <p:cNvSpPr/>
            <p:nvPr/>
          </p:nvSpPr>
          <p:spPr>
            <a:xfrm>
              <a:off x="4177425" y="557400"/>
              <a:ext cx="175725" cy="69425"/>
            </a:xfrm>
            <a:custGeom>
              <a:avLst/>
              <a:gdLst/>
              <a:ahLst/>
              <a:cxnLst/>
              <a:rect l="l" t="t" r="r" b="b"/>
              <a:pathLst>
                <a:path w="7029" h="2777" extrusionOk="0">
                  <a:moveTo>
                    <a:pt x="7028" y="0"/>
                  </a:moveTo>
                  <a:lnTo>
                    <a:pt x="7028" y="0"/>
                  </a:lnTo>
                  <a:cubicBezTo>
                    <a:pt x="6585" y="374"/>
                    <a:pt x="6048" y="608"/>
                    <a:pt x="5488" y="654"/>
                  </a:cubicBezTo>
                  <a:cubicBezTo>
                    <a:pt x="4834" y="701"/>
                    <a:pt x="4227" y="911"/>
                    <a:pt x="3713" y="1308"/>
                  </a:cubicBezTo>
                  <a:cubicBezTo>
                    <a:pt x="3620" y="1378"/>
                    <a:pt x="3503" y="1425"/>
                    <a:pt x="3410" y="1471"/>
                  </a:cubicBezTo>
                  <a:cubicBezTo>
                    <a:pt x="3363" y="1483"/>
                    <a:pt x="3322" y="1489"/>
                    <a:pt x="3284" y="1489"/>
                  </a:cubicBezTo>
                  <a:cubicBezTo>
                    <a:pt x="3246" y="1489"/>
                    <a:pt x="3211" y="1483"/>
                    <a:pt x="3176" y="1471"/>
                  </a:cubicBezTo>
                  <a:cubicBezTo>
                    <a:pt x="2817" y="1319"/>
                    <a:pt x="2425" y="1241"/>
                    <a:pt x="2034" y="1241"/>
                  </a:cubicBezTo>
                  <a:cubicBezTo>
                    <a:pt x="1765" y="1241"/>
                    <a:pt x="1496" y="1278"/>
                    <a:pt x="1238" y="1355"/>
                  </a:cubicBezTo>
                  <a:cubicBezTo>
                    <a:pt x="1168" y="1359"/>
                    <a:pt x="1098" y="1360"/>
                    <a:pt x="1028" y="1360"/>
                  </a:cubicBezTo>
                  <a:cubicBezTo>
                    <a:pt x="678" y="1360"/>
                    <a:pt x="331" y="1312"/>
                    <a:pt x="1" y="1215"/>
                  </a:cubicBezTo>
                  <a:lnTo>
                    <a:pt x="1" y="1215"/>
                  </a:lnTo>
                  <a:cubicBezTo>
                    <a:pt x="304" y="1682"/>
                    <a:pt x="1075" y="1728"/>
                    <a:pt x="1542" y="1728"/>
                  </a:cubicBezTo>
                  <a:cubicBezTo>
                    <a:pt x="1798" y="1728"/>
                    <a:pt x="2055" y="1798"/>
                    <a:pt x="2312" y="1915"/>
                  </a:cubicBezTo>
                  <a:cubicBezTo>
                    <a:pt x="2242" y="1962"/>
                    <a:pt x="2219" y="2032"/>
                    <a:pt x="2195" y="2102"/>
                  </a:cubicBezTo>
                  <a:cubicBezTo>
                    <a:pt x="2079" y="2125"/>
                    <a:pt x="1939" y="2172"/>
                    <a:pt x="1822" y="2242"/>
                  </a:cubicBezTo>
                  <a:cubicBezTo>
                    <a:pt x="2009" y="2265"/>
                    <a:pt x="2195" y="2335"/>
                    <a:pt x="2359" y="2405"/>
                  </a:cubicBezTo>
                  <a:cubicBezTo>
                    <a:pt x="2742" y="2691"/>
                    <a:pt x="3015" y="2777"/>
                    <a:pt x="3242" y="2777"/>
                  </a:cubicBezTo>
                  <a:cubicBezTo>
                    <a:pt x="3587" y="2777"/>
                    <a:pt x="3831" y="2580"/>
                    <a:pt x="4204" y="2580"/>
                  </a:cubicBezTo>
                  <a:cubicBezTo>
                    <a:pt x="4289" y="2580"/>
                    <a:pt x="4382" y="2590"/>
                    <a:pt x="4484" y="2615"/>
                  </a:cubicBezTo>
                  <a:lnTo>
                    <a:pt x="4530" y="2615"/>
                  </a:lnTo>
                  <a:cubicBezTo>
                    <a:pt x="4638" y="2645"/>
                    <a:pt x="4749" y="2660"/>
                    <a:pt x="4860" y="2660"/>
                  </a:cubicBezTo>
                  <a:cubicBezTo>
                    <a:pt x="5181" y="2660"/>
                    <a:pt x="5501" y="2538"/>
                    <a:pt x="5744" y="2312"/>
                  </a:cubicBezTo>
                  <a:lnTo>
                    <a:pt x="5744" y="2312"/>
                  </a:lnTo>
                  <a:cubicBezTo>
                    <a:pt x="5651" y="2318"/>
                    <a:pt x="5559" y="2321"/>
                    <a:pt x="5468" y="2321"/>
                  </a:cubicBezTo>
                  <a:cubicBezTo>
                    <a:pt x="5194" y="2321"/>
                    <a:pt x="4927" y="2294"/>
                    <a:pt x="4647" y="2242"/>
                  </a:cubicBezTo>
                  <a:cubicBezTo>
                    <a:pt x="4460" y="2172"/>
                    <a:pt x="4297" y="1518"/>
                    <a:pt x="5371" y="1145"/>
                  </a:cubicBezTo>
                  <a:cubicBezTo>
                    <a:pt x="6001" y="911"/>
                    <a:pt x="6585" y="514"/>
                    <a:pt x="7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1207;p57">
              <a:extLst>
                <a:ext uri="{FF2B5EF4-FFF2-40B4-BE49-F238E27FC236}">
                  <a16:creationId xmlns:a16="http://schemas.microsoft.com/office/drawing/2014/main" id="{4CE8DCAF-6A18-77D5-5DE3-614E7B865622}"/>
                </a:ext>
              </a:extLst>
            </p:cNvPr>
            <p:cNvSpPr/>
            <p:nvPr/>
          </p:nvSpPr>
          <p:spPr>
            <a:xfrm>
              <a:off x="2947575" y="684000"/>
              <a:ext cx="224575" cy="109900"/>
            </a:xfrm>
            <a:custGeom>
              <a:avLst/>
              <a:gdLst/>
              <a:ahLst/>
              <a:cxnLst/>
              <a:rect l="l" t="t" r="r" b="b"/>
              <a:pathLst>
                <a:path w="8983" h="4396" extrusionOk="0">
                  <a:moveTo>
                    <a:pt x="8562" y="0"/>
                  </a:moveTo>
                  <a:cubicBezTo>
                    <a:pt x="8512" y="0"/>
                    <a:pt x="8459" y="15"/>
                    <a:pt x="8405" y="50"/>
                  </a:cubicBezTo>
                  <a:cubicBezTo>
                    <a:pt x="8359" y="73"/>
                    <a:pt x="8265" y="96"/>
                    <a:pt x="8219" y="143"/>
                  </a:cubicBezTo>
                  <a:cubicBezTo>
                    <a:pt x="7238" y="470"/>
                    <a:pt x="6374" y="1077"/>
                    <a:pt x="5744" y="1871"/>
                  </a:cubicBezTo>
                  <a:cubicBezTo>
                    <a:pt x="5627" y="2058"/>
                    <a:pt x="5464" y="2221"/>
                    <a:pt x="5277" y="2338"/>
                  </a:cubicBezTo>
                  <a:cubicBezTo>
                    <a:pt x="5225" y="2372"/>
                    <a:pt x="5174" y="2394"/>
                    <a:pt x="5123" y="2394"/>
                  </a:cubicBezTo>
                  <a:cubicBezTo>
                    <a:pt x="5104" y="2394"/>
                    <a:pt x="5085" y="2391"/>
                    <a:pt x="5067" y="2385"/>
                  </a:cubicBezTo>
                  <a:cubicBezTo>
                    <a:pt x="4852" y="2357"/>
                    <a:pt x="4636" y="2343"/>
                    <a:pt x="4421" y="2343"/>
                  </a:cubicBezTo>
                  <a:cubicBezTo>
                    <a:pt x="3560" y="2343"/>
                    <a:pt x="2708" y="2567"/>
                    <a:pt x="1961" y="3015"/>
                  </a:cubicBezTo>
                  <a:cubicBezTo>
                    <a:pt x="1464" y="3291"/>
                    <a:pt x="529" y="3321"/>
                    <a:pt x="158" y="3321"/>
                  </a:cubicBezTo>
                  <a:cubicBezTo>
                    <a:pt x="59" y="3321"/>
                    <a:pt x="0" y="3318"/>
                    <a:pt x="0" y="3318"/>
                  </a:cubicBezTo>
                  <a:lnTo>
                    <a:pt x="0" y="3318"/>
                  </a:lnTo>
                  <a:cubicBezTo>
                    <a:pt x="305" y="3592"/>
                    <a:pt x="714" y="3681"/>
                    <a:pt x="1138" y="3681"/>
                  </a:cubicBezTo>
                  <a:cubicBezTo>
                    <a:pt x="1655" y="3681"/>
                    <a:pt x="2194" y="3548"/>
                    <a:pt x="2592" y="3459"/>
                  </a:cubicBezTo>
                  <a:cubicBezTo>
                    <a:pt x="2802" y="3406"/>
                    <a:pt x="3038" y="3380"/>
                    <a:pt x="3271" y="3380"/>
                  </a:cubicBezTo>
                  <a:cubicBezTo>
                    <a:pt x="3349" y="3380"/>
                    <a:pt x="3426" y="3383"/>
                    <a:pt x="3502" y="3389"/>
                  </a:cubicBezTo>
                  <a:cubicBezTo>
                    <a:pt x="3642" y="3389"/>
                    <a:pt x="3759" y="3529"/>
                    <a:pt x="3759" y="3669"/>
                  </a:cubicBezTo>
                  <a:cubicBezTo>
                    <a:pt x="3759" y="3692"/>
                    <a:pt x="3759" y="3739"/>
                    <a:pt x="3759" y="3762"/>
                  </a:cubicBezTo>
                  <a:cubicBezTo>
                    <a:pt x="3572" y="3785"/>
                    <a:pt x="3245" y="4112"/>
                    <a:pt x="3245" y="4112"/>
                  </a:cubicBezTo>
                  <a:cubicBezTo>
                    <a:pt x="3345" y="4096"/>
                    <a:pt x="3447" y="4088"/>
                    <a:pt x="3551" y="4088"/>
                  </a:cubicBezTo>
                  <a:cubicBezTo>
                    <a:pt x="3741" y="4088"/>
                    <a:pt x="3937" y="4114"/>
                    <a:pt x="4133" y="4159"/>
                  </a:cubicBezTo>
                  <a:cubicBezTo>
                    <a:pt x="4587" y="4329"/>
                    <a:pt x="4937" y="4396"/>
                    <a:pt x="5222" y="4396"/>
                  </a:cubicBezTo>
                  <a:cubicBezTo>
                    <a:pt x="6226" y="4396"/>
                    <a:pt x="6417" y="3570"/>
                    <a:pt x="7471" y="3552"/>
                  </a:cubicBezTo>
                  <a:lnTo>
                    <a:pt x="7542" y="3552"/>
                  </a:lnTo>
                  <a:cubicBezTo>
                    <a:pt x="7682" y="3552"/>
                    <a:pt x="7822" y="3529"/>
                    <a:pt x="7938" y="3505"/>
                  </a:cubicBezTo>
                  <a:cubicBezTo>
                    <a:pt x="8313" y="3439"/>
                    <a:pt x="8230" y="2916"/>
                    <a:pt x="7906" y="2916"/>
                  </a:cubicBezTo>
                  <a:cubicBezTo>
                    <a:pt x="7886" y="2916"/>
                    <a:pt x="7866" y="2918"/>
                    <a:pt x="7845" y="2922"/>
                  </a:cubicBezTo>
                  <a:cubicBezTo>
                    <a:pt x="7798" y="2933"/>
                    <a:pt x="7752" y="2939"/>
                    <a:pt x="7708" y="2939"/>
                  </a:cubicBezTo>
                  <a:cubicBezTo>
                    <a:pt x="7664" y="2939"/>
                    <a:pt x="7623" y="2933"/>
                    <a:pt x="7588" y="2922"/>
                  </a:cubicBezTo>
                  <a:cubicBezTo>
                    <a:pt x="7261" y="2875"/>
                    <a:pt x="6724" y="1964"/>
                    <a:pt x="8219" y="937"/>
                  </a:cubicBezTo>
                  <a:cubicBezTo>
                    <a:pt x="8382" y="820"/>
                    <a:pt x="8546" y="680"/>
                    <a:pt x="8709" y="563"/>
                  </a:cubicBezTo>
                  <a:cubicBezTo>
                    <a:pt x="8982" y="388"/>
                    <a:pt x="8815" y="0"/>
                    <a:pt x="8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1208;p57">
              <a:extLst>
                <a:ext uri="{FF2B5EF4-FFF2-40B4-BE49-F238E27FC236}">
                  <a16:creationId xmlns:a16="http://schemas.microsoft.com/office/drawing/2014/main" id="{02E12B04-BB4B-9EB2-B0BC-C58927223BA8}"/>
                </a:ext>
              </a:extLst>
            </p:cNvPr>
            <p:cNvSpPr/>
            <p:nvPr/>
          </p:nvSpPr>
          <p:spPr>
            <a:xfrm>
              <a:off x="2250625" y="703325"/>
              <a:ext cx="186800" cy="89275"/>
            </a:xfrm>
            <a:custGeom>
              <a:avLst/>
              <a:gdLst/>
              <a:ahLst/>
              <a:cxnLst/>
              <a:rect l="l" t="t" r="r" b="b"/>
              <a:pathLst>
                <a:path w="7472" h="3571" extrusionOk="0">
                  <a:moveTo>
                    <a:pt x="7472" y="1"/>
                  </a:moveTo>
                  <a:lnTo>
                    <a:pt x="7472" y="1"/>
                  </a:lnTo>
                  <a:cubicBezTo>
                    <a:pt x="7075" y="467"/>
                    <a:pt x="6514" y="794"/>
                    <a:pt x="5907" y="958"/>
                  </a:cubicBezTo>
                  <a:cubicBezTo>
                    <a:pt x="5207" y="1075"/>
                    <a:pt x="4553" y="1401"/>
                    <a:pt x="4040" y="1892"/>
                  </a:cubicBezTo>
                  <a:cubicBezTo>
                    <a:pt x="3946" y="1985"/>
                    <a:pt x="3829" y="2078"/>
                    <a:pt x="3713" y="2149"/>
                  </a:cubicBezTo>
                  <a:cubicBezTo>
                    <a:pt x="3663" y="2165"/>
                    <a:pt x="3614" y="2182"/>
                    <a:pt x="3564" y="2182"/>
                  </a:cubicBezTo>
                  <a:cubicBezTo>
                    <a:pt x="3544" y="2182"/>
                    <a:pt x="3523" y="2179"/>
                    <a:pt x="3503" y="2172"/>
                  </a:cubicBezTo>
                  <a:cubicBezTo>
                    <a:pt x="3206" y="2086"/>
                    <a:pt x="2906" y="2043"/>
                    <a:pt x="2609" y="2043"/>
                  </a:cubicBezTo>
                  <a:cubicBezTo>
                    <a:pt x="2179" y="2043"/>
                    <a:pt x="1755" y="2133"/>
                    <a:pt x="1355" y="2312"/>
                  </a:cubicBezTo>
                  <a:cubicBezTo>
                    <a:pt x="1199" y="2359"/>
                    <a:pt x="997" y="2374"/>
                    <a:pt x="796" y="2374"/>
                  </a:cubicBezTo>
                  <a:cubicBezTo>
                    <a:pt x="395" y="2374"/>
                    <a:pt x="0" y="2312"/>
                    <a:pt x="0" y="2312"/>
                  </a:cubicBezTo>
                  <a:lnTo>
                    <a:pt x="0" y="2312"/>
                  </a:lnTo>
                  <a:cubicBezTo>
                    <a:pt x="252" y="2609"/>
                    <a:pt x="684" y="2679"/>
                    <a:pt x="1096" y="2679"/>
                  </a:cubicBezTo>
                  <a:cubicBezTo>
                    <a:pt x="1333" y="2679"/>
                    <a:pt x="1564" y="2656"/>
                    <a:pt x="1751" y="2639"/>
                  </a:cubicBezTo>
                  <a:cubicBezTo>
                    <a:pt x="1800" y="2635"/>
                    <a:pt x="1848" y="2633"/>
                    <a:pt x="1897" y="2633"/>
                  </a:cubicBezTo>
                  <a:cubicBezTo>
                    <a:pt x="2135" y="2633"/>
                    <a:pt x="2383" y="2678"/>
                    <a:pt x="2615" y="2756"/>
                  </a:cubicBezTo>
                  <a:cubicBezTo>
                    <a:pt x="2545" y="2826"/>
                    <a:pt x="2522" y="2896"/>
                    <a:pt x="2522" y="2966"/>
                  </a:cubicBezTo>
                  <a:cubicBezTo>
                    <a:pt x="2382" y="3012"/>
                    <a:pt x="2242" y="3082"/>
                    <a:pt x="2125" y="3176"/>
                  </a:cubicBezTo>
                  <a:cubicBezTo>
                    <a:pt x="2335" y="3176"/>
                    <a:pt x="2545" y="3223"/>
                    <a:pt x="2732" y="3293"/>
                  </a:cubicBezTo>
                  <a:cubicBezTo>
                    <a:pt x="3111" y="3498"/>
                    <a:pt x="3387" y="3570"/>
                    <a:pt x="3610" y="3570"/>
                  </a:cubicBezTo>
                  <a:cubicBezTo>
                    <a:pt x="4125" y="3570"/>
                    <a:pt x="4358" y="3189"/>
                    <a:pt x="4907" y="3189"/>
                  </a:cubicBezTo>
                  <a:cubicBezTo>
                    <a:pt x="4958" y="3189"/>
                    <a:pt x="5011" y="3192"/>
                    <a:pt x="5067" y="3199"/>
                  </a:cubicBezTo>
                  <a:lnTo>
                    <a:pt x="5137" y="3199"/>
                  </a:lnTo>
                  <a:cubicBezTo>
                    <a:pt x="5202" y="3209"/>
                    <a:pt x="5267" y="3214"/>
                    <a:pt x="5333" y="3214"/>
                  </a:cubicBezTo>
                  <a:cubicBezTo>
                    <a:pt x="5737" y="3214"/>
                    <a:pt x="6140" y="3031"/>
                    <a:pt x="6421" y="2709"/>
                  </a:cubicBezTo>
                  <a:lnTo>
                    <a:pt x="6421" y="2709"/>
                  </a:lnTo>
                  <a:cubicBezTo>
                    <a:pt x="6123" y="2761"/>
                    <a:pt x="5813" y="2788"/>
                    <a:pt x="5508" y="2788"/>
                  </a:cubicBezTo>
                  <a:cubicBezTo>
                    <a:pt x="5407" y="2788"/>
                    <a:pt x="5306" y="2785"/>
                    <a:pt x="5207" y="2779"/>
                  </a:cubicBezTo>
                  <a:cubicBezTo>
                    <a:pt x="4997" y="2709"/>
                    <a:pt x="4717" y="2032"/>
                    <a:pt x="5837" y="1471"/>
                  </a:cubicBezTo>
                  <a:cubicBezTo>
                    <a:pt x="6514" y="1145"/>
                    <a:pt x="7075" y="631"/>
                    <a:pt x="7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1209;p57">
              <a:extLst>
                <a:ext uri="{FF2B5EF4-FFF2-40B4-BE49-F238E27FC236}">
                  <a16:creationId xmlns:a16="http://schemas.microsoft.com/office/drawing/2014/main" id="{5ABFCEF8-5F04-1543-9775-E1FFDEA75534}"/>
                </a:ext>
              </a:extLst>
            </p:cNvPr>
            <p:cNvSpPr/>
            <p:nvPr/>
          </p:nvSpPr>
          <p:spPr>
            <a:xfrm>
              <a:off x="2651625" y="412050"/>
              <a:ext cx="175125" cy="69875"/>
            </a:xfrm>
            <a:custGeom>
              <a:avLst/>
              <a:gdLst/>
              <a:ahLst/>
              <a:cxnLst/>
              <a:rect l="l" t="t" r="r" b="b"/>
              <a:pathLst>
                <a:path w="7005" h="2795" extrusionOk="0">
                  <a:moveTo>
                    <a:pt x="7005" y="1"/>
                  </a:moveTo>
                  <a:lnTo>
                    <a:pt x="7005" y="1"/>
                  </a:lnTo>
                  <a:cubicBezTo>
                    <a:pt x="6585" y="374"/>
                    <a:pt x="6048" y="631"/>
                    <a:pt x="5487" y="678"/>
                  </a:cubicBezTo>
                  <a:cubicBezTo>
                    <a:pt x="4834" y="725"/>
                    <a:pt x="4227" y="935"/>
                    <a:pt x="3713" y="1308"/>
                  </a:cubicBezTo>
                  <a:cubicBezTo>
                    <a:pt x="3620" y="1378"/>
                    <a:pt x="3503" y="1448"/>
                    <a:pt x="3386" y="1495"/>
                  </a:cubicBezTo>
                  <a:cubicBezTo>
                    <a:pt x="3351" y="1507"/>
                    <a:pt x="3316" y="1513"/>
                    <a:pt x="3278" y="1513"/>
                  </a:cubicBezTo>
                  <a:cubicBezTo>
                    <a:pt x="3240" y="1513"/>
                    <a:pt x="3199" y="1507"/>
                    <a:pt x="3153" y="1495"/>
                  </a:cubicBezTo>
                  <a:cubicBezTo>
                    <a:pt x="2793" y="1343"/>
                    <a:pt x="2410" y="1265"/>
                    <a:pt x="2026" y="1265"/>
                  </a:cubicBezTo>
                  <a:cubicBezTo>
                    <a:pt x="1761" y="1265"/>
                    <a:pt x="1495" y="1302"/>
                    <a:pt x="1238" y="1378"/>
                  </a:cubicBezTo>
                  <a:cubicBezTo>
                    <a:pt x="1170" y="1382"/>
                    <a:pt x="1102" y="1384"/>
                    <a:pt x="1033" y="1384"/>
                  </a:cubicBezTo>
                  <a:cubicBezTo>
                    <a:pt x="682" y="1384"/>
                    <a:pt x="333" y="1332"/>
                    <a:pt x="1" y="1215"/>
                  </a:cubicBezTo>
                  <a:lnTo>
                    <a:pt x="1" y="1215"/>
                  </a:lnTo>
                  <a:cubicBezTo>
                    <a:pt x="304" y="1705"/>
                    <a:pt x="1075" y="1729"/>
                    <a:pt x="1542" y="1752"/>
                  </a:cubicBezTo>
                  <a:cubicBezTo>
                    <a:pt x="1798" y="1752"/>
                    <a:pt x="2055" y="1822"/>
                    <a:pt x="2289" y="1939"/>
                  </a:cubicBezTo>
                  <a:cubicBezTo>
                    <a:pt x="2242" y="1985"/>
                    <a:pt x="2195" y="2055"/>
                    <a:pt x="2195" y="2125"/>
                  </a:cubicBezTo>
                  <a:cubicBezTo>
                    <a:pt x="2055" y="2149"/>
                    <a:pt x="1938" y="2172"/>
                    <a:pt x="1822" y="2242"/>
                  </a:cubicBezTo>
                  <a:cubicBezTo>
                    <a:pt x="2008" y="2289"/>
                    <a:pt x="2195" y="2336"/>
                    <a:pt x="2359" y="2429"/>
                  </a:cubicBezTo>
                  <a:cubicBezTo>
                    <a:pt x="2734" y="2709"/>
                    <a:pt x="3003" y="2794"/>
                    <a:pt x="3227" y="2794"/>
                  </a:cubicBezTo>
                  <a:cubicBezTo>
                    <a:pt x="3580" y="2794"/>
                    <a:pt x="3822" y="2581"/>
                    <a:pt x="4195" y="2581"/>
                  </a:cubicBezTo>
                  <a:cubicBezTo>
                    <a:pt x="4276" y="2581"/>
                    <a:pt x="4364" y="2591"/>
                    <a:pt x="4460" y="2616"/>
                  </a:cubicBezTo>
                  <a:lnTo>
                    <a:pt x="4507" y="2616"/>
                  </a:lnTo>
                  <a:cubicBezTo>
                    <a:pt x="4633" y="2656"/>
                    <a:pt x="4760" y="2675"/>
                    <a:pt x="4886" y="2675"/>
                  </a:cubicBezTo>
                  <a:cubicBezTo>
                    <a:pt x="5204" y="2675"/>
                    <a:pt x="5510" y="2553"/>
                    <a:pt x="5744" y="2336"/>
                  </a:cubicBezTo>
                  <a:lnTo>
                    <a:pt x="5744" y="2336"/>
                  </a:lnTo>
                  <a:cubicBezTo>
                    <a:pt x="5651" y="2341"/>
                    <a:pt x="5557" y="2344"/>
                    <a:pt x="5464" y="2344"/>
                  </a:cubicBezTo>
                  <a:cubicBezTo>
                    <a:pt x="5185" y="2344"/>
                    <a:pt x="4909" y="2318"/>
                    <a:pt x="4647" y="2266"/>
                  </a:cubicBezTo>
                  <a:cubicBezTo>
                    <a:pt x="4460" y="2172"/>
                    <a:pt x="4297" y="1542"/>
                    <a:pt x="5371" y="1168"/>
                  </a:cubicBezTo>
                  <a:cubicBezTo>
                    <a:pt x="6001" y="935"/>
                    <a:pt x="6585" y="538"/>
                    <a:pt x="7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1210;p57">
              <a:extLst>
                <a:ext uri="{FF2B5EF4-FFF2-40B4-BE49-F238E27FC236}">
                  <a16:creationId xmlns:a16="http://schemas.microsoft.com/office/drawing/2014/main" id="{F4127B6F-340E-C1E5-8C54-69A44515C053}"/>
                </a:ext>
              </a:extLst>
            </p:cNvPr>
            <p:cNvSpPr/>
            <p:nvPr/>
          </p:nvSpPr>
          <p:spPr>
            <a:xfrm>
              <a:off x="3349150" y="399575"/>
              <a:ext cx="136625" cy="83950"/>
            </a:xfrm>
            <a:custGeom>
              <a:avLst/>
              <a:gdLst/>
              <a:ahLst/>
              <a:cxnLst/>
              <a:rect l="l" t="t" r="r" b="b"/>
              <a:pathLst>
                <a:path w="5465" h="3358" extrusionOk="0">
                  <a:moveTo>
                    <a:pt x="2400" y="1"/>
                  </a:moveTo>
                  <a:cubicBezTo>
                    <a:pt x="1575" y="1"/>
                    <a:pt x="468" y="593"/>
                    <a:pt x="468" y="593"/>
                  </a:cubicBezTo>
                  <a:cubicBezTo>
                    <a:pt x="468" y="593"/>
                    <a:pt x="623" y="561"/>
                    <a:pt x="770" y="561"/>
                  </a:cubicBezTo>
                  <a:cubicBezTo>
                    <a:pt x="902" y="561"/>
                    <a:pt x="1028" y="587"/>
                    <a:pt x="1028" y="687"/>
                  </a:cubicBezTo>
                  <a:cubicBezTo>
                    <a:pt x="1028" y="873"/>
                    <a:pt x="1" y="1667"/>
                    <a:pt x="164" y="3068"/>
                  </a:cubicBezTo>
                  <a:cubicBezTo>
                    <a:pt x="152" y="3258"/>
                    <a:pt x="297" y="3357"/>
                    <a:pt x="445" y="3357"/>
                  </a:cubicBezTo>
                  <a:cubicBezTo>
                    <a:pt x="589" y="3357"/>
                    <a:pt x="736" y="3264"/>
                    <a:pt x="748" y="3068"/>
                  </a:cubicBezTo>
                  <a:cubicBezTo>
                    <a:pt x="841" y="2578"/>
                    <a:pt x="1075" y="2111"/>
                    <a:pt x="1425" y="1714"/>
                  </a:cubicBezTo>
                  <a:cubicBezTo>
                    <a:pt x="1588" y="1527"/>
                    <a:pt x="1798" y="1364"/>
                    <a:pt x="2032" y="1224"/>
                  </a:cubicBezTo>
                  <a:cubicBezTo>
                    <a:pt x="2079" y="1200"/>
                    <a:pt x="2125" y="1189"/>
                    <a:pt x="2172" y="1189"/>
                  </a:cubicBezTo>
                  <a:cubicBezTo>
                    <a:pt x="2219" y="1189"/>
                    <a:pt x="2265" y="1200"/>
                    <a:pt x="2312" y="1224"/>
                  </a:cubicBezTo>
                  <a:cubicBezTo>
                    <a:pt x="2569" y="1364"/>
                    <a:pt x="2849" y="1410"/>
                    <a:pt x="3129" y="1410"/>
                  </a:cubicBezTo>
                  <a:cubicBezTo>
                    <a:pt x="3199" y="1387"/>
                    <a:pt x="3269" y="1364"/>
                    <a:pt x="3363" y="1364"/>
                  </a:cubicBezTo>
                  <a:cubicBezTo>
                    <a:pt x="3394" y="1348"/>
                    <a:pt x="3430" y="1340"/>
                    <a:pt x="3467" y="1340"/>
                  </a:cubicBezTo>
                  <a:cubicBezTo>
                    <a:pt x="3542" y="1340"/>
                    <a:pt x="3620" y="1371"/>
                    <a:pt x="3666" y="1434"/>
                  </a:cubicBezTo>
                  <a:cubicBezTo>
                    <a:pt x="4017" y="1807"/>
                    <a:pt x="4437" y="2111"/>
                    <a:pt x="4927" y="2298"/>
                  </a:cubicBezTo>
                  <a:cubicBezTo>
                    <a:pt x="4971" y="2320"/>
                    <a:pt x="5016" y="2330"/>
                    <a:pt x="5058" y="2330"/>
                  </a:cubicBezTo>
                  <a:cubicBezTo>
                    <a:pt x="5284" y="2330"/>
                    <a:pt x="5454" y="2050"/>
                    <a:pt x="5277" y="1854"/>
                  </a:cubicBezTo>
                  <a:cubicBezTo>
                    <a:pt x="5091" y="1597"/>
                    <a:pt x="4904" y="1364"/>
                    <a:pt x="4717" y="1130"/>
                  </a:cubicBezTo>
                  <a:cubicBezTo>
                    <a:pt x="4577" y="990"/>
                    <a:pt x="4624" y="733"/>
                    <a:pt x="4810" y="663"/>
                  </a:cubicBezTo>
                  <a:cubicBezTo>
                    <a:pt x="5044" y="546"/>
                    <a:pt x="5277" y="383"/>
                    <a:pt x="5464" y="173"/>
                  </a:cubicBezTo>
                  <a:lnTo>
                    <a:pt x="5464" y="173"/>
                  </a:lnTo>
                  <a:cubicBezTo>
                    <a:pt x="5464" y="173"/>
                    <a:pt x="4768" y="299"/>
                    <a:pt x="4057" y="299"/>
                  </a:cubicBezTo>
                  <a:cubicBezTo>
                    <a:pt x="3625" y="299"/>
                    <a:pt x="3187" y="253"/>
                    <a:pt x="2896" y="103"/>
                  </a:cubicBezTo>
                  <a:cubicBezTo>
                    <a:pt x="2755" y="30"/>
                    <a:pt x="2584" y="1"/>
                    <a:pt x="2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1211;p57">
              <a:extLst>
                <a:ext uri="{FF2B5EF4-FFF2-40B4-BE49-F238E27FC236}">
                  <a16:creationId xmlns:a16="http://schemas.microsoft.com/office/drawing/2014/main" id="{75160811-12B9-5318-5C32-7B02FD2DA94F}"/>
                </a:ext>
              </a:extLst>
            </p:cNvPr>
            <p:cNvSpPr/>
            <p:nvPr/>
          </p:nvSpPr>
          <p:spPr>
            <a:xfrm>
              <a:off x="3145450" y="1012525"/>
              <a:ext cx="136600" cy="83300"/>
            </a:xfrm>
            <a:custGeom>
              <a:avLst/>
              <a:gdLst/>
              <a:ahLst/>
              <a:cxnLst/>
              <a:rect l="l" t="t" r="r" b="b"/>
              <a:pathLst>
                <a:path w="5464" h="3332" extrusionOk="0">
                  <a:moveTo>
                    <a:pt x="2411" y="0"/>
                  </a:moveTo>
                  <a:cubicBezTo>
                    <a:pt x="1585" y="0"/>
                    <a:pt x="467" y="614"/>
                    <a:pt x="467" y="614"/>
                  </a:cubicBezTo>
                  <a:cubicBezTo>
                    <a:pt x="467" y="614"/>
                    <a:pt x="634" y="572"/>
                    <a:pt x="785" y="572"/>
                  </a:cubicBezTo>
                  <a:cubicBezTo>
                    <a:pt x="912" y="572"/>
                    <a:pt x="1027" y="601"/>
                    <a:pt x="1027" y="707"/>
                  </a:cubicBezTo>
                  <a:cubicBezTo>
                    <a:pt x="1027" y="871"/>
                    <a:pt x="0" y="1665"/>
                    <a:pt x="187" y="3042"/>
                  </a:cubicBezTo>
                  <a:cubicBezTo>
                    <a:pt x="175" y="3232"/>
                    <a:pt x="320" y="3331"/>
                    <a:pt x="468" y="3331"/>
                  </a:cubicBezTo>
                  <a:cubicBezTo>
                    <a:pt x="612" y="3331"/>
                    <a:pt x="759" y="3238"/>
                    <a:pt x="771" y="3042"/>
                  </a:cubicBezTo>
                  <a:cubicBezTo>
                    <a:pt x="864" y="2552"/>
                    <a:pt x="1097" y="2108"/>
                    <a:pt x="1424" y="1735"/>
                  </a:cubicBezTo>
                  <a:cubicBezTo>
                    <a:pt x="1611" y="1525"/>
                    <a:pt x="1821" y="1361"/>
                    <a:pt x="2055" y="1221"/>
                  </a:cubicBezTo>
                  <a:cubicBezTo>
                    <a:pt x="2090" y="1198"/>
                    <a:pt x="2136" y="1186"/>
                    <a:pt x="2183" y="1186"/>
                  </a:cubicBezTo>
                  <a:cubicBezTo>
                    <a:pt x="2230" y="1186"/>
                    <a:pt x="2277" y="1198"/>
                    <a:pt x="2312" y="1221"/>
                  </a:cubicBezTo>
                  <a:cubicBezTo>
                    <a:pt x="2568" y="1361"/>
                    <a:pt x="2849" y="1408"/>
                    <a:pt x="3129" y="1408"/>
                  </a:cubicBezTo>
                  <a:cubicBezTo>
                    <a:pt x="3199" y="1385"/>
                    <a:pt x="3292" y="1385"/>
                    <a:pt x="3362" y="1361"/>
                  </a:cubicBezTo>
                  <a:cubicBezTo>
                    <a:pt x="3393" y="1346"/>
                    <a:pt x="3430" y="1338"/>
                    <a:pt x="3467" y="1338"/>
                  </a:cubicBezTo>
                  <a:cubicBezTo>
                    <a:pt x="3541" y="1338"/>
                    <a:pt x="3619" y="1369"/>
                    <a:pt x="3666" y="1431"/>
                  </a:cubicBezTo>
                  <a:cubicBezTo>
                    <a:pt x="4016" y="1805"/>
                    <a:pt x="4436" y="2108"/>
                    <a:pt x="4927" y="2295"/>
                  </a:cubicBezTo>
                  <a:cubicBezTo>
                    <a:pt x="4971" y="2317"/>
                    <a:pt x="5015" y="2327"/>
                    <a:pt x="5056" y="2327"/>
                  </a:cubicBezTo>
                  <a:cubicBezTo>
                    <a:pt x="5277" y="2327"/>
                    <a:pt x="5434" y="2048"/>
                    <a:pt x="5277" y="1852"/>
                  </a:cubicBezTo>
                  <a:cubicBezTo>
                    <a:pt x="5090" y="1595"/>
                    <a:pt x="4903" y="1361"/>
                    <a:pt x="4716" y="1128"/>
                  </a:cubicBezTo>
                  <a:cubicBezTo>
                    <a:pt x="4576" y="988"/>
                    <a:pt x="4623" y="754"/>
                    <a:pt x="4810" y="661"/>
                  </a:cubicBezTo>
                  <a:cubicBezTo>
                    <a:pt x="5043" y="544"/>
                    <a:pt x="5277" y="381"/>
                    <a:pt x="5464" y="194"/>
                  </a:cubicBezTo>
                  <a:lnTo>
                    <a:pt x="5464" y="194"/>
                  </a:lnTo>
                  <a:cubicBezTo>
                    <a:pt x="5463" y="194"/>
                    <a:pt x="4806" y="305"/>
                    <a:pt x="4116" y="305"/>
                  </a:cubicBezTo>
                  <a:cubicBezTo>
                    <a:pt x="3665" y="305"/>
                    <a:pt x="3200" y="257"/>
                    <a:pt x="2895" y="100"/>
                  </a:cubicBezTo>
                  <a:cubicBezTo>
                    <a:pt x="2757" y="29"/>
                    <a:pt x="2591" y="0"/>
                    <a:pt x="2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Google Shape;2088;p36">
            <a:extLst>
              <a:ext uri="{FF2B5EF4-FFF2-40B4-BE49-F238E27FC236}">
                <a16:creationId xmlns:a16="http://schemas.microsoft.com/office/drawing/2014/main" id="{33E1409A-D661-F3C9-C8BF-E34A03D5CF79}"/>
              </a:ext>
            </a:extLst>
          </p:cNvPr>
          <p:cNvSpPr txBox="1">
            <a:spLocks/>
          </p:cNvSpPr>
          <p:nvPr/>
        </p:nvSpPr>
        <p:spPr>
          <a:xfrm>
            <a:off x="-298825" y="2693257"/>
            <a:ext cx="6717300" cy="900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dk2"/>
              </a:buClr>
              <a:buSzPts val="3600"/>
              <a:buFont typeface="Chango"/>
              <a:buNone/>
              <a:defRPr sz="4300" b="0" i="0" u="none" strike="noStrike" cap="none">
                <a:solidFill>
                  <a:schemeClr val="dk2"/>
                </a:solidFill>
                <a:latin typeface="Chango"/>
                <a:ea typeface="Chango"/>
                <a:cs typeface="Chango"/>
                <a:sym typeface="Chango"/>
              </a:defRPr>
            </a:lvl1pPr>
            <a:lvl2pPr marR="0" lvl="1"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2pPr>
            <a:lvl3pPr marR="0" lvl="2"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3pPr>
            <a:lvl4pPr marR="0" lvl="3"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4pPr>
            <a:lvl5pPr marR="0" lvl="4"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5pPr>
            <a:lvl6pPr marR="0" lvl="5"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6pPr>
            <a:lvl7pPr marR="0" lvl="6"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7pPr>
            <a:lvl8pPr marR="0" lvl="7"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8pPr>
            <a:lvl9pPr marR="0" lvl="8"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9pPr>
          </a:lstStyle>
          <a:p>
            <a:pPr marL="0" marR="0" lvl="0" indent="0" algn="ctr" defTabSz="914400" rtl="0" eaLnBrk="1" fontAlgn="auto" latinLnBrk="0" hangingPunct="1">
              <a:lnSpc>
                <a:spcPct val="90000"/>
              </a:lnSpc>
              <a:spcBef>
                <a:spcPts val="0"/>
              </a:spcBef>
              <a:spcAft>
                <a:spcPts val="0"/>
              </a:spcAft>
              <a:buClr>
                <a:srgbClr val="2D3E53"/>
              </a:buClr>
              <a:buSzPts val="3600"/>
              <a:buFont typeface="Chango"/>
              <a:buNone/>
              <a:tabLst/>
              <a:defRPr/>
            </a:pPr>
            <a:endParaRPr kumimoji="0" lang="en-US" sz="4300" b="1" i="0" u="none" strike="noStrike" kern="0" cap="none" spc="0" normalizeH="0" baseline="0" noProof="0">
              <a:ln>
                <a:noFill/>
              </a:ln>
              <a:solidFill>
                <a:srgbClr val="2D3E53"/>
              </a:solidFill>
              <a:effectLst/>
              <a:uLnTx/>
              <a:uFillTx/>
              <a:latin typeface="Times New Roman" panose="02020603050405020304" pitchFamily="18" charset="0"/>
              <a:cs typeface="Times New Roman" panose="02020603050405020304" pitchFamily="18" charset="0"/>
              <a:sym typeface="Chango"/>
            </a:endParaRPr>
          </a:p>
        </p:txBody>
      </p:sp>
      <p:sp>
        <p:nvSpPr>
          <p:cNvPr id="5" name="Google Shape;2089;p36">
            <a:extLst>
              <a:ext uri="{FF2B5EF4-FFF2-40B4-BE49-F238E27FC236}">
                <a16:creationId xmlns:a16="http://schemas.microsoft.com/office/drawing/2014/main" id="{EFA2A459-8D50-3A0C-D835-B65108010AA5}"/>
              </a:ext>
            </a:extLst>
          </p:cNvPr>
          <p:cNvSpPr txBox="1">
            <a:spLocks/>
          </p:cNvSpPr>
          <p:nvPr/>
        </p:nvSpPr>
        <p:spPr>
          <a:xfrm>
            <a:off x="1629500" y="523934"/>
            <a:ext cx="2543518" cy="1711023"/>
          </a:xfrm>
          <a:prstGeom prst="rect">
            <a:avLst/>
          </a:prstGeom>
          <a:noFill/>
          <a:ln w="28575" cap="flat" cmpd="sng">
            <a:solidFill>
              <a:srgbClr val="B9BE43"/>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dk2"/>
              </a:buClr>
              <a:buSzPts val="6000"/>
              <a:buFont typeface="Chango"/>
              <a:buNone/>
              <a:defRPr sz="9600" b="0" i="0" u="none" strike="noStrike" cap="none">
                <a:solidFill>
                  <a:schemeClr val="dk2"/>
                </a:solidFill>
                <a:latin typeface="Chango"/>
                <a:ea typeface="Chango"/>
                <a:cs typeface="Chango"/>
                <a:sym typeface="Chango"/>
              </a:defRPr>
            </a:lvl1pPr>
            <a:lvl2pPr marR="0" lvl="1"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2pPr>
            <a:lvl3pPr marR="0" lvl="2"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3pPr>
            <a:lvl4pPr marR="0" lvl="3"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4pPr>
            <a:lvl5pPr marR="0" lvl="4"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5pPr>
            <a:lvl6pPr marR="0" lvl="5"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6pPr>
            <a:lvl7pPr marR="0" lvl="6"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7pPr>
            <a:lvl8pPr marR="0" lvl="7"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8pPr>
            <a:lvl9pPr marR="0" lvl="8"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9pPr>
          </a:lstStyle>
          <a:p>
            <a:pPr marL="0" marR="0" lvl="0" indent="0" algn="ctr" defTabSz="914400" rtl="0" eaLnBrk="1" fontAlgn="auto" latinLnBrk="0" hangingPunct="1">
              <a:lnSpc>
                <a:spcPct val="90000"/>
              </a:lnSpc>
              <a:spcBef>
                <a:spcPts val="0"/>
              </a:spcBef>
              <a:spcAft>
                <a:spcPts val="0"/>
              </a:spcAft>
              <a:buClr>
                <a:srgbClr val="2D3E53"/>
              </a:buClr>
              <a:buSzPts val="6000"/>
              <a:buFont typeface="Chango"/>
              <a:buNone/>
              <a:tabLst/>
              <a:defRPr/>
            </a:pPr>
            <a:r>
              <a:rPr kumimoji="0" lang="en" sz="9600" b="1" i="0" u="none" strike="noStrike" kern="0" cap="none" spc="0" normalizeH="0" baseline="0" noProof="0">
                <a:ln>
                  <a:noFill/>
                </a:ln>
                <a:solidFill>
                  <a:srgbClr val="2D3E53"/>
                </a:solidFill>
                <a:effectLst/>
                <a:uLnTx/>
                <a:uFillTx/>
                <a:latin typeface="Times New Roman" panose="02020603050405020304" pitchFamily="18" charset="0"/>
                <a:cs typeface="Times New Roman" panose="02020603050405020304" pitchFamily="18" charset="0"/>
                <a:sym typeface="Chango"/>
              </a:rPr>
              <a:t>III</a:t>
            </a:r>
          </a:p>
        </p:txBody>
      </p:sp>
      <p:sp>
        <p:nvSpPr>
          <p:cNvPr id="13" name="TextBox 12">
            <a:extLst>
              <a:ext uri="{FF2B5EF4-FFF2-40B4-BE49-F238E27FC236}">
                <a16:creationId xmlns:a16="http://schemas.microsoft.com/office/drawing/2014/main" id="{C8E5F551-B23F-7795-643A-CAAB70BBC883}"/>
              </a:ext>
            </a:extLst>
          </p:cNvPr>
          <p:cNvSpPr txBox="1"/>
          <p:nvPr/>
        </p:nvSpPr>
        <p:spPr>
          <a:xfrm>
            <a:off x="270495" y="2478868"/>
            <a:ext cx="5422230" cy="1311128"/>
          </a:xfrm>
          <a:prstGeom prst="rect">
            <a:avLst/>
          </a:prstGeom>
          <a:noFill/>
        </p:spPr>
        <p:txBody>
          <a:bodyPr wrap="square">
            <a:spAutoFit/>
          </a:bodyPr>
          <a:lstStyle/>
          <a:p>
            <a:pPr marL="0" marR="0" lvl="0" indent="0" algn="ctr" defTabSz="914400" rtl="0" eaLnBrk="1" fontAlgn="auto" latinLnBrk="0" hangingPunct="1">
              <a:lnSpc>
                <a:spcPct val="90000"/>
              </a:lnSpc>
              <a:spcBef>
                <a:spcPts val="0"/>
              </a:spcBef>
              <a:spcAft>
                <a:spcPts val="0"/>
              </a:spcAft>
              <a:buClr>
                <a:srgbClr val="2D3E53"/>
              </a:buClr>
              <a:buSzPts val="3600"/>
              <a:buFont typeface="Chango"/>
              <a:buNone/>
              <a:tabLst/>
              <a:defRPr/>
            </a:pPr>
            <a:r>
              <a:rPr lang="en-US" sz="4400" b="1">
                <a:solidFill>
                  <a:srgbClr val="2D3E53"/>
                </a:solidFill>
                <a:latin typeface="Times New Roman" panose="02020603050405020304" pitchFamily="18" charset="0"/>
                <a:cs typeface="Times New Roman" panose="02020603050405020304" pitchFamily="18" charset="0"/>
              </a:rPr>
              <a:t>Suy ngẫm và phản hồi</a:t>
            </a:r>
            <a:endParaRPr kumimoji="0" lang="en-US" sz="9600" b="1" i="0" u="none" strike="noStrike" kern="0" cap="none" spc="0" normalizeH="0" baseline="0" noProof="0">
              <a:ln>
                <a:noFill/>
              </a:ln>
              <a:solidFill>
                <a:srgbClr val="2D3E53"/>
              </a:solidFill>
              <a:effectLst/>
              <a:uLnTx/>
              <a:uFillTx/>
              <a:latin typeface="Times New Roman" panose="02020603050405020304" pitchFamily="18" charset="0"/>
              <a:cs typeface="Times New Roman" panose="02020603050405020304" pitchFamily="18" charset="0"/>
              <a:sym typeface="Chango"/>
            </a:endParaRPr>
          </a:p>
        </p:txBody>
      </p:sp>
      <p:sp>
        <p:nvSpPr>
          <p:cNvPr id="14" name="Google Shape;1240;p19">
            <a:extLst>
              <a:ext uri="{FF2B5EF4-FFF2-40B4-BE49-F238E27FC236}">
                <a16:creationId xmlns:a16="http://schemas.microsoft.com/office/drawing/2014/main" id="{8BB7B21B-E2A5-6373-7984-2C5338CA6704}"/>
              </a:ext>
            </a:extLst>
          </p:cNvPr>
          <p:cNvSpPr/>
          <p:nvPr/>
        </p:nvSpPr>
        <p:spPr>
          <a:xfrm flipH="1">
            <a:off x="565960" y="988624"/>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5" name="Google Shape;1241;p19">
            <a:extLst>
              <a:ext uri="{FF2B5EF4-FFF2-40B4-BE49-F238E27FC236}">
                <a16:creationId xmlns:a16="http://schemas.microsoft.com/office/drawing/2014/main" id="{D0562C2F-436C-9B8F-CCB9-5FF46D446D18}"/>
              </a:ext>
            </a:extLst>
          </p:cNvPr>
          <p:cNvGrpSpPr/>
          <p:nvPr/>
        </p:nvGrpSpPr>
        <p:grpSpPr>
          <a:xfrm rot="15052577">
            <a:off x="1383690" y="1307771"/>
            <a:ext cx="1145650" cy="700230"/>
            <a:chOff x="3182725" y="919500"/>
            <a:chExt cx="1712225" cy="1046525"/>
          </a:xfrm>
        </p:grpSpPr>
        <p:sp>
          <p:nvSpPr>
            <p:cNvPr id="16" name="Google Shape;1242;p19">
              <a:extLst>
                <a:ext uri="{FF2B5EF4-FFF2-40B4-BE49-F238E27FC236}">
                  <a16:creationId xmlns:a16="http://schemas.microsoft.com/office/drawing/2014/main" id="{242A2DFA-3CC3-A025-7076-4B1FED846044}"/>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243;p19">
              <a:extLst>
                <a:ext uri="{FF2B5EF4-FFF2-40B4-BE49-F238E27FC236}">
                  <a16:creationId xmlns:a16="http://schemas.microsoft.com/office/drawing/2014/main" id="{0E670452-C5F6-7AC0-3079-FC4224F70623}"/>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244;p19">
              <a:extLst>
                <a:ext uri="{FF2B5EF4-FFF2-40B4-BE49-F238E27FC236}">
                  <a16:creationId xmlns:a16="http://schemas.microsoft.com/office/drawing/2014/main" id="{FE94C55E-A6B3-909C-B515-5E9C8DE88C9E}"/>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245;p19">
              <a:extLst>
                <a:ext uri="{FF2B5EF4-FFF2-40B4-BE49-F238E27FC236}">
                  <a16:creationId xmlns:a16="http://schemas.microsoft.com/office/drawing/2014/main" id="{B4E742B9-0A84-AB6E-EB93-D8379E5764BF}"/>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246;p19">
              <a:extLst>
                <a:ext uri="{FF2B5EF4-FFF2-40B4-BE49-F238E27FC236}">
                  <a16:creationId xmlns:a16="http://schemas.microsoft.com/office/drawing/2014/main" id="{D875C336-CEBC-7FAA-8DB0-53158B36B343}"/>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1" name="Google Shape;1247;p19">
            <a:extLst>
              <a:ext uri="{FF2B5EF4-FFF2-40B4-BE49-F238E27FC236}">
                <a16:creationId xmlns:a16="http://schemas.microsoft.com/office/drawing/2014/main" id="{7D17AF3A-1702-3391-F874-A627D07299F3}"/>
              </a:ext>
            </a:extLst>
          </p:cNvPr>
          <p:cNvGrpSpPr/>
          <p:nvPr/>
        </p:nvGrpSpPr>
        <p:grpSpPr>
          <a:xfrm rot="5400000">
            <a:off x="6850310" y="110026"/>
            <a:ext cx="960975" cy="983875"/>
            <a:chOff x="1459725" y="3033450"/>
            <a:chExt cx="960975" cy="983875"/>
          </a:xfrm>
        </p:grpSpPr>
        <p:sp>
          <p:nvSpPr>
            <p:cNvPr id="22" name="Google Shape;1248;p19">
              <a:extLst>
                <a:ext uri="{FF2B5EF4-FFF2-40B4-BE49-F238E27FC236}">
                  <a16:creationId xmlns:a16="http://schemas.microsoft.com/office/drawing/2014/main" id="{94F86B4D-7B0F-E12F-F411-8652483E74DB}"/>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249;p19">
              <a:extLst>
                <a:ext uri="{FF2B5EF4-FFF2-40B4-BE49-F238E27FC236}">
                  <a16:creationId xmlns:a16="http://schemas.microsoft.com/office/drawing/2014/main" id="{813037FC-29B7-EA8D-7028-69DEF1B5DE5D}"/>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rgbClr val="4884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250;p19">
              <a:extLst>
                <a:ext uri="{FF2B5EF4-FFF2-40B4-BE49-F238E27FC236}">
                  <a16:creationId xmlns:a16="http://schemas.microsoft.com/office/drawing/2014/main" id="{161DDE89-443D-19C9-4C64-AC87CDD56D90}"/>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251;p19">
              <a:extLst>
                <a:ext uri="{FF2B5EF4-FFF2-40B4-BE49-F238E27FC236}">
                  <a16:creationId xmlns:a16="http://schemas.microsoft.com/office/drawing/2014/main" id="{B13D870C-D284-E7A9-B742-860D7AD71F59}"/>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rgbClr val="4884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 name="Google Shape;1252;p19">
            <a:extLst>
              <a:ext uri="{FF2B5EF4-FFF2-40B4-BE49-F238E27FC236}">
                <a16:creationId xmlns:a16="http://schemas.microsoft.com/office/drawing/2014/main" id="{311356F2-9B5D-AA1B-C515-2D06F8ADA470}"/>
              </a:ext>
            </a:extLst>
          </p:cNvPr>
          <p:cNvGrpSpPr/>
          <p:nvPr/>
        </p:nvGrpSpPr>
        <p:grpSpPr>
          <a:xfrm rot="-5400000">
            <a:off x="3455470" y="289218"/>
            <a:ext cx="826650" cy="1041725"/>
            <a:chOff x="2030500" y="3653500"/>
            <a:chExt cx="826650" cy="1041725"/>
          </a:xfrm>
        </p:grpSpPr>
        <p:sp>
          <p:nvSpPr>
            <p:cNvPr id="27" name="Google Shape;1253;p19">
              <a:extLst>
                <a:ext uri="{FF2B5EF4-FFF2-40B4-BE49-F238E27FC236}">
                  <a16:creationId xmlns:a16="http://schemas.microsoft.com/office/drawing/2014/main" id="{1CFEA6AE-6289-E9FA-CE48-BAD734FD0EB2}"/>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254;p19">
              <a:extLst>
                <a:ext uri="{FF2B5EF4-FFF2-40B4-BE49-F238E27FC236}">
                  <a16:creationId xmlns:a16="http://schemas.microsoft.com/office/drawing/2014/main" id="{7924D900-4DFC-4DE0-C9C2-91FFD1D6D1E2}"/>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255;p19">
              <a:extLst>
                <a:ext uri="{FF2B5EF4-FFF2-40B4-BE49-F238E27FC236}">
                  <a16:creationId xmlns:a16="http://schemas.microsoft.com/office/drawing/2014/main" id="{2B225656-6CE0-61E7-CD64-F46CEB07919A}"/>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256;p19">
              <a:extLst>
                <a:ext uri="{FF2B5EF4-FFF2-40B4-BE49-F238E27FC236}">
                  <a16:creationId xmlns:a16="http://schemas.microsoft.com/office/drawing/2014/main" id="{D3A8CDE4-3E53-2097-BFD8-C443F346A9EC}"/>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257;p19">
              <a:extLst>
                <a:ext uri="{FF2B5EF4-FFF2-40B4-BE49-F238E27FC236}">
                  <a16:creationId xmlns:a16="http://schemas.microsoft.com/office/drawing/2014/main" id="{66750F16-49A6-9705-1BC9-4CF04987224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258;p19">
              <a:extLst>
                <a:ext uri="{FF2B5EF4-FFF2-40B4-BE49-F238E27FC236}">
                  <a16:creationId xmlns:a16="http://schemas.microsoft.com/office/drawing/2014/main" id="{4755DA6C-9704-B2AC-BBAB-803FC004C21C}"/>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259;p19">
              <a:extLst>
                <a:ext uri="{FF2B5EF4-FFF2-40B4-BE49-F238E27FC236}">
                  <a16:creationId xmlns:a16="http://schemas.microsoft.com/office/drawing/2014/main" id="{563DD245-E114-9D14-F850-CD88C0BD9926}"/>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260;p19">
              <a:extLst>
                <a:ext uri="{FF2B5EF4-FFF2-40B4-BE49-F238E27FC236}">
                  <a16:creationId xmlns:a16="http://schemas.microsoft.com/office/drawing/2014/main" id="{E6CF8159-3D3F-BE08-B6F9-3BCB5CE96524}"/>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261;p19">
              <a:extLst>
                <a:ext uri="{FF2B5EF4-FFF2-40B4-BE49-F238E27FC236}">
                  <a16:creationId xmlns:a16="http://schemas.microsoft.com/office/drawing/2014/main" id="{C2E86FE1-1907-2CB8-F4FF-ABF9E1C6CF00}"/>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262;p19">
              <a:extLst>
                <a:ext uri="{FF2B5EF4-FFF2-40B4-BE49-F238E27FC236}">
                  <a16:creationId xmlns:a16="http://schemas.microsoft.com/office/drawing/2014/main" id="{F2C1B64F-822C-CC04-D2AE-967FBA53B72F}"/>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263;p19">
              <a:extLst>
                <a:ext uri="{FF2B5EF4-FFF2-40B4-BE49-F238E27FC236}">
                  <a16:creationId xmlns:a16="http://schemas.microsoft.com/office/drawing/2014/main" id="{B4DFEECD-0C5E-E69A-86ED-3025AB1723CF}"/>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264;p19">
              <a:extLst>
                <a:ext uri="{FF2B5EF4-FFF2-40B4-BE49-F238E27FC236}">
                  <a16:creationId xmlns:a16="http://schemas.microsoft.com/office/drawing/2014/main" id="{7197E29B-02CD-4777-4682-06DC154E63DF}"/>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265;p19">
              <a:extLst>
                <a:ext uri="{FF2B5EF4-FFF2-40B4-BE49-F238E27FC236}">
                  <a16:creationId xmlns:a16="http://schemas.microsoft.com/office/drawing/2014/main" id="{E756E141-4272-D46D-33DA-DD57A3D7F8B5}"/>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266;p19">
              <a:extLst>
                <a:ext uri="{FF2B5EF4-FFF2-40B4-BE49-F238E27FC236}">
                  <a16:creationId xmlns:a16="http://schemas.microsoft.com/office/drawing/2014/main" id="{EAF7522B-E816-47C5-DEE8-D4F707DAEAD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267;p19">
              <a:extLst>
                <a:ext uri="{FF2B5EF4-FFF2-40B4-BE49-F238E27FC236}">
                  <a16:creationId xmlns:a16="http://schemas.microsoft.com/office/drawing/2014/main" id="{BEECCCFD-4CF8-15C5-FFDD-94261A6F32C8}"/>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268;p19">
              <a:extLst>
                <a:ext uri="{FF2B5EF4-FFF2-40B4-BE49-F238E27FC236}">
                  <a16:creationId xmlns:a16="http://schemas.microsoft.com/office/drawing/2014/main" id="{D801305C-E234-A75E-BFDD-30B8A72424AA}"/>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269;p19">
              <a:extLst>
                <a:ext uri="{FF2B5EF4-FFF2-40B4-BE49-F238E27FC236}">
                  <a16:creationId xmlns:a16="http://schemas.microsoft.com/office/drawing/2014/main" id="{CEE8E2FA-A5BA-5AC4-57BF-3B5524D5AAB2}"/>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270;p19">
              <a:extLst>
                <a:ext uri="{FF2B5EF4-FFF2-40B4-BE49-F238E27FC236}">
                  <a16:creationId xmlns:a16="http://schemas.microsoft.com/office/drawing/2014/main" id="{DBF2D130-6162-BE7B-D497-0B40FD299596}"/>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271;p19">
              <a:extLst>
                <a:ext uri="{FF2B5EF4-FFF2-40B4-BE49-F238E27FC236}">
                  <a16:creationId xmlns:a16="http://schemas.microsoft.com/office/drawing/2014/main" id="{35C6F6DD-5FA9-2693-EF41-1D4060DAC559}"/>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272;p19">
              <a:extLst>
                <a:ext uri="{FF2B5EF4-FFF2-40B4-BE49-F238E27FC236}">
                  <a16:creationId xmlns:a16="http://schemas.microsoft.com/office/drawing/2014/main" id="{E1BDB311-79E9-B9E5-8EB9-CD83A4A7F152}"/>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273;p19">
              <a:extLst>
                <a:ext uri="{FF2B5EF4-FFF2-40B4-BE49-F238E27FC236}">
                  <a16:creationId xmlns:a16="http://schemas.microsoft.com/office/drawing/2014/main" id="{65931183-6FDE-51C0-5400-97B313DCF633}"/>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274;p19">
              <a:extLst>
                <a:ext uri="{FF2B5EF4-FFF2-40B4-BE49-F238E27FC236}">
                  <a16:creationId xmlns:a16="http://schemas.microsoft.com/office/drawing/2014/main" id="{DDD559D7-1649-F304-705F-5F8F1432C986}"/>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275;p19">
              <a:extLst>
                <a:ext uri="{FF2B5EF4-FFF2-40B4-BE49-F238E27FC236}">
                  <a16:creationId xmlns:a16="http://schemas.microsoft.com/office/drawing/2014/main" id="{A5BDDFB2-FC96-4291-6518-2380F69E30FB}"/>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276;p19">
              <a:extLst>
                <a:ext uri="{FF2B5EF4-FFF2-40B4-BE49-F238E27FC236}">
                  <a16:creationId xmlns:a16="http://schemas.microsoft.com/office/drawing/2014/main" id="{C5F762EE-DBDC-4792-B8DA-83DCFD337083}"/>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277;p19">
              <a:extLst>
                <a:ext uri="{FF2B5EF4-FFF2-40B4-BE49-F238E27FC236}">
                  <a16:creationId xmlns:a16="http://schemas.microsoft.com/office/drawing/2014/main" id="{8E1400BA-162B-A24D-DE2F-3391F6BDA3B3}"/>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278;p19">
              <a:extLst>
                <a:ext uri="{FF2B5EF4-FFF2-40B4-BE49-F238E27FC236}">
                  <a16:creationId xmlns:a16="http://schemas.microsoft.com/office/drawing/2014/main" id="{166D9232-88CA-C762-784F-664333C82CEA}"/>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279;p19">
              <a:extLst>
                <a:ext uri="{FF2B5EF4-FFF2-40B4-BE49-F238E27FC236}">
                  <a16:creationId xmlns:a16="http://schemas.microsoft.com/office/drawing/2014/main" id="{0BC5BC8E-3B96-A7EB-8798-CC83E8911DD5}"/>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280;p19">
              <a:extLst>
                <a:ext uri="{FF2B5EF4-FFF2-40B4-BE49-F238E27FC236}">
                  <a16:creationId xmlns:a16="http://schemas.microsoft.com/office/drawing/2014/main" id="{C4C94F7C-695F-4DDE-4567-F5420F02A57C}"/>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281;p19">
              <a:extLst>
                <a:ext uri="{FF2B5EF4-FFF2-40B4-BE49-F238E27FC236}">
                  <a16:creationId xmlns:a16="http://schemas.microsoft.com/office/drawing/2014/main" id="{CFE118CA-94ED-B270-13B9-F6DA3A60FA28}"/>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04" name="Freeform 4"/>
          <p:cNvSpPr/>
          <p:nvPr/>
        </p:nvSpPr>
        <p:spPr>
          <a:xfrm>
            <a:off x="5207822" y="747050"/>
            <a:ext cx="4100101" cy="4114800"/>
          </a:xfrm>
          <a:custGeom>
            <a:avLst/>
            <a:gdLst/>
            <a:ahLst/>
            <a:cxnLst/>
            <a:rect l="l" t="t" r="r" b="b"/>
            <a:pathLst>
              <a:path w="3350814" h="4114800">
                <a:moveTo>
                  <a:pt x="0" y="0"/>
                </a:moveTo>
                <a:lnTo>
                  <a:pt x="3350814" y="0"/>
                </a:lnTo>
                <a:lnTo>
                  <a:pt x="3350814"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grpSp>
        <p:nvGrpSpPr>
          <p:cNvPr id="205" name="Google Shape;136;p3">
            <a:extLst>
              <a:ext uri="{FF2B5EF4-FFF2-40B4-BE49-F238E27FC236}">
                <a16:creationId xmlns:a16="http://schemas.microsoft.com/office/drawing/2014/main" id="{C0F1FCC3-22B8-7B69-49B3-F70568AD9108}"/>
              </a:ext>
            </a:extLst>
          </p:cNvPr>
          <p:cNvGrpSpPr/>
          <p:nvPr/>
        </p:nvGrpSpPr>
        <p:grpSpPr>
          <a:xfrm>
            <a:off x="6510140" y="32"/>
            <a:ext cx="2634163" cy="1149414"/>
            <a:chOff x="4955225" y="742325"/>
            <a:chExt cx="2025500" cy="883825"/>
          </a:xfrm>
        </p:grpSpPr>
        <p:sp>
          <p:nvSpPr>
            <p:cNvPr id="206" name="Google Shape;137;p3">
              <a:extLst>
                <a:ext uri="{FF2B5EF4-FFF2-40B4-BE49-F238E27FC236}">
                  <a16:creationId xmlns:a16="http://schemas.microsoft.com/office/drawing/2014/main" id="{CD71D9D8-69D5-3B1E-40BF-D69422149BF9}"/>
                </a:ext>
              </a:extLst>
            </p:cNvPr>
            <p:cNvSpPr/>
            <p:nvPr/>
          </p:nvSpPr>
          <p:spPr>
            <a:xfrm>
              <a:off x="4955225" y="742325"/>
              <a:ext cx="2025500" cy="857900"/>
            </a:xfrm>
            <a:custGeom>
              <a:avLst/>
              <a:gdLst/>
              <a:ahLst/>
              <a:cxnLst/>
              <a:rect l="l" t="t" r="r" b="b"/>
              <a:pathLst>
                <a:path w="81020" h="34316" extrusionOk="0">
                  <a:moveTo>
                    <a:pt x="1" y="0"/>
                  </a:moveTo>
                  <a:cubicBezTo>
                    <a:pt x="1" y="0"/>
                    <a:pt x="7596" y="19853"/>
                    <a:pt x="33090" y="23036"/>
                  </a:cubicBezTo>
                  <a:cubicBezTo>
                    <a:pt x="58586" y="26220"/>
                    <a:pt x="75106" y="29046"/>
                    <a:pt x="81019" y="34316"/>
                  </a:cubicBezTo>
                  <a:lnTo>
                    <a:pt x="81019" y="20681"/>
                  </a:lnTo>
                  <a:cubicBezTo>
                    <a:pt x="81019" y="20681"/>
                    <a:pt x="67049" y="14522"/>
                    <a:pt x="45958" y="14522"/>
                  </a:cubicBezTo>
                  <a:cubicBezTo>
                    <a:pt x="29744" y="14522"/>
                    <a:pt x="12318" y="9316"/>
                    <a:pt x="10376"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7" name="Google Shape;138;p3">
              <a:extLst>
                <a:ext uri="{FF2B5EF4-FFF2-40B4-BE49-F238E27FC236}">
                  <a16:creationId xmlns:a16="http://schemas.microsoft.com/office/drawing/2014/main" id="{11F66876-C2A5-8117-2711-9CEB98BBC559}"/>
                </a:ext>
              </a:extLst>
            </p:cNvPr>
            <p:cNvSpPr/>
            <p:nvPr/>
          </p:nvSpPr>
          <p:spPr>
            <a:xfrm>
              <a:off x="4990100" y="742325"/>
              <a:ext cx="1990625" cy="581100"/>
            </a:xfrm>
            <a:custGeom>
              <a:avLst/>
              <a:gdLst/>
              <a:ahLst/>
              <a:cxnLst/>
              <a:rect l="l" t="t" r="r" b="b"/>
              <a:pathLst>
                <a:path w="79625" h="23244" extrusionOk="0">
                  <a:moveTo>
                    <a:pt x="1" y="0"/>
                  </a:moveTo>
                  <a:cubicBezTo>
                    <a:pt x="4577" y="3016"/>
                    <a:pt x="8850" y="6261"/>
                    <a:pt x="13396" y="9509"/>
                  </a:cubicBezTo>
                  <a:cubicBezTo>
                    <a:pt x="18775" y="13350"/>
                    <a:pt x="24921" y="15080"/>
                    <a:pt x="31451" y="16616"/>
                  </a:cubicBezTo>
                  <a:cubicBezTo>
                    <a:pt x="38558" y="18152"/>
                    <a:pt x="45859" y="19689"/>
                    <a:pt x="52966" y="20650"/>
                  </a:cubicBezTo>
                  <a:cubicBezTo>
                    <a:pt x="60456" y="21610"/>
                    <a:pt x="68140" y="21226"/>
                    <a:pt x="75632" y="22378"/>
                  </a:cubicBezTo>
                  <a:cubicBezTo>
                    <a:pt x="76993" y="22605"/>
                    <a:pt x="78320" y="22899"/>
                    <a:pt x="79624" y="23243"/>
                  </a:cubicBezTo>
                  <a:lnTo>
                    <a:pt x="79624" y="20681"/>
                  </a:lnTo>
                  <a:cubicBezTo>
                    <a:pt x="79624" y="20681"/>
                    <a:pt x="65654" y="14522"/>
                    <a:pt x="44563" y="14522"/>
                  </a:cubicBezTo>
                  <a:cubicBezTo>
                    <a:pt x="28349" y="14522"/>
                    <a:pt x="10923" y="9316"/>
                    <a:pt x="8981" y="0"/>
                  </a:cubicBezTo>
                  <a:close/>
                </a:path>
              </a:pathLst>
            </a:custGeom>
            <a:solidFill>
              <a:srgbClr val="4884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8" name="Google Shape;139;p3">
              <a:extLst>
                <a:ext uri="{FF2B5EF4-FFF2-40B4-BE49-F238E27FC236}">
                  <a16:creationId xmlns:a16="http://schemas.microsoft.com/office/drawing/2014/main" id="{3F761A82-2CA8-CA54-4EAA-859BD377DC3B}"/>
                </a:ext>
              </a:extLst>
            </p:cNvPr>
            <p:cNvSpPr/>
            <p:nvPr/>
          </p:nvSpPr>
          <p:spPr>
            <a:xfrm>
              <a:off x="5054225" y="742325"/>
              <a:ext cx="1926500" cy="827500"/>
            </a:xfrm>
            <a:custGeom>
              <a:avLst/>
              <a:gdLst/>
              <a:ahLst/>
              <a:cxnLst/>
              <a:rect l="l" t="t" r="r" b="b"/>
              <a:pathLst>
                <a:path w="77060" h="33100" extrusionOk="0">
                  <a:moveTo>
                    <a:pt x="0" y="0"/>
                  </a:moveTo>
                  <a:cubicBezTo>
                    <a:pt x="4197" y="5694"/>
                    <a:pt x="8911" y="11056"/>
                    <a:pt x="14778" y="15047"/>
                  </a:cubicBezTo>
                  <a:cubicBezTo>
                    <a:pt x="12636" y="14354"/>
                    <a:pt x="10529" y="13536"/>
                    <a:pt x="8467" y="12545"/>
                  </a:cubicBezTo>
                  <a:cubicBezTo>
                    <a:pt x="8424" y="12524"/>
                    <a:pt x="8381" y="12515"/>
                    <a:pt x="8341" y="12515"/>
                  </a:cubicBezTo>
                  <a:cubicBezTo>
                    <a:pt x="8100" y="12515"/>
                    <a:pt x="7947" y="12848"/>
                    <a:pt x="8199" y="13003"/>
                  </a:cubicBezTo>
                  <a:cubicBezTo>
                    <a:pt x="12779" y="15807"/>
                    <a:pt x="19084" y="18394"/>
                    <a:pt x="19217" y="18457"/>
                  </a:cubicBezTo>
                  <a:cubicBezTo>
                    <a:pt x="21140" y="19350"/>
                    <a:pt x="22720" y="20412"/>
                    <a:pt x="21937" y="20412"/>
                  </a:cubicBezTo>
                  <a:cubicBezTo>
                    <a:pt x="21870" y="20412"/>
                    <a:pt x="21785" y="20404"/>
                    <a:pt x="21681" y="20388"/>
                  </a:cubicBezTo>
                  <a:cubicBezTo>
                    <a:pt x="19814" y="19658"/>
                    <a:pt x="17982" y="18838"/>
                    <a:pt x="16166" y="17985"/>
                  </a:cubicBezTo>
                  <a:cubicBezTo>
                    <a:pt x="11884" y="15970"/>
                    <a:pt x="7818" y="13553"/>
                    <a:pt x="3779" y="11096"/>
                  </a:cubicBezTo>
                  <a:lnTo>
                    <a:pt x="3779" y="11096"/>
                  </a:lnTo>
                  <a:cubicBezTo>
                    <a:pt x="5068" y="12383"/>
                    <a:pt x="6541" y="13680"/>
                    <a:pt x="8218" y="14926"/>
                  </a:cubicBezTo>
                  <a:cubicBezTo>
                    <a:pt x="9022" y="15491"/>
                    <a:pt x="9831" y="16049"/>
                    <a:pt x="10646" y="16595"/>
                  </a:cubicBezTo>
                  <a:cubicBezTo>
                    <a:pt x="15365" y="19592"/>
                    <a:pt x="21430" y="22075"/>
                    <a:pt x="29130" y="23036"/>
                  </a:cubicBezTo>
                  <a:cubicBezTo>
                    <a:pt x="50095" y="25655"/>
                    <a:pt x="64988" y="28031"/>
                    <a:pt x="72908" y="31721"/>
                  </a:cubicBezTo>
                  <a:cubicBezTo>
                    <a:pt x="73319" y="31849"/>
                    <a:pt x="73729" y="31978"/>
                    <a:pt x="74139" y="32110"/>
                  </a:cubicBezTo>
                  <a:cubicBezTo>
                    <a:pt x="75117" y="32425"/>
                    <a:pt x="76090" y="32758"/>
                    <a:pt x="77059" y="33099"/>
                  </a:cubicBezTo>
                  <a:lnTo>
                    <a:pt x="77059" y="27786"/>
                  </a:lnTo>
                  <a:cubicBezTo>
                    <a:pt x="75255" y="26919"/>
                    <a:pt x="73404" y="26151"/>
                    <a:pt x="71507" y="25496"/>
                  </a:cubicBezTo>
                  <a:cubicBezTo>
                    <a:pt x="69388" y="24762"/>
                    <a:pt x="67099" y="24335"/>
                    <a:pt x="64896" y="23935"/>
                  </a:cubicBezTo>
                  <a:cubicBezTo>
                    <a:pt x="62653" y="23530"/>
                    <a:pt x="60399" y="23189"/>
                    <a:pt x="58145" y="22856"/>
                  </a:cubicBezTo>
                  <a:cubicBezTo>
                    <a:pt x="54321" y="22292"/>
                    <a:pt x="50509" y="21685"/>
                    <a:pt x="46693" y="21075"/>
                  </a:cubicBezTo>
                  <a:lnTo>
                    <a:pt x="46693" y="21075"/>
                  </a:lnTo>
                  <a:cubicBezTo>
                    <a:pt x="51042" y="21346"/>
                    <a:pt x="55356" y="21918"/>
                    <a:pt x="59663" y="22616"/>
                  </a:cubicBezTo>
                  <a:cubicBezTo>
                    <a:pt x="64311" y="23371"/>
                    <a:pt x="68975" y="24129"/>
                    <a:pt x="73600" y="25018"/>
                  </a:cubicBezTo>
                  <a:cubicBezTo>
                    <a:pt x="74757" y="25239"/>
                    <a:pt x="75910" y="25475"/>
                    <a:pt x="77059" y="25726"/>
                  </a:cubicBezTo>
                  <a:lnTo>
                    <a:pt x="77059" y="23707"/>
                  </a:lnTo>
                  <a:cubicBezTo>
                    <a:pt x="75016" y="23287"/>
                    <a:pt x="72962" y="22918"/>
                    <a:pt x="70903" y="22587"/>
                  </a:cubicBezTo>
                  <a:cubicBezTo>
                    <a:pt x="66097" y="21814"/>
                    <a:pt x="61263" y="21055"/>
                    <a:pt x="56417" y="20589"/>
                  </a:cubicBezTo>
                  <a:cubicBezTo>
                    <a:pt x="55617" y="20512"/>
                    <a:pt x="54819" y="20447"/>
                    <a:pt x="54019" y="20392"/>
                  </a:cubicBezTo>
                  <a:lnTo>
                    <a:pt x="54019" y="20392"/>
                  </a:lnTo>
                  <a:cubicBezTo>
                    <a:pt x="58722" y="20642"/>
                    <a:pt x="63437" y="21213"/>
                    <a:pt x="68105" y="21767"/>
                  </a:cubicBezTo>
                  <a:cubicBezTo>
                    <a:pt x="70650" y="22069"/>
                    <a:pt x="73107" y="22476"/>
                    <a:pt x="75581" y="23155"/>
                  </a:cubicBezTo>
                  <a:cubicBezTo>
                    <a:pt x="76074" y="23290"/>
                    <a:pt x="76567" y="23430"/>
                    <a:pt x="77059" y="23573"/>
                  </a:cubicBezTo>
                  <a:lnTo>
                    <a:pt x="77059" y="22969"/>
                  </a:lnTo>
                  <a:cubicBezTo>
                    <a:pt x="75523" y="22509"/>
                    <a:pt x="73979" y="22079"/>
                    <a:pt x="72405" y="21753"/>
                  </a:cubicBezTo>
                  <a:cubicBezTo>
                    <a:pt x="69966" y="21245"/>
                    <a:pt x="67443" y="21067"/>
                    <a:pt x="64967" y="20809"/>
                  </a:cubicBezTo>
                  <a:cubicBezTo>
                    <a:pt x="62385" y="20541"/>
                    <a:pt x="59801" y="20310"/>
                    <a:pt x="57212" y="20108"/>
                  </a:cubicBezTo>
                  <a:cubicBezTo>
                    <a:pt x="47188" y="19331"/>
                    <a:pt x="37226" y="18647"/>
                    <a:pt x="27137" y="17797"/>
                  </a:cubicBezTo>
                  <a:cubicBezTo>
                    <a:pt x="16408" y="16894"/>
                    <a:pt x="4990" y="6057"/>
                    <a:pt x="256"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9" name="Google Shape;140;p3">
              <a:extLst>
                <a:ext uri="{FF2B5EF4-FFF2-40B4-BE49-F238E27FC236}">
                  <a16:creationId xmlns:a16="http://schemas.microsoft.com/office/drawing/2014/main" id="{9B33739E-5B2D-C1C4-02AE-AE4783D131E1}"/>
                </a:ext>
              </a:extLst>
            </p:cNvPr>
            <p:cNvSpPr/>
            <p:nvPr/>
          </p:nvSpPr>
          <p:spPr>
            <a:xfrm>
              <a:off x="5457075" y="978950"/>
              <a:ext cx="1095125" cy="591850"/>
            </a:xfrm>
            <a:custGeom>
              <a:avLst/>
              <a:gdLst/>
              <a:ahLst/>
              <a:cxnLst/>
              <a:rect l="l" t="t" r="r" b="b"/>
              <a:pathLst>
                <a:path w="43805" h="23674" extrusionOk="0">
                  <a:moveTo>
                    <a:pt x="788" y="1"/>
                  </a:moveTo>
                  <a:cubicBezTo>
                    <a:pt x="284" y="1"/>
                    <a:pt x="1" y="156"/>
                    <a:pt x="1" y="156"/>
                  </a:cubicBezTo>
                  <a:cubicBezTo>
                    <a:pt x="1594" y="875"/>
                    <a:pt x="2563" y="2702"/>
                    <a:pt x="3150" y="4188"/>
                  </a:cubicBezTo>
                  <a:cubicBezTo>
                    <a:pt x="4203" y="6858"/>
                    <a:pt x="5069" y="9597"/>
                    <a:pt x="6144" y="12257"/>
                  </a:cubicBezTo>
                  <a:cubicBezTo>
                    <a:pt x="7277" y="15063"/>
                    <a:pt x="8644" y="17819"/>
                    <a:pt x="10892" y="19907"/>
                  </a:cubicBezTo>
                  <a:cubicBezTo>
                    <a:pt x="13712" y="22526"/>
                    <a:pt x="17811" y="23674"/>
                    <a:pt x="21616" y="23674"/>
                  </a:cubicBezTo>
                  <a:cubicBezTo>
                    <a:pt x="21829" y="23674"/>
                    <a:pt x="22042" y="23670"/>
                    <a:pt x="22253" y="23663"/>
                  </a:cubicBezTo>
                  <a:cubicBezTo>
                    <a:pt x="27612" y="23479"/>
                    <a:pt x="32600" y="20816"/>
                    <a:pt x="35967" y="16690"/>
                  </a:cubicBezTo>
                  <a:cubicBezTo>
                    <a:pt x="37539" y="14765"/>
                    <a:pt x="38752" y="12641"/>
                    <a:pt x="39924" y="10461"/>
                  </a:cubicBezTo>
                  <a:cubicBezTo>
                    <a:pt x="40415" y="9546"/>
                    <a:pt x="40929" y="8630"/>
                    <a:pt x="41611" y="7845"/>
                  </a:cubicBezTo>
                  <a:cubicBezTo>
                    <a:pt x="42105" y="7275"/>
                    <a:pt x="42846" y="6550"/>
                    <a:pt x="43640" y="6550"/>
                  </a:cubicBezTo>
                  <a:cubicBezTo>
                    <a:pt x="43695" y="6550"/>
                    <a:pt x="43750" y="6553"/>
                    <a:pt x="43804" y="6560"/>
                  </a:cubicBezTo>
                  <a:cubicBezTo>
                    <a:pt x="43687" y="6004"/>
                    <a:pt x="42807" y="5614"/>
                    <a:pt x="41852" y="5614"/>
                  </a:cubicBezTo>
                  <a:cubicBezTo>
                    <a:pt x="41129" y="5614"/>
                    <a:pt x="40364" y="5837"/>
                    <a:pt x="39853" y="6380"/>
                  </a:cubicBezTo>
                  <a:cubicBezTo>
                    <a:pt x="38632" y="7677"/>
                    <a:pt x="37665" y="9248"/>
                    <a:pt x="36761" y="10774"/>
                  </a:cubicBezTo>
                  <a:cubicBezTo>
                    <a:pt x="34707" y="14239"/>
                    <a:pt x="31996" y="17374"/>
                    <a:pt x="28371" y="19234"/>
                  </a:cubicBezTo>
                  <a:cubicBezTo>
                    <a:pt x="26305" y="20293"/>
                    <a:pt x="24008" y="20804"/>
                    <a:pt x="21708" y="20804"/>
                  </a:cubicBezTo>
                  <a:cubicBezTo>
                    <a:pt x="19743" y="20804"/>
                    <a:pt x="17775" y="20431"/>
                    <a:pt x="15947" y="19712"/>
                  </a:cubicBezTo>
                  <a:cubicBezTo>
                    <a:pt x="13059" y="18574"/>
                    <a:pt x="11441" y="16424"/>
                    <a:pt x="9839" y="13841"/>
                  </a:cubicBezTo>
                  <a:cubicBezTo>
                    <a:pt x="7912" y="10734"/>
                    <a:pt x="7728" y="7082"/>
                    <a:pt x="5767" y="4015"/>
                  </a:cubicBezTo>
                  <a:cubicBezTo>
                    <a:pt x="3573" y="585"/>
                    <a:pt x="1765" y="1"/>
                    <a:pt x="788"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0" name="Google Shape;141;p3">
              <a:extLst>
                <a:ext uri="{FF2B5EF4-FFF2-40B4-BE49-F238E27FC236}">
                  <a16:creationId xmlns:a16="http://schemas.microsoft.com/office/drawing/2014/main" id="{CE3CAFD4-374C-EDAF-3B52-E3E0B285AB42}"/>
                </a:ext>
              </a:extLst>
            </p:cNvPr>
            <p:cNvSpPr/>
            <p:nvPr/>
          </p:nvSpPr>
          <p:spPr>
            <a:xfrm>
              <a:off x="5535275" y="1082250"/>
              <a:ext cx="1016925" cy="488550"/>
            </a:xfrm>
            <a:custGeom>
              <a:avLst/>
              <a:gdLst/>
              <a:ahLst/>
              <a:cxnLst/>
              <a:rect l="l" t="t" r="r" b="b"/>
              <a:pathLst>
                <a:path w="40677" h="19542" extrusionOk="0">
                  <a:moveTo>
                    <a:pt x="1" y="0"/>
                  </a:moveTo>
                  <a:cubicBezTo>
                    <a:pt x="0" y="0"/>
                    <a:pt x="7" y="18"/>
                    <a:pt x="22" y="56"/>
                  </a:cubicBezTo>
                  <a:cubicBezTo>
                    <a:pt x="1075" y="2726"/>
                    <a:pt x="1941" y="5465"/>
                    <a:pt x="3016" y="8125"/>
                  </a:cubicBezTo>
                  <a:cubicBezTo>
                    <a:pt x="4149" y="10931"/>
                    <a:pt x="5516" y="13687"/>
                    <a:pt x="7764" y="15775"/>
                  </a:cubicBezTo>
                  <a:cubicBezTo>
                    <a:pt x="10584" y="18394"/>
                    <a:pt x="14683" y="19542"/>
                    <a:pt x="18488" y="19542"/>
                  </a:cubicBezTo>
                  <a:cubicBezTo>
                    <a:pt x="18701" y="19542"/>
                    <a:pt x="18914" y="19538"/>
                    <a:pt x="19125" y="19531"/>
                  </a:cubicBezTo>
                  <a:cubicBezTo>
                    <a:pt x="24484" y="19347"/>
                    <a:pt x="29472" y="16684"/>
                    <a:pt x="32839" y="12558"/>
                  </a:cubicBezTo>
                  <a:cubicBezTo>
                    <a:pt x="34411" y="10633"/>
                    <a:pt x="35624" y="8509"/>
                    <a:pt x="36796" y="6329"/>
                  </a:cubicBezTo>
                  <a:cubicBezTo>
                    <a:pt x="37287" y="5414"/>
                    <a:pt x="37801" y="4498"/>
                    <a:pt x="38483" y="3711"/>
                  </a:cubicBezTo>
                  <a:cubicBezTo>
                    <a:pt x="38977" y="3143"/>
                    <a:pt x="39718" y="2418"/>
                    <a:pt x="40512" y="2418"/>
                  </a:cubicBezTo>
                  <a:cubicBezTo>
                    <a:pt x="40567" y="2418"/>
                    <a:pt x="40622" y="2421"/>
                    <a:pt x="40676" y="2428"/>
                  </a:cubicBezTo>
                  <a:cubicBezTo>
                    <a:pt x="40559" y="1872"/>
                    <a:pt x="39678" y="1482"/>
                    <a:pt x="38722" y="1482"/>
                  </a:cubicBezTo>
                  <a:cubicBezTo>
                    <a:pt x="38567" y="1482"/>
                    <a:pt x="38411" y="1492"/>
                    <a:pt x="38255" y="1514"/>
                  </a:cubicBezTo>
                  <a:cubicBezTo>
                    <a:pt x="37051" y="2563"/>
                    <a:pt x="36084" y="4148"/>
                    <a:pt x="35394" y="5376"/>
                  </a:cubicBezTo>
                  <a:cubicBezTo>
                    <a:pt x="34450" y="7054"/>
                    <a:pt x="33623" y="8791"/>
                    <a:pt x="32493" y="10359"/>
                  </a:cubicBezTo>
                  <a:cubicBezTo>
                    <a:pt x="31444" y="11814"/>
                    <a:pt x="30059" y="13071"/>
                    <a:pt x="28610" y="14115"/>
                  </a:cubicBezTo>
                  <a:cubicBezTo>
                    <a:pt x="25377" y="16439"/>
                    <a:pt x="21218" y="17986"/>
                    <a:pt x="17179" y="17986"/>
                  </a:cubicBezTo>
                  <a:cubicBezTo>
                    <a:pt x="14081" y="17986"/>
                    <a:pt x="11054" y="17076"/>
                    <a:pt x="8569" y="14910"/>
                  </a:cubicBezTo>
                  <a:cubicBezTo>
                    <a:pt x="6016" y="12684"/>
                    <a:pt x="4440" y="9460"/>
                    <a:pt x="2959" y="6477"/>
                  </a:cubicBezTo>
                  <a:cubicBezTo>
                    <a:pt x="1578" y="3691"/>
                    <a:pt x="14" y="0"/>
                    <a:pt x="1"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1" name="Google Shape;142;p3">
              <a:extLst>
                <a:ext uri="{FF2B5EF4-FFF2-40B4-BE49-F238E27FC236}">
                  <a16:creationId xmlns:a16="http://schemas.microsoft.com/office/drawing/2014/main" id="{4C4C0C9E-D712-943C-74ED-46C980B8E64B}"/>
                </a:ext>
              </a:extLst>
            </p:cNvPr>
            <p:cNvSpPr/>
            <p:nvPr/>
          </p:nvSpPr>
          <p:spPr>
            <a:xfrm>
              <a:off x="5510275" y="987050"/>
              <a:ext cx="921950" cy="536475"/>
            </a:xfrm>
            <a:custGeom>
              <a:avLst/>
              <a:gdLst/>
              <a:ahLst/>
              <a:cxnLst/>
              <a:rect l="l" t="t" r="r" b="b"/>
              <a:pathLst>
                <a:path w="36878" h="21459" extrusionOk="0">
                  <a:moveTo>
                    <a:pt x="1" y="1"/>
                  </a:moveTo>
                  <a:cubicBezTo>
                    <a:pt x="1568" y="1078"/>
                    <a:pt x="2866" y="2438"/>
                    <a:pt x="3562" y="4234"/>
                  </a:cubicBezTo>
                  <a:cubicBezTo>
                    <a:pt x="4131" y="5700"/>
                    <a:pt x="4439" y="7237"/>
                    <a:pt x="4738" y="8775"/>
                  </a:cubicBezTo>
                  <a:cubicBezTo>
                    <a:pt x="5106" y="10668"/>
                    <a:pt x="5591" y="12371"/>
                    <a:pt x="6679" y="13994"/>
                  </a:cubicBezTo>
                  <a:cubicBezTo>
                    <a:pt x="7844" y="15738"/>
                    <a:pt x="9388" y="17159"/>
                    <a:pt x="11070" y="18395"/>
                  </a:cubicBezTo>
                  <a:cubicBezTo>
                    <a:pt x="13595" y="20253"/>
                    <a:pt x="16911" y="21459"/>
                    <a:pt x="20141" y="21459"/>
                  </a:cubicBezTo>
                  <a:cubicBezTo>
                    <a:pt x="21482" y="21459"/>
                    <a:pt x="22808" y="21251"/>
                    <a:pt x="24056" y="20795"/>
                  </a:cubicBezTo>
                  <a:cubicBezTo>
                    <a:pt x="28145" y="19302"/>
                    <a:pt x="31561" y="16379"/>
                    <a:pt x="33897" y="12708"/>
                  </a:cubicBezTo>
                  <a:cubicBezTo>
                    <a:pt x="34524" y="11724"/>
                    <a:pt x="35078" y="10697"/>
                    <a:pt x="35610" y="9659"/>
                  </a:cubicBezTo>
                  <a:cubicBezTo>
                    <a:pt x="36051" y="8798"/>
                    <a:pt x="36520" y="7945"/>
                    <a:pt x="36877" y="7047"/>
                  </a:cubicBezTo>
                  <a:lnTo>
                    <a:pt x="36877" y="7047"/>
                  </a:lnTo>
                  <a:cubicBezTo>
                    <a:pt x="36038" y="8115"/>
                    <a:pt x="35318" y="9296"/>
                    <a:pt x="34633" y="10450"/>
                  </a:cubicBezTo>
                  <a:cubicBezTo>
                    <a:pt x="32579" y="13915"/>
                    <a:pt x="29868" y="17050"/>
                    <a:pt x="26243" y="18910"/>
                  </a:cubicBezTo>
                  <a:cubicBezTo>
                    <a:pt x="24177" y="19969"/>
                    <a:pt x="21880" y="20480"/>
                    <a:pt x="19580" y="20480"/>
                  </a:cubicBezTo>
                  <a:cubicBezTo>
                    <a:pt x="17615" y="20480"/>
                    <a:pt x="15647" y="20107"/>
                    <a:pt x="13819" y="19388"/>
                  </a:cubicBezTo>
                  <a:cubicBezTo>
                    <a:pt x="10931" y="18250"/>
                    <a:pt x="9313" y="16100"/>
                    <a:pt x="7711" y="13517"/>
                  </a:cubicBezTo>
                  <a:cubicBezTo>
                    <a:pt x="5784" y="10410"/>
                    <a:pt x="5600" y="6758"/>
                    <a:pt x="3639" y="3691"/>
                  </a:cubicBezTo>
                  <a:cubicBezTo>
                    <a:pt x="2227" y="1484"/>
                    <a:pt x="975" y="455"/>
                    <a:pt x="1"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2" name="Google Shape;143;p3">
              <a:extLst>
                <a:ext uri="{FF2B5EF4-FFF2-40B4-BE49-F238E27FC236}">
                  <a16:creationId xmlns:a16="http://schemas.microsoft.com/office/drawing/2014/main" id="{1A8AD785-A433-45D7-4AB1-2415AF39B6AF}"/>
                </a:ext>
              </a:extLst>
            </p:cNvPr>
            <p:cNvSpPr/>
            <p:nvPr/>
          </p:nvSpPr>
          <p:spPr>
            <a:xfrm>
              <a:off x="6032300" y="1132925"/>
              <a:ext cx="519825" cy="436475"/>
            </a:xfrm>
            <a:custGeom>
              <a:avLst/>
              <a:gdLst/>
              <a:ahLst/>
              <a:cxnLst/>
              <a:rect l="l" t="t" r="r" b="b"/>
              <a:pathLst>
                <a:path w="20793" h="17459" extrusionOk="0">
                  <a:moveTo>
                    <a:pt x="20553" y="0"/>
                  </a:moveTo>
                  <a:cubicBezTo>
                    <a:pt x="18025" y="442"/>
                    <a:pt x="16227" y="2932"/>
                    <a:pt x="15011" y="5020"/>
                  </a:cubicBezTo>
                  <a:cubicBezTo>
                    <a:pt x="13877" y="6970"/>
                    <a:pt x="12984" y="9040"/>
                    <a:pt x="11637" y="10862"/>
                  </a:cubicBezTo>
                  <a:cubicBezTo>
                    <a:pt x="10358" y="12593"/>
                    <a:pt x="8683" y="13958"/>
                    <a:pt x="6806" y="14993"/>
                  </a:cubicBezTo>
                  <a:cubicBezTo>
                    <a:pt x="5458" y="15736"/>
                    <a:pt x="4015" y="16280"/>
                    <a:pt x="2550" y="16750"/>
                  </a:cubicBezTo>
                  <a:cubicBezTo>
                    <a:pt x="1711" y="17018"/>
                    <a:pt x="856" y="17236"/>
                    <a:pt x="1" y="17458"/>
                  </a:cubicBezTo>
                  <a:cubicBezTo>
                    <a:pt x="5071" y="17063"/>
                    <a:pt x="9751" y="14461"/>
                    <a:pt x="12958" y="10531"/>
                  </a:cubicBezTo>
                  <a:cubicBezTo>
                    <a:pt x="14530" y="8606"/>
                    <a:pt x="15743" y="6482"/>
                    <a:pt x="16915" y="4302"/>
                  </a:cubicBezTo>
                  <a:cubicBezTo>
                    <a:pt x="17406" y="3387"/>
                    <a:pt x="17920" y="2471"/>
                    <a:pt x="18602" y="1684"/>
                  </a:cubicBezTo>
                  <a:cubicBezTo>
                    <a:pt x="19095" y="1116"/>
                    <a:pt x="19835" y="392"/>
                    <a:pt x="20630" y="392"/>
                  </a:cubicBezTo>
                  <a:cubicBezTo>
                    <a:pt x="20681" y="392"/>
                    <a:pt x="20732" y="395"/>
                    <a:pt x="20784" y="401"/>
                  </a:cubicBezTo>
                  <a:cubicBezTo>
                    <a:pt x="20787" y="400"/>
                    <a:pt x="20791" y="398"/>
                    <a:pt x="20793" y="397"/>
                  </a:cubicBezTo>
                  <a:cubicBezTo>
                    <a:pt x="20761" y="251"/>
                    <a:pt x="20676" y="119"/>
                    <a:pt x="20553"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3" name="Google Shape;144;p3">
              <a:extLst>
                <a:ext uri="{FF2B5EF4-FFF2-40B4-BE49-F238E27FC236}">
                  <a16:creationId xmlns:a16="http://schemas.microsoft.com/office/drawing/2014/main" id="{1F042FB7-E919-E67B-2E03-2225AEC94CC1}"/>
                </a:ext>
              </a:extLst>
            </p:cNvPr>
            <p:cNvSpPr/>
            <p:nvPr/>
          </p:nvSpPr>
          <p:spPr>
            <a:xfrm>
              <a:off x="6373525" y="1365200"/>
              <a:ext cx="49125" cy="56900"/>
            </a:xfrm>
            <a:custGeom>
              <a:avLst/>
              <a:gdLst/>
              <a:ahLst/>
              <a:cxnLst/>
              <a:rect l="l" t="t" r="r" b="b"/>
              <a:pathLst>
                <a:path w="1965" h="2276" extrusionOk="0">
                  <a:moveTo>
                    <a:pt x="66" y="1"/>
                  </a:moveTo>
                  <a:cubicBezTo>
                    <a:pt x="25" y="1"/>
                    <a:pt x="0" y="51"/>
                    <a:pt x="7" y="88"/>
                  </a:cubicBezTo>
                  <a:cubicBezTo>
                    <a:pt x="70" y="550"/>
                    <a:pt x="405" y="1013"/>
                    <a:pt x="669" y="1386"/>
                  </a:cubicBezTo>
                  <a:cubicBezTo>
                    <a:pt x="918" y="1741"/>
                    <a:pt x="1141" y="2241"/>
                    <a:pt x="1611" y="2275"/>
                  </a:cubicBezTo>
                  <a:cubicBezTo>
                    <a:pt x="1618" y="2276"/>
                    <a:pt x="1625" y="2276"/>
                    <a:pt x="1631" y="2276"/>
                  </a:cubicBezTo>
                  <a:cubicBezTo>
                    <a:pt x="1798" y="2276"/>
                    <a:pt x="1901" y="2121"/>
                    <a:pt x="1916" y="1970"/>
                  </a:cubicBezTo>
                  <a:cubicBezTo>
                    <a:pt x="1964" y="1522"/>
                    <a:pt x="1414" y="1145"/>
                    <a:pt x="1134" y="849"/>
                  </a:cubicBezTo>
                  <a:cubicBezTo>
                    <a:pt x="840" y="540"/>
                    <a:pt x="487" y="170"/>
                    <a:pt x="89" y="5"/>
                  </a:cubicBezTo>
                  <a:cubicBezTo>
                    <a:pt x="81" y="2"/>
                    <a:pt x="73" y="1"/>
                    <a:pt x="66"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4" name="Google Shape;145;p3">
              <a:extLst>
                <a:ext uri="{FF2B5EF4-FFF2-40B4-BE49-F238E27FC236}">
                  <a16:creationId xmlns:a16="http://schemas.microsoft.com/office/drawing/2014/main" id="{5135686F-FDB2-BC8D-8CA9-D80E59C93BC3}"/>
                </a:ext>
              </a:extLst>
            </p:cNvPr>
            <p:cNvSpPr/>
            <p:nvPr/>
          </p:nvSpPr>
          <p:spPr>
            <a:xfrm>
              <a:off x="6395125" y="1325600"/>
              <a:ext cx="73050" cy="37725"/>
            </a:xfrm>
            <a:custGeom>
              <a:avLst/>
              <a:gdLst/>
              <a:ahLst/>
              <a:cxnLst/>
              <a:rect l="l" t="t" r="r" b="b"/>
              <a:pathLst>
                <a:path w="2922" h="1509" extrusionOk="0">
                  <a:moveTo>
                    <a:pt x="468" y="1"/>
                  </a:moveTo>
                  <a:cubicBezTo>
                    <a:pt x="339" y="1"/>
                    <a:pt x="215" y="18"/>
                    <a:pt x="104" y="61"/>
                  </a:cubicBezTo>
                  <a:cubicBezTo>
                    <a:pt x="26" y="92"/>
                    <a:pt x="0" y="176"/>
                    <a:pt x="56" y="241"/>
                  </a:cubicBezTo>
                  <a:cubicBezTo>
                    <a:pt x="325" y="556"/>
                    <a:pt x="816" y="736"/>
                    <a:pt x="1177" y="933"/>
                  </a:cubicBezTo>
                  <a:cubicBezTo>
                    <a:pt x="1585" y="1157"/>
                    <a:pt x="1940" y="1425"/>
                    <a:pt x="2409" y="1503"/>
                  </a:cubicBezTo>
                  <a:cubicBezTo>
                    <a:pt x="2432" y="1507"/>
                    <a:pt x="2454" y="1508"/>
                    <a:pt x="2476" y="1508"/>
                  </a:cubicBezTo>
                  <a:cubicBezTo>
                    <a:pt x="2758" y="1508"/>
                    <a:pt x="2921" y="1203"/>
                    <a:pt x="2722" y="964"/>
                  </a:cubicBezTo>
                  <a:cubicBezTo>
                    <a:pt x="2392" y="573"/>
                    <a:pt x="1941" y="407"/>
                    <a:pt x="1473" y="231"/>
                  </a:cubicBezTo>
                  <a:cubicBezTo>
                    <a:pt x="1189" y="124"/>
                    <a:pt x="810" y="1"/>
                    <a:pt x="468"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5" name="Google Shape;146;p3">
              <a:extLst>
                <a:ext uri="{FF2B5EF4-FFF2-40B4-BE49-F238E27FC236}">
                  <a16:creationId xmlns:a16="http://schemas.microsoft.com/office/drawing/2014/main" id="{3AF0BA9E-7E9C-E407-F148-09BA79C55F3F}"/>
                </a:ext>
              </a:extLst>
            </p:cNvPr>
            <p:cNvSpPr/>
            <p:nvPr/>
          </p:nvSpPr>
          <p:spPr>
            <a:xfrm>
              <a:off x="6256075" y="1306150"/>
              <a:ext cx="68225" cy="32650"/>
            </a:xfrm>
            <a:custGeom>
              <a:avLst/>
              <a:gdLst/>
              <a:ahLst/>
              <a:cxnLst/>
              <a:rect l="l" t="t" r="r" b="b"/>
              <a:pathLst>
                <a:path w="2729" h="1306" extrusionOk="0">
                  <a:moveTo>
                    <a:pt x="706" y="1"/>
                  </a:moveTo>
                  <a:cubicBezTo>
                    <a:pt x="542" y="1"/>
                    <a:pt x="381" y="40"/>
                    <a:pt x="233" y="137"/>
                  </a:cubicBezTo>
                  <a:cubicBezTo>
                    <a:pt x="91" y="231"/>
                    <a:pt x="0" y="445"/>
                    <a:pt x="112" y="601"/>
                  </a:cubicBezTo>
                  <a:cubicBezTo>
                    <a:pt x="380" y="974"/>
                    <a:pt x="814" y="1053"/>
                    <a:pt x="1251" y="1098"/>
                  </a:cubicBezTo>
                  <a:cubicBezTo>
                    <a:pt x="1684" y="1143"/>
                    <a:pt x="2126" y="1306"/>
                    <a:pt x="2564" y="1306"/>
                  </a:cubicBezTo>
                  <a:cubicBezTo>
                    <a:pt x="2598" y="1306"/>
                    <a:pt x="2631" y="1305"/>
                    <a:pt x="2664" y="1303"/>
                  </a:cubicBezTo>
                  <a:cubicBezTo>
                    <a:pt x="2701" y="1300"/>
                    <a:pt x="2728" y="1260"/>
                    <a:pt x="2708" y="1226"/>
                  </a:cubicBezTo>
                  <a:cubicBezTo>
                    <a:pt x="2484" y="850"/>
                    <a:pt x="2076" y="597"/>
                    <a:pt x="1716" y="367"/>
                  </a:cubicBezTo>
                  <a:cubicBezTo>
                    <a:pt x="1427" y="184"/>
                    <a:pt x="1059" y="1"/>
                    <a:pt x="706"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6" name="Google Shape;147;p3">
              <a:extLst>
                <a:ext uri="{FF2B5EF4-FFF2-40B4-BE49-F238E27FC236}">
                  <a16:creationId xmlns:a16="http://schemas.microsoft.com/office/drawing/2014/main" id="{E93F84C3-EBE0-E04C-ADD3-7535757C35E1}"/>
                </a:ext>
              </a:extLst>
            </p:cNvPr>
            <p:cNvSpPr/>
            <p:nvPr/>
          </p:nvSpPr>
          <p:spPr>
            <a:xfrm>
              <a:off x="6026000" y="1567750"/>
              <a:ext cx="41250" cy="58400"/>
            </a:xfrm>
            <a:custGeom>
              <a:avLst/>
              <a:gdLst/>
              <a:ahLst/>
              <a:cxnLst/>
              <a:rect l="l" t="t" r="r" b="b"/>
              <a:pathLst>
                <a:path w="1650" h="2336" extrusionOk="0">
                  <a:moveTo>
                    <a:pt x="1285" y="0"/>
                  </a:moveTo>
                  <a:cubicBezTo>
                    <a:pt x="1254" y="0"/>
                    <a:pt x="1220" y="7"/>
                    <a:pt x="1182" y="20"/>
                  </a:cubicBezTo>
                  <a:cubicBezTo>
                    <a:pt x="882" y="125"/>
                    <a:pt x="664" y="596"/>
                    <a:pt x="508" y="848"/>
                  </a:cubicBezTo>
                  <a:cubicBezTo>
                    <a:pt x="260" y="1248"/>
                    <a:pt x="1" y="1628"/>
                    <a:pt x="115" y="2117"/>
                  </a:cubicBezTo>
                  <a:cubicBezTo>
                    <a:pt x="150" y="2268"/>
                    <a:pt x="276" y="2335"/>
                    <a:pt x="408" y="2335"/>
                  </a:cubicBezTo>
                  <a:cubicBezTo>
                    <a:pt x="464" y="2335"/>
                    <a:pt x="520" y="2323"/>
                    <a:pt x="572" y="2301"/>
                  </a:cubicBezTo>
                  <a:cubicBezTo>
                    <a:pt x="1081" y="2084"/>
                    <a:pt x="1268" y="1527"/>
                    <a:pt x="1451" y="1045"/>
                  </a:cubicBezTo>
                  <a:cubicBezTo>
                    <a:pt x="1518" y="873"/>
                    <a:pt x="1649" y="0"/>
                    <a:pt x="128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7" name="Google Shape;148;p3">
              <a:extLst>
                <a:ext uri="{FF2B5EF4-FFF2-40B4-BE49-F238E27FC236}">
                  <a16:creationId xmlns:a16="http://schemas.microsoft.com/office/drawing/2014/main" id="{E86EE57A-C765-7F08-64FC-B7AE139A95DE}"/>
                </a:ext>
              </a:extLst>
            </p:cNvPr>
            <p:cNvSpPr/>
            <p:nvPr/>
          </p:nvSpPr>
          <p:spPr>
            <a:xfrm>
              <a:off x="6061875" y="1567125"/>
              <a:ext cx="41850" cy="58625"/>
            </a:xfrm>
            <a:custGeom>
              <a:avLst/>
              <a:gdLst/>
              <a:ahLst/>
              <a:cxnLst/>
              <a:rect l="l" t="t" r="r" b="b"/>
              <a:pathLst>
                <a:path w="1674" h="2345" extrusionOk="0">
                  <a:moveTo>
                    <a:pt x="205" y="0"/>
                  </a:moveTo>
                  <a:cubicBezTo>
                    <a:pt x="100" y="0"/>
                    <a:pt x="1" y="111"/>
                    <a:pt x="7" y="214"/>
                  </a:cubicBezTo>
                  <a:cubicBezTo>
                    <a:pt x="29" y="537"/>
                    <a:pt x="206" y="856"/>
                    <a:pt x="321" y="1155"/>
                  </a:cubicBezTo>
                  <a:cubicBezTo>
                    <a:pt x="468" y="1537"/>
                    <a:pt x="529" y="1917"/>
                    <a:pt x="810" y="2231"/>
                  </a:cubicBezTo>
                  <a:cubicBezTo>
                    <a:pt x="879" y="2309"/>
                    <a:pt x="978" y="2345"/>
                    <a:pt x="1079" y="2345"/>
                  </a:cubicBezTo>
                  <a:cubicBezTo>
                    <a:pt x="1216" y="2345"/>
                    <a:pt x="1355" y="2277"/>
                    <a:pt x="1421" y="2153"/>
                  </a:cubicBezTo>
                  <a:cubicBezTo>
                    <a:pt x="1673" y="1677"/>
                    <a:pt x="1459" y="1203"/>
                    <a:pt x="1196" y="787"/>
                  </a:cubicBezTo>
                  <a:cubicBezTo>
                    <a:pt x="979" y="445"/>
                    <a:pt x="648" y="44"/>
                    <a:pt x="220" y="1"/>
                  </a:cubicBezTo>
                  <a:cubicBezTo>
                    <a:pt x="215" y="1"/>
                    <a:pt x="210" y="0"/>
                    <a:pt x="20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8" name="Google Shape;149;p3">
              <a:extLst>
                <a:ext uri="{FF2B5EF4-FFF2-40B4-BE49-F238E27FC236}">
                  <a16:creationId xmlns:a16="http://schemas.microsoft.com/office/drawing/2014/main" id="{5AD6FB1B-C7A2-4BCC-A987-628EA10D3667}"/>
                </a:ext>
              </a:extLst>
            </p:cNvPr>
            <p:cNvSpPr/>
            <p:nvPr/>
          </p:nvSpPr>
          <p:spPr>
            <a:xfrm>
              <a:off x="5871000" y="1442600"/>
              <a:ext cx="33550" cy="61525"/>
            </a:xfrm>
            <a:custGeom>
              <a:avLst/>
              <a:gdLst/>
              <a:ahLst/>
              <a:cxnLst/>
              <a:rect l="l" t="t" r="r" b="b"/>
              <a:pathLst>
                <a:path w="1342" h="2461" extrusionOk="0">
                  <a:moveTo>
                    <a:pt x="548" y="0"/>
                  </a:moveTo>
                  <a:cubicBezTo>
                    <a:pt x="473" y="0"/>
                    <a:pt x="399" y="28"/>
                    <a:pt x="331" y="89"/>
                  </a:cubicBezTo>
                  <a:cubicBezTo>
                    <a:pt x="1" y="386"/>
                    <a:pt x="193" y="937"/>
                    <a:pt x="330" y="1283"/>
                  </a:cubicBezTo>
                  <a:cubicBezTo>
                    <a:pt x="473" y="1642"/>
                    <a:pt x="605" y="2040"/>
                    <a:pt x="813" y="2366"/>
                  </a:cubicBezTo>
                  <a:cubicBezTo>
                    <a:pt x="849" y="2423"/>
                    <a:pt x="919" y="2460"/>
                    <a:pt x="986" y="2460"/>
                  </a:cubicBezTo>
                  <a:cubicBezTo>
                    <a:pt x="1032" y="2460"/>
                    <a:pt x="1076" y="2443"/>
                    <a:pt x="1109" y="2405"/>
                  </a:cubicBezTo>
                  <a:cubicBezTo>
                    <a:pt x="1342" y="2130"/>
                    <a:pt x="1238" y="1704"/>
                    <a:pt x="1176" y="1380"/>
                  </a:cubicBezTo>
                  <a:cubicBezTo>
                    <a:pt x="1105" y="1008"/>
                    <a:pt x="1099" y="343"/>
                    <a:pt x="779" y="89"/>
                  </a:cubicBezTo>
                  <a:cubicBezTo>
                    <a:pt x="706" y="32"/>
                    <a:pt x="627" y="0"/>
                    <a:pt x="548"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9" name="Google Shape;150;p3">
              <a:extLst>
                <a:ext uri="{FF2B5EF4-FFF2-40B4-BE49-F238E27FC236}">
                  <a16:creationId xmlns:a16="http://schemas.microsoft.com/office/drawing/2014/main" id="{5E357472-DFDF-71A0-6175-6BC47F8C2B5A}"/>
                </a:ext>
              </a:extLst>
            </p:cNvPr>
            <p:cNvSpPr/>
            <p:nvPr/>
          </p:nvSpPr>
          <p:spPr>
            <a:xfrm>
              <a:off x="5732950" y="1354800"/>
              <a:ext cx="53925" cy="23875"/>
            </a:xfrm>
            <a:custGeom>
              <a:avLst/>
              <a:gdLst/>
              <a:ahLst/>
              <a:cxnLst/>
              <a:rect l="l" t="t" r="r" b="b"/>
              <a:pathLst>
                <a:path w="2157" h="955" extrusionOk="0">
                  <a:moveTo>
                    <a:pt x="1667" y="1"/>
                  </a:moveTo>
                  <a:cubicBezTo>
                    <a:pt x="1437" y="1"/>
                    <a:pt x="1218" y="111"/>
                    <a:pt x="1004" y="216"/>
                  </a:cubicBezTo>
                  <a:cubicBezTo>
                    <a:pt x="709" y="362"/>
                    <a:pt x="331" y="465"/>
                    <a:pt x="71" y="660"/>
                  </a:cubicBezTo>
                  <a:cubicBezTo>
                    <a:pt x="26" y="695"/>
                    <a:pt x="0" y="766"/>
                    <a:pt x="51" y="811"/>
                  </a:cubicBezTo>
                  <a:cubicBezTo>
                    <a:pt x="173" y="918"/>
                    <a:pt x="336" y="955"/>
                    <a:pt x="502" y="955"/>
                  </a:cubicBezTo>
                  <a:cubicBezTo>
                    <a:pt x="652" y="955"/>
                    <a:pt x="805" y="925"/>
                    <a:pt x="936" y="891"/>
                  </a:cubicBezTo>
                  <a:cubicBezTo>
                    <a:pt x="1282" y="797"/>
                    <a:pt x="1696" y="708"/>
                    <a:pt x="1985" y="485"/>
                  </a:cubicBezTo>
                  <a:cubicBezTo>
                    <a:pt x="2157" y="355"/>
                    <a:pt x="2128" y="135"/>
                    <a:pt x="1929" y="53"/>
                  </a:cubicBezTo>
                  <a:cubicBezTo>
                    <a:pt x="1840" y="16"/>
                    <a:pt x="1753" y="1"/>
                    <a:pt x="1667"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0" name="Google Shape;151;p3">
              <a:extLst>
                <a:ext uri="{FF2B5EF4-FFF2-40B4-BE49-F238E27FC236}">
                  <a16:creationId xmlns:a16="http://schemas.microsoft.com/office/drawing/2014/main" id="{3C94CB02-6807-2D61-2747-DFB5EC027E93}"/>
                </a:ext>
              </a:extLst>
            </p:cNvPr>
            <p:cNvSpPr/>
            <p:nvPr/>
          </p:nvSpPr>
          <p:spPr>
            <a:xfrm>
              <a:off x="5725075" y="1321875"/>
              <a:ext cx="32925" cy="48050"/>
            </a:xfrm>
            <a:custGeom>
              <a:avLst/>
              <a:gdLst/>
              <a:ahLst/>
              <a:cxnLst/>
              <a:rect l="l" t="t" r="r" b="b"/>
              <a:pathLst>
                <a:path w="1317" h="1922" extrusionOk="0">
                  <a:moveTo>
                    <a:pt x="948" y="0"/>
                  </a:moveTo>
                  <a:cubicBezTo>
                    <a:pt x="925" y="0"/>
                    <a:pt x="901" y="4"/>
                    <a:pt x="880" y="13"/>
                  </a:cubicBezTo>
                  <a:cubicBezTo>
                    <a:pt x="264" y="258"/>
                    <a:pt x="145" y="1123"/>
                    <a:pt x="28" y="1699"/>
                  </a:cubicBezTo>
                  <a:cubicBezTo>
                    <a:pt x="1" y="1834"/>
                    <a:pt x="97" y="1921"/>
                    <a:pt x="201" y="1921"/>
                  </a:cubicBezTo>
                  <a:cubicBezTo>
                    <a:pt x="258" y="1921"/>
                    <a:pt x="316" y="1895"/>
                    <a:pt x="359" y="1838"/>
                  </a:cubicBezTo>
                  <a:cubicBezTo>
                    <a:pt x="701" y="1377"/>
                    <a:pt x="1316" y="821"/>
                    <a:pt x="1199" y="194"/>
                  </a:cubicBezTo>
                  <a:cubicBezTo>
                    <a:pt x="1179" y="88"/>
                    <a:pt x="1059" y="0"/>
                    <a:pt x="948"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1" name="Google Shape;152;p3">
              <a:extLst>
                <a:ext uri="{FF2B5EF4-FFF2-40B4-BE49-F238E27FC236}">
                  <a16:creationId xmlns:a16="http://schemas.microsoft.com/office/drawing/2014/main" id="{71AA86B8-5692-3780-A684-374189C09644}"/>
                </a:ext>
              </a:extLst>
            </p:cNvPr>
            <p:cNvSpPr/>
            <p:nvPr/>
          </p:nvSpPr>
          <p:spPr>
            <a:xfrm>
              <a:off x="5597775" y="1364750"/>
              <a:ext cx="69950" cy="27625"/>
            </a:xfrm>
            <a:custGeom>
              <a:avLst/>
              <a:gdLst/>
              <a:ahLst/>
              <a:cxnLst/>
              <a:rect l="l" t="t" r="r" b="b"/>
              <a:pathLst>
                <a:path w="2798" h="1105" extrusionOk="0">
                  <a:moveTo>
                    <a:pt x="1667" y="1"/>
                  </a:moveTo>
                  <a:cubicBezTo>
                    <a:pt x="1048" y="1"/>
                    <a:pt x="418" y="110"/>
                    <a:pt x="128" y="653"/>
                  </a:cubicBezTo>
                  <a:cubicBezTo>
                    <a:pt x="1" y="892"/>
                    <a:pt x="185" y="1105"/>
                    <a:pt x="419" y="1105"/>
                  </a:cubicBezTo>
                  <a:cubicBezTo>
                    <a:pt x="436" y="1105"/>
                    <a:pt x="454" y="1103"/>
                    <a:pt x="472" y="1101"/>
                  </a:cubicBezTo>
                  <a:cubicBezTo>
                    <a:pt x="827" y="1051"/>
                    <a:pt x="1151" y="853"/>
                    <a:pt x="1487" y="734"/>
                  </a:cubicBezTo>
                  <a:cubicBezTo>
                    <a:pt x="1870" y="598"/>
                    <a:pt x="2251" y="460"/>
                    <a:pt x="2638" y="332"/>
                  </a:cubicBezTo>
                  <a:cubicBezTo>
                    <a:pt x="2797" y="280"/>
                    <a:pt x="2767" y="52"/>
                    <a:pt x="2600" y="45"/>
                  </a:cubicBezTo>
                  <a:cubicBezTo>
                    <a:pt x="2329" y="32"/>
                    <a:pt x="1999" y="1"/>
                    <a:pt x="1667" y="1"/>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2" name="Google Shape;153;p3">
              <a:extLst>
                <a:ext uri="{FF2B5EF4-FFF2-40B4-BE49-F238E27FC236}">
                  <a16:creationId xmlns:a16="http://schemas.microsoft.com/office/drawing/2014/main" id="{BFBFA27D-35D4-6B59-1431-5A1FCB46DB8B}"/>
                </a:ext>
              </a:extLst>
            </p:cNvPr>
            <p:cNvSpPr/>
            <p:nvPr/>
          </p:nvSpPr>
          <p:spPr>
            <a:xfrm>
              <a:off x="5533525" y="1201900"/>
              <a:ext cx="60675" cy="30100"/>
            </a:xfrm>
            <a:custGeom>
              <a:avLst/>
              <a:gdLst/>
              <a:ahLst/>
              <a:cxnLst/>
              <a:rect l="l" t="t" r="r" b="b"/>
              <a:pathLst>
                <a:path w="2427" h="1204" extrusionOk="0">
                  <a:moveTo>
                    <a:pt x="1982" y="0"/>
                  </a:moveTo>
                  <a:cubicBezTo>
                    <a:pt x="1717" y="0"/>
                    <a:pt x="1433" y="58"/>
                    <a:pt x="1196" y="113"/>
                  </a:cubicBezTo>
                  <a:cubicBezTo>
                    <a:pt x="795" y="208"/>
                    <a:pt x="445" y="366"/>
                    <a:pt x="178" y="686"/>
                  </a:cubicBezTo>
                  <a:cubicBezTo>
                    <a:pt x="1" y="900"/>
                    <a:pt x="135" y="1204"/>
                    <a:pt x="396" y="1204"/>
                  </a:cubicBezTo>
                  <a:cubicBezTo>
                    <a:pt x="421" y="1204"/>
                    <a:pt x="447" y="1201"/>
                    <a:pt x="475" y="1195"/>
                  </a:cubicBezTo>
                  <a:cubicBezTo>
                    <a:pt x="836" y="1117"/>
                    <a:pt x="1158" y="974"/>
                    <a:pt x="1492" y="817"/>
                  </a:cubicBezTo>
                  <a:cubicBezTo>
                    <a:pt x="1777" y="685"/>
                    <a:pt x="2145" y="536"/>
                    <a:pt x="2354" y="295"/>
                  </a:cubicBezTo>
                  <a:cubicBezTo>
                    <a:pt x="2427" y="210"/>
                    <a:pt x="2407" y="58"/>
                    <a:pt x="2284" y="31"/>
                  </a:cubicBezTo>
                  <a:cubicBezTo>
                    <a:pt x="2189" y="9"/>
                    <a:pt x="2087" y="0"/>
                    <a:pt x="1982"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3" name="Google Shape;154;p3">
              <a:extLst>
                <a:ext uri="{FF2B5EF4-FFF2-40B4-BE49-F238E27FC236}">
                  <a16:creationId xmlns:a16="http://schemas.microsoft.com/office/drawing/2014/main" id="{881E758F-40ED-33DD-6AE5-0004556AA520}"/>
                </a:ext>
              </a:extLst>
            </p:cNvPr>
            <p:cNvSpPr/>
            <p:nvPr/>
          </p:nvSpPr>
          <p:spPr>
            <a:xfrm>
              <a:off x="5612325" y="1080925"/>
              <a:ext cx="47275" cy="52125"/>
            </a:xfrm>
            <a:custGeom>
              <a:avLst/>
              <a:gdLst/>
              <a:ahLst/>
              <a:cxnLst/>
              <a:rect l="l" t="t" r="r" b="b"/>
              <a:pathLst>
                <a:path w="1891" h="2085" extrusionOk="0">
                  <a:moveTo>
                    <a:pt x="1397" y="1"/>
                  </a:moveTo>
                  <a:cubicBezTo>
                    <a:pt x="971" y="1"/>
                    <a:pt x="653" y="391"/>
                    <a:pt x="457" y="749"/>
                  </a:cubicBezTo>
                  <a:cubicBezTo>
                    <a:pt x="286" y="1062"/>
                    <a:pt x="1" y="1615"/>
                    <a:pt x="211" y="1964"/>
                  </a:cubicBezTo>
                  <a:cubicBezTo>
                    <a:pt x="258" y="2041"/>
                    <a:pt x="340" y="2085"/>
                    <a:pt x="427" y="2085"/>
                  </a:cubicBezTo>
                  <a:cubicBezTo>
                    <a:pt x="449" y="2085"/>
                    <a:pt x="470" y="2082"/>
                    <a:pt x="491" y="2077"/>
                  </a:cubicBezTo>
                  <a:cubicBezTo>
                    <a:pt x="785" y="2005"/>
                    <a:pt x="995" y="1638"/>
                    <a:pt x="1192" y="1428"/>
                  </a:cubicBezTo>
                  <a:cubicBezTo>
                    <a:pt x="1465" y="1136"/>
                    <a:pt x="1864" y="882"/>
                    <a:pt x="1882" y="447"/>
                  </a:cubicBezTo>
                  <a:cubicBezTo>
                    <a:pt x="1891" y="258"/>
                    <a:pt x="1742" y="58"/>
                    <a:pt x="1556" y="19"/>
                  </a:cubicBezTo>
                  <a:cubicBezTo>
                    <a:pt x="1502" y="7"/>
                    <a:pt x="1449" y="1"/>
                    <a:pt x="1397"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4" name="Google Shape;155;p3">
              <a:extLst>
                <a:ext uri="{FF2B5EF4-FFF2-40B4-BE49-F238E27FC236}">
                  <a16:creationId xmlns:a16="http://schemas.microsoft.com/office/drawing/2014/main" id="{94BACF69-268B-182B-E32E-28C82286A803}"/>
                </a:ext>
              </a:extLst>
            </p:cNvPr>
            <p:cNvSpPr/>
            <p:nvPr/>
          </p:nvSpPr>
          <p:spPr>
            <a:xfrm>
              <a:off x="5532750" y="1174150"/>
              <a:ext cx="46700" cy="21950"/>
            </a:xfrm>
            <a:custGeom>
              <a:avLst/>
              <a:gdLst/>
              <a:ahLst/>
              <a:cxnLst/>
              <a:rect l="l" t="t" r="r" b="b"/>
              <a:pathLst>
                <a:path w="1868" h="878" extrusionOk="0">
                  <a:moveTo>
                    <a:pt x="618" y="0"/>
                  </a:moveTo>
                  <a:cubicBezTo>
                    <a:pt x="456" y="0"/>
                    <a:pt x="299" y="41"/>
                    <a:pt x="167" y="153"/>
                  </a:cubicBezTo>
                  <a:cubicBezTo>
                    <a:pt x="1" y="293"/>
                    <a:pt x="36" y="629"/>
                    <a:pt x="240" y="720"/>
                  </a:cubicBezTo>
                  <a:cubicBezTo>
                    <a:pt x="489" y="831"/>
                    <a:pt x="771" y="785"/>
                    <a:pt x="1037" y="828"/>
                  </a:cubicBezTo>
                  <a:cubicBezTo>
                    <a:pt x="1182" y="851"/>
                    <a:pt x="1313" y="877"/>
                    <a:pt x="1444" y="877"/>
                  </a:cubicBezTo>
                  <a:cubicBezTo>
                    <a:pt x="1550" y="877"/>
                    <a:pt x="1655" y="860"/>
                    <a:pt x="1766" y="812"/>
                  </a:cubicBezTo>
                  <a:cubicBezTo>
                    <a:pt x="1833" y="782"/>
                    <a:pt x="1868" y="683"/>
                    <a:pt x="1845" y="617"/>
                  </a:cubicBezTo>
                  <a:cubicBezTo>
                    <a:pt x="1750" y="339"/>
                    <a:pt x="1489" y="224"/>
                    <a:pt x="1229" y="132"/>
                  </a:cubicBezTo>
                  <a:cubicBezTo>
                    <a:pt x="1039" y="65"/>
                    <a:pt x="824" y="0"/>
                    <a:pt x="618"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5" name="Google Shape;156;p3">
              <a:extLst>
                <a:ext uri="{FF2B5EF4-FFF2-40B4-BE49-F238E27FC236}">
                  <a16:creationId xmlns:a16="http://schemas.microsoft.com/office/drawing/2014/main" id="{568066AD-4E32-C96F-B56B-4904D2B2F44D}"/>
                </a:ext>
              </a:extLst>
            </p:cNvPr>
            <p:cNvSpPr/>
            <p:nvPr/>
          </p:nvSpPr>
          <p:spPr>
            <a:xfrm>
              <a:off x="5551225" y="1233500"/>
              <a:ext cx="29100" cy="43725"/>
            </a:xfrm>
            <a:custGeom>
              <a:avLst/>
              <a:gdLst/>
              <a:ahLst/>
              <a:cxnLst/>
              <a:rect l="l" t="t" r="r" b="b"/>
              <a:pathLst>
                <a:path w="1164" h="1749" extrusionOk="0">
                  <a:moveTo>
                    <a:pt x="950" y="0"/>
                  </a:moveTo>
                  <a:cubicBezTo>
                    <a:pt x="895" y="0"/>
                    <a:pt x="837" y="27"/>
                    <a:pt x="797" y="84"/>
                  </a:cubicBezTo>
                  <a:cubicBezTo>
                    <a:pt x="528" y="473"/>
                    <a:pt x="0" y="1128"/>
                    <a:pt x="283" y="1618"/>
                  </a:cubicBezTo>
                  <a:cubicBezTo>
                    <a:pt x="327" y="1694"/>
                    <a:pt x="419" y="1748"/>
                    <a:pt x="509" y="1748"/>
                  </a:cubicBezTo>
                  <a:cubicBezTo>
                    <a:pt x="532" y="1748"/>
                    <a:pt x="554" y="1745"/>
                    <a:pt x="576" y="1737"/>
                  </a:cubicBezTo>
                  <a:cubicBezTo>
                    <a:pt x="1139" y="1542"/>
                    <a:pt x="1163" y="670"/>
                    <a:pt x="1128" y="174"/>
                  </a:cubicBezTo>
                  <a:cubicBezTo>
                    <a:pt x="1120" y="64"/>
                    <a:pt x="1037" y="0"/>
                    <a:pt x="950"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6384262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791"/>
                                        </p:tgtEl>
                                        <p:attrNameLst>
                                          <p:attrName>style.visibility</p:attrName>
                                        </p:attrNameLst>
                                      </p:cBhvr>
                                      <p:to>
                                        <p:strVal val="visible"/>
                                      </p:to>
                                    </p:set>
                                    <p:animEffect transition="in" filter="fade">
                                      <p:cBhvr>
                                        <p:cTn id="7" dur="1000"/>
                                        <p:tgtEl>
                                          <p:spTgt spid="791"/>
                                        </p:tgtEl>
                                      </p:cBhvr>
                                    </p:animEffect>
                                    <p:anim calcmode="lin" valueType="num">
                                      <p:cBhvr>
                                        <p:cTn id="8" dur="1000" fill="hold"/>
                                        <p:tgtEl>
                                          <p:spTgt spid="791"/>
                                        </p:tgtEl>
                                        <p:attrNameLst>
                                          <p:attrName>ppt_x</p:attrName>
                                        </p:attrNameLst>
                                      </p:cBhvr>
                                      <p:tavLst>
                                        <p:tav tm="0">
                                          <p:val>
                                            <p:strVal val="#ppt_x"/>
                                          </p:val>
                                        </p:tav>
                                        <p:tav tm="100000">
                                          <p:val>
                                            <p:strVal val="#ppt_x"/>
                                          </p:val>
                                        </p:tav>
                                      </p:tavLst>
                                    </p:anim>
                                    <p:anim calcmode="lin" valueType="num">
                                      <p:cBhvr>
                                        <p:cTn id="9" dur="1000" fill="hold"/>
                                        <p:tgtEl>
                                          <p:spTgt spid="791"/>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826"/>
                                        </p:tgtEl>
                                        <p:attrNameLst>
                                          <p:attrName>style.visibility</p:attrName>
                                        </p:attrNameLst>
                                      </p:cBhvr>
                                      <p:to>
                                        <p:strVal val="visible"/>
                                      </p:to>
                                    </p:set>
                                    <p:animEffect transition="in" filter="fade">
                                      <p:cBhvr>
                                        <p:cTn id="12" dur="1000"/>
                                        <p:tgtEl>
                                          <p:spTgt spid="826"/>
                                        </p:tgtEl>
                                      </p:cBhvr>
                                    </p:animEffect>
                                    <p:anim calcmode="lin" valueType="num">
                                      <p:cBhvr>
                                        <p:cTn id="13" dur="1000" fill="hold"/>
                                        <p:tgtEl>
                                          <p:spTgt spid="826"/>
                                        </p:tgtEl>
                                        <p:attrNameLst>
                                          <p:attrName>ppt_x</p:attrName>
                                        </p:attrNameLst>
                                      </p:cBhvr>
                                      <p:tavLst>
                                        <p:tav tm="0">
                                          <p:val>
                                            <p:strVal val="#ppt_x"/>
                                          </p:val>
                                        </p:tav>
                                        <p:tav tm="100000">
                                          <p:val>
                                            <p:strVal val="#ppt_x"/>
                                          </p:val>
                                        </p:tav>
                                      </p:tavLst>
                                    </p:anim>
                                    <p:anim calcmode="lin" valueType="num">
                                      <p:cBhvr>
                                        <p:cTn id="14" dur="1000" fill="hold"/>
                                        <p:tgtEl>
                                          <p:spTgt spid="826"/>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831"/>
                                        </p:tgtEl>
                                        <p:attrNameLst>
                                          <p:attrName>style.visibility</p:attrName>
                                        </p:attrNameLst>
                                      </p:cBhvr>
                                      <p:to>
                                        <p:strVal val="visible"/>
                                      </p:to>
                                    </p:set>
                                    <p:animEffect transition="in" filter="fade">
                                      <p:cBhvr>
                                        <p:cTn id="17" dur="1000"/>
                                        <p:tgtEl>
                                          <p:spTgt spid="831"/>
                                        </p:tgtEl>
                                      </p:cBhvr>
                                    </p:animEffect>
                                    <p:anim calcmode="lin" valueType="num">
                                      <p:cBhvr>
                                        <p:cTn id="18" dur="1000" fill="hold"/>
                                        <p:tgtEl>
                                          <p:spTgt spid="831"/>
                                        </p:tgtEl>
                                        <p:attrNameLst>
                                          <p:attrName>ppt_x</p:attrName>
                                        </p:attrNameLst>
                                      </p:cBhvr>
                                      <p:tavLst>
                                        <p:tav tm="0">
                                          <p:val>
                                            <p:strVal val="#ppt_x"/>
                                          </p:val>
                                        </p:tav>
                                        <p:tav tm="100000">
                                          <p:val>
                                            <p:strVal val="#ppt_x"/>
                                          </p:val>
                                        </p:tav>
                                      </p:tavLst>
                                    </p:anim>
                                    <p:anim calcmode="lin" valueType="num">
                                      <p:cBhvr>
                                        <p:cTn id="19" dur="1000" fill="hold"/>
                                        <p:tgtEl>
                                          <p:spTgt spid="831"/>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708"/>
                                        </p:tgtEl>
                                        <p:attrNameLst>
                                          <p:attrName>style.visibility</p:attrName>
                                        </p:attrNameLst>
                                      </p:cBhvr>
                                      <p:to>
                                        <p:strVal val="visible"/>
                                      </p:to>
                                    </p:set>
                                    <p:animEffect transition="in" filter="fade">
                                      <p:cBhvr>
                                        <p:cTn id="22" dur="1000"/>
                                        <p:tgtEl>
                                          <p:spTgt spid="708"/>
                                        </p:tgtEl>
                                      </p:cBhvr>
                                    </p:animEffect>
                                    <p:anim calcmode="lin" valueType="num">
                                      <p:cBhvr>
                                        <p:cTn id="23" dur="1000" fill="hold"/>
                                        <p:tgtEl>
                                          <p:spTgt spid="708"/>
                                        </p:tgtEl>
                                        <p:attrNameLst>
                                          <p:attrName>ppt_x</p:attrName>
                                        </p:attrNameLst>
                                      </p:cBhvr>
                                      <p:tavLst>
                                        <p:tav tm="0">
                                          <p:val>
                                            <p:strVal val="#ppt_x"/>
                                          </p:val>
                                        </p:tav>
                                        <p:tav tm="100000">
                                          <p:val>
                                            <p:strVal val="#ppt_x"/>
                                          </p:val>
                                        </p:tav>
                                      </p:tavLst>
                                    </p:anim>
                                    <p:anim calcmode="lin" valueType="num">
                                      <p:cBhvr>
                                        <p:cTn id="24" dur="1000" fill="hold"/>
                                        <p:tgtEl>
                                          <p:spTgt spid="708"/>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711"/>
                                        </p:tgtEl>
                                        <p:attrNameLst>
                                          <p:attrName>style.visibility</p:attrName>
                                        </p:attrNameLst>
                                      </p:cBhvr>
                                      <p:to>
                                        <p:strVal val="visible"/>
                                      </p:to>
                                    </p:set>
                                    <p:animEffect transition="in" filter="fade">
                                      <p:cBhvr>
                                        <p:cTn id="27" dur="1000"/>
                                        <p:tgtEl>
                                          <p:spTgt spid="711"/>
                                        </p:tgtEl>
                                      </p:cBhvr>
                                    </p:animEffect>
                                    <p:anim calcmode="lin" valueType="num">
                                      <p:cBhvr>
                                        <p:cTn id="28" dur="1000" fill="hold"/>
                                        <p:tgtEl>
                                          <p:spTgt spid="711"/>
                                        </p:tgtEl>
                                        <p:attrNameLst>
                                          <p:attrName>ppt_x</p:attrName>
                                        </p:attrNameLst>
                                      </p:cBhvr>
                                      <p:tavLst>
                                        <p:tav tm="0">
                                          <p:val>
                                            <p:strVal val="#ppt_x"/>
                                          </p:val>
                                        </p:tav>
                                        <p:tav tm="100000">
                                          <p:val>
                                            <p:strVal val="#ppt_x"/>
                                          </p:val>
                                        </p:tav>
                                      </p:tavLst>
                                    </p:anim>
                                    <p:anim calcmode="lin" valueType="num">
                                      <p:cBhvr>
                                        <p:cTn id="29" dur="1000" fill="hold"/>
                                        <p:tgtEl>
                                          <p:spTgt spid="711"/>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786"/>
                                        </p:tgtEl>
                                        <p:attrNameLst>
                                          <p:attrName>style.visibility</p:attrName>
                                        </p:attrNameLst>
                                      </p:cBhvr>
                                      <p:to>
                                        <p:strVal val="visible"/>
                                      </p:to>
                                    </p:set>
                                    <p:animEffect transition="in" filter="fade">
                                      <p:cBhvr>
                                        <p:cTn id="32" dur="1000"/>
                                        <p:tgtEl>
                                          <p:spTgt spid="786"/>
                                        </p:tgtEl>
                                      </p:cBhvr>
                                    </p:animEffect>
                                    <p:anim calcmode="lin" valueType="num">
                                      <p:cBhvr>
                                        <p:cTn id="33" dur="1000" fill="hold"/>
                                        <p:tgtEl>
                                          <p:spTgt spid="786"/>
                                        </p:tgtEl>
                                        <p:attrNameLst>
                                          <p:attrName>ppt_x</p:attrName>
                                        </p:attrNameLst>
                                      </p:cBhvr>
                                      <p:tavLst>
                                        <p:tav tm="0">
                                          <p:val>
                                            <p:strVal val="#ppt_x"/>
                                          </p:val>
                                        </p:tav>
                                        <p:tav tm="100000">
                                          <p:val>
                                            <p:strVal val="#ppt_x"/>
                                          </p:val>
                                        </p:tav>
                                      </p:tavLst>
                                    </p:anim>
                                    <p:anim calcmode="lin" valueType="num">
                                      <p:cBhvr>
                                        <p:cTn id="34" dur="1000" fill="hold"/>
                                        <p:tgtEl>
                                          <p:spTgt spid="786"/>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863"/>
                                        </p:tgtEl>
                                        <p:attrNameLst>
                                          <p:attrName>style.visibility</p:attrName>
                                        </p:attrNameLst>
                                      </p:cBhvr>
                                      <p:to>
                                        <p:strVal val="visible"/>
                                      </p:to>
                                    </p:set>
                                    <p:animEffect transition="in" filter="fade">
                                      <p:cBhvr>
                                        <p:cTn id="37" dur="1000"/>
                                        <p:tgtEl>
                                          <p:spTgt spid="863"/>
                                        </p:tgtEl>
                                      </p:cBhvr>
                                    </p:animEffect>
                                    <p:anim calcmode="lin" valueType="num">
                                      <p:cBhvr>
                                        <p:cTn id="38" dur="1000" fill="hold"/>
                                        <p:tgtEl>
                                          <p:spTgt spid="863"/>
                                        </p:tgtEl>
                                        <p:attrNameLst>
                                          <p:attrName>ppt_x</p:attrName>
                                        </p:attrNameLst>
                                      </p:cBhvr>
                                      <p:tavLst>
                                        <p:tav tm="0">
                                          <p:val>
                                            <p:strVal val="#ppt_x"/>
                                          </p:val>
                                        </p:tav>
                                        <p:tav tm="100000">
                                          <p:val>
                                            <p:strVal val="#ppt_x"/>
                                          </p:val>
                                        </p:tav>
                                      </p:tavLst>
                                    </p:anim>
                                    <p:anim calcmode="lin" valueType="num">
                                      <p:cBhvr>
                                        <p:cTn id="39" dur="1000" fill="hold"/>
                                        <p:tgtEl>
                                          <p:spTgt spid="86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872"/>
                                        </p:tgtEl>
                                        <p:attrNameLst>
                                          <p:attrName>style.visibility</p:attrName>
                                        </p:attrNameLst>
                                      </p:cBhvr>
                                      <p:to>
                                        <p:strVal val="visible"/>
                                      </p:to>
                                    </p:set>
                                    <p:animEffect transition="in" filter="fade">
                                      <p:cBhvr>
                                        <p:cTn id="42" dur="1000"/>
                                        <p:tgtEl>
                                          <p:spTgt spid="872"/>
                                        </p:tgtEl>
                                      </p:cBhvr>
                                    </p:animEffect>
                                    <p:anim calcmode="lin" valueType="num">
                                      <p:cBhvr>
                                        <p:cTn id="43" dur="1000" fill="hold"/>
                                        <p:tgtEl>
                                          <p:spTgt spid="872"/>
                                        </p:tgtEl>
                                        <p:attrNameLst>
                                          <p:attrName>ppt_x</p:attrName>
                                        </p:attrNameLst>
                                      </p:cBhvr>
                                      <p:tavLst>
                                        <p:tav tm="0">
                                          <p:val>
                                            <p:strVal val="#ppt_x"/>
                                          </p:val>
                                        </p:tav>
                                        <p:tav tm="100000">
                                          <p:val>
                                            <p:strVal val="#ppt_x"/>
                                          </p:val>
                                        </p:tav>
                                      </p:tavLst>
                                    </p:anim>
                                    <p:anim calcmode="lin" valueType="num">
                                      <p:cBhvr>
                                        <p:cTn id="44" dur="1000" fill="hold"/>
                                        <p:tgtEl>
                                          <p:spTgt spid="872"/>
                                        </p:tgtEl>
                                        <p:attrNameLst>
                                          <p:attrName>ppt_y</p:attrName>
                                        </p:attrNameLst>
                                      </p:cBhvr>
                                      <p:tavLst>
                                        <p:tav tm="0">
                                          <p:val>
                                            <p:strVal val="#ppt_y+.1"/>
                                          </p:val>
                                        </p:tav>
                                        <p:tav tm="100000">
                                          <p:val>
                                            <p:strVal val="#ppt_y"/>
                                          </p:val>
                                        </p:tav>
                                      </p:tavLst>
                                    </p:anim>
                                  </p:childTnLst>
                                </p:cTn>
                              </p:par>
                              <p:par>
                                <p:cTn id="45" presetID="16" presetClass="entr" presetSubtype="21" fill="hold"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barn(inVertical)">
                                      <p:cBhvr>
                                        <p:cTn id="47" dur="500"/>
                                        <p:tgtEl>
                                          <p:spTgt spid="15"/>
                                        </p:tgtEl>
                                      </p:cBhvr>
                                    </p:animEffect>
                                  </p:childTnLst>
                                </p:cTn>
                              </p:par>
                              <p:par>
                                <p:cTn id="48" presetID="16" presetClass="entr" presetSubtype="21"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Effect transition="in" filter="barn(inVertical)">
                                      <p:cBhvr>
                                        <p:cTn id="50" dur="500"/>
                                        <p:tgtEl>
                                          <p:spTgt spid="14"/>
                                        </p:tgtEl>
                                      </p:cBhvr>
                                    </p:animEffect>
                                  </p:childTnLst>
                                </p:cTn>
                              </p:par>
                              <p:par>
                                <p:cTn id="51" presetID="16" presetClass="entr" presetSubtype="21" fill="hold" nodeType="with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barn(inVertical)">
                                      <p:cBhvr>
                                        <p:cTn id="53" dur="500"/>
                                        <p:tgtEl>
                                          <p:spTgt spid="26"/>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down)">
                                      <p:cBhvr>
                                        <p:cTn id="56" dur="500"/>
                                        <p:tgtEl>
                                          <p:spTgt spid="13"/>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down)">
                                      <p:cBhvr>
                                        <p:cTn id="59" dur="500"/>
                                        <p:tgtEl>
                                          <p:spTgt spid="5"/>
                                        </p:tgtEl>
                                      </p:cBhvr>
                                    </p:animEffect>
                                  </p:childTnLst>
                                </p:cTn>
                              </p:par>
                              <p:par>
                                <p:cTn id="60" presetID="42" presetClass="entr" presetSubtype="0" fill="hold" nodeType="withEffect">
                                  <p:stCondLst>
                                    <p:cond delay="0"/>
                                  </p:stCondLst>
                                  <p:childTnLst>
                                    <p:set>
                                      <p:cBhvr>
                                        <p:cTn id="61" dur="1" fill="hold">
                                          <p:stCondLst>
                                            <p:cond delay="0"/>
                                          </p:stCondLst>
                                        </p:cTn>
                                        <p:tgtEl>
                                          <p:spTgt spid="205"/>
                                        </p:tgtEl>
                                        <p:attrNameLst>
                                          <p:attrName>style.visibility</p:attrName>
                                        </p:attrNameLst>
                                      </p:cBhvr>
                                      <p:to>
                                        <p:strVal val="visible"/>
                                      </p:to>
                                    </p:set>
                                    <p:animEffect transition="in" filter="fade">
                                      <p:cBhvr>
                                        <p:cTn id="62" dur="1000"/>
                                        <p:tgtEl>
                                          <p:spTgt spid="205"/>
                                        </p:tgtEl>
                                      </p:cBhvr>
                                    </p:animEffect>
                                    <p:anim calcmode="lin" valueType="num">
                                      <p:cBhvr>
                                        <p:cTn id="63" dur="1000" fill="hold"/>
                                        <p:tgtEl>
                                          <p:spTgt spid="205"/>
                                        </p:tgtEl>
                                        <p:attrNameLst>
                                          <p:attrName>ppt_x</p:attrName>
                                        </p:attrNameLst>
                                      </p:cBhvr>
                                      <p:tavLst>
                                        <p:tav tm="0">
                                          <p:val>
                                            <p:strVal val="#ppt_x"/>
                                          </p:val>
                                        </p:tav>
                                        <p:tav tm="100000">
                                          <p:val>
                                            <p:strVal val="#ppt_x"/>
                                          </p:val>
                                        </p:tav>
                                      </p:tavLst>
                                    </p:anim>
                                    <p:anim calcmode="lin" valueType="num">
                                      <p:cBhvr>
                                        <p:cTn id="64" dur="1000" fill="hold"/>
                                        <p:tgtEl>
                                          <p:spTgt spid="205"/>
                                        </p:tgtEl>
                                        <p:attrNameLst>
                                          <p:attrName>ppt_y</p:attrName>
                                        </p:attrNameLst>
                                      </p:cBhvr>
                                      <p:tavLst>
                                        <p:tav tm="0">
                                          <p:val>
                                            <p:strVal val="#ppt_y+.1"/>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204"/>
                                        </p:tgtEl>
                                        <p:attrNameLst>
                                          <p:attrName>style.visibility</p:attrName>
                                        </p:attrNameLst>
                                      </p:cBhvr>
                                      <p:to>
                                        <p:strVal val="visible"/>
                                      </p:to>
                                    </p:set>
                                    <p:anim calcmode="lin" valueType="num">
                                      <p:cBhvr additive="base">
                                        <p:cTn id="67" dur="500" fill="hold"/>
                                        <p:tgtEl>
                                          <p:spTgt spid="204"/>
                                        </p:tgtEl>
                                        <p:attrNameLst>
                                          <p:attrName>ppt_x</p:attrName>
                                        </p:attrNameLst>
                                      </p:cBhvr>
                                      <p:tavLst>
                                        <p:tav tm="0">
                                          <p:val>
                                            <p:strVal val="#ppt_x"/>
                                          </p:val>
                                        </p:tav>
                                        <p:tav tm="100000">
                                          <p:val>
                                            <p:strVal val="#ppt_x"/>
                                          </p:val>
                                        </p:tav>
                                      </p:tavLst>
                                    </p:anim>
                                    <p:anim calcmode="lin" valueType="num">
                                      <p:cBhvr additive="base">
                                        <p:cTn id="68" dur="500" fill="hold"/>
                                        <p:tgtEl>
                                          <p:spTgt spid="2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8" grpId="0" animBg="1"/>
      <p:bldP spid="786" grpId="0" animBg="1"/>
      <p:bldP spid="5" grpId="0" animBg="1"/>
      <p:bldP spid="13" grpId="0"/>
      <p:bldP spid="1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pic>
        <p:nvPicPr>
          <p:cNvPr id="44" name="Picture 43">
            <a:extLst>
              <a:ext uri="{FF2B5EF4-FFF2-40B4-BE49-F238E27FC236}">
                <a16:creationId xmlns:a16="http://schemas.microsoft.com/office/drawing/2014/main" id="{B240C73D-4345-63D6-877F-92AB35CCC050}"/>
              </a:ext>
            </a:extLst>
          </p:cNvPr>
          <p:cNvPicPr>
            <a:picLocks noChangeAspect="1"/>
          </p:cNvPicPr>
          <p:nvPr/>
        </p:nvPicPr>
        <p:blipFill>
          <a:blip r:embed="rId3"/>
          <a:stretch>
            <a:fillRect/>
          </a:stretch>
        </p:blipFill>
        <p:spPr>
          <a:xfrm>
            <a:off x="0" y="1255"/>
            <a:ext cx="9144000" cy="5140990"/>
          </a:xfrm>
          <a:prstGeom prst="rect">
            <a:avLst/>
          </a:prstGeom>
        </p:spPr>
      </p:pic>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2593641" y="1136383"/>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1213350" y="415432"/>
            <a:ext cx="6717300" cy="900300"/>
          </a:xfrm>
          <a:prstGeom prst="rect">
            <a:avLst/>
          </a:prstGeom>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Hoạt động mở đầu</a:t>
            </a:r>
            <a:endParaRPr b="1">
              <a:latin typeface="Times New Roman" panose="02020603050405020304" pitchFamily="18" charset="0"/>
              <a:cs typeface="Times New Roman" panose="02020603050405020304" pitchFamily="18" charset="0"/>
            </a:endParaRPr>
          </a:p>
        </p:txBody>
      </p:sp>
      <p:grpSp>
        <p:nvGrpSpPr>
          <p:cNvPr id="48" name="组合 2">
            <a:extLst>
              <a:ext uri="{FF2B5EF4-FFF2-40B4-BE49-F238E27FC236}">
                <a16:creationId xmlns:a16="http://schemas.microsoft.com/office/drawing/2014/main" id="{14BA4425-C716-E0BD-E771-5D7663A750E5}"/>
              </a:ext>
            </a:extLst>
          </p:cNvPr>
          <p:cNvGrpSpPr/>
          <p:nvPr/>
        </p:nvGrpSpPr>
        <p:grpSpPr>
          <a:xfrm flipH="1">
            <a:off x="252248" y="1280404"/>
            <a:ext cx="4682359" cy="2710886"/>
            <a:chOff x="-558688" y="0"/>
            <a:chExt cx="9107943" cy="6858000"/>
          </a:xfrm>
        </p:grpSpPr>
        <p:pic>
          <p:nvPicPr>
            <p:cNvPr id="49" name="图片 3">
              <a:extLst>
                <a:ext uri="{FF2B5EF4-FFF2-40B4-BE49-F238E27FC236}">
                  <a16:creationId xmlns:a16="http://schemas.microsoft.com/office/drawing/2014/main" id="{D80E3026-E03C-1C75-5F59-EE8235D950B3}"/>
                </a:ext>
              </a:extLst>
            </p:cNvPr>
            <p:cNvPicPr>
              <a:picLocks noChangeAspect="1"/>
            </p:cNvPicPr>
            <p:nvPr/>
          </p:nvPicPr>
          <p:blipFill>
            <a:blip r:embed="rId4" cstate="print">
              <a:extLst>
                <a:ext uri="{BEBA8EAE-BF5A-486C-A8C5-ECC9F3942E4B}">
                  <a14:imgProps xmlns:a14="http://schemas.microsoft.com/office/drawing/2010/main">
                    <a14:imgLayer r:embed="rId5">
                      <a14:imgEffect>
                        <a14:colorTemperature colorTemp="11200"/>
                      </a14:imgEffect>
                    </a14:imgLayer>
                  </a14:imgProps>
                </a:ext>
                <a:ext uri="{28A0092B-C50C-407E-A947-70E740481C1C}">
                  <a14:useLocalDpi xmlns:a14="http://schemas.microsoft.com/office/drawing/2010/main" val="0"/>
                </a:ext>
              </a:extLst>
            </a:blip>
            <a:stretch>
              <a:fillRect/>
            </a:stretch>
          </p:blipFill>
          <p:spPr>
            <a:xfrm>
              <a:off x="-558688" y="0"/>
              <a:ext cx="9107943" cy="6858000"/>
            </a:xfrm>
            <a:prstGeom prst="rect">
              <a:avLst/>
            </a:prstGeom>
          </p:spPr>
        </p:pic>
        <p:pic>
          <p:nvPicPr>
            <p:cNvPr id="50" name="图片 4">
              <a:extLst>
                <a:ext uri="{FF2B5EF4-FFF2-40B4-BE49-F238E27FC236}">
                  <a16:creationId xmlns:a16="http://schemas.microsoft.com/office/drawing/2014/main" id="{F069AD12-2089-2CD1-365C-8721F7361CB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83716" y="279400"/>
              <a:ext cx="8362072" cy="6299199"/>
            </a:xfrm>
            <a:prstGeom prst="rect">
              <a:avLst/>
            </a:prstGeom>
            <a:effectLst>
              <a:innerShdw blurRad="114300">
                <a:prstClr val="black"/>
              </a:innerShdw>
            </a:effectLst>
          </p:spPr>
        </p:pic>
      </p:grpSp>
      <p:sp>
        <p:nvSpPr>
          <p:cNvPr id="51" name="TextBox 12">
            <a:extLst>
              <a:ext uri="{FF2B5EF4-FFF2-40B4-BE49-F238E27FC236}">
                <a16:creationId xmlns:a16="http://schemas.microsoft.com/office/drawing/2014/main" id="{A047A51E-1D7D-F320-BA56-115AF3E102C5}"/>
              </a:ext>
            </a:extLst>
          </p:cNvPr>
          <p:cNvSpPr txBox="1"/>
          <p:nvPr/>
        </p:nvSpPr>
        <p:spPr>
          <a:xfrm>
            <a:off x="803272" y="1727906"/>
            <a:ext cx="3938564" cy="181588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800" i="1">
                <a:latin typeface="+mj-lt"/>
              </a:rPr>
              <a:t>Theo em, chúng ta </a:t>
            </a:r>
            <a:endParaRPr lang="en-US" sz="2800" i="1">
              <a:latin typeface="+mj-lt"/>
            </a:endParaRPr>
          </a:p>
          <a:p>
            <a:pPr algn="ctr"/>
            <a:r>
              <a:rPr lang="vi-VN" sz="2800" i="1">
                <a:latin typeface="+mj-lt"/>
              </a:rPr>
              <a:t>có nên nuôi nhốt các loài động vật hoang dã hay không? Vì sao?</a:t>
            </a:r>
            <a:endParaRPr lang="en-US" sz="2800">
              <a:latin typeface="+mj-lt"/>
            </a:endParaRPr>
          </a:p>
        </p:txBody>
      </p:sp>
      <p:pic>
        <p:nvPicPr>
          <p:cNvPr id="52" name="图片 34">
            <a:extLst>
              <a:ext uri="{FF2B5EF4-FFF2-40B4-BE49-F238E27FC236}">
                <a16:creationId xmlns:a16="http://schemas.microsoft.com/office/drawing/2014/main" id="{518BB1D2-039D-9697-E13B-7C9920674808}"/>
              </a:ext>
            </a:extLst>
          </p:cNvPr>
          <p:cNvPicPr>
            <a:picLocks noChangeAspect="1"/>
          </p:cNvPicPr>
          <p:nvPr/>
        </p:nvPicPr>
        <p:blipFill>
          <a:blip r:embed="rId7"/>
          <a:srcRect/>
          <a:stretch>
            <a:fillRect/>
          </a:stretch>
        </p:blipFill>
        <p:spPr>
          <a:xfrm>
            <a:off x="4741836" y="2896663"/>
            <a:ext cx="4322550" cy="2247124"/>
          </a:xfrm>
          <a:prstGeom prst="rect">
            <a:avLst/>
          </a:prstGeom>
          <a:effec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additive="base">
                                        <p:cTn id="7" dur="500" fill="hold"/>
                                        <p:tgtEl>
                                          <p:spTgt spid="52"/>
                                        </p:tgtEl>
                                        <p:attrNameLst>
                                          <p:attrName>ppt_x</p:attrName>
                                        </p:attrNameLst>
                                      </p:cBhvr>
                                      <p:tavLst>
                                        <p:tav tm="0">
                                          <p:val>
                                            <p:strVal val="#ppt_x"/>
                                          </p:val>
                                        </p:tav>
                                        <p:tav tm="100000">
                                          <p:val>
                                            <p:strVal val="#ppt_x"/>
                                          </p:val>
                                        </p:tav>
                                      </p:tavLst>
                                    </p:anim>
                                    <p:anim calcmode="lin" valueType="num">
                                      <p:cBhvr additive="base">
                                        <p:cTn id="8" dur="500" fill="hold"/>
                                        <p:tgtEl>
                                          <p:spTgt spid="5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51"/>
                                        </p:tgtEl>
                                        <p:attrNameLst>
                                          <p:attrName>style.visibility</p:attrName>
                                        </p:attrNameLst>
                                      </p:cBhvr>
                                      <p:to>
                                        <p:strVal val="visible"/>
                                      </p:to>
                                    </p:set>
                                    <p:anim calcmode="lin" valueType="num">
                                      <p:cBhvr>
                                        <p:cTn id="13" dur="500" fill="hold"/>
                                        <p:tgtEl>
                                          <p:spTgt spid="51"/>
                                        </p:tgtEl>
                                        <p:attrNameLst>
                                          <p:attrName>ppt_w</p:attrName>
                                        </p:attrNameLst>
                                      </p:cBhvr>
                                      <p:tavLst>
                                        <p:tav tm="0">
                                          <p:val>
                                            <p:fltVal val="0"/>
                                          </p:val>
                                        </p:tav>
                                        <p:tav tm="100000">
                                          <p:val>
                                            <p:strVal val="#ppt_w"/>
                                          </p:val>
                                        </p:tav>
                                      </p:tavLst>
                                    </p:anim>
                                    <p:anim calcmode="lin" valueType="num">
                                      <p:cBhvr>
                                        <p:cTn id="14" dur="500" fill="hold"/>
                                        <p:tgtEl>
                                          <p:spTgt spid="51"/>
                                        </p:tgtEl>
                                        <p:attrNameLst>
                                          <p:attrName>ppt_h</p:attrName>
                                        </p:attrNameLst>
                                      </p:cBhvr>
                                      <p:tavLst>
                                        <p:tav tm="0">
                                          <p:val>
                                            <p:fltVal val="0"/>
                                          </p:val>
                                        </p:tav>
                                        <p:tav tm="100000">
                                          <p:val>
                                            <p:strVal val="#ppt_h"/>
                                          </p:val>
                                        </p:tav>
                                      </p:tavLst>
                                    </p:anim>
                                    <p:animEffect transition="in" filter="fade">
                                      <p:cBhvr>
                                        <p:cTn id="15" dur="500"/>
                                        <p:tgtEl>
                                          <p:spTgt spid="51"/>
                                        </p:tgtEl>
                                      </p:cBhvr>
                                    </p:animEffect>
                                  </p:childTnLst>
                                </p:cTn>
                              </p:par>
                              <p:par>
                                <p:cTn id="16" presetID="53" presetClass="entr" presetSubtype="16" fill="hold" nodeType="withEffect">
                                  <p:stCondLst>
                                    <p:cond delay="0"/>
                                  </p:stCondLst>
                                  <p:childTnLst>
                                    <p:set>
                                      <p:cBhvr>
                                        <p:cTn id="17" dur="1" fill="hold">
                                          <p:stCondLst>
                                            <p:cond delay="0"/>
                                          </p:stCondLst>
                                        </p:cTn>
                                        <p:tgtEl>
                                          <p:spTgt spid="48"/>
                                        </p:tgtEl>
                                        <p:attrNameLst>
                                          <p:attrName>style.visibility</p:attrName>
                                        </p:attrNameLst>
                                      </p:cBhvr>
                                      <p:to>
                                        <p:strVal val="visible"/>
                                      </p:to>
                                    </p:set>
                                    <p:anim calcmode="lin" valueType="num">
                                      <p:cBhvr>
                                        <p:cTn id="18" dur="500" fill="hold"/>
                                        <p:tgtEl>
                                          <p:spTgt spid="48"/>
                                        </p:tgtEl>
                                        <p:attrNameLst>
                                          <p:attrName>ppt_w</p:attrName>
                                        </p:attrNameLst>
                                      </p:cBhvr>
                                      <p:tavLst>
                                        <p:tav tm="0">
                                          <p:val>
                                            <p:fltVal val="0"/>
                                          </p:val>
                                        </p:tav>
                                        <p:tav tm="100000">
                                          <p:val>
                                            <p:strVal val="#ppt_w"/>
                                          </p:val>
                                        </p:tav>
                                      </p:tavLst>
                                    </p:anim>
                                    <p:anim calcmode="lin" valueType="num">
                                      <p:cBhvr>
                                        <p:cTn id="19" dur="500" fill="hold"/>
                                        <p:tgtEl>
                                          <p:spTgt spid="48"/>
                                        </p:tgtEl>
                                        <p:attrNameLst>
                                          <p:attrName>ppt_h</p:attrName>
                                        </p:attrNameLst>
                                      </p:cBhvr>
                                      <p:tavLst>
                                        <p:tav tm="0">
                                          <p:val>
                                            <p:fltVal val="0"/>
                                          </p:val>
                                        </p:tav>
                                        <p:tav tm="100000">
                                          <p:val>
                                            <p:strVal val="#ppt_h"/>
                                          </p:val>
                                        </p:tav>
                                      </p:tavLst>
                                    </p:anim>
                                    <p:animEffect transition="in" filter="fade">
                                      <p:cBhvr>
                                        <p:cTn id="20"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3393815" y="988227"/>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2796178" y="106774"/>
            <a:ext cx="5850695" cy="900300"/>
          </a:xfrm>
          <a:prstGeom prst="rect">
            <a:avLst/>
          </a:prstGeom>
          <a:ln>
            <a:noFill/>
          </a:ln>
        </p:spPr>
        <p:txBody>
          <a:bodyPr spcFirstLastPara="1" wrap="square" lIns="91425" tIns="91425" rIns="91425" bIns="91425" anchor="ctr" anchorCtr="0">
            <a:noAutofit/>
          </a:bodyPr>
          <a:lstStyle/>
          <a:p>
            <a:pPr lvl="0"/>
            <a:r>
              <a:rPr lang="en" sz="2800" b="1">
                <a:latin typeface="Times New Roman" panose="02020603050405020304" pitchFamily="18" charset="0"/>
                <a:cs typeface="Times New Roman" panose="02020603050405020304" pitchFamily="18" charset="0"/>
              </a:rPr>
              <a:t>1. </a:t>
            </a:r>
            <a:r>
              <a:rPr lang="vi-VN" sz="2800" b="1">
                <a:latin typeface="Times New Roman" pitchFamily="18" charset="0"/>
                <a:cs typeface="Times New Roman" pitchFamily="18" charset="0"/>
              </a:rPr>
              <a:t>Tìm hiểu đề tài và nội dung bao quát của văn bản truyện</a:t>
            </a:r>
            <a:endParaRPr sz="2800" b="1">
              <a:latin typeface="Times New Roman" panose="02020603050405020304" pitchFamily="18" charset="0"/>
              <a:cs typeface="Times New Roman" panose="02020603050405020304" pitchFamily="18" charset="0"/>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387535" y="467586"/>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9" name="图片 4">
            <a:extLst>
              <a:ext uri="{FF2B5EF4-FFF2-40B4-BE49-F238E27FC236}">
                <a16:creationId xmlns:a16="http://schemas.microsoft.com/office/drawing/2014/main" id="{E4194881-57BA-5413-B2BA-58173C0EE96D}"/>
              </a:ext>
            </a:extLst>
          </p:cNvPr>
          <p:cNvPicPr>
            <a:picLocks noChangeAspect="1"/>
          </p:cNvPicPr>
          <p:nvPr/>
        </p:nvPicPr>
        <p:blipFill rotWithShape="1">
          <a:blip r:embed="rId3"/>
          <a:srcRect/>
          <a:stretch>
            <a:fillRect/>
          </a:stretch>
        </p:blipFill>
        <p:spPr>
          <a:xfrm flipH="1">
            <a:off x="576962" y="2862002"/>
            <a:ext cx="3680860" cy="2300083"/>
          </a:xfrm>
          <a:prstGeom prst="rect">
            <a:avLst/>
          </a:prstGeom>
        </p:spPr>
      </p:pic>
      <p:pic>
        <p:nvPicPr>
          <p:cNvPr id="50" name="图片 16">
            <a:extLst>
              <a:ext uri="{FF2B5EF4-FFF2-40B4-BE49-F238E27FC236}">
                <a16:creationId xmlns:a16="http://schemas.microsoft.com/office/drawing/2014/main" id="{7A68567F-5976-2E10-596C-C4A2AB02BB9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56790" y="1182014"/>
            <a:ext cx="4969614" cy="3359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 name="文本框 13">
            <a:extLst>
              <a:ext uri="{FF2B5EF4-FFF2-40B4-BE49-F238E27FC236}">
                <a16:creationId xmlns:a16="http://schemas.microsoft.com/office/drawing/2014/main" id="{3CA13ED2-BB77-3B53-5C7D-6DF5D30DEECE}"/>
              </a:ext>
            </a:extLst>
          </p:cNvPr>
          <p:cNvSpPr txBox="1"/>
          <p:nvPr/>
        </p:nvSpPr>
        <p:spPr>
          <a:xfrm>
            <a:off x="5185100" y="1976827"/>
            <a:ext cx="3015003" cy="1384995"/>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800" i="1">
                <a:latin typeface="Times New Roman" pitchFamily="18" charset="0"/>
                <a:cs typeface="Times New Roman" pitchFamily="18" charset="0"/>
              </a:rPr>
              <a:t>Xác định đ</a:t>
            </a:r>
            <a:r>
              <a:rPr lang="en-US" sz="2800" i="1">
                <a:latin typeface="Times New Roman" pitchFamily="18" charset="0"/>
                <a:cs typeface="Times New Roman" pitchFamily="18" charset="0"/>
              </a:rPr>
              <a:t>ề</a:t>
            </a:r>
            <a:r>
              <a:rPr lang="vi-VN" sz="2800" i="1">
                <a:latin typeface="Times New Roman" pitchFamily="18" charset="0"/>
                <a:cs typeface="Times New Roman" pitchFamily="18" charset="0"/>
              </a:rPr>
              <a:t> t</a:t>
            </a:r>
            <a:r>
              <a:rPr lang="en-US" sz="2800" i="1">
                <a:latin typeface="Times New Roman" pitchFamily="18" charset="0"/>
                <a:cs typeface="Times New Roman" pitchFamily="18" charset="0"/>
              </a:rPr>
              <a:t>à</a:t>
            </a:r>
            <a:r>
              <a:rPr lang="vi-VN" sz="2800" i="1">
                <a:latin typeface="Times New Roman" pitchFamily="18" charset="0"/>
                <a:cs typeface="Times New Roman" pitchFamily="18" charset="0"/>
              </a:rPr>
              <a:t>i và nội dung bao quát của văn bản.</a:t>
            </a:r>
            <a:endParaRPr lang="en-US" sz="2800">
              <a:latin typeface="Times New Roman" pitchFamily="18" charset="0"/>
              <a:cs typeface="Times New Roman" pitchFamily="18" charset="0"/>
            </a:endParaRPr>
          </a:p>
        </p:txBody>
      </p:sp>
    </p:spTree>
    <p:extLst>
      <p:ext uri="{BB962C8B-B14F-4D97-AF65-F5344CB8AC3E}">
        <p14:creationId xmlns:p14="http://schemas.microsoft.com/office/powerpoint/2010/main" val="17740289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ppt_x"/>
                                          </p:val>
                                        </p:tav>
                                        <p:tav tm="100000">
                                          <p:val>
                                            <p:strVal val="#ppt_x"/>
                                          </p:val>
                                        </p:tav>
                                      </p:tavLst>
                                    </p:anim>
                                    <p:anim calcmode="lin" valueType="num">
                                      <p:cBhvr additive="base">
                                        <p:cTn id="8" dur="500" fill="hold"/>
                                        <p:tgtEl>
                                          <p:spTgt spid="4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5"/>
                                        </p:tgtEl>
                                        <p:attrNameLst>
                                          <p:attrName>style.visibility</p:attrName>
                                        </p:attrNameLst>
                                      </p:cBhvr>
                                      <p:to>
                                        <p:strVal val="visible"/>
                                      </p:to>
                                    </p:set>
                                    <p:anim calcmode="lin" valueType="num">
                                      <p:cBhvr additive="base">
                                        <p:cTn id="11" dur="500" fill="hold"/>
                                        <p:tgtEl>
                                          <p:spTgt spid="45"/>
                                        </p:tgtEl>
                                        <p:attrNameLst>
                                          <p:attrName>ppt_x</p:attrName>
                                        </p:attrNameLst>
                                      </p:cBhvr>
                                      <p:tavLst>
                                        <p:tav tm="0">
                                          <p:val>
                                            <p:strVal val="#ppt_x"/>
                                          </p:val>
                                        </p:tav>
                                        <p:tav tm="100000">
                                          <p:val>
                                            <p:strVal val="#ppt_x"/>
                                          </p:val>
                                        </p:tav>
                                      </p:tavLst>
                                    </p:anim>
                                    <p:anim calcmode="lin" valueType="num">
                                      <p:cBhvr additive="base">
                                        <p:cTn id="12"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randombar(horizontal)">
                                      <p:cBhvr>
                                        <p:cTn id="17" dur="500"/>
                                        <p:tgtEl>
                                          <p:spTgt spid="50"/>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51"/>
                                        </p:tgtEl>
                                        <p:attrNameLst>
                                          <p:attrName>style.visibility</p:attrName>
                                        </p:attrNameLst>
                                      </p:cBhvr>
                                      <p:to>
                                        <p:strVal val="visible"/>
                                      </p:to>
                                    </p:set>
                                    <p:animEffect transition="in" filter="randombar(horizontal)">
                                      <p:cBhvr>
                                        <p:cTn id="20" dur="500"/>
                                        <p:tgtEl>
                                          <p:spTgt spid="51"/>
                                        </p:tgtEl>
                                      </p:cBhvr>
                                    </p:animEffect>
                                  </p:childTnLst>
                                </p:cTn>
                              </p:par>
                              <p:par>
                                <p:cTn id="21" presetID="2" presetClass="entr" presetSubtype="4" fill="hold"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additive="base">
                                        <p:cTn id="23" dur="500" fill="hold"/>
                                        <p:tgtEl>
                                          <p:spTgt spid="49"/>
                                        </p:tgtEl>
                                        <p:attrNameLst>
                                          <p:attrName>ppt_x</p:attrName>
                                        </p:attrNameLst>
                                      </p:cBhvr>
                                      <p:tavLst>
                                        <p:tav tm="0">
                                          <p:val>
                                            <p:strVal val="#ppt_x"/>
                                          </p:val>
                                        </p:tav>
                                        <p:tav tm="100000">
                                          <p:val>
                                            <p:strVal val="#ppt_x"/>
                                          </p:val>
                                        </p:tav>
                                      </p:tavLst>
                                    </p:anim>
                                    <p:anim calcmode="lin" valueType="num">
                                      <p:cBhvr additive="base">
                                        <p:cTn id="24"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5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3393815" y="988227"/>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2796178" y="106774"/>
            <a:ext cx="5850695" cy="900300"/>
          </a:xfrm>
          <a:prstGeom prst="rect">
            <a:avLst/>
          </a:prstGeom>
          <a:ln>
            <a:noFill/>
          </a:ln>
        </p:spPr>
        <p:txBody>
          <a:bodyPr spcFirstLastPara="1" wrap="square" lIns="91425" tIns="91425" rIns="91425" bIns="91425" anchor="ctr" anchorCtr="0">
            <a:noAutofit/>
          </a:bodyPr>
          <a:lstStyle/>
          <a:p>
            <a:pPr lvl="0"/>
            <a:r>
              <a:rPr lang="en" sz="2800" b="1">
                <a:latin typeface="Times New Roman" panose="02020603050405020304" pitchFamily="18" charset="0"/>
                <a:cs typeface="Times New Roman" panose="02020603050405020304" pitchFamily="18" charset="0"/>
              </a:rPr>
              <a:t>1. </a:t>
            </a:r>
            <a:r>
              <a:rPr lang="vi-VN" sz="2800" b="1">
                <a:latin typeface="Times New Roman" pitchFamily="18" charset="0"/>
                <a:cs typeface="Times New Roman" pitchFamily="18" charset="0"/>
              </a:rPr>
              <a:t>Tìm hiểu đề tài và nội dung bao quát của văn bản truyện</a:t>
            </a:r>
            <a:endParaRPr sz="2800" b="1">
              <a:latin typeface="Times New Roman" panose="02020603050405020304" pitchFamily="18" charset="0"/>
              <a:cs typeface="Times New Roman" panose="02020603050405020304" pitchFamily="18" charset="0"/>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387535" y="467586"/>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4" name="图片 3">
            <a:extLst>
              <a:ext uri="{FF2B5EF4-FFF2-40B4-BE49-F238E27FC236}">
                <a16:creationId xmlns:a16="http://schemas.microsoft.com/office/drawing/2014/main" id="{5381C533-8196-78E0-CD37-4DA36D779971}"/>
              </a:ext>
            </a:extLst>
          </p:cNvPr>
          <p:cNvPicPr>
            <a:picLocks noChangeAspect="1"/>
          </p:cNvPicPr>
          <p:nvPr/>
        </p:nvPicPr>
        <p:blipFill>
          <a:blip r:embed="rId3"/>
          <a:srcRect/>
          <a:stretch>
            <a:fillRect/>
          </a:stretch>
        </p:blipFill>
        <p:spPr>
          <a:xfrm rot="445339" flipH="1">
            <a:off x="4523316" y="597774"/>
            <a:ext cx="3971096" cy="3837099"/>
          </a:xfrm>
          <a:prstGeom prst="rect">
            <a:avLst/>
          </a:prstGeom>
        </p:spPr>
      </p:pic>
      <p:sp>
        <p:nvSpPr>
          <p:cNvPr id="48" name="TextBox 47">
            <a:extLst>
              <a:ext uri="{FF2B5EF4-FFF2-40B4-BE49-F238E27FC236}">
                <a16:creationId xmlns:a16="http://schemas.microsoft.com/office/drawing/2014/main" id="{D7362ADE-C797-B632-B827-D237A2D05C74}"/>
              </a:ext>
            </a:extLst>
          </p:cNvPr>
          <p:cNvSpPr txBox="1"/>
          <p:nvPr/>
        </p:nvSpPr>
        <p:spPr>
          <a:xfrm rot="460094">
            <a:off x="5295401" y="1859483"/>
            <a:ext cx="2426925" cy="1815882"/>
          </a:xfrm>
          <a:prstGeom prst="rect">
            <a:avLst/>
          </a:prstGeom>
          <a:noFill/>
        </p:spPr>
        <p:txBody>
          <a:bodyPr wrap="square">
            <a:spAutoFit/>
          </a:bodyPr>
          <a:lstStyle/>
          <a:p>
            <a:r>
              <a:rPr lang="vi-VN" sz="2800" b="1">
                <a:latin typeface="+mj-lt"/>
              </a:rPr>
              <a:t>Đề tài: </a:t>
            </a:r>
            <a:r>
              <a:rPr lang="vi-VN" sz="2800">
                <a:latin typeface="+mj-lt"/>
              </a:rPr>
              <a:t>Kỉ niệm tuổi ấu thơ về chim bồng chanh đỏ.</a:t>
            </a:r>
            <a:endParaRPr lang="en-US" sz="2800">
              <a:latin typeface="+mj-lt"/>
            </a:endParaRPr>
          </a:p>
        </p:txBody>
      </p:sp>
      <p:sp>
        <p:nvSpPr>
          <p:cNvPr id="53" name="Freeform 3"/>
          <p:cNvSpPr/>
          <p:nvPr/>
        </p:nvSpPr>
        <p:spPr>
          <a:xfrm>
            <a:off x="70945" y="1756556"/>
            <a:ext cx="4221166" cy="2842510"/>
          </a:xfrm>
          <a:custGeom>
            <a:avLst/>
            <a:gdLst/>
            <a:ahLst/>
            <a:cxnLst/>
            <a:rect l="l" t="t" r="r" b="b"/>
            <a:pathLst>
              <a:path w="7011498" h="4347129">
                <a:moveTo>
                  <a:pt x="0" y="0"/>
                </a:moveTo>
                <a:lnTo>
                  <a:pt x="7011499" y="0"/>
                </a:lnTo>
                <a:lnTo>
                  <a:pt x="7011499" y="4347129"/>
                </a:lnTo>
                <a:lnTo>
                  <a:pt x="0" y="4347129"/>
                </a:lnTo>
                <a:lnTo>
                  <a:pt x="0" y="0"/>
                </a:lnTo>
                <a:close/>
              </a:path>
            </a:pathLst>
          </a:custGeom>
          <a:blipFill>
            <a:blip r:embed="rId4"/>
            <a:stretch>
              <a:fillRect/>
            </a:stretch>
          </a:blipFill>
        </p:spPr>
      </p:sp>
    </p:spTree>
    <p:extLst>
      <p:ext uri="{BB962C8B-B14F-4D97-AF65-F5344CB8AC3E}">
        <p14:creationId xmlns:p14="http://schemas.microsoft.com/office/powerpoint/2010/main" val="28774393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ppt_x"/>
                                          </p:val>
                                        </p:tav>
                                        <p:tav tm="100000">
                                          <p:val>
                                            <p:strVal val="#ppt_x"/>
                                          </p:val>
                                        </p:tav>
                                      </p:tavLst>
                                    </p:anim>
                                    <p:anim calcmode="lin" valueType="num">
                                      <p:cBhvr additive="base">
                                        <p:cTn id="8" dur="500" fill="hold"/>
                                        <p:tgtEl>
                                          <p:spTgt spid="4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5"/>
                                        </p:tgtEl>
                                        <p:attrNameLst>
                                          <p:attrName>style.visibility</p:attrName>
                                        </p:attrNameLst>
                                      </p:cBhvr>
                                      <p:to>
                                        <p:strVal val="visible"/>
                                      </p:to>
                                    </p:set>
                                    <p:anim calcmode="lin" valueType="num">
                                      <p:cBhvr additive="base">
                                        <p:cTn id="11" dur="500" fill="hold"/>
                                        <p:tgtEl>
                                          <p:spTgt spid="45"/>
                                        </p:tgtEl>
                                        <p:attrNameLst>
                                          <p:attrName>ppt_x</p:attrName>
                                        </p:attrNameLst>
                                      </p:cBhvr>
                                      <p:tavLst>
                                        <p:tav tm="0">
                                          <p:val>
                                            <p:strVal val="#ppt_x"/>
                                          </p:val>
                                        </p:tav>
                                        <p:tav tm="100000">
                                          <p:val>
                                            <p:strVal val="#ppt_x"/>
                                          </p:val>
                                        </p:tav>
                                      </p:tavLst>
                                    </p:anim>
                                    <p:anim calcmode="lin" valueType="num">
                                      <p:cBhvr additive="base">
                                        <p:cTn id="12"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48"/>
                                        </p:tgtEl>
                                        <p:attrNameLst>
                                          <p:attrName>style.visibility</p:attrName>
                                        </p:attrNameLst>
                                      </p:cBhvr>
                                      <p:to>
                                        <p:strVal val="visible"/>
                                      </p:to>
                                    </p:set>
                                    <p:animEffect transition="in" filter="fade">
                                      <p:cBhvr>
                                        <p:cTn id="17" dur="1000"/>
                                        <p:tgtEl>
                                          <p:spTgt spid="48"/>
                                        </p:tgtEl>
                                      </p:cBhvr>
                                    </p:animEffect>
                                    <p:anim calcmode="lin" valueType="num">
                                      <p:cBhvr>
                                        <p:cTn id="18" dur="1000" fill="hold"/>
                                        <p:tgtEl>
                                          <p:spTgt spid="48"/>
                                        </p:tgtEl>
                                        <p:attrNameLst>
                                          <p:attrName>ppt_x</p:attrName>
                                        </p:attrNameLst>
                                      </p:cBhvr>
                                      <p:tavLst>
                                        <p:tav tm="0">
                                          <p:val>
                                            <p:strVal val="#ppt_x"/>
                                          </p:val>
                                        </p:tav>
                                        <p:tav tm="100000">
                                          <p:val>
                                            <p:strVal val="#ppt_x"/>
                                          </p:val>
                                        </p:tav>
                                      </p:tavLst>
                                    </p:anim>
                                    <p:anim calcmode="lin" valueType="num">
                                      <p:cBhvr>
                                        <p:cTn id="19" dur="1000" fill="hold"/>
                                        <p:tgtEl>
                                          <p:spTgt spid="48"/>
                                        </p:tgtEl>
                                        <p:attrNameLst>
                                          <p:attrName>ppt_y</p:attrName>
                                        </p:attrNameLst>
                                      </p:cBhvr>
                                      <p:tavLst>
                                        <p:tav tm="0">
                                          <p:val>
                                            <p:strVal val="#ppt_y+.1"/>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ppt_x"/>
                                          </p:val>
                                        </p:tav>
                                        <p:tav tm="100000">
                                          <p:val>
                                            <p:strVal val="#ppt_x"/>
                                          </p:val>
                                        </p:tav>
                                      </p:tavLst>
                                    </p:anim>
                                    <p:anim calcmode="lin" valueType="num">
                                      <p:cBhvr additive="base">
                                        <p:cTn id="23" dur="500" fill="hold"/>
                                        <p:tgtEl>
                                          <p:spTgt spid="44"/>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53"/>
                                        </p:tgtEl>
                                        <p:attrNameLst>
                                          <p:attrName>style.visibility</p:attrName>
                                        </p:attrNameLst>
                                      </p:cBhvr>
                                      <p:to>
                                        <p:strVal val="visible"/>
                                      </p:to>
                                    </p:set>
                                    <p:anim calcmode="lin" valueType="num">
                                      <p:cBhvr additive="base">
                                        <p:cTn id="26" dur="500" fill="hold"/>
                                        <p:tgtEl>
                                          <p:spTgt spid="53"/>
                                        </p:tgtEl>
                                        <p:attrNameLst>
                                          <p:attrName>ppt_x</p:attrName>
                                        </p:attrNameLst>
                                      </p:cBhvr>
                                      <p:tavLst>
                                        <p:tav tm="0">
                                          <p:val>
                                            <p:strVal val="#ppt_x"/>
                                          </p:val>
                                        </p:tav>
                                        <p:tav tm="100000">
                                          <p:val>
                                            <p:strVal val="#ppt_x"/>
                                          </p:val>
                                        </p:tav>
                                      </p:tavLst>
                                    </p:anim>
                                    <p:anim calcmode="lin" valueType="num">
                                      <p:cBhvr additive="base">
                                        <p:cTn id="27"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flipV="1">
            <a:off x="2918573" y="1162463"/>
            <a:ext cx="5278315" cy="11475"/>
          </a:xfrm>
          <a:prstGeom prst="straightConnector1">
            <a:avLst/>
          </a:prstGeom>
          <a:noFill/>
          <a:ln w="28575" cap="rnd" cmpd="sng">
            <a:solidFill>
              <a:schemeClr val="accent5"/>
            </a:solidFill>
            <a:prstDash val="solid"/>
            <a:round/>
            <a:headEnd type="none" w="med" len="med"/>
            <a:tailEnd type="none" w="med" len="med"/>
          </a:ln>
        </p:spPr>
      </p:cxnSp>
      <p:sp>
        <p:nvSpPr>
          <p:cNvPr id="2" name="Google Shape;1240;p19">
            <a:extLst>
              <a:ext uri="{FF2B5EF4-FFF2-40B4-BE49-F238E27FC236}">
                <a16:creationId xmlns:a16="http://schemas.microsoft.com/office/drawing/2014/main" id="{18687F88-76A7-9FBA-274D-029AFEC6EE7B}"/>
              </a:ext>
            </a:extLst>
          </p:cNvPr>
          <p:cNvSpPr/>
          <p:nvPr/>
        </p:nvSpPr>
        <p:spPr>
          <a:xfrm flipH="1">
            <a:off x="332437" y="158712"/>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26176" y="13564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 name="Google Shape;137;p16">
            <a:extLst>
              <a:ext uri="{FF2B5EF4-FFF2-40B4-BE49-F238E27FC236}">
                <a16:creationId xmlns:a16="http://schemas.microsoft.com/office/drawing/2014/main" id="{F049F0D3-6F09-8DA2-2804-30F0E8F931CB}"/>
              </a:ext>
            </a:extLst>
          </p:cNvPr>
          <p:cNvSpPr txBox="1"/>
          <p:nvPr/>
        </p:nvSpPr>
        <p:spPr>
          <a:xfrm>
            <a:off x="1616293" y="1480698"/>
            <a:ext cx="2951676" cy="3184543"/>
          </a:xfrm>
          <a:prstGeom prst="rect">
            <a:avLst/>
          </a:prstGeom>
          <a:solidFill>
            <a:schemeClr val="accent5">
              <a:lumMod val="20000"/>
              <a:lumOff val="80000"/>
            </a:schemeClr>
          </a:solidFill>
          <a:ln w="28575">
            <a:solidFill>
              <a:schemeClr val="accent1">
                <a:lumMod val="40000"/>
                <a:lumOff val="60000"/>
              </a:schemeClr>
            </a:solidFill>
            <a:prstDash val="sysDash"/>
          </a:ln>
        </p:spPr>
        <p:txBody>
          <a:bodyPr spcFirstLastPara="1" wrap="square" lIns="91425" tIns="91425" rIns="91425" bIns="91425" anchor="b" anchorCtr="0">
            <a:noAutofit/>
          </a:bodyPr>
          <a:lstStyle/>
          <a:p>
            <a:pPr algn="ctr"/>
            <a:r>
              <a:rPr lang="en-US" sz="2800" i="1">
                <a:latin typeface="Times New Roman" pitchFamily="18" charset="0"/>
                <a:cs typeface="Times New Roman" pitchFamily="18" charset="0"/>
              </a:rPr>
              <a:t>K</a:t>
            </a:r>
            <a:r>
              <a:rPr lang="vi-VN" sz="2800" i="1">
                <a:latin typeface="Times New Roman" pitchFamily="18" charset="0"/>
                <a:cs typeface="Times New Roman" pitchFamily="18" charset="0"/>
              </a:rPr>
              <a:t>ể về hai anh em Hiền và Hoài vốn yêu thích loài chim bồng chanh ở đầm nước quê hương nên đã tìm cách bắt chúng về nuôi</a:t>
            </a:r>
            <a:endParaRPr lang="en-US" sz="2800" i="1">
              <a:latin typeface="Times New Roman" pitchFamily="18" charset="0"/>
              <a:cs typeface="Times New Roman" pitchFamily="18" charset="0"/>
            </a:endParaRPr>
          </a:p>
        </p:txBody>
      </p:sp>
      <p:sp>
        <p:nvSpPr>
          <p:cNvPr id="143" name="Google Shape;143;p16">
            <a:extLst>
              <a:ext uri="{FF2B5EF4-FFF2-40B4-BE49-F238E27FC236}">
                <a16:creationId xmlns:a16="http://schemas.microsoft.com/office/drawing/2014/main" id="{2FBC394B-8628-6EB3-2DCD-1761EC54A053}"/>
              </a:ext>
            </a:extLst>
          </p:cNvPr>
          <p:cNvSpPr txBox="1"/>
          <p:nvPr/>
        </p:nvSpPr>
        <p:spPr>
          <a:xfrm>
            <a:off x="5868122" y="1653566"/>
            <a:ext cx="2657391" cy="2827447"/>
          </a:xfrm>
          <a:prstGeom prst="rect">
            <a:avLst/>
          </a:prstGeom>
          <a:solidFill>
            <a:schemeClr val="accent5">
              <a:lumMod val="20000"/>
              <a:lumOff val="80000"/>
            </a:schemeClr>
          </a:solidFill>
          <a:ln w="38100">
            <a:solidFill>
              <a:schemeClr val="accent1">
                <a:lumMod val="40000"/>
                <a:lumOff val="60000"/>
              </a:schemeClr>
            </a:solidFill>
            <a:prstDash val="sysDash"/>
          </a:ln>
        </p:spPr>
        <p:txBody>
          <a:bodyPr spcFirstLastPara="1" wrap="square" lIns="91425" tIns="91425" rIns="91425" bIns="91425" anchor="b" anchorCtr="0">
            <a:noAutofit/>
          </a:bodyPr>
          <a:lstStyle/>
          <a:p>
            <a:pPr algn="ctr"/>
            <a:r>
              <a:rPr lang="vi-VN" sz="2800" i="1">
                <a:latin typeface="+mj-lt"/>
              </a:rPr>
              <a:t>Vừa bắt xong, anh Hiền quyết định trả chim về lại tổ để vợ chồng chú có cuộc sống tự do. </a:t>
            </a:r>
            <a:endParaRPr lang="en-US" sz="2800" i="1">
              <a:latin typeface="+mj-lt"/>
              <a:cs typeface="Times New Roman" pitchFamily="18" charset="0"/>
            </a:endParaRPr>
          </a:p>
        </p:txBody>
      </p:sp>
      <p:sp>
        <p:nvSpPr>
          <p:cNvPr id="147" name="Google Shape;149;p16">
            <a:extLst>
              <a:ext uri="{FF2B5EF4-FFF2-40B4-BE49-F238E27FC236}">
                <a16:creationId xmlns:a16="http://schemas.microsoft.com/office/drawing/2014/main" id="{FBB56892-D493-CE50-004C-DC831ECA87C3}"/>
              </a:ext>
            </a:extLst>
          </p:cNvPr>
          <p:cNvSpPr txBox="1"/>
          <p:nvPr/>
        </p:nvSpPr>
        <p:spPr>
          <a:xfrm>
            <a:off x="5490895" y="1309739"/>
            <a:ext cx="3345739" cy="3600479"/>
          </a:xfrm>
          <a:prstGeom prst="rect">
            <a:avLst/>
          </a:prstGeom>
          <a:solidFill>
            <a:schemeClr val="accent5">
              <a:lumMod val="20000"/>
              <a:lumOff val="80000"/>
            </a:schemeClr>
          </a:solidFill>
          <a:ln w="38100">
            <a:solidFill>
              <a:schemeClr val="accent1">
                <a:lumMod val="40000"/>
                <a:lumOff val="60000"/>
              </a:schemeClr>
            </a:solidFill>
            <a:prstDash val="sysDash"/>
          </a:ln>
        </p:spPr>
        <p:txBody>
          <a:bodyPr spcFirstLastPara="1" wrap="square" lIns="91425" tIns="91425" rIns="91425" bIns="91425" anchor="b" anchorCtr="0">
            <a:noAutofit/>
          </a:bodyPr>
          <a:lstStyle/>
          <a:p>
            <a:r>
              <a:rPr lang="vi-VN" sz="2800">
                <a:latin typeface="+mj-lt"/>
              </a:rPr>
              <a:t>Sau đó, Hoài l</a:t>
            </a:r>
            <a:r>
              <a:rPr lang="en-US" sz="2800">
                <a:latin typeface="Times New Roman" pitchFamily="18" charset="0"/>
                <a:cs typeface="Times New Roman" pitchFamily="18" charset="0"/>
              </a:rPr>
              <a:t>é</a:t>
            </a:r>
            <a:r>
              <a:rPr lang="vi-VN" sz="2800">
                <a:latin typeface="+mj-lt"/>
              </a:rPr>
              <a:t>n anh đi tìm bắt lại đôi bồng chanh nhưng được anh Hiền can ngăn, phân tích nên đã hiểu ra cái sai của mình và mong đôi chim bồng chanh trở về tổ cũ.</a:t>
            </a:r>
            <a:endParaRPr lang="en-US" sz="2800">
              <a:latin typeface="+mj-lt"/>
              <a:cs typeface="Times New Roman" pitchFamily="18" charset="0"/>
            </a:endParaRPr>
          </a:p>
        </p:txBody>
      </p:sp>
      <p:sp>
        <p:nvSpPr>
          <p:cNvPr id="44" name="Oval 43"/>
          <p:cNvSpPr/>
          <p:nvPr/>
        </p:nvSpPr>
        <p:spPr>
          <a:xfrm>
            <a:off x="-189186" y="2155519"/>
            <a:ext cx="1686910" cy="2117035"/>
          </a:xfrm>
          <a:prstGeom prst="ellipse">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p:cNvSpPr/>
          <p:nvPr/>
        </p:nvSpPr>
        <p:spPr>
          <a:xfrm>
            <a:off x="-33348" y="2316342"/>
            <a:ext cx="1358462" cy="1874926"/>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solidFill>
                  <a:srgbClr val="FF0000"/>
                </a:solidFill>
                <a:latin typeface="Times New Roman" pitchFamily="18" charset="0"/>
                <a:cs typeface="Times New Roman" pitchFamily="18" charset="0"/>
              </a:rPr>
              <a:t>Nội dung bao quát</a:t>
            </a:r>
          </a:p>
        </p:txBody>
      </p:sp>
      <p:sp>
        <p:nvSpPr>
          <p:cNvPr id="156" name="Right Arrow 155"/>
          <p:cNvSpPr/>
          <p:nvPr/>
        </p:nvSpPr>
        <p:spPr>
          <a:xfrm>
            <a:off x="4733506" y="2669325"/>
            <a:ext cx="520262" cy="397965"/>
          </a:xfrm>
          <a:prstGeom prst="rightArrow">
            <a:avLst/>
          </a:prstGeom>
          <a:solidFill>
            <a:schemeClr val="accent2">
              <a:lumMod val="60000"/>
              <a:lumOff val="40000"/>
            </a:schemeClr>
          </a:solidFill>
          <a:ln w="38100">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2494518" y="106856"/>
            <a:ext cx="5850695" cy="900300"/>
          </a:xfrm>
          <a:prstGeom prst="rect">
            <a:avLst/>
          </a:prstGeom>
          <a:ln>
            <a:noFill/>
          </a:ln>
        </p:spPr>
        <p:txBody>
          <a:bodyPr spcFirstLastPara="1" wrap="square" lIns="91425" tIns="91425" rIns="91425" bIns="91425" anchor="ctr" anchorCtr="0">
            <a:noAutofit/>
          </a:bodyPr>
          <a:lstStyle/>
          <a:p>
            <a:pPr lvl="0"/>
            <a:r>
              <a:rPr lang="en" sz="2800" b="1">
                <a:latin typeface="Times New Roman" panose="02020603050405020304" pitchFamily="18" charset="0"/>
                <a:cs typeface="Times New Roman" panose="02020603050405020304" pitchFamily="18" charset="0"/>
              </a:rPr>
              <a:t>1. </a:t>
            </a:r>
            <a:r>
              <a:rPr lang="vi-VN" sz="2800" b="1">
                <a:latin typeface="Times New Roman" pitchFamily="18" charset="0"/>
                <a:cs typeface="Times New Roman" pitchFamily="18" charset="0"/>
              </a:rPr>
              <a:t>Tìm hiểu đề tài và nội dung bao quát của văn bản truyện</a:t>
            </a:r>
            <a:endParaRPr sz="2800" b="1">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691936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55"/>
                                        </p:tgtEl>
                                        <p:attrNameLst>
                                          <p:attrName>style.visibility</p:attrName>
                                        </p:attrNameLst>
                                      </p:cBhvr>
                                      <p:to>
                                        <p:strVal val="visible"/>
                                      </p:to>
                                    </p:set>
                                    <p:anim calcmode="lin" valueType="num">
                                      <p:cBhvr additive="base">
                                        <p:cTn id="7" dur="500" fill="hold"/>
                                        <p:tgtEl>
                                          <p:spTgt spid="155"/>
                                        </p:tgtEl>
                                        <p:attrNameLst>
                                          <p:attrName>ppt_x</p:attrName>
                                        </p:attrNameLst>
                                      </p:cBhvr>
                                      <p:tavLst>
                                        <p:tav tm="0">
                                          <p:val>
                                            <p:strVal val="#ppt_x"/>
                                          </p:val>
                                        </p:tav>
                                        <p:tav tm="100000">
                                          <p:val>
                                            <p:strVal val="#ppt_x"/>
                                          </p:val>
                                        </p:tav>
                                      </p:tavLst>
                                    </p:anim>
                                    <p:anim calcmode="lin" valueType="num">
                                      <p:cBhvr additive="base">
                                        <p:cTn id="8" dur="500" fill="hold"/>
                                        <p:tgtEl>
                                          <p:spTgt spid="15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additive="base">
                                        <p:cTn id="11" dur="500" fill="hold"/>
                                        <p:tgtEl>
                                          <p:spTgt spid="44"/>
                                        </p:tgtEl>
                                        <p:attrNameLst>
                                          <p:attrName>ppt_x</p:attrName>
                                        </p:attrNameLst>
                                      </p:cBhvr>
                                      <p:tavLst>
                                        <p:tav tm="0">
                                          <p:val>
                                            <p:strVal val="#ppt_x"/>
                                          </p:val>
                                        </p:tav>
                                        <p:tav tm="100000">
                                          <p:val>
                                            <p:strVal val="#ppt_x"/>
                                          </p:val>
                                        </p:tav>
                                      </p:tavLst>
                                    </p:anim>
                                    <p:anim calcmode="lin" valueType="num">
                                      <p:cBhvr additive="base">
                                        <p:cTn id="12"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39"/>
                                        </p:tgtEl>
                                        <p:attrNameLst>
                                          <p:attrName>style.visibility</p:attrName>
                                        </p:attrNameLst>
                                      </p:cBhvr>
                                      <p:to>
                                        <p:strVal val="visible"/>
                                      </p:to>
                                    </p:set>
                                    <p:animEffect transition="in" filter="barn(inVertical)">
                                      <p:cBhvr>
                                        <p:cTn id="17" dur="500"/>
                                        <p:tgtEl>
                                          <p:spTgt spid="139"/>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156"/>
                                        </p:tgtEl>
                                        <p:attrNameLst>
                                          <p:attrName>style.visibility</p:attrName>
                                        </p:attrNameLst>
                                      </p:cBhvr>
                                      <p:to>
                                        <p:strVal val="visible"/>
                                      </p:to>
                                    </p:set>
                                    <p:anim calcmode="lin" valueType="num">
                                      <p:cBhvr additive="base">
                                        <p:cTn id="22" dur="500" fill="hold"/>
                                        <p:tgtEl>
                                          <p:spTgt spid="156"/>
                                        </p:tgtEl>
                                        <p:attrNameLst>
                                          <p:attrName>ppt_x</p:attrName>
                                        </p:attrNameLst>
                                      </p:cBhvr>
                                      <p:tavLst>
                                        <p:tav tm="0">
                                          <p:val>
                                            <p:strVal val="#ppt_x"/>
                                          </p:val>
                                        </p:tav>
                                        <p:tav tm="100000">
                                          <p:val>
                                            <p:strVal val="#ppt_x"/>
                                          </p:val>
                                        </p:tav>
                                      </p:tavLst>
                                    </p:anim>
                                    <p:anim calcmode="lin" valueType="num">
                                      <p:cBhvr additive="base">
                                        <p:cTn id="23" dur="500" fill="hold"/>
                                        <p:tgtEl>
                                          <p:spTgt spid="156"/>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43"/>
                                        </p:tgtEl>
                                        <p:attrNameLst>
                                          <p:attrName>style.visibility</p:attrName>
                                        </p:attrNameLst>
                                      </p:cBhvr>
                                      <p:to>
                                        <p:strVal val="visible"/>
                                      </p:to>
                                    </p:set>
                                    <p:animEffect transition="in" filter="barn(inVertical)">
                                      <p:cBhvr>
                                        <p:cTn id="28" dur="500"/>
                                        <p:tgtEl>
                                          <p:spTgt spid="143"/>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xit" presetSubtype="4" fill="hold" grpId="1" nodeType="clickEffect">
                                  <p:stCondLst>
                                    <p:cond delay="0"/>
                                  </p:stCondLst>
                                  <p:childTnLst>
                                    <p:anim calcmode="lin" valueType="num">
                                      <p:cBhvr additive="base">
                                        <p:cTn id="32" dur="500"/>
                                        <p:tgtEl>
                                          <p:spTgt spid="143"/>
                                        </p:tgtEl>
                                        <p:attrNameLst>
                                          <p:attrName>ppt_x</p:attrName>
                                        </p:attrNameLst>
                                      </p:cBhvr>
                                      <p:tavLst>
                                        <p:tav tm="0">
                                          <p:val>
                                            <p:strVal val="ppt_x"/>
                                          </p:val>
                                        </p:tav>
                                        <p:tav tm="100000">
                                          <p:val>
                                            <p:strVal val="ppt_x"/>
                                          </p:val>
                                        </p:tav>
                                      </p:tavLst>
                                    </p:anim>
                                    <p:anim calcmode="lin" valueType="num">
                                      <p:cBhvr additive="base">
                                        <p:cTn id="33" dur="500"/>
                                        <p:tgtEl>
                                          <p:spTgt spid="143"/>
                                        </p:tgtEl>
                                        <p:attrNameLst>
                                          <p:attrName>ppt_y</p:attrName>
                                        </p:attrNameLst>
                                      </p:cBhvr>
                                      <p:tavLst>
                                        <p:tav tm="0">
                                          <p:val>
                                            <p:strVal val="ppt_y"/>
                                          </p:val>
                                        </p:tav>
                                        <p:tav tm="100000">
                                          <p:val>
                                            <p:strVal val="1+ppt_h/2"/>
                                          </p:val>
                                        </p:tav>
                                      </p:tavLst>
                                    </p:anim>
                                    <p:set>
                                      <p:cBhvr>
                                        <p:cTn id="34" dur="1" fill="hold">
                                          <p:stCondLst>
                                            <p:cond delay="499"/>
                                          </p:stCondLst>
                                        </p:cTn>
                                        <p:tgtEl>
                                          <p:spTgt spid="143"/>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47"/>
                                        </p:tgtEl>
                                        <p:attrNameLst>
                                          <p:attrName>style.visibility</p:attrName>
                                        </p:attrNameLst>
                                      </p:cBhvr>
                                      <p:to>
                                        <p:strVal val="visible"/>
                                      </p:to>
                                    </p:set>
                                    <p:anim calcmode="lin" valueType="num">
                                      <p:cBhvr additive="base">
                                        <p:cTn id="39" dur="500" fill="hold"/>
                                        <p:tgtEl>
                                          <p:spTgt spid="147"/>
                                        </p:tgtEl>
                                        <p:attrNameLst>
                                          <p:attrName>ppt_x</p:attrName>
                                        </p:attrNameLst>
                                      </p:cBhvr>
                                      <p:tavLst>
                                        <p:tav tm="0">
                                          <p:val>
                                            <p:strVal val="#ppt_x"/>
                                          </p:val>
                                        </p:tav>
                                        <p:tav tm="100000">
                                          <p:val>
                                            <p:strVal val="#ppt_x"/>
                                          </p:val>
                                        </p:tav>
                                      </p:tavLst>
                                    </p:anim>
                                    <p:anim calcmode="lin" valueType="num">
                                      <p:cBhvr additive="base">
                                        <p:cTn id="40" dur="500" fill="hold"/>
                                        <p:tgtEl>
                                          <p:spTgt spid="1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3" grpId="0" animBg="1"/>
      <p:bldP spid="143" grpId="1" animBg="1"/>
      <p:bldP spid="147" grpId="0" animBg="1"/>
      <p:bldP spid="44" grpId="0" animBg="1"/>
      <p:bldP spid="155" grpId="0" animBg="1"/>
      <p:bldP spid="156"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3390686" y="1003200"/>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2868557" y="137063"/>
            <a:ext cx="4568150" cy="900300"/>
          </a:xfrm>
          <a:prstGeom prst="rect">
            <a:avLst/>
          </a:prstGeom>
          <a:ln>
            <a:noFill/>
          </a:ln>
        </p:spPr>
        <p:txBody>
          <a:bodyPr spcFirstLastPara="1" wrap="square" lIns="91425" tIns="91425" rIns="91425" bIns="91425" anchor="ctr" anchorCtr="0">
            <a:noAutofit/>
          </a:bodyPr>
          <a:lstStyle/>
          <a:p>
            <a:pPr>
              <a:lnSpc>
                <a:spcPct val="100000"/>
              </a:lnSpc>
              <a:spcAft>
                <a:spcPts val="800"/>
              </a:spcAft>
            </a:pPr>
            <a:r>
              <a:rPr lang="en-US" sz="2800" b="1">
                <a:effectLst/>
                <a:latin typeface="Times New Roman" panose="02020603050405020304" pitchFamily="18" charset="0"/>
                <a:ea typeface="Calibri" panose="020F0502020204030204" pitchFamily="34" charset="0"/>
                <a:cs typeface="Times New Roman" panose="02020603050405020304" pitchFamily="18" charset="0"/>
              </a:rPr>
              <a:t>2. Tìm hiểu nhân vật chính, chi tiết tiêu biểu</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 name="Google Shape;1240;p19">
            <a:extLst>
              <a:ext uri="{FF2B5EF4-FFF2-40B4-BE49-F238E27FC236}">
                <a16:creationId xmlns:a16="http://schemas.microsoft.com/office/drawing/2014/main" id="{18687F88-76A7-9FBA-274D-029AFEC6EE7B}"/>
              </a:ext>
            </a:extLst>
          </p:cNvPr>
          <p:cNvSpPr/>
          <p:nvPr/>
        </p:nvSpPr>
        <p:spPr>
          <a:xfrm flipH="1">
            <a:off x="332437" y="1199400"/>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7493413" y="-39987"/>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6" name="图片 3">
            <a:extLst>
              <a:ext uri="{FF2B5EF4-FFF2-40B4-BE49-F238E27FC236}">
                <a16:creationId xmlns:a16="http://schemas.microsoft.com/office/drawing/2014/main" id="{5381C533-8196-78E0-CD37-4DA36D779971}"/>
              </a:ext>
            </a:extLst>
          </p:cNvPr>
          <p:cNvPicPr>
            <a:picLocks noChangeAspect="1"/>
          </p:cNvPicPr>
          <p:nvPr/>
        </p:nvPicPr>
        <p:blipFill>
          <a:blip r:embed="rId3"/>
          <a:srcRect/>
          <a:stretch>
            <a:fillRect/>
          </a:stretch>
        </p:blipFill>
        <p:spPr>
          <a:xfrm rot="445339" flipH="1">
            <a:off x="42266" y="761797"/>
            <a:ext cx="3819640" cy="3706510"/>
          </a:xfrm>
          <a:prstGeom prst="rect">
            <a:avLst/>
          </a:prstGeom>
        </p:spPr>
      </p:pic>
      <p:pic>
        <p:nvPicPr>
          <p:cNvPr id="48" name="图片 3">
            <a:extLst>
              <a:ext uri="{FF2B5EF4-FFF2-40B4-BE49-F238E27FC236}">
                <a16:creationId xmlns:a16="http://schemas.microsoft.com/office/drawing/2014/main" id="{7D5F64C5-DA3F-21A2-D959-55FAECA18251}"/>
              </a:ext>
            </a:extLst>
          </p:cNvPr>
          <p:cNvPicPr>
            <a:picLocks noChangeAspect="1"/>
          </p:cNvPicPr>
          <p:nvPr/>
        </p:nvPicPr>
        <p:blipFill>
          <a:blip r:embed="rId3"/>
          <a:srcRect/>
          <a:stretch>
            <a:fillRect/>
          </a:stretch>
        </p:blipFill>
        <p:spPr>
          <a:xfrm rot="445339" flipH="1">
            <a:off x="5510196" y="977365"/>
            <a:ext cx="3564188" cy="4029942"/>
          </a:xfrm>
          <a:prstGeom prst="rect">
            <a:avLst/>
          </a:prstGeom>
        </p:spPr>
      </p:pic>
      <p:sp>
        <p:nvSpPr>
          <p:cNvPr id="49" name="TextBox 48">
            <a:extLst>
              <a:ext uri="{FF2B5EF4-FFF2-40B4-BE49-F238E27FC236}">
                <a16:creationId xmlns:a16="http://schemas.microsoft.com/office/drawing/2014/main" id="{D7362ADE-C797-B632-B827-D237A2D05C74}"/>
              </a:ext>
            </a:extLst>
          </p:cNvPr>
          <p:cNvSpPr txBox="1"/>
          <p:nvPr/>
        </p:nvSpPr>
        <p:spPr>
          <a:xfrm rot="388433">
            <a:off x="491650" y="1931708"/>
            <a:ext cx="2708752" cy="1815882"/>
          </a:xfrm>
          <a:prstGeom prst="rect">
            <a:avLst/>
          </a:prstGeom>
          <a:noFill/>
        </p:spPr>
        <p:txBody>
          <a:bodyPr wrap="square">
            <a:spAutoFit/>
          </a:bodyPr>
          <a:lstStyle/>
          <a:p>
            <a:pPr algn="ctr"/>
            <a:r>
              <a:rPr lang="en-US" sz="2800" i="1">
                <a:latin typeface="Times New Roman" pitchFamily="18" charset="0"/>
                <a:cs typeface="Times New Roman" pitchFamily="18" charset="0"/>
              </a:rPr>
              <a:t>HS </a:t>
            </a:r>
            <a:r>
              <a:rPr lang="vi-VN" sz="2800" i="1">
                <a:latin typeface="Times New Roman" pitchFamily="18" charset="0"/>
                <a:cs typeface="Times New Roman" pitchFamily="18" charset="0"/>
              </a:rPr>
              <a:t>hoàn thành PHT số 1,2 để tìm hiểu về nhân vật</a:t>
            </a:r>
            <a:endParaRPr lang="en-US" sz="2800">
              <a:latin typeface="Times New Roman" panose="02020603050405020304" pitchFamily="18" charset="0"/>
              <a:cs typeface="Times New Roman" panose="02020603050405020304" pitchFamily="18" charset="0"/>
            </a:endParaRPr>
          </a:p>
        </p:txBody>
      </p:sp>
      <p:sp>
        <p:nvSpPr>
          <p:cNvPr id="50" name="TextBox 49">
            <a:extLst>
              <a:ext uri="{FF2B5EF4-FFF2-40B4-BE49-F238E27FC236}">
                <a16:creationId xmlns:a16="http://schemas.microsoft.com/office/drawing/2014/main" id="{D2E14FDB-D494-26D0-7CCB-0B23A5FE19D7}"/>
              </a:ext>
            </a:extLst>
          </p:cNvPr>
          <p:cNvSpPr txBox="1"/>
          <p:nvPr/>
        </p:nvSpPr>
        <p:spPr>
          <a:xfrm rot="544826">
            <a:off x="5986768" y="2348943"/>
            <a:ext cx="2460245" cy="1815882"/>
          </a:xfrm>
          <a:prstGeom prst="rect">
            <a:avLst/>
          </a:prstGeom>
          <a:noFill/>
        </p:spPr>
        <p:txBody>
          <a:bodyPr wrap="square">
            <a:spAutoFit/>
          </a:bodyPr>
          <a:lstStyle/>
          <a:p>
            <a:pPr algn="ctr"/>
            <a:r>
              <a:rPr lang="en-US" sz="2800" i="1">
                <a:latin typeface="Times New Roman" pitchFamily="18" charset="0"/>
                <a:cs typeface="Times New Roman" pitchFamily="18" charset="0"/>
              </a:rPr>
              <a:t>HS hoàn thành </a:t>
            </a:r>
            <a:r>
              <a:rPr lang="vi-VN" sz="2800" i="1">
                <a:latin typeface="Times New Roman" pitchFamily="18" charset="0"/>
                <a:cs typeface="Times New Roman" pitchFamily="18" charset="0"/>
              </a:rPr>
              <a:t>PHT số 3 để tìm hiểu về chi tiết tiêu biểu</a:t>
            </a:r>
            <a:endParaRPr lang="en-US" sz="2800">
              <a:latin typeface="Times New Roman" pitchFamily="18" charset="0"/>
              <a:cs typeface="Times New Roman" pitchFamily="18" charset="0"/>
            </a:endParaRPr>
          </a:p>
        </p:txBody>
      </p:sp>
      <p:pic>
        <p:nvPicPr>
          <p:cNvPr id="51" name="图片 2">
            <a:extLst>
              <a:ext uri="{FF2B5EF4-FFF2-40B4-BE49-F238E27FC236}">
                <a16:creationId xmlns:a16="http://schemas.microsoft.com/office/drawing/2014/main" id="{5A32B86A-6D13-A12A-A525-8D9F9DEA78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294136" y="2683518"/>
            <a:ext cx="2417556" cy="2421315"/>
          </a:xfrm>
          <a:prstGeom prst="rect">
            <a:avLst/>
          </a:prstGeom>
        </p:spPr>
      </p:pic>
    </p:spTree>
    <p:extLst>
      <p:ext uri="{BB962C8B-B14F-4D97-AF65-F5344CB8AC3E}">
        <p14:creationId xmlns:p14="http://schemas.microsoft.com/office/powerpoint/2010/main" val="13552790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500" fill="hold"/>
                                        <p:tgtEl>
                                          <p:spTgt spid="47"/>
                                        </p:tgtEl>
                                        <p:attrNameLst>
                                          <p:attrName>ppt_x</p:attrName>
                                        </p:attrNameLst>
                                      </p:cBhvr>
                                      <p:tavLst>
                                        <p:tav tm="0">
                                          <p:val>
                                            <p:strVal val="#ppt_x"/>
                                          </p:val>
                                        </p:tav>
                                        <p:tav tm="100000">
                                          <p:val>
                                            <p:strVal val="#ppt_x"/>
                                          </p:val>
                                        </p:tav>
                                      </p:tavLst>
                                    </p:anim>
                                    <p:anim calcmode="lin" valueType="num">
                                      <p:cBhvr additive="base">
                                        <p:cTn id="12"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wipe(down)">
                                      <p:cBhvr>
                                        <p:cTn id="17" dur="750"/>
                                        <p:tgtEl>
                                          <p:spTgt spid="51"/>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6"/>
                                        </p:tgtEl>
                                        <p:attrNameLst>
                                          <p:attrName>style.visibility</p:attrName>
                                        </p:attrNameLst>
                                      </p:cBhvr>
                                      <p:to>
                                        <p:strVal val="visible"/>
                                      </p:to>
                                    </p:set>
                                    <p:anim calcmode="lin" valueType="num">
                                      <p:cBhvr additive="base">
                                        <p:cTn id="27" dur="500" fill="hold"/>
                                        <p:tgtEl>
                                          <p:spTgt spid="46"/>
                                        </p:tgtEl>
                                        <p:attrNameLst>
                                          <p:attrName>ppt_x</p:attrName>
                                        </p:attrNameLst>
                                      </p:cBhvr>
                                      <p:tavLst>
                                        <p:tav tm="0">
                                          <p:val>
                                            <p:strVal val="#ppt_x"/>
                                          </p:val>
                                        </p:tav>
                                        <p:tav tm="100000">
                                          <p:val>
                                            <p:strVal val="#ppt_x"/>
                                          </p:val>
                                        </p:tav>
                                      </p:tavLst>
                                    </p:anim>
                                    <p:anim calcmode="lin" valueType="num">
                                      <p:cBhvr additive="base">
                                        <p:cTn id="28"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50"/>
                                        </p:tgtEl>
                                        <p:attrNameLst>
                                          <p:attrName>style.visibility</p:attrName>
                                        </p:attrNameLst>
                                      </p:cBhvr>
                                      <p:to>
                                        <p:strVal val="visible"/>
                                      </p:to>
                                    </p:set>
                                    <p:animEffect transition="in" filter="wipe(down)">
                                      <p:cBhvr>
                                        <p:cTn id="33" dur="500"/>
                                        <p:tgtEl>
                                          <p:spTgt spid="50"/>
                                        </p:tgtEl>
                                      </p:cBhvr>
                                    </p:animEffect>
                                  </p:childTnLst>
                                </p:cTn>
                              </p:par>
                              <p:par>
                                <p:cTn id="34" presetID="2" presetClass="entr" presetSubtype="4" fill="hold" nodeType="withEffect">
                                  <p:stCondLst>
                                    <p:cond delay="0"/>
                                  </p:stCondLst>
                                  <p:childTnLst>
                                    <p:set>
                                      <p:cBhvr>
                                        <p:cTn id="35" dur="1" fill="hold">
                                          <p:stCondLst>
                                            <p:cond delay="0"/>
                                          </p:stCondLst>
                                        </p:cTn>
                                        <p:tgtEl>
                                          <p:spTgt spid="48"/>
                                        </p:tgtEl>
                                        <p:attrNameLst>
                                          <p:attrName>style.visibility</p:attrName>
                                        </p:attrNameLst>
                                      </p:cBhvr>
                                      <p:to>
                                        <p:strVal val="visible"/>
                                      </p:to>
                                    </p:set>
                                    <p:anim calcmode="lin" valueType="num">
                                      <p:cBhvr additive="base">
                                        <p:cTn id="36" dur="500" fill="hold"/>
                                        <p:tgtEl>
                                          <p:spTgt spid="48"/>
                                        </p:tgtEl>
                                        <p:attrNameLst>
                                          <p:attrName>ppt_x</p:attrName>
                                        </p:attrNameLst>
                                      </p:cBhvr>
                                      <p:tavLst>
                                        <p:tav tm="0">
                                          <p:val>
                                            <p:strVal val="#ppt_x"/>
                                          </p:val>
                                        </p:tav>
                                        <p:tav tm="100000">
                                          <p:val>
                                            <p:strVal val="#ppt_x"/>
                                          </p:val>
                                        </p:tav>
                                      </p:tavLst>
                                    </p:anim>
                                    <p:anim calcmode="lin" valueType="num">
                                      <p:cBhvr additive="base">
                                        <p:cTn id="37"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9" grpId="0"/>
      <p:bldP spid="50"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3393815" y="654628"/>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2259752" y="-40326"/>
            <a:ext cx="5850695" cy="900300"/>
          </a:xfrm>
          <a:prstGeom prst="rect">
            <a:avLst/>
          </a:prstGeom>
          <a:ln>
            <a:noFill/>
          </a:ln>
        </p:spPr>
        <p:txBody>
          <a:bodyPr spcFirstLastPara="1" wrap="square" lIns="91425" tIns="91425" rIns="91425" bIns="91425" anchor="ctr" anchorCtr="0">
            <a:noAutofit/>
          </a:bodyPr>
          <a:lstStyle/>
          <a:p>
            <a:pPr lvl="0"/>
            <a:r>
              <a:rPr lang="en" sz="3200" b="1">
                <a:latin typeface="Times New Roman" panose="02020603050405020304" pitchFamily="18" charset="0"/>
                <a:cs typeface="Times New Roman" panose="02020603050405020304" pitchFamily="18" charset="0"/>
              </a:rPr>
              <a:t>N</a:t>
            </a:r>
            <a:r>
              <a:rPr lang="en-US" sz="3200" b="1">
                <a:latin typeface="Times New Roman" pitchFamily="18" charset="0"/>
                <a:cs typeface="Times New Roman" pitchFamily="18" charset="0"/>
              </a:rPr>
              <a:t>hân vật chính</a:t>
            </a:r>
            <a:endParaRPr sz="3200" b="1">
              <a:latin typeface="Times New Roman" panose="02020603050405020304" pitchFamily="18" charset="0"/>
              <a:cs typeface="Times New Roman" panose="02020603050405020304" pitchFamily="18" charset="0"/>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387535" y="467586"/>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2" name="Table 1"/>
          <p:cNvGraphicFramePr>
            <a:graphicFrameLocks noGrp="1"/>
          </p:cNvGraphicFramePr>
          <p:nvPr>
            <p:extLst>
              <p:ext uri="{D42A27DB-BD31-4B8C-83A1-F6EECF244321}">
                <p14:modId xmlns:p14="http://schemas.microsoft.com/office/powerpoint/2010/main" val="2256915724"/>
              </p:ext>
            </p:extLst>
          </p:nvPr>
        </p:nvGraphicFramePr>
        <p:xfrm>
          <a:off x="330690" y="1607248"/>
          <a:ext cx="8551278" cy="3057308"/>
        </p:xfrm>
        <a:graphic>
          <a:graphicData uri="http://schemas.openxmlformats.org/drawingml/2006/table">
            <a:tbl>
              <a:tblPr firstRow="1" firstCol="1" bandRow="1">
                <a:tableStyleId>{F8A1D70A-80F9-484A-8B8E-2BCB4BE3E7FB}</a:tableStyleId>
              </a:tblPr>
              <a:tblGrid>
                <a:gridCol w="2561360">
                  <a:extLst>
                    <a:ext uri="{9D8B030D-6E8A-4147-A177-3AD203B41FA5}">
                      <a16:colId xmlns:a16="http://schemas.microsoft.com/office/drawing/2014/main" val="20000"/>
                    </a:ext>
                  </a:extLst>
                </a:gridCol>
                <a:gridCol w="1169134">
                  <a:extLst>
                    <a:ext uri="{9D8B030D-6E8A-4147-A177-3AD203B41FA5}">
                      <a16:colId xmlns:a16="http://schemas.microsoft.com/office/drawing/2014/main" val="20001"/>
                    </a:ext>
                  </a:extLst>
                </a:gridCol>
                <a:gridCol w="1404002">
                  <a:extLst>
                    <a:ext uri="{9D8B030D-6E8A-4147-A177-3AD203B41FA5}">
                      <a16:colId xmlns:a16="http://schemas.microsoft.com/office/drawing/2014/main" val="20002"/>
                    </a:ext>
                  </a:extLst>
                </a:gridCol>
                <a:gridCol w="1404002">
                  <a:extLst>
                    <a:ext uri="{9D8B030D-6E8A-4147-A177-3AD203B41FA5}">
                      <a16:colId xmlns:a16="http://schemas.microsoft.com/office/drawing/2014/main" val="20003"/>
                    </a:ext>
                  </a:extLst>
                </a:gridCol>
                <a:gridCol w="2012780">
                  <a:extLst>
                    <a:ext uri="{9D8B030D-6E8A-4147-A177-3AD203B41FA5}">
                      <a16:colId xmlns:a16="http://schemas.microsoft.com/office/drawing/2014/main" val="20004"/>
                    </a:ext>
                  </a:extLst>
                </a:gridCol>
              </a:tblGrid>
              <a:tr h="284267">
                <a:tc rowSpan="2">
                  <a:txBody>
                    <a:bodyPr/>
                    <a:lstStyle/>
                    <a:p>
                      <a:pPr algn="ctr">
                        <a:lnSpc>
                          <a:spcPct val="100000"/>
                        </a:lnSpc>
                        <a:spcAft>
                          <a:spcPts val="0"/>
                        </a:spcAft>
                      </a:pPr>
                      <a:r>
                        <a:rPr lang="vi-VN" sz="1800" b="1" kern="100">
                          <a:effectLst/>
                          <a:latin typeface="+mj-lt"/>
                        </a:rPr>
                        <a:t>Thời điểm</a:t>
                      </a:r>
                      <a:endParaRPr lang="en-US" sz="1800" b="1" kern="100">
                        <a:effectLst/>
                        <a:latin typeface="+mj-lt"/>
                        <a:ea typeface="Arial"/>
                        <a:cs typeface="Times New Roman"/>
                      </a:endParaRPr>
                    </a:p>
                  </a:txBody>
                  <a:tcPr marL="68580" marR="68580" marT="0" marB="0" anchor="ctr">
                    <a:solidFill>
                      <a:schemeClr val="accent2">
                        <a:lumMod val="40000"/>
                        <a:lumOff val="60000"/>
                      </a:schemeClr>
                    </a:solidFill>
                  </a:tcPr>
                </a:tc>
                <a:tc gridSpan="3">
                  <a:txBody>
                    <a:bodyPr/>
                    <a:lstStyle/>
                    <a:p>
                      <a:pPr algn="ctr">
                        <a:lnSpc>
                          <a:spcPct val="100000"/>
                        </a:lnSpc>
                        <a:spcAft>
                          <a:spcPts val="0"/>
                        </a:spcAft>
                      </a:pPr>
                      <a:r>
                        <a:rPr lang="vi-VN" sz="1800" b="1" kern="100">
                          <a:effectLst/>
                          <a:latin typeface="+mj-lt"/>
                        </a:rPr>
                        <a:t>Chi tiết miêu tả nhân vật Hoài</a:t>
                      </a:r>
                      <a:endParaRPr lang="en-US" sz="1800" b="1" kern="100">
                        <a:effectLst/>
                        <a:latin typeface="+mj-lt"/>
                        <a:ea typeface="Arial"/>
                        <a:cs typeface="Times New Roman"/>
                      </a:endParaRPr>
                    </a:p>
                  </a:txBody>
                  <a:tcPr marL="68580" marR="68580" marT="0" marB="0" anchor="ctr">
                    <a:solidFill>
                      <a:schemeClr val="accent2">
                        <a:lumMod val="40000"/>
                        <a:lumOff val="60000"/>
                      </a:schemeClr>
                    </a:solidFill>
                  </a:tcPr>
                </a:tc>
                <a:tc hMerge="1">
                  <a:txBody>
                    <a:bodyPr/>
                    <a:lstStyle/>
                    <a:p>
                      <a:endParaRPr lang="en-US"/>
                    </a:p>
                  </a:txBody>
                  <a:tcPr/>
                </a:tc>
                <a:tc hMerge="1">
                  <a:txBody>
                    <a:bodyPr/>
                    <a:lstStyle/>
                    <a:p>
                      <a:endParaRPr lang="en-US"/>
                    </a:p>
                  </a:txBody>
                  <a:tcPr/>
                </a:tc>
                <a:tc rowSpan="2">
                  <a:txBody>
                    <a:bodyPr/>
                    <a:lstStyle/>
                    <a:p>
                      <a:pPr algn="ctr">
                        <a:lnSpc>
                          <a:spcPct val="100000"/>
                        </a:lnSpc>
                        <a:spcAft>
                          <a:spcPts val="0"/>
                        </a:spcAft>
                      </a:pPr>
                      <a:r>
                        <a:rPr lang="vi-VN" sz="1800" b="1" kern="100">
                          <a:effectLst/>
                          <a:latin typeface="+mj-lt"/>
                        </a:rPr>
                        <a:t>Nhận xét về sự chuyển biến của nhân vật Hoài</a:t>
                      </a:r>
                      <a:endParaRPr lang="en-US" sz="1800" b="1" kern="100">
                        <a:effectLst/>
                        <a:latin typeface="+mj-lt"/>
                        <a:ea typeface="Arial"/>
                        <a:cs typeface="Times New Roman"/>
                      </a:endParaRPr>
                    </a:p>
                  </a:txBody>
                  <a:tcPr marL="68580" marR="68580" marT="0" marB="0" anchor="ctr">
                    <a:solidFill>
                      <a:schemeClr val="accent2">
                        <a:lumMod val="40000"/>
                        <a:lumOff val="60000"/>
                      </a:schemeClr>
                    </a:solidFill>
                  </a:tcPr>
                </a:tc>
                <a:extLst>
                  <a:ext uri="{0D108BD9-81ED-4DB2-BD59-A6C34878D82A}">
                    <a16:rowId xmlns:a16="http://schemas.microsoft.com/office/drawing/2014/main" val="10000"/>
                  </a:ext>
                </a:extLst>
              </a:tr>
              <a:tr h="473699">
                <a:tc vMerge="1">
                  <a:txBody>
                    <a:bodyPr/>
                    <a:lstStyle/>
                    <a:p>
                      <a:endParaRPr lang="en-US"/>
                    </a:p>
                  </a:txBody>
                  <a:tcPr/>
                </a:tc>
                <a:tc>
                  <a:txBody>
                    <a:bodyPr/>
                    <a:lstStyle/>
                    <a:p>
                      <a:pPr algn="ctr">
                        <a:lnSpc>
                          <a:spcPct val="100000"/>
                        </a:lnSpc>
                        <a:spcAft>
                          <a:spcPts val="0"/>
                        </a:spcAft>
                      </a:pPr>
                      <a:r>
                        <a:rPr lang="vi-VN" sz="1800" b="1" kern="100">
                          <a:effectLst/>
                          <a:latin typeface="+mj-lt"/>
                        </a:rPr>
                        <a:t>Hành động</a:t>
                      </a:r>
                      <a:endParaRPr lang="en-US" sz="1800" b="1" kern="100">
                        <a:effectLst/>
                        <a:latin typeface="+mj-lt"/>
                        <a:ea typeface="Arial"/>
                        <a:cs typeface="Times New Roman"/>
                      </a:endParaRPr>
                    </a:p>
                  </a:txBody>
                  <a:tcPr marL="68580" marR="68580" marT="0" marB="0" anchor="ctr">
                    <a:solidFill>
                      <a:schemeClr val="accent2">
                        <a:lumMod val="40000"/>
                        <a:lumOff val="60000"/>
                      </a:schemeClr>
                    </a:solidFill>
                  </a:tcPr>
                </a:tc>
                <a:tc>
                  <a:txBody>
                    <a:bodyPr/>
                    <a:lstStyle/>
                    <a:p>
                      <a:pPr algn="ctr">
                        <a:lnSpc>
                          <a:spcPct val="100000"/>
                        </a:lnSpc>
                        <a:spcAft>
                          <a:spcPts val="0"/>
                        </a:spcAft>
                      </a:pPr>
                      <a:r>
                        <a:rPr lang="vi-VN" sz="1800" b="1" kern="100">
                          <a:effectLst/>
                          <a:latin typeface="+mj-lt"/>
                        </a:rPr>
                        <a:t>Tình cảm</a:t>
                      </a:r>
                      <a:endParaRPr lang="en-US" sz="1800" b="1" kern="100">
                        <a:effectLst/>
                        <a:latin typeface="+mj-lt"/>
                        <a:ea typeface="Arial"/>
                        <a:cs typeface="Times New Roman"/>
                      </a:endParaRPr>
                    </a:p>
                  </a:txBody>
                  <a:tcPr marL="68580" marR="68580" marT="0" marB="0" anchor="ctr">
                    <a:solidFill>
                      <a:schemeClr val="accent2">
                        <a:lumMod val="40000"/>
                        <a:lumOff val="60000"/>
                      </a:schemeClr>
                    </a:solidFill>
                  </a:tcPr>
                </a:tc>
                <a:tc>
                  <a:txBody>
                    <a:bodyPr/>
                    <a:lstStyle/>
                    <a:p>
                      <a:pPr algn="ctr">
                        <a:lnSpc>
                          <a:spcPct val="100000"/>
                        </a:lnSpc>
                        <a:spcAft>
                          <a:spcPts val="0"/>
                        </a:spcAft>
                      </a:pPr>
                      <a:r>
                        <a:rPr lang="vi-VN" sz="1800" b="1" kern="100">
                          <a:effectLst/>
                          <a:latin typeface="+mj-lt"/>
                        </a:rPr>
                        <a:t>Suy nghĩ</a:t>
                      </a:r>
                      <a:endParaRPr lang="en-US" sz="1800" b="1" kern="100">
                        <a:effectLst/>
                        <a:latin typeface="+mj-lt"/>
                        <a:ea typeface="Arial"/>
                        <a:cs typeface="Times New Roman"/>
                      </a:endParaRPr>
                    </a:p>
                  </a:txBody>
                  <a:tcPr marL="68580" marR="68580" marT="0" marB="0" anchor="ctr">
                    <a:solidFill>
                      <a:schemeClr val="accent2">
                        <a:lumMod val="40000"/>
                        <a:lumOff val="60000"/>
                      </a:schemeClr>
                    </a:solidFill>
                  </a:tcPr>
                </a:tc>
                <a:tc vMerge="1">
                  <a:txBody>
                    <a:bodyPr/>
                    <a:lstStyle/>
                    <a:p>
                      <a:endParaRPr lang="en-US"/>
                    </a:p>
                  </a:txBody>
                  <a:tcPr/>
                </a:tc>
                <a:extLst>
                  <a:ext uri="{0D108BD9-81ED-4DB2-BD59-A6C34878D82A}">
                    <a16:rowId xmlns:a16="http://schemas.microsoft.com/office/drawing/2014/main" val="10001"/>
                  </a:ext>
                </a:extLst>
              </a:tr>
              <a:tr h="505310">
                <a:tc>
                  <a:txBody>
                    <a:bodyPr/>
                    <a:lstStyle/>
                    <a:p>
                      <a:pPr algn="just">
                        <a:lnSpc>
                          <a:spcPct val="100000"/>
                        </a:lnSpc>
                        <a:spcAft>
                          <a:spcPts val="0"/>
                        </a:spcAft>
                      </a:pPr>
                      <a:r>
                        <a:rPr lang="vi-VN" sz="1800" kern="100">
                          <a:effectLst/>
                          <a:latin typeface="+mj-lt"/>
                        </a:rPr>
                        <a:t>Khi vợ chồng bồng chanh đỏ mới đến ở đầm nước</a:t>
                      </a:r>
                      <a:endParaRPr lang="en-US" sz="1800" kern="100">
                        <a:effectLst/>
                        <a:latin typeface="+mj-lt"/>
                        <a:ea typeface="Arial"/>
                        <a:cs typeface="Times New Roman"/>
                      </a:endParaRPr>
                    </a:p>
                  </a:txBody>
                  <a:tcPr marL="68580" marR="68580" marT="0" marB="0">
                    <a:solidFill>
                      <a:schemeClr val="accent2">
                        <a:lumMod val="40000"/>
                        <a:lumOff val="60000"/>
                      </a:schemeClr>
                    </a:solidFill>
                  </a:tcPr>
                </a:tc>
                <a:tc>
                  <a:txBody>
                    <a:bodyPr/>
                    <a:lstStyle/>
                    <a:p>
                      <a:pPr algn="ctr">
                        <a:lnSpc>
                          <a:spcPct val="100000"/>
                        </a:lnSpc>
                        <a:spcAft>
                          <a:spcPts val="0"/>
                        </a:spcAft>
                      </a:pPr>
                      <a:r>
                        <a:rPr lang="en-US" sz="1800" kern="100">
                          <a:effectLst/>
                          <a:latin typeface="+mj-lt"/>
                        </a:rPr>
                        <a:t>…</a:t>
                      </a:r>
                      <a:endParaRPr lang="en-US" sz="1800" kern="100">
                        <a:effectLst/>
                        <a:latin typeface="+mj-lt"/>
                        <a:ea typeface="Arial"/>
                        <a:cs typeface="Times New Roman"/>
                      </a:endParaRPr>
                    </a:p>
                  </a:txBody>
                  <a:tcPr marL="68580" marR="68580" marT="0" marB="0" anchor="ctr">
                    <a:solidFill>
                      <a:schemeClr val="bg1">
                        <a:lumMod val="95000"/>
                      </a:schemeClr>
                    </a:solidFill>
                  </a:tcPr>
                </a:tc>
                <a:tc>
                  <a:txBody>
                    <a:bodyPr/>
                    <a:lstStyle/>
                    <a:p>
                      <a:pPr algn="ctr">
                        <a:lnSpc>
                          <a:spcPct val="100000"/>
                        </a:lnSpc>
                        <a:spcAft>
                          <a:spcPts val="0"/>
                        </a:spcAft>
                      </a:pPr>
                      <a:r>
                        <a:rPr lang="en-US" sz="1800" kern="100">
                          <a:effectLst/>
                          <a:latin typeface="+mj-lt"/>
                        </a:rPr>
                        <a:t>…</a:t>
                      </a:r>
                      <a:endParaRPr lang="en-US" sz="1800" kern="100">
                        <a:effectLst/>
                        <a:latin typeface="+mj-lt"/>
                        <a:ea typeface="Arial"/>
                        <a:cs typeface="Times New Roman"/>
                      </a:endParaRPr>
                    </a:p>
                  </a:txBody>
                  <a:tcPr marL="68580" marR="68580" marT="0" marB="0" anchor="ctr">
                    <a:solidFill>
                      <a:schemeClr val="bg1">
                        <a:lumMod val="95000"/>
                      </a:schemeClr>
                    </a:solidFill>
                  </a:tcPr>
                </a:tc>
                <a:tc>
                  <a:txBody>
                    <a:bodyPr/>
                    <a:lstStyle/>
                    <a:p>
                      <a:pPr algn="ctr">
                        <a:lnSpc>
                          <a:spcPct val="100000"/>
                        </a:lnSpc>
                        <a:spcAft>
                          <a:spcPts val="0"/>
                        </a:spcAft>
                      </a:pPr>
                      <a:r>
                        <a:rPr lang="en-US" sz="1800" kern="100">
                          <a:effectLst/>
                          <a:latin typeface="+mj-lt"/>
                        </a:rPr>
                        <a:t>…</a:t>
                      </a:r>
                      <a:endParaRPr lang="en-US" sz="1800" kern="100">
                        <a:effectLst/>
                        <a:latin typeface="+mj-lt"/>
                        <a:ea typeface="Arial"/>
                        <a:cs typeface="Times New Roman"/>
                      </a:endParaRPr>
                    </a:p>
                  </a:txBody>
                  <a:tcPr marL="68580" marR="68580" marT="0" marB="0" anchor="ctr">
                    <a:solidFill>
                      <a:schemeClr val="bg1">
                        <a:lumMod val="95000"/>
                      </a:schemeClr>
                    </a:solidFill>
                  </a:tcPr>
                </a:tc>
                <a:tc>
                  <a:txBody>
                    <a:bodyPr/>
                    <a:lstStyle/>
                    <a:p>
                      <a:pPr algn="ctr">
                        <a:lnSpc>
                          <a:spcPct val="100000"/>
                        </a:lnSpc>
                        <a:spcAft>
                          <a:spcPts val="0"/>
                        </a:spcAft>
                      </a:pPr>
                      <a:r>
                        <a:rPr lang="en-US" sz="1800" kern="100">
                          <a:effectLst/>
                          <a:latin typeface="+mj-lt"/>
                        </a:rPr>
                        <a:t>…</a:t>
                      </a:r>
                      <a:endParaRPr lang="en-US" sz="1800" kern="100">
                        <a:effectLst/>
                        <a:latin typeface="+mj-lt"/>
                        <a:ea typeface="Arial"/>
                        <a:cs typeface="Times New Roman"/>
                      </a:endParaRPr>
                    </a:p>
                  </a:txBody>
                  <a:tcPr marL="68580" marR="68580" marT="0" marB="0" anchor="ctr">
                    <a:solidFill>
                      <a:schemeClr val="bg1">
                        <a:lumMod val="95000"/>
                      </a:schemeClr>
                    </a:solidFill>
                  </a:tcPr>
                </a:tc>
                <a:extLst>
                  <a:ext uri="{0D108BD9-81ED-4DB2-BD59-A6C34878D82A}">
                    <a16:rowId xmlns:a16="http://schemas.microsoft.com/office/drawing/2014/main" val="10002"/>
                  </a:ext>
                </a:extLst>
              </a:tr>
              <a:tr h="757966">
                <a:tc>
                  <a:txBody>
                    <a:bodyPr/>
                    <a:lstStyle/>
                    <a:p>
                      <a:pPr algn="just">
                        <a:lnSpc>
                          <a:spcPct val="100000"/>
                        </a:lnSpc>
                        <a:spcAft>
                          <a:spcPts val="0"/>
                        </a:spcAft>
                      </a:pPr>
                      <a:r>
                        <a:rPr lang="vi-VN" sz="1800" kern="100">
                          <a:effectLst/>
                          <a:latin typeface="+mj-lt"/>
                        </a:rPr>
                        <a:t>Khi đi bắt chim bống chanh đỏ với anh Hiến trong đêm</a:t>
                      </a:r>
                      <a:endParaRPr lang="en-US" sz="1800" kern="100">
                        <a:effectLst/>
                        <a:latin typeface="+mj-lt"/>
                        <a:ea typeface="Arial"/>
                        <a:cs typeface="Times New Roman"/>
                      </a:endParaRPr>
                    </a:p>
                  </a:txBody>
                  <a:tcPr marL="68580" marR="68580" marT="0" marB="0">
                    <a:solidFill>
                      <a:schemeClr val="accent2">
                        <a:lumMod val="40000"/>
                        <a:lumOff val="60000"/>
                      </a:schemeClr>
                    </a:solidFill>
                  </a:tcPr>
                </a:tc>
                <a:tc>
                  <a:txBody>
                    <a:bodyPr/>
                    <a:lstStyle/>
                    <a:p>
                      <a:pPr algn="ctr">
                        <a:lnSpc>
                          <a:spcPct val="100000"/>
                        </a:lnSpc>
                        <a:spcAft>
                          <a:spcPts val="0"/>
                        </a:spcAft>
                      </a:pPr>
                      <a:r>
                        <a:rPr lang="en-US" sz="1800" kern="100">
                          <a:effectLst/>
                          <a:latin typeface="+mj-lt"/>
                        </a:rPr>
                        <a:t>…</a:t>
                      </a:r>
                      <a:endParaRPr lang="en-US" sz="1800" kern="100">
                        <a:effectLst/>
                        <a:latin typeface="+mj-lt"/>
                        <a:ea typeface="Arial"/>
                        <a:cs typeface="Times New Roman"/>
                      </a:endParaRPr>
                    </a:p>
                  </a:txBody>
                  <a:tcPr marL="68580" marR="68580" marT="0" marB="0" anchor="ctr">
                    <a:solidFill>
                      <a:schemeClr val="bg1">
                        <a:lumMod val="95000"/>
                      </a:schemeClr>
                    </a:solidFill>
                  </a:tcPr>
                </a:tc>
                <a:tc>
                  <a:txBody>
                    <a:bodyPr/>
                    <a:lstStyle/>
                    <a:p>
                      <a:pPr algn="ctr">
                        <a:lnSpc>
                          <a:spcPct val="100000"/>
                        </a:lnSpc>
                        <a:spcAft>
                          <a:spcPts val="0"/>
                        </a:spcAft>
                      </a:pPr>
                      <a:r>
                        <a:rPr lang="en-US" sz="1800" kern="100">
                          <a:effectLst/>
                          <a:latin typeface="+mj-lt"/>
                        </a:rPr>
                        <a:t>…</a:t>
                      </a:r>
                      <a:endParaRPr lang="en-US" sz="1800" kern="100">
                        <a:effectLst/>
                        <a:latin typeface="+mj-lt"/>
                        <a:ea typeface="Arial"/>
                        <a:cs typeface="Times New Roman"/>
                      </a:endParaRPr>
                    </a:p>
                  </a:txBody>
                  <a:tcPr marL="68580" marR="68580" marT="0" marB="0" anchor="ctr">
                    <a:solidFill>
                      <a:schemeClr val="bg1">
                        <a:lumMod val="95000"/>
                      </a:schemeClr>
                    </a:solidFill>
                  </a:tcPr>
                </a:tc>
                <a:tc>
                  <a:txBody>
                    <a:bodyPr/>
                    <a:lstStyle/>
                    <a:p>
                      <a:pPr algn="ctr">
                        <a:lnSpc>
                          <a:spcPct val="100000"/>
                        </a:lnSpc>
                        <a:spcAft>
                          <a:spcPts val="0"/>
                        </a:spcAft>
                      </a:pPr>
                      <a:r>
                        <a:rPr lang="en-US" sz="1800" kern="100">
                          <a:effectLst/>
                          <a:latin typeface="+mj-lt"/>
                        </a:rPr>
                        <a:t>…</a:t>
                      </a:r>
                      <a:endParaRPr lang="en-US" sz="1800" kern="100">
                        <a:effectLst/>
                        <a:latin typeface="+mj-lt"/>
                        <a:ea typeface="Arial"/>
                        <a:cs typeface="Times New Roman"/>
                      </a:endParaRPr>
                    </a:p>
                  </a:txBody>
                  <a:tcPr marL="68580" marR="68580" marT="0" marB="0" anchor="ctr">
                    <a:solidFill>
                      <a:schemeClr val="bg1">
                        <a:lumMod val="95000"/>
                      </a:schemeClr>
                    </a:solidFill>
                  </a:tcPr>
                </a:tc>
                <a:tc>
                  <a:txBody>
                    <a:bodyPr/>
                    <a:lstStyle/>
                    <a:p>
                      <a:pPr algn="ctr">
                        <a:lnSpc>
                          <a:spcPct val="100000"/>
                        </a:lnSpc>
                        <a:spcAft>
                          <a:spcPts val="0"/>
                        </a:spcAft>
                      </a:pPr>
                      <a:r>
                        <a:rPr lang="en-US" sz="1800" kern="100">
                          <a:effectLst/>
                          <a:latin typeface="+mj-lt"/>
                        </a:rPr>
                        <a:t>…</a:t>
                      </a:r>
                      <a:endParaRPr lang="en-US" sz="1800" kern="100">
                        <a:effectLst/>
                        <a:latin typeface="+mj-lt"/>
                        <a:ea typeface="Arial"/>
                        <a:cs typeface="Times New Roman"/>
                      </a:endParaRPr>
                    </a:p>
                  </a:txBody>
                  <a:tcPr marL="68580" marR="68580" marT="0" marB="0" anchor="ctr">
                    <a:solidFill>
                      <a:schemeClr val="bg1">
                        <a:lumMod val="95000"/>
                      </a:schemeClr>
                    </a:solidFill>
                  </a:tcPr>
                </a:tc>
                <a:extLst>
                  <a:ext uri="{0D108BD9-81ED-4DB2-BD59-A6C34878D82A}">
                    <a16:rowId xmlns:a16="http://schemas.microsoft.com/office/drawing/2014/main" val="10003"/>
                  </a:ext>
                </a:extLst>
              </a:tr>
              <a:tr h="852801">
                <a:tc>
                  <a:txBody>
                    <a:bodyPr/>
                    <a:lstStyle/>
                    <a:p>
                      <a:pPr algn="just">
                        <a:lnSpc>
                          <a:spcPct val="100000"/>
                        </a:lnSpc>
                        <a:spcAft>
                          <a:spcPts val="0"/>
                        </a:spcAft>
                      </a:pPr>
                      <a:r>
                        <a:rPr lang="vi-VN" sz="1800" kern="100">
                          <a:effectLst/>
                          <a:latin typeface="+mj-lt"/>
                        </a:rPr>
                        <a:t>Khi ra đâm nước một mình sau đêm đi bắt chim</a:t>
                      </a:r>
                      <a:endParaRPr lang="en-US" sz="1800" kern="100">
                        <a:effectLst/>
                        <a:latin typeface="+mj-lt"/>
                        <a:ea typeface="Arial"/>
                        <a:cs typeface="Times New Roman"/>
                      </a:endParaRPr>
                    </a:p>
                  </a:txBody>
                  <a:tcPr marL="68580" marR="68580" marT="0" marB="0">
                    <a:solidFill>
                      <a:schemeClr val="accent2">
                        <a:lumMod val="40000"/>
                        <a:lumOff val="60000"/>
                      </a:schemeClr>
                    </a:solidFill>
                  </a:tcPr>
                </a:tc>
                <a:tc>
                  <a:txBody>
                    <a:bodyPr/>
                    <a:lstStyle/>
                    <a:p>
                      <a:pPr algn="ctr">
                        <a:lnSpc>
                          <a:spcPct val="100000"/>
                        </a:lnSpc>
                        <a:spcAft>
                          <a:spcPts val="0"/>
                        </a:spcAft>
                      </a:pPr>
                      <a:r>
                        <a:rPr lang="vi-VN" sz="1800" kern="100">
                          <a:effectLst/>
                          <a:latin typeface="+mj-lt"/>
                        </a:rPr>
                        <a:t> </a:t>
                      </a:r>
                      <a:endParaRPr lang="en-US" sz="1800" kern="100">
                        <a:effectLst/>
                        <a:latin typeface="+mj-lt"/>
                        <a:ea typeface="Arial"/>
                        <a:cs typeface="Times New Roman"/>
                      </a:endParaRPr>
                    </a:p>
                  </a:txBody>
                  <a:tcPr marL="68580" marR="68580" marT="0" marB="0">
                    <a:solidFill>
                      <a:schemeClr val="bg1">
                        <a:lumMod val="95000"/>
                      </a:schemeClr>
                    </a:solidFill>
                  </a:tcPr>
                </a:tc>
                <a:tc>
                  <a:txBody>
                    <a:bodyPr/>
                    <a:lstStyle/>
                    <a:p>
                      <a:pPr algn="ctr">
                        <a:lnSpc>
                          <a:spcPct val="100000"/>
                        </a:lnSpc>
                        <a:spcAft>
                          <a:spcPts val="0"/>
                        </a:spcAft>
                      </a:pPr>
                      <a:r>
                        <a:rPr lang="vi-VN" sz="1800" kern="100">
                          <a:effectLst/>
                          <a:latin typeface="+mj-lt"/>
                        </a:rPr>
                        <a:t> </a:t>
                      </a:r>
                      <a:endParaRPr lang="en-US" sz="1800" kern="100">
                        <a:effectLst/>
                        <a:latin typeface="+mj-lt"/>
                        <a:ea typeface="Arial"/>
                        <a:cs typeface="Times New Roman"/>
                      </a:endParaRPr>
                    </a:p>
                  </a:txBody>
                  <a:tcPr marL="68580" marR="68580" marT="0" marB="0">
                    <a:solidFill>
                      <a:schemeClr val="bg1">
                        <a:lumMod val="95000"/>
                      </a:schemeClr>
                    </a:solidFill>
                  </a:tcPr>
                </a:tc>
                <a:tc>
                  <a:txBody>
                    <a:bodyPr/>
                    <a:lstStyle/>
                    <a:p>
                      <a:pPr algn="ctr">
                        <a:lnSpc>
                          <a:spcPct val="100000"/>
                        </a:lnSpc>
                        <a:spcAft>
                          <a:spcPts val="0"/>
                        </a:spcAft>
                      </a:pPr>
                      <a:r>
                        <a:rPr lang="vi-VN" sz="1800" kern="100">
                          <a:effectLst/>
                          <a:latin typeface="+mj-lt"/>
                        </a:rPr>
                        <a:t> </a:t>
                      </a:r>
                      <a:endParaRPr lang="en-US" sz="1800" kern="100">
                        <a:effectLst/>
                        <a:latin typeface="+mj-lt"/>
                        <a:ea typeface="Arial"/>
                        <a:cs typeface="Times New Roman"/>
                      </a:endParaRPr>
                    </a:p>
                  </a:txBody>
                  <a:tcPr marL="68580" marR="68580" marT="0" marB="0">
                    <a:solidFill>
                      <a:schemeClr val="bg1">
                        <a:lumMod val="95000"/>
                      </a:schemeClr>
                    </a:solidFill>
                  </a:tcPr>
                </a:tc>
                <a:tc>
                  <a:txBody>
                    <a:bodyPr/>
                    <a:lstStyle/>
                    <a:p>
                      <a:pPr algn="ctr">
                        <a:lnSpc>
                          <a:spcPct val="100000"/>
                        </a:lnSpc>
                        <a:spcAft>
                          <a:spcPts val="0"/>
                        </a:spcAft>
                      </a:pPr>
                      <a:r>
                        <a:rPr lang="vi-VN" sz="1800" kern="100">
                          <a:effectLst/>
                          <a:latin typeface="+mj-lt"/>
                        </a:rPr>
                        <a:t> </a:t>
                      </a:r>
                      <a:endParaRPr lang="en-US" sz="1800" kern="100">
                        <a:effectLst/>
                        <a:latin typeface="+mj-lt"/>
                        <a:ea typeface="Arial"/>
                        <a:cs typeface="Times New Roman"/>
                      </a:endParaRPr>
                    </a:p>
                  </a:txBody>
                  <a:tcPr marL="68580" marR="68580" marT="0" marB="0">
                    <a:solidFill>
                      <a:schemeClr val="bg1">
                        <a:lumMod val="95000"/>
                      </a:schemeClr>
                    </a:solidFill>
                  </a:tcPr>
                </a:tc>
                <a:extLst>
                  <a:ext uri="{0D108BD9-81ED-4DB2-BD59-A6C34878D82A}">
                    <a16:rowId xmlns:a16="http://schemas.microsoft.com/office/drawing/2014/main" val="10004"/>
                  </a:ext>
                </a:extLst>
              </a:tr>
            </a:tbl>
          </a:graphicData>
        </a:graphic>
      </p:graphicFrame>
      <p:sp>
        <p:nvSpPr>
          <p:cNvPr id="9" name="Rounded Rectangle 8"/>
          <p:cNvSpPr/>
          <p:nvPr/>
        </p:nvSpPr>
        <p:spPr>
          <a:xfrm>
            <a:off x="2932386" y="967761"/>
            <a:ext cx="4043999" cy="453425"/>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latin typeface="Times New Roman" pitchFamily="18" charset="0"/>
                <a:cs typeface="Times New Roman" pitchFamily="18" charset="0"/>
              </a:rPr>
              <a:t>PHIẾU HỌC TẬP SỐ 1</a:t>
            </a:r>
          </a:p>
        </p:txBody>
      </p:sp>
    </p:spTree>
    <p:extLst>
      <p:ext uri="{BB962C8B-B14F-4D97-AF65-F5344CB8AC3E}">
        <p14:creationId xmlns:p14="http://schemas.microsoft.com/office/powerpoint/2010/main" val="37555069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ppt_x"/>
                                          </p:val>
                                        </p:tav>
                                        <p:tav tm="100000">
                                          <p:val>
                                            <p:strVal val="#ppt_x"/>
                                          </p:val>
                                        </p:tav>
                                      </p:tavLst>
                                    </p:anim>
                                    <p:anim calcmode="lin" valueType="num">
                                      <p:cBhvr additive="base">
                                        <p:cTn id="8" dur="500" fill="hold"/>
                                        <p:tgtEl>
                                          <p:spTgt spid="4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5"/>
                                        </p:tgtEl>
                                        <p:attrNameLst>
                                          <p:attrName>style.visibility</p:attrName>
                                        </p:attrNameLst>
                                      </p:cBhvr>
                                      <p:to>
                                        <p:strVal val="visible"/>
                                      </p:to>
                                    </p:set>
                                    <p:anim calcmode="lin" valueType="num">
                                      <p:cBhvr additive="base">
                                        <p:cTn id="11" dur="500" fill="hold"/>
                                        <p:tgtEl>
                                          <p:spTgt spid="45"/>
                                        </p:tgtEl>
                                        <p:attrNameLst>
                                          <p:attrName>ppt_x</p:attrName>
                                        </p:attrNameLst>
                                      </p:cBhvr>
                                      <p:tavLst>
                                        <p:tav tm="0">
                                          <p:val>
                                            <p:strVal val="#ppt_x"/>
                                          </p:val>
                                        </p:tav>
                                        <p:tav tm="100000">
                                          <p:val>
                                            <p:strVal val="#ppt_x"/>
                                          </p:val>
                                        </p:tav>
                                      </p:tavLst>
                                    </p:anim>
                                    <p:anim calcmode="lin" valueType="num">
                                      <p:cBhvr additive="base">
                                        <p:cTn id="12"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ppt_x"/>
                                          </p:val>
                                        </p:tav>
                                        <p:tav tm="100000">
                                          <p:val>
                                            <p:strVal val="#ppt_x"/>
                                          </p:val>
                                        </p:tav>
                                      </p:tavLst>
                                    </p:anim>
                                    <p:anim calcmode="lin" valueType="num">
                                      <p:cBhvr additive="base">
                                        <p:cTn id="18" dur="500" fill="hold"/>
                                        <p:tgtEl>
                                          <p:spTgt spid="9"/>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ppt_x"/>
                                          </p:val>
                                        </p:tav>
                                        <p:tav tm="100000">
                                          <p:val>
                                            <p:strVal val="#ppt_x"/>
                                          </p:val>
                                        </p:tav>
                                      </p:tavLst>
                                    </p:anim>
                                    <p:anim calcmode="lin" valueType="num">
                                      <p:cBhvr additive="base">
                                        <p:cTn id="2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387535" y="467586"/>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2" name="Table 1"/>
          <p:cNvGraphicFramePr>
            <a:graphicFrameLocks noGrp="1"/>
          </p:cNvGraphicFramePr>
          <p:nvPr>
            <p:extLst>
              <p:ext uri="{D42A27DB-BD31-4B8C-83A1-F6EECF244321}">
                <p14:modId xmlns:p14="http://schemas.microsoft.com/office/powerpoint/2010/main" val="343682044"/>
              </p:ext>
            </p:extLst>
          </p:nvPr>
        </p:nvGraphicFramePr>
        <p:xfrm>
          <a:off x="84596" y="575966"/>
          <a:ext cx="8845053" cy="4411740"/>
        </p:xfrm>
        <a:graphic>
          <a:graphicData uri="http://schemas.openxmlformats.org/drawingml/2006/table">
            <a:tbl>
              <a:tblPr firstRow="1" firstCol="1" bandRow="1">
                <a:tableStyleId>{F8A1D70A-80F9-484A-8B8E-2BCB4BE3E7FB}</a:tableStyleId>
              </a:tblPr>
              <a:tblGrid>
                <a:gridCol w="1507721">
                  <a:extLst>
                    <a:ext uri="{9D8B030D-6E8A-4147-A177-3AD203B41FA5}">
                      <a16:colId xmlns:a16="http://schemas.microsoft.com/office/drawing/2014/main" val="20000"/>
                    </a:ext>
                  </a:extLst>
                </a:gridCol>
                <a:gridCol w="2096814">
                  <a:extLst>
                    <a:ext uri="{9D8B030D-6E8A-4147-A177-3AD203B41FA5}">
                      <a16:colId xmlns:a16="http://schemas.microsoft.com/office/drawing/2014/main" val="20001"/>
                    </a:ext>
                  </a:extLst>
                </a:gridCol>
                <a:gridCol w="2049517">
                  <a:extLst>
                    <a:ext uri="{9D8B030D-6E8A-4147-A177-3AD203B41FA5}">
                      <a16:colId xmlns:a16="http://schemas.microsoft.com/office/drawing/2014/main" val="20002"/>
                    </a:ext>
                  </a:extLst>
                </a:gridCol>
                <a:gridCol w="1340069">
                  <a:extLst>
                    <a:ext uri="{9D8B030D-6E8A-4147-A177-3AD203B41FA5}">
                      <a16:colId xmlns:a16="http://schemas.microsoft.com/office/drawing/2014/main" val="20003"/>
                    </a:ext>
                  </a:extLst>
                </a:gridCol>
                <a:gridCol w="1850932">
                  <a:extLst>
                    <a:ext uri="{9D8B030D-6E8A-4147-A177-3AD203B41FA5}">
                      <a16:colId xmlns:a16="http://schemas.microsoft.com/office/drawing/2014/main" val="20004"/>
                    </a:ext>
                  </a:extLst>
                </a:gridCol>
              </a:tblGrid>
              <a:tr h="430490">
                <a:tc rowSpan="2">
                  <a:txBody>
                    <a:bodyPr/>
                    <a:lstStyle/>
                    <a:p>
                      <a:pPr algn="ctr">
                        <a:lnSpc>
                          <a:spcPct val="100000"/>
                        </a:lnSpc>
                        <a:spcAft>
                          <a:spcPts val="0"/>
                        </a:spcAft>
                      </a:pPr>
                      <a:r>
                        <a:rPr lang="vi-VN" sz="2400" b="1" kern="100">
                          <a:effectLst/>
                          <a:latin typeface="+mj-lt"/>
                        </a:rPr>
                        <a:t>Thời điểm</a:t>
                      </a:r>
                      <a:endParaRPr lang="en-US" sz="2400" b="1" kern="100">
                        <a:effectLst/>
                        <a:latin typeface="+mj-lt"/>
                        <a:ea typeface="Arial"/>
                        <a:cs typeface="Times New Roman"/>
                      </a:endParaRPr>
                    </a:p>
                  </a:txBody>
                  <a:tcPr marL="68580" marR="68580" marT="0" marB="0" anchor="ctr">
                    <a:solidFill>
                      <a:schemeClr val="accent2">
                        <a:lumMod val="40000"/>
                        <a:lumOff val="60000"/>
                      </a:schemeClr>
                    </a:solidFill>
                  </a:tcPr>
                </a:tc>
                <a:tc gridSpan="3">
                  <a:txBody>
                    <a:bodyPr/>
                    <a:lstStyle/>
                    <a:p>
                      <a:pPr algn="ctr">
                        <a:lnSpc>
                          <a:spcPct val="100000"/>
                        </a:lnSpc>
                        <a:spcAft>
                          <a:spcPts val="0"/>
                        </a:spcAft>
                      </a:pPr>
                      <a:r>
                        <a:rPr lang="vi-VN" sz="2600" b="1" kern="100">
                          <a:effectLst/>
                          <a:latin typeface="+mj-lt"/>
                        </a:rPr>
                        <a:t>Chi tiết miêu tả nhân vật Hoài</a:t>
                      </a:r>
                      <a:endParaRPr lang="en-US" sz="2600" b="1" kern="100">
                        <a:effectLst/>
                        <a:latin typeface="+mj-lt"/>
                        <a:ea typeface="Arial"/>
                        <a:cs typeface="Times New Roman"/>
                      </a:endParaRPr>
                    </a:p>
                  </a:txBody>
                  <a:tcPr marL="68580" marR="68580" marT="0" marB="0" anchor="ctr">
                    <a:solidFill>
                      <a:schemeClr val="accent2">
                        <a:lumMod val="40000"/>
                        <a:lumOff val="60000"/>
                      </a:schemeClr>
                    </a:solidFill>
                  </a:tcPr>
                </a:tc>
                <a:tc hMerge="1">
                  <a:txBody>
                    <a:bodyPr/>
                    <a:lstStyle/>
                    <a:p>
                      <a:endParaRPr lang="en-US"/>
                    </a:p>
                  </a:txBody>
                  <a:tcPr/>
                </a:tc>
                <a:tc hMerge="1">
                  <a:txBody>
                    <a:bodyPr/>
                    <a:lstStyle/>
                    <a:p>
                      <a:endParaRPr lang="en-US"/>
                    </a:p>
                  </a:txBody>
                  <a:tcPr/>
                </a:tc>
                <a:tc rowSpan="2">
                  <a:txBody>
                    <a:bodyPr/>
                    <a:lstStyle/>
                    <a:p>
                      <a:pPr algn="ctr">
                        <a:lnSpc>
                          <a:spcPct val="100000"/>
                        </a:lnSpc>
                        <a:spcAft>
                          <a:spcPts val="0"/>
                        </a:spcAft>
                      </a:pPr>
                      <a:r>
                        <a:rPr lang="vi-VN" sz="2400" b="1" kern="100">
                          <a:effectLst/>
                          <a:latin typeface="+mj-lt"/>
                        </a:rPr>
                        <a:t>Nhận xét về sự chuyển biến của nhân vật Hoài</a:t>
                      </a:r>
                      <a:endParaRPr lang="en-US" sz="2400" b="1" kern="100">
                        <a:effectLst/>
                        <a:latin typeface="+mj-lt"/>
                        <a:ea typeface="Arial"/>
                        <a:cs typeface="Times New Roman"/>
                      </a:endParaRPr>
                    </a:p>
                  </a:txBody>
                  <a:tcPr marL="68580" marR="68580" marT="0" marB="0" anchor="ctr">
                    <a:solidFill>
                      <a:schemeClr val="accent2">
                        <a:lumMod val="40000"/>
                        <a:lumOff val="60000"/>
                      </a:schemeClr>
                    </a:solidFill>
                  </a:tcPr>
                </a:tc>
                <a:extLst>
                  <a:ext uri="{0D108BD9-81ED-4DB2-BD59-A6C34878D82A}">
                    <a16:rowId xmlns:a16="http://schemas.microsoft.com/office/drawing/2014/main" val="10000"/>
                  </a:ext>
                </a:extLst>
              </a:tr>
              <a:tr h="1313680">
                <a:tc vMerge="1">
                  <a:txBody>
                    <a:bodyPr/>
                    <a:lstStyle/>
                    <a:p>
                      <a:endParaRPr lang="en-US"/>
                    </a:p>
                  </a:txBody>
                  <a:tcPr/>
                </a:tc>
                <a:tc>
                  <a:txBody>
                    <a:bodyPr/>
                    <a:lstStyle/>
                    <a:p>
                      <a:pPr algn="ctr">
                        <a:lnSpc>
                          <a:spcPct val="100000"/>
                        </a:lnSpc>
                        <a:spcAft>
                          <a:spcPts val="0"/>
                        </a:spcAft>
                      </a:pPr>
                      <a:r>
                        <a:rPr lang="vi-VN" sz="2400" b="1" kern="100">
                          <a:effectLst/>
                          <a:latin typeface="+mj-lt"/>
                        </a:rPr>
                        <a:t>Hành động</a:t>
                      </a:r>
                      <a:endParaRPr lang="en-US" sz="2400" b="1" kern="100">
                        <a:effectLst/>
                        <a:latin typeface="+mj-lt"/>
                        <a:ea typeface="Arial"/>
                        <a:cs typeface="Times New Roman"/>
                      </a:endParaRPr>
                    </a:p>
                  </a:txBody>
                  <a:tcPr marL="68580" marR="68580" marT="0" marB="0" anchor="ctr">
                    <a:solidFill>
                      <a:schemeClr val="accent2">
                        <a:lumMod val="40000"/>
                        <a:lumOff val="60000"/>
                      </a:schemeClr>
                    </a:solidFill>
                  </a:tcPr>
                </a:tc>
                <a:tc>
                  <a:txBody>
                    <a:bodyPr/>
                    <a:lstStyle/>
                    <a:p>
                      <a:pPr algn="ctr">
                        <a:lnSpc>
                          <a:spcPct val="100000"/>
                        </a:lnSpc>
                        <a:spcAft>
                          <a:spcPts val="0"/>
                        </a:spcAft>
                      </a:pPr>
                      <a:r>
                        <a:rPr lang="vi-VN" sz="2400" b="1" kern="100">
                          <a:effectLst/>
                          <a:latin typeface="+mj-lt"/>
                        </a:rPr>
                        <a:t>Tình cảm</a:t>
                      </a:r>
                      <a:endParaRPr lang="en-US" sz="2400" b="1" kern="100">
                        <a:effectLst/>
                        <a:latin typeface="+mj-lt"/>
                        <a:ea typeface="Arial"/>
                        <a:cs typeface="Times New Roman"/>
                      </a:endParaRPr>
                    </a:p>
                  </a:txBody>
                  <a:tcPr marL="68580" marR="68580" marT="0" marB="0" anchor="ctr">
                    <a:solidFill>
                      <a:schemeClr val="accent2">
                        <a:lumMod val="40000"/>
                        <a:lumOff val="60000"/>
                      </a:schemeClr>
                    </a:solidFill>
                  </a:tcPr>
                </a:tc>
                <a:tc>
                  <a:txBody>
                    <a:bodyPr/>
                    <a:lstStyle/>
                    <a:p>
                      <a:pPr algn="ctr">
                        <a:lnSpc>
                          <a:spcPct val="100000"/>
                        </a:lnSpc>
                        <a:spcAft>
                          <a:spcPts val="0"/>
                        </a:spcAft>
                      </a:pPr>
                      <a:r>
                        <a:rPr lang="vi-VN" sz="2400" b="1" kern="100">
                          <a:effectLst/>
                          <a:latin typeface="+mj-lt"/>
                        </a:rPr>
                        <a:t>Suy nghĩ</a:t>
                      </a:r>
                      <a:endParaRPr lang="en-US" sz="2400" b="1" kern="100">
                        <a:effectLst/>
                        <a:latin typeface="+mj-lt"/>
                        <a:ea typeface="Arial"/>
                        <a:cs typeface="Times New Roman"/>
                      </a:endParaRPr>
                    </a:p>
                  </a:txBody>
                  <a:tcPr marL="68580" marR="68580" marT="0" marB="0" anchor="ctr">
                    <a:solidFill>
                      <a:schemeClr val="accent2">
                        <a:lumMod val="40000"/>
                        <a:lumOff val="60000"/>
                      </a:schemeClr>
                    </a:solidFill>
                  </a:tcPr>
                </a:tc>
                <a:tc vMerge="1">
                  <a:txBody>
                    <a:bodyPr/>
                    <a:lstStyle/>
                    <a:p>
                      <a:endParaRPr lang="en-US"/>
                    </a:p>
                  </a:txBody>
                  <a:tcPr/>
                </a:tc>
                <a:extLst>
                  <a:ext uri="{0D108BD9-81ED-4DB2-BD59-A6C34878D82A}">
                    <a16:rowId xmlns:a16="http://schemas.microsoft.com/office/drawing/2014/main" val="10001"/>
                  </a:ext>
                </a:extLst>
              </a:tr>
              <a:tr h="2582940">
                <a:tc>
                  <a:txBody>
                    <a:bodyPr/>
                    <a:lstStyle/>
                    <a:p>
                      <a:pPr algn="just">
                        <a:lnSpc>
                          <a:spcPct val="100000"/>
                        </a:lnSpc>
                        <a:spcAft>
                          <a:spcPts val="0"/>
                        </a:spcAft>
                      </a:pPr>
                      <a:r>
                        <a:rPr lang="vi-VN" sz="2400" kern="100">
                          <a:effectLst/>
                          <a:latin typeface="+mj-lt"/>
                        </a:rPr>
                        <a:t>Khi đi bắt chim bống chanh đỏ với anh Hiến trong đêm</a:t>
                      </a:r>
                      <a:endParaRPr lang="en-US" sz="2400" kern="100">
                        <a:effectLst/>
                        <a:latin typeface="+mj-lt"/>
                        <a:ea typeface="Arial"/>
                        <a:cs typeface="Times New Roman"/>
                      </a:endParaRPr>
                    </a:p>
                  </a:txBody>
                  <a:tcPr marL="68580" marR="68580" marT="0" marB="0">
                    <a:solidFill>
                      <a:schemeClr val="accent2">
                        <a:lumMod val="40000"/>
                        <a:lumOff val="60000"/>
                      </a:schemeClr>
                    </a:solidFill>
                  </a:tcPr>
                </a:tc>
                <a:tc>
                  <a:txBody>
                    <a:bodyPr/>
                    <a:lstStyle/>
                    <a:p>
                      <a:pPr algn="ctr">
                        <a:lnSpc>
                          <a:spcPct val="100000"/>
                        </a:lnSpc>
                        <a:spcAft>
                          <a:spcPts val="0"/>
                        </a:spcAft>
                      </a:pPr>
                      <a:endParaRPr lang="en-US" sz="2600" kern="100">
                        <a:effectLst/>
                        <a:latin typeface="+mj-lt"/>
                        <a:ea typeface="Arial"/>
                        <a:cs typeface="Times New Roman"/>
                      </a:endParaRPr>
                    </a:p>
                  </a:txBody>
                  <a:tcPr marL="68580" marR="68580" marT="0" marB="0" anchor="ctr">
                    <a:solidFill>
                      <a:schemeClr val="bg1">
                        <a:lumMod val="95000"/>
                      </a:schemeClr>
                    </a:solidFill>
                  </a:tcPr>
                </a:tc>
                <a:tc>
                  <a:txBody>
                    <a:bodyPr/>
                    <a:lstStyle/>
                    <a:p>
                      <a:pPr algn="ctr">
                        <a:lnSpc>
                          <a:spcPct val="100000"/>
                        </a:lnSpc>
                        <a:spcAft>
                          <a:spcPts val="0"/>
                        </a:spcAft>
                      </a:pPr>
                      <a:endParaRPr lang="en-US" sz="2600" kern="100">
                        <a:effectLst/>
                        <a:latin typeface="+mj-lt"/>
                        <a:ea typeface="Arial"/>
                        <a:cs typeface="Times New Roman"/>
                      </a:endParaRPr>
                    </a:p>
                  </a:txBody>
                  <a:tcPr marL="68580" marR="68580" marT="0" marB="0" anchor="ctr">
                    <a:solidFill>
                      <a:schemeClr val="bg1">
                        <a:lumMod val="95000"/>
                      </a:schemeClr>
                    </a:solidFill>
                  </a:tcPr>
                </a:tc>
                <a:tc>
                  <a:txBody>
                    <a:bodyPr/>
                    <a:lstStyle/>
                    <a:p>
                      <a:pPr algn="ctr">
                        <a:lnSpc>
                          <a:spcPct val="100000"/>
                        </a:lnSpc>
                        <a:spcAft>
                          <a:spcPts val="0"/>
                        </a:spcAft>
                      </a:pPr>
                      <a:endParaRPr lang="en-US" sz="2600" kern="100">
                        <a:effectLst/>
                        <a:latin typeface="+mj-lt"/>
                        <a:ea typeface="Arial"/>
                        <a:cs typeface="Times New Roman"/>
                      </a:endParaRPr>
                    </a:p>
                  </a:txBody>
                  <a:tcPr marL="68580" marR="68580" marT="0" marB="0" anchor="ctr">
                    <a:solidFill>
                      <a:schemeClr val="bg1">
                        <a:lumMod val="95000"/>
                      </a:schemeClr>
                    </a:solidFill>
                  </a:tcPr>
                </a:tc>
                <a:tc>
                  <a:txBody>
                    <a:bodyPr/>
                    <a:lstStyle/>
                    <a:p>
                      <a:pPr algn="ctr">
                        <a:lnSpc>
                          <a:spcPct val="100000"/>
                        </a:lnSpc>
                        <a:spcAft>
                          <a:spcPts val="0"/>
                        </a:spcAft>
                      </a:pPr>
                      <a:endParaRPr lang="en-US" sz="2600" kern="100">
                        <a:effectLst/>
                        <a:latin typeface="+mj-lt"/>
                        <a:ea typeface="Arial"/>
                        <a:cs typeface="Times New Roman"/>
                      </a:endParaRPr>
                    </a:p>
                  </a:txBody>
                  <a:tcPr marL="68580" marR="68580" marT="0" marB="0" anchor="ctr">
                    <a:solidFill>
                      <a:schemeClr val="bg1">
                        <a:lumMod val="95000"/>
                      </a:schemeClr>
                    </a:solidFill>
                  </a:tcPr>
                </a:tc>
                <a:extLst>
                  <a:ext uri="{0D108BD9-81ED-4DB2-BD59-A6C34878D82A}">
                    <a16:rowId xmlns:a16="http://schemas.microsoft.com/office/drawing/2014/main" val="10002"/>
                  </a:ext>
                </a:extLst>
              </a:tr>
            </a:tbl>
          </a:graphicData>
        </a:graphic>
      </p:graphicFrame>
      <p:sp>
        <p:nvSpPr>
          <p:cNvPr id="9" name="Rounded Rectangle 8"/>
          <p:cNvSpPr/>
          <p:nvPr/>
        </p:nvSpPr>
        <p:spPr>
          <a:xfrm>
            <a:off x="3961578" y="30246"/>
            <a:ext cx="1387366" cy="453425"/>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latin typeface="Times New Roman" pitchFamily="18" charset="0"/>
                <a:cs typeface="Times New Roman" pitchFamily="18" charset="0"/>
              </a:rPr>
              <a:t>GỢI Ý</a:t>
            </a:r>
          </a:p>
        </p:txBody>
      </p:sp>
      <p:sp>
        <p:nvSpPr>
          <p:cNvPr id="44" name="Rectangle 43"/>
          <p:cNvSpPr/>
          <p:nvPr/>
        </p:nvSpPr>
        <p:spPr>
          <a:xfrm>
            <a:off x="1702676" y="2351925"/>
            <a:ext cx="2189310" cy="830997"/>
          </a:xfrm>
          <a:prstGeom prst="rect">
            <a:avLst/>
          </a:prstGeom>
        </p:spPr>
        <p:txBody>
          <a:bodyPr wrap="square">
            <a:spAutoFit/>
          </a:bodyPr>
          <a:lstStyle/>
          <a:p>
            <a:r>
              <a:rPr lang="vi-VN" sz="2400">
                <a:latin typeface="+mj-lt"/>
              </a:rPr>
              <a:t>- Sẵn sàng lội xuống bùn. </a:t>
            </a:r>
            <a:endParaRPr lang="en-US" sz="2400">
              <a:latin typeface="+mj-lt"/>
            </a:endParaRPr>
          </a:p>
        </p:txBody>
      </p:sp>
      <p:sp>
        <p:nvSpPr>
          <p:cNvPr id="46" name="Rectangle 45"/>
          <p:cNvSpPr/>
          <p:nvPr/>
        </p:nvSpPr>
        <p:spPr>
          <a:xfrm>
            <a:off x="1702676" y="3096911"/>
            <a:ext cx="2017985" cy="1938992"/>
          </a:xfrm>
          <a:prstGeom prst="rect">
            <a:avLst/>
          </a:prstGeom>
        </p:spPr>
        <p:txBody>
          <a:bodyPr wrap="square">
            <a:spAutoFit/>
          </a:bodyPr>
          <a:lstStyle/>
          <a:p>
            <a:r>
              <a:rPr lang="vi-VN" sz="2400">
                <a:latin typeface="+mj-lt"/>
              </a:rPr>
              <a:t>- Mò tay vào tổ bắt chim, vuốt ve chú chim khi bắt được nó</a:t>
            </a:r>
            <a:endParaRPr lang="en-US" sz="2400">
              <a:latin typeface="+mj-lt"/>
            </a:endParaRPr>
          </a:p>
        </p:txBody>
      </p:sp>
      <p:sp>
        <p:nvSpPr>
          <p:cNvPr id="48" name="Rectangle 47"/>
          <p:cNvSpPr/>
          <p:nvPr/>
        </p:nvSpPr>
        <p:spPr>
          <a:xfrm>
            <a:off x="3720661" y="2330460"/>
            <a:ext cx="2062647" cy="1200329"/>
          </a:xfrm>
          <a:prstGeom prst="rect">
            <a:avLst/>
          </a:prstGeom>
        </p:spPr>
        <p:txBody>
          <a:bodyPr wrap="square">
            <a:spAutoFit/>
          </a:bodyPr>
          <a:lstStyle/>
          <a:p>
            <a:r>
              <a:rPr lang="vi-VN" sz="2400">
                <a:latin typeface="+mj-lt"/>
              </a:rPr>
              <a:t>- Hồi hộp, lo lắng khi tham gia bắt chim.</a:t>
            </a:r>
            <a:endParaRPr lang="en-US" sz="2400">
              <a:latin typeface="+mj-lt"/>
            </a:endParaRPr>
          </a:p>
        </p:txBody>
      </p:sp>
      <p:sp>
        <p:nvSpPr>
          <p:cNvPr id="49" name="Rectangle 48"/>
          <p:cNvSpPr/>
          <p:nvPr/>
        </p:nvSpPr>
        <p:spPr>
          <a:xfrm>
            <a:off x="3720662" y="3469483"/>
            <a:ext cx="2191408" cy="1569660"/>
          </a:xfrm>
          <a:prstGeom prst="rect">
            <a:avLst/>
          </a:prstGeom>
        </p:spPr>
        <p:txBody>
          <a:bodyPr wrap="square">
            <a:spAutoFit/>
          </a:bodyPr>
          <a:lstStyle/>
          <a:p>
            <a:r>
              <a:rPr lang="vi-VN" sz="2400">
                <a:latin typeface="+mj-lt"/>
              </a:rPr>
              <a:t>- Tức giận anh Hiến vì thả chim bồng chanh về lại tổ.</a:t>
            </a:r>
            <a:endParaRPr lang="en-US" sz="2400">
              <a:latin typeface="+mj-lt"/>
            </a:endParaRPr>
          </a:p>
        </p:txBody>
      </p:sp>
      <p:sp>
        <p:nvSpPr>
          <p:cNvPr id="50" name="Rectangle 49"/>
          <p:cNvSpPr/>
          <p:nvPr/>
        </p:nvSpPr>
        <p:spPr>
          <a:xfrm>
            <a:off x="5922565" y="2462999"/>
            <a:ext cx="1103587" cy="2308324"/>
          </a:xfrm>
          <a:prstGeom prst="rect">
            <a:avLst/>
          </a:prstGeom>
        </p:spPr>
        <p:txBody>
          <a:bodyPr wrap="square">
            <a:spAutoFit/>
          </a:bodyPr>
          <a:lstStyle/>
          <a:p>
            <a:r>
              <a:rPr lang="vi-VN" sz="2400">
                <a:latin typeface="+mj-lt"/>
              </a:rPr>
              <a:t>Đi bắt chim quý để được sở hữu chúng.</a:t>
            </a:r>
            <a:endParaRPr lang="en-US" sz="2400">
              <a:latin typeface="+mj-lt"/>
            </a:endParaRPr>
          </a:p>
        </p:txBody>
      </p:sp>
    </p:spTree>
    <p:extLst>
      <p:ext uri="{BB962C8B-B14F-4D97-AF65-F5344CB8AC3E}">
        <p14:creationId xmlns:p14="http://schemas.microsoft.com/office/powerpoint/2010/main" val="339128296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44"/>
                                        </p:tgtEl>
                                        <p:attrNameLst>
                                          <p:attrName>style.visibility</p:attrName>
                                        </p:attrNameLst>
                                      </p:cBhvr>
                                      <p:to>
                                        <p:strVal val="visible"/>
                                      </p:to>
                                    </p:set>
                                    <p:anim calcmode="lin" valueType="num">
                                      <p:cBhvr additive="base">
                                        <p:cTn id="17" dur="500" fill="hold"/>
                                        <p:tgtEl>
                                          <p:spTgt spid="44"/>
                                        </p:tgtEl>
                                        <p:attrNameLst>
                                          <p:attrName>ppt_x</p:attrName>
                                        </p:attrNameLst>
                                      </p:cBhvr>
                                      <p:tavLst>
                                        <p:tav tm="0">
                                          <p:val>
                                            <p:strVal val="#ppt_x"/>
                                          </p:val>
                                        </p:tav>
                                        <p:tav tm="100000">
                                          <p:val>
                                            <p:strVal val="#ppt_x"/>
                                          </p:val>
                                        </p:tav>
                                      </p:tavLst>
                                    </p:anim>
                                    <p:anim calcmode="lin" valueType="num">
                                      <p:cBhvr additive="base">
                                        <p:cTn id="18"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500" fill="hold"/>
                                        <p:tgtEl>
                                          <p:spTgt spid="46"/>
                                        </p:tgtEl>
                                        <p:attrNameLst>
                                          <p:attrName>ppt_x</p:attrName>
                                        </p:attrNameLst>
                                      </p:cBhvr>
                                      <p:tavLst>
                                        <p:tav tm="0">
                                          <p:val>
                                            <p:strVal val="#ppt_x"/>
                                          </p:val>
                                        </p:tav>
                                        <p:tav tm="100000">
                                          <p:val>
                                            <p:strVal val="#ppt_x"/>
                                          </p:val>
                                        </p:tav>
                                      </p:tavLst>
                                    </p:anim>
                                    <p:anim calcmode="lin" valueType="num">
                                      <p:cBhvr additive="base">
                                        <p:cTn id="24"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48"/>
                                        </p:tgtEl>
                                        <p:attrNameLst>
                                          <p:attrName>style.visibility</p:attrName>
                                        </p:attrNameLst>
                                      </p:cBhvr>
                                      <p:to>
                                        <p:strVal val="visible"/>
                                      </p:to>
                                    </p:set>
                                    <p:anim calcmode="lin" valueType="num">
                                      <p:cBhvr additive="base">
                                        <p:cTn id="29" dur="500" fill="hold"/>
                                        <p:tgtEl>
                                          <p:spTgt spid="48"/>
                                        </p:tgtEl>
                                        <p:attrNameLst>
                                          <p:attrName>ppt_x</p:attrName>
                                        </p:attrNameLst>
                                      </p:cBhvr>
                                      <p:tavLst>
                                        <p:tav tm="0">
                                          <p:val>
                                            <p:strVal val="#ppt_x"/>
                                          </p:val>
                                        </p:tav>
                                        <p:tav tm="100000">
                                          <p:val>
                                            <p:strVal val="#ppt_x"/>
                                          </p:val>
                                        </p:tav>
                                      </p:tavLst>
                                    </p:anim>
                                    <p:anim calcmode="lin" valueType="num">
                                      <p:cBhvr additive="base">
                                        <p:cTn id="30"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ppt_x"/>
                                          </p:val>
                                        </p:tav>
                                        <p:tav tm="100000">
                                          <p:val>
                                            <p:strVal val="#ppt_x"/>
                                          </p:val>
                                        </p:tav>
                                      </p:tavLst>
                                    </p:anim>
                                    <p:anim calcmode="lin" valueType="num">
                                      <p:cBhvr additive="base">
                                        <p:cTn id="36"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50"/>
                                        </p:tgtEl>
                                        <p:attrNameLst>
                                          <p:attrName>style.visibility</p:attrName>
                                        </p:attrNameLst>
                                      </p:cBhvr>
                                      <p:to>
                                        <p:strVal val="visible"/>
                                      </p:to>
                                    </p:set>
                                    <p:anim calcmode="lin" valueType="num">
                                      <p:cBhvr additive="base">
                                        <p:cTn id="41" dur="500" fill="hold"/>
                                        <p:tgtEl>
                                          <p:spTgt spid="50"/>
                                        </p:tgtEl>
                                        <p:attrNameLst>
                                          <p:attrName>ppt_x</p:attrName>
                                        </p:attrNameLst>
                                      </p:cBhvr>
                                      <p:tavLst>
                                        <p:tav tm="0">
                                          <p:val>
                                            <p:strVal val="#ppt_x"/>
                                          </p:val>
                                        </p:tav>
                                        <p:tav tm="100000">
                                          <p:val>
                                            <p:strVal val="#ppt_x"/>
                                          </p:val>
                                        </p:tav>
                                      </p:tavLst>
                                    </p:anim>
                                    <p:anim calcmode="lin" valueType="num">
                                      <p:cBhvr additive="base">
                                        <p:cTn id="42"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4" grpId="0"/>
      <p:bldP spid="46" grpId="0"/>
      <p:bldP spid="48" grpId="0"/>
      <p:bldP spid="49" grpId="0"/>
      <p:bldP spid="50"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387535" y="467586"/>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2" name="Table 1"/>
          <p:cNvGraphicFramePr>
            <a:graphicFrameLocks noGrp="1"/>
          </p:cNvGraphicFramePr>
          <p:nvPr>
            <p:extLst>
              <p:ext uri="{D42A27DB-BD31-4B8C-83A1-F6EECF244321}">
                <p14:modId xmlns:p14="http://schemas.microsoft.com/office/powerpoint/2010/main" val="871095615"/>
              </p:ext>
            </p:extLst>
          </p:nvPr>
        </p:nvGraphicFramePr>
        <p:xfrm>
          <a:off x="98590" y="687616"/>
          <a:ext cx="8845053" cy="4358640"/>
        </p:xfrm>
        <a:graphic>
          <a:graphicData uri="http://schemas.openxmlformats.org/drawingml/2006/table">
            <a:tbl>
              <a:tblPr firstRow="1" firstCol="1" bandRow="1">
                <a:tableStyleId>{F8A1D70A-80F9-484A-8B8E-2BCB4BE3E7FB}</a:tableStyleId>
              </a:tblPr>
              <a:tblGrid>
                <a:gridCol w="1570783">
                  <a:extLst>
                    <a:ext uri="{9D8B030D-6E8A-4147-A177-3AD203B41FA5}">
                      <a16:colId xmlns:a16="http://schemas.microsoft.com/office/drawing/2014/main" val="20000"/>
                    </a:ext>
                  </a:extLst>
                </a:gridCol>
                <a:gridCol w="2067055">
                  <a:extLst>
                    <a:ext uri="{9D8B030D-6E8A-4147-A177-3AD203B41FA5}">
                      <a16:colId xmlns:a16="http://schemas.microsoft.com/office/drawing/2014/main" val="20001"/>
                    </a:ext>
                  </a:extLst>
                </a:gridCol>
                <a:gridCol w="1673051">
                  <a:extLst>
                    <a:ext uri="{9D8B030D-6E8A-4147-A177-3AD203B41FA5}">
                      <a16:colId xmlns:a16="http://schemas.microsoft.com/office/drawing/2014/main" val="20002"/>
                    </a:ext>
                  </a:extLst>
                </a:gridCol>
                <a:gridCol w="1574645">
                  <a:extLst>
                    <a:ext uri="{9D8B030D-6E8A-4147-A177-3AD203B41FA5}">
                      <a16:colId xmlns:a16="http://schemas.microsoft.com/office/drawing/2014/main" val="20003"/>
                    </a:ext>
                  </a:extLst>
                </a:gridCol>
                <a:gridCol w="1959519">
                  <a:extLst>
                    <a:ext uri="{9D8B030D-6E8A-4147-A177-3AD203B41FA5}">
                      <a16:colId xmlns:a16="http://schemas.microsoft.com/office/drawing/2014/main" val="20004"/>
                    </a:ext>
                  </a:extLst>
                </a:gridCol>
              </a:tblGrid>
              <a:tr h="362934">
                <a:tc rowSpan="2">
                  <a:txBody>
                    <a:bodyPr/>
                    <a:lstStyle/>
                    <a:p>
                      <a:pPr algn="ctr">
                        <a:lnSpc>
                          <a:spcPct val="100000"/>
                        </a:lnSpc>
                        <a:spcAft>
                          <a:spcPts val="0"/>
                        </a:spcAft>
                      </a:pPr>
                      <a:r>
                        <a:rPr lang="vi-VN" sz="2600" b="1" kern="100">
                          <a:effectLst/>
                          <a:latin typeface="+mj-lt"/>
                        </a:rPr>
                        <a:t>Thời điểm</a:t>
                      </a:r>
                      <a:endParaRPr lang="en-US" sz="2600" b="1" kern="100">
                        <a:effectLst/>
                        <a:latin typeface="+mj-lt"/>
                        <a:ea typeface="Arial"/>
                        <a:cs typeface="Times New Roman"/>
                      </a:endParaRPr>
                    </a:p>
                  </a:txBody>
                  <a:tcPr marL="68580" marR="68580" marT="0" marB="0" anchor="ctr">
                    <a:solidFill>
                      <a:schemeClr val="accent2">
                        <a:lumMod val="40000"/>
                        <a:lumOff val="60000"/>
                      </a:schemeClr>
                    </a:solidFill>
                  </a:tcPr>
                </a:tc>
                <a:tc gridSpan="3">
                  <a:txBody>
                    <a:bodyPr/>
                    <a:lstStyle/>
                    <a:p>
                      <a:pPr algn="ctr">
                        <a:lnSpc>
                          <a:spcPct val="100000"/>
                        </a:lnSpc>
                        <a:spcAft>
                          <a:spcPts val="0"/>
                        </a:spcAft>
                      </a:pPr>
                      <a:r>
                        <a:rPr lang="vi-VN" sz="2600" b="1" kern="100">
                          <a:effectLst/>
                          <a:latin typeface="+mj-lt"/>
                        </a:rPr>
                        <a:t>Chi tiết miêu tả nhân vật Hoài</a:t>
                      </a:r>
                      <a:endParaRPr lang="en-US" sz="2600" b="1" kern="100">
                        <a:effectLst/>
                        <a:latin typeface="+mj-lt"/>
                        <a:ea typeface="Arial"/>
                        <a:cs typeface="Times New Roman"/>
                      </a:endParaRPr>
                    </a:p>
                  </a:txBody>
                  <a:tcPr marL="68580" marR="68580" marT="0" marB="0" anchor="ctr">
                    <a:solidFill>
                      <a:schemeClr val="accent2">
                        <a:lumMod val="40000"/>
                        <a:lumOff val="60000"/>
                      </a:schemeClr>
                    </a:solidFill>
                  </a:tcPr>
                </a:tc>
                <a:tc hMerge="1">
                  <a:txBody>
                    <a:bodyPr/>
                    <a:lstStyle/>
                    <a:p>
                      <a:endParaRPr lang="en-US"/>
                    </a:p>
                  </a:txBody>
                  <a:tcPr/>
                </a:tc>
                <a:tc hMerge="1">
                  <a:txBody>
                    <a:bodyPr/>
                    <a:lstStyle/>
                    <a:p>
                      <a:endParaRPr lang="en-US"/>
                    </a:p>
                  </a:txBody>
                  <a:tcPr/>
                </a:tc>
                <a:tc rowSpan="2">
                  <a:txBody>
                    <a:bodyPr/>
                    <a:lstStyle/>
                    <a:p>
                      <a:pPr algn="ctr">
                        <a:lnSpc>
                          <a:spcPct val="100000"/>
                        </a:lnSpc>
                        <a:spcAft>
                          <a:spcPts val="0"/>
                        </a:spcAft>
                      </a:pPr>
                      <a:r>
                        <a:rPr lang="vi-VN" sz="2600" b="1" kern="100">
                          <a:effectLst/>
                          <a:latin typeface="+mj-lt"/>
                        </a:rPr>
                        <a:t>Nhận xét về sự chuyển biến của nhân vật Hoài</a:t>
                      </a:r>
                      <a:endParaRPr lang="en-US" sz="2600" b="1" kern="100">
                        <a:effectLst/>
                        <a:latin typeface="+mj-lt"/>
                        <a:ea typeface="Arial"/>
                        <a:cs typeface="Times New Roman"/>
                      </a:endParaRPr>
                    </a:p>
                  </a:txBody>
                  <a:tcPr marL="68580" marR="68580" marT="0" marB="0" anchor="ctr">
                    <a:solidFill>
                      <a:schemeClr val="accent2">
                        <a:lumMod val="40000"/>
                        <a:lumOff val="60000"/>
                      </a:schemeClr>
                    </a:solidFill>
                  </a:tcPr>
                </a:tc>
                <a:extLst>
                  <a:ext uri="{0D108BD9-81ED-4DB2-BD59-A6C34878D82A}">
                    <a16:rowId xmlns:a16="http://schemas.microsoft.com/office/drawing/2014/main" val="10000"/>
                  </a:ext>
                </a:extLst>
              </a:tr>
              <a:tr h="1391330">
                <a:tc vMerge="1">
                  <a:txBody>
                    <a:bodyPr/>
                    <a:lstStyle/>
                    <a:p>
                      <a:endParaRPr lang="en-US"/>
                    </a:p>
                  </a:txBody>
                  <a:tcPr/>
                </a:tc>
                <a:tc>
                  <a:txBody>
                    <a:bodyPr/>
                    <a:lstStyle/>
                    <a:p>
                      <a:pPr algn="ctr">
                        <a:lnSpc>
                          <a:spcPct val="100000"/>
                        </a:lnSpc>
                        <a:spcAft>
                          <a:spcPts val="0"/>
                        </a:spcAft>
                      </a:pPr>
                      <a:r>
                        <a:rPr lang="vi-VN" sz="2600" b="1" kern="100">
                          <a:effectLst/>
                          <a:latin typeface="+mj-lt"/>
                        </a:rPr>
                        <a:t>Hành động</a:t>
                      </a:r>
                      <a:endParaRPr lang="en-US" sz="2600" b="1" kern="100">
                        <a:effectLst/>
                        <a:latin typeface="+mj-lt"/>
                        <a:ea typeface="Arial"/>
                        <a:cs typeface="Times New Roman"/>
                      </a:endParaRPr>
                    </a:p>
                  </a:txBody>
                  <a:tcPr marL="68580" marR="68580" marT="0" marB="0" anchor="ctr">
                    <a:solidFill>
                      <a:schemeClr val="accent2">
                        <a:lumMod val="40000"/>
                        <a:lumOff val="60000"/>
                      </a:schemeClr>
                    </a:solidFill>
                  </a:tcPr>
                </a:tc>
                <a:tc>
                  <a:txBody>
                    <a:bodyPr/>
                    <a:lstStyle/>
                    <a:p>
                      <a:pPr algn="ctr">
                        <a:lnSpc>
                          <a:spcPct val="100000"/>
                        </a:lnSpc>
                        <a:spcAft>
                          <a:spcPts val="0"/>
                        </a:spcAft>
                      </a:pPr>
                      <a:r>
                        <a:rPr lang="vi-VN" sz="2600" b="1" kern="100">
                          <a:effectLst/>
                          <a:latin typeface="+mj-lt"/>
                        </a:rPr>
                        <a:t>Tình cảm</a:t>
                      </a:r>
                      <a:endParaRPr lang="en-US" sz="2600" b="1" kern="100">
                        <a:effectLst/>
                        <a:latin typeface="+mj-lt"/>
                        <a:ea typeface="Arial"/>
                        <a:cs typeface="Times New Roman"/>
                      </a:endParaRPr>
                    </a:p>
                  </a:txBody>
                  <a:tcPr marL="68580" marR="68580" marT="0" marB="0" anchor="ctr">
                    <a:solidFill>
                      <a:schemeClr val="accent2">
                        <a:lumMod val="40000"/>
                        <a:lumOff val="60000"/>
                      </a:schemeClr>
                    </a:solidFill>
                  </a:tcPr>
                </a:tc>
                <a:tc>
                  <a:txBody>
                    <a:bodyPr/>
                    <a:lstStyle/>
                    <a:p>
                      <a:pPr algn="ctr">
                        <a:lnSpc>
                          <a:spcPct val="100000"/>
                        </a:lnSpc>
                        <a:spcAft>
                          <a:spcPts val="0"/>
                        </a:spcAft>
                      </a:pPr>
                      <a:r>
                        <a:rPr lang="vi-VN" sz="2600" b="1" kern="100">
                          <a:effectLst/>
                          <a:latin typeface="+mj-lt"/>
                        </a:rPr>
                        <a:t>Suy nghĩ</a:t>
                      </a:r>
                      <a:endParaRPr lang="en-US" sz="2600" b="1" kern="100">
                        <a:effectLst/>
                        <a:latin typeface="+mj-lt"/>
                        <a:ea typeface="Arial"/>
                        <a:cs typeface="Times New Roman"/>
                      </a:endParaRPr>
                    </a:p>
                  </a:txBody>
                  <a:tcPr marL="68580" marR="68580" marT="0" marB="0" anchor="ctr">
                    <a:solidFill>
                      <a:schemeClr val="accent2">
                        <a:lumMod val="40000"/>
                        <a:lumOff val="60000"/>
                      </a:schemeClr>
                    </a:solidFill>
                  </a:tcPr>
                </a:tc>
                <a:tc vMerge="1">
                  <a:txBody>
                    <a:bodyPr/>
                    <a:lstStyle/>
                    <a:p>
                      <a:endParaRPr lang="en-US"/>
                    </a:p>
                  </a:txBody>
                  <a:tcPr/>
                </a:tc>
                <a:extLst>
                  <a:ext uri="{0D108BD9-81ED-4DB2-BD59-A6C34878D82A}">
                    <a16:rowId xmlns:a16="http://schemas.microsoft.com/office/drawing/2014/main" val="10001"/>
                  </a:ext>
                </a:extLst>
              </a:tr>
              <a:tr h="700469">
                <a:tc>
                  <a:txBody>
                    <a:bodyPr/>
                    <a:lstStyle/>
                    <a:p>
                      <a:pPr algn="l">
                        <a:lnSpc>
                          <a:spcPct val="100000"/>
                        </a:lnSpc>
                        <a:spcAft>
                          <a:spcPts val="0"/>
                        </a:spcAft>
                      </a:pPr>
                      <a:r>
                        <a:rPr lang="vi-VN" sz="2600" kern="100">
                          <a:effectLst/>
                          <a:latin typeface="+mj-lt"/>
                        </a:rPr>
                        <a:t>Khi vợ chồng bồng chanh đỏ mới đến ở đầm nước</a:t>
                      </a:r>
                      <a:endParaRPr lang="en-US" sz="2600" kern="100">
                        <a:effectLst/>
                        <a:latin typeface="+mj-lt"/>
                        <a:ea typeface="Arial"/>
                        <a:cs typeface="Times New Roman"/>
                      </a:endParaRPr>
                    </a:p>
                  </a:txBody>
                  <a:tcPr marL="68580" marR="68580" marT="0" marB="0">
                    <a:solidFill>
                      <a:schemeClr val="accent2">
                        <a:lumMod val="40000"/>
                        <a:lumOff val="60000"/>
                      </a:schemeClr>
                    </a:solidFill>
                  </a:tcPr>
                </a:tc>
                <a:tc>
                  <a:txBody>
                    <a:bodyPr/>
                    <a:lstStyle/>
                    <a:p>
                      <a:pPr algn="ctr">
                        <a:lnSpc>
                          <a:spcPct val="100000"/>
                        </a:lnSpc>
                        <a:spcAft>
                          <a:spcPts val="0"/>
                        </a:spcAft>
                      </a:pPr>
                      <a:endParaRPr lang="en-US" sz="2600" kern="100">
                        <a:effectLst/>
                        <a:latin typeface="+mj-lt"/>
                        <a:ea typeface="Arial"/>
                        <a:cs typeface="Times New Roman"/>
                      </a:endParaRPr>
                    </a:p>
                  </a:txBody>
                  <a:tcPr marL="68580" marR="68580" marT="0" marB="0" anchor="ctr">
                    <a:solidFill>
                      <a:schemeClr val="bg1">
                        <a:lumMod val="95000"/>
                      </a:schemeClr>
                    </a:solidFill>
                  </a:tcPr>
                </a:tc>
                <a:tc>
                  <a:txBody>
                    <a:bodyPr/>
                    <a:lstStyle/>
                    <a:p>
                      <a:pPr algn="ctr">
                        <a:lnSpc>
                          <a:spcPct val="100000"/>
                        </a:lnSpc>
                        <a:spcAft>
                          <a:spcPts val="0"/>
                        </a:spcAft>
                      </a:pPr>
                      <a:endParaRPr lang="en-US" sz="2600" kern="100">
                        <a:effectLst/>
                        <a:latin typeface="+mj-lt"/>
                        <a:ea typeface="Arial"/>
                        <a:cs typeface="Times New Roman"/>
                      </a:endParaRPr>
                    </a:p>
                  </a:txBody>
                  <a:tcPr marL="68580" marR="68580" marT="0" marB="0" anchor="ctr">
                    <a:solidFill>
                      <a:schemeClr val="bg1">
                        <a:lumMod val="95000"/>
                      </a:schemeClr>
                    </a:solidFill>
                  </a:tcPr>
                </a:tc>
                <a:tc>
                  <a:txBody>
                    <a:bodyPr/>
                    <a:lstStyle/>
                    <a:p>
                      <a:pPr algn="ctr">
                        <a:lnSpc>
                          <a:spcPct val="100000"/>
                        </a:lnSpc>
                        <a:spcAft>
                          <a:spcPts val="0"/>
                        </a:spcAft>
                      </a:pPr>
                      <a:endParaRPr lang="en-US" sz="2600" kern="100">
                        <a:effectLst/>
                        <a:latin typeface="+mj-lt"/>
                        <a:ea typeface="Arial"/>
                        <a:cs typeface="Times New Roman"/>
                      </a:endParaRPr>
                    </a:p>
                  </a:txBody>
                  <a:tcPr marL="68580" marR="68580" marT="0" marB="0" anchor="ctr">
                    <a:solidFill>
                      <a:schemeClr val="bg1">
                        <a:lumMod val="95000"/>
                      </a:schemeClr>
                    </a:solidFill>
                  </a:tcPr>
                </a:tc>
                <a:tc>
                  <a:txBody>
                    <a:bodyPr/>
                    <a:lstStyle/>
                    <a:p>
                      <a:pPr algn="ctr">
                        <a:lnSpc>
                          <a:spcPct val="100000"/>
                        </a:lnSpc>
                        <a:spcAft>
                          <a:spcPts val="0"/>
                        </a:spcAft>
                      </a:pPr>
                      <a:endParaRPr lang="en-US" sz="2600" kern="100">
                        <a:effectLst/>
                        <a:latin typeface="+mj-lt"/>
                        <a:ea typeface="Arial"/>
                        <a:cs typeface="Times New Roman"/>
                      </a:endParaRPr>
                    </a:p>
                  </a:txBody>
                  <a:tcPr marL="68580" marR="68580" marT="0" marB="0" anchor="ctr">
                    <a:solidFill>
                      <a:schemeClr val="bg1">
                        <a:lumMod val="95000"/>
                      </a:schemeClr>
                    </a:solidFill>
                  </a:tcPr>
                </a:tc>
                <a:extLst>
                  <a:ext uri="{0D108BD9-81ED-4DB2-BD59-A6C34878D82A}">
                    <a16:rowId xmlns:a16="http://schemas.microsoft.com/office/drawing/2014/main" val="10002"/>
                  </a:ext>
                </a:extLst>
              </a:tr>
            </a:tbl>
          </a:graphicData>
        </a:graphic>
      </p:graphicFrame>
      <p:sp>
        <p:nvSpPr>
          <p:cNvPr id="9" name="Rounded Rectangle 8"/>
          <p:cNvSpPr/>
          <p:nvPr/>
        </p:nvSpPr>
        <p:spPr>
          <a:xfrm>
            <a:off x="4099035" y="86393"/>
            <a:ext cx="1387366" cy="453425"/>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latin typeface="Times New Roman" pitchFamily="18" charset="0"/>
                <a:cs typeface="Times New Roman" pitchFamily="18" charset="0"/>
              </a:rPr>
              <a:t>GỢI Ý</a:t>
            </a:r>
          </a:p>
        </p:txBody>
      </p:sp>
      <p:sp>
        <p:nvSpPr>
          <p:cNvPr id="11" name="Rectangle 10"/>
          <p:cNvSpPr/>
          <p:nvPr/>
        </p:nvSpPr>
        <p:spPr>
          <a:xfrm>
            <a:off x="1702677" y="2697362"/>
            <a:ext cx="1865013" cy="1815882"/>
          </a:xfrm>
          <a:prstGeom prst="rect">
            <a:avLst/>
          </a:prstGeom>
        </p:spPr>
        <p:txBody>
          <a:bodyPr wrap="square">
            <a:spAutoFit/>
          </a:bodyPr>
          <a:lstStyle/>
          <a:p>
            <a:pPr algn="ctr"/>
            <a:r>
              <a:rPr lang="vi-VN" sz="2800">
                <a:latin typeface="Times New Roman" pitchFamily="18" charset="0"/>
                <a:cs typeface="Times New Roman" pitchFamily="18" charset="0"/>
              </a:rPr>
              <a:t>Ngày nào cũng ra đầm nước ngắm nhìn.</a:t>
            </a:r>
            <a:endParaRPr lang="en-US" sz="2800">
              <a:latin typeface="Times New Roman" pitchFamily="18" charset="0"/>
              <a:cs typeface="Times New Roman" pitchFamily="18" charset="0"/>
            </a:endParaRPr>
          </a:p>
        </p:txBody>
      </p:sp>
      <p:sp>
        <p:nvSpPr>
          <p:cNvPr id="12" name="Rectangle 11"/>
          <p:cNvSpPr/>
          <p:nvPr/>
        </p:nvSpPr>
        <p:spPr>
          <a:xfrm>
            <a:off x="3772640" y="2615053"/>
            <a:ext cx="1529255" cy="2246769"/>
          </a:xfrm>
          <a:prstGeom prst="rect">
            <a:avLst/>
          </a:prstGeom>
        </p:spPr>
        <p:txBody>
          <a:bodyPr wrap="square">
            <a:spAutoFit/>
          </a:bodyPr>
          <a:lstStyle/>
          <a:p>
            <a:pPr algn="ctr"/>
            <a:r>
              <a:rPr lang="vi-VN" sz="2800">
                <a:latin typeface="Times New Roman" pitchFamily="18" charset="0"/>
                <a:cs typeface="Times New Roman" pitchFamily="18" charset="0"/>
              </a:rPr>
              <a:t>Say mê vẻ đẹp của bồng chanh đỏ.</a:t>
            </a:r>
            <a:endParaRPr lang="en-US" sz="2800">
              <a:latin typeface="Times New Roman" pitchFamily="18" charset="0"/>
              <a:cs typeface="Times New Roman" pitchFamily="18" charset="0"/>
            </a:endParaRPr>
          </a:p>
        </p:txBody>
      </p:sp>
      <p:sp>
        <p:nvSpPr>
          <p:cNvPr id="13" name="Rectangle 12"/>
          <p:cNvSpPr/>
          <p:nvPr/>
        </p:nvSpPr>
        <p:spPr>
          <a:xfrm>
            <a:off x="5486401" y="2618632"/>
            <a:ext cx="1529254" cy="2246769"/>
          </a:xfrm>
          <a:prstGeom prst="rect">
            <a:avLst/>
          </a:prstGeom>
        </p:spPr>
        <p:txBody>
          <a:bodyPr wrap="square">
            <a:spAutoFit/>
          </a:bodyPr>
          <a:lstStyle/>
          <a:p>
            <a:pPr algn="ctr"/>
            <a:r>
              <a:rPr lang="vi-VN" sz="2800">
                <a:latin typeface="+mj-lt"/>
              </a:rPr>
              <a:t>Bồng chanh đó là giống chim quý.</a:t>
            </a:r>
            <a:endParaRPr lang="en-US" sz="2800">
              <a:latin typeface="+mj-lt"/>
            </a:endParaRPr>
          </a:p>
        </p:txBody>
      </p:sp>
    </p:spTree>
    <p:extLst>
      <p:ext uri="{BB962C8B-B14F-4D97-AF65-F5344CB8AC3E}">
        <p14:creationId xmlns:p14="http://schemas.microsoft.com/office/powerpoint/2010/main" val="40591052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500" fill="hold"/>
                                        <p:tgtEl>
                                          <p:spTgt spid="12"/>
                                        </p:tgtEl>
                                        <p:attrNameLst>
                                          <p:attrName>ppt_x</p:attrName>
                                        </p:attrNameLst>
                                      </p:cBhvr>
                                      <p:tavLst>
                                        <p:tav tm="0">
                                          <p:val>
                                            <p:strVal val="#ppt_x"/>
                                          </p:val>
                                        </p:tav>
                                        <p:tav tm="100000">
                                          <p:val>
                                            <p:strVal val="#ppt_x"/>
                                          </p:val>
                                        </p:tav>
                                      </p:tavLst>
                                    </p:anim>
                                    <p:anim calcmode="lin" valueType="num">
                                      <p:cBhvr additive="base">
                                        <p:cTn id="2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additive="base">
                                        <p:cTn id="29" dur="500" fill="hold"/>
                                        <p:tgtEl>
                                          <p:spTgt spid="13"/>
                                        </p:tgtEl>
                                        <p:attrNameLst>
                                          <p:attrName>ppt_x</p:attrName>
                                        </p:attrNameLst>
                                      </p:cBhvr>
                                      <p:tavLst>
                                        <p:tav tm="0">
                                          <p:val>
                                            <p:strVal val="#ppt_x"/>
                                          </p:val>
                                        </p:tav>
                                        <p:tav tm="100000">
                                          <p:val>
                                            <p:strVal val="#ppt_x"/>
                                          </p:val>
                                        </p:tav>
                                      </p:tavLst>
                                    </p:anim>
                                    <p:anim calcmode="lin" valueType="num">
                                      <p:cBhvr additive="base">
                                        <p:cTn id="3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P spid="13"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387535" y="467586"/>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2" name="Table 1"/>
          <p:cNvGraphicFramePr>
            <a:graphicFrameLocks noGrp="1"/>
          </p:cNvGraphicFramePr>
          <p:nvPr>
            <p:extLst>
              <p:ext uri="{D42A27DB-BD31-4B8C-83A1-F6EECF244321}">
                <p14:modId xmlns:p14="http://schemas.microsoft.com/office/powerpoint/2010/main" val="1494924564"/>
              </p:ext>
            </p:extLst>
          </p:nvPr>
        </p:nvGraphicFramePr>
        <p:xfrm>
          <a:off x="84596" y="776124"/>
          <a:ext cx="8845053" cy="4174248"/>
        </p:xfrm>
        <a:graphic>
          <a:graphicData uri="http://schemas.openxmlformats.org/drawingml/2006/table">
            <a:tbl>
              <a:tblPr firstRow="1" firstCol="1" bandRow="1">
                <a:tableStyleId>{F8A1D70A-80F9-484A-8B8E-2BCB4BE3E7FB}</a:tableStyleId>
              </a:tblPr>
              <a:tblGrid>
                <a:gridCol w="1255473">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2822028">
                  <a:extLst>
                    <a:ext uri="{9D8B030D-6E8A-4147-A177-3AD203B41FA5}">
                      <a16:colId xmlns:a16="http://schemas.microsoft.com/office/drawing/2014/main" val="20002"/>
                    </a:ext>
                  </a:extLst>
                </a:gridCol>
                <a:gridCol w="1308537">
                  <a:extLst>
                    <a:ext uri="{9D8B030D-6E8A-4147-A177-3AD203B41FA5}">
                      <a16:colId xmlns:a16="http://schemas.microsoft.com/office/drawing/2014/main" val="20003"/>
                    </a:ext>
                  </a:extLst>
                </a:gridCol>
                <a:gridCol w="2087415">
                  <a:extLst>
                    <a:ext uri="{9D8B030D-6E8A-4147-A177-3AD203B41FA5}">
                      <a16:colId xmlns:a16="http://schemas.microsoft.com/office/drawing/2014/main" val="20004"/>
                    </a:ext>
                  </a:extLst>
                </a:gridCol>
              </a:tblGrid>
              <a:tr h="362934">
                <a:tc rowSpan="2">
                  <a:txBody>
                    <a:bodyPr/>
                    <a:lstStyle/>
                    <a:p>
                      <a:pPr algn="ctr">
                        <a:lnSpc>
                          <a:spcPct val="100000"/>
                        </a:lnSpc>
                        <a:spcAft>
                          <a:spcPts val="0"/>
                        </a:spcAft>
                      </a:pPr>
                      <a:r>
                        <a:rPr lang="vi-VN" sz="2400" b="1" kern="100">
                          <a:effectLst/>
                          <a:latin typeface="+mj-lt"/>
                        </a:rPr>
                        <a:t>Thời điểm</a:t>
                      </a:r>
                      <a:endParaRPr lang="en-US" sz="2400" b="1" kern="100">
                        <a:effectLst/>
                        <a:latin typeface="+mj-lt"/>
                        <a:ea typeface="Arial"/>
                        <a:cs typeface="Times New Roman"/>
                      </a:endParaRPr>
                    </a:p>
                  </a:txBody>
                  <a:tcPr marL="68580" marR="68580" marT="0" marB="0" anchor="ctr">
                    <a:solidFill>
                      <a:schemeClr val="accent2">
                        <a:lumMod val="40000"/>
                        <a:lumOff val="60000"/>
                      </a:schemeClr>
                    </a:solidFill>
                  </a:tcPr>
                </a:tc>
                <a:tc gridSpan="3">
                  <a:txBody>
                    <a:bodyPr/>
                    <a:lstStyle/>
                    <a:p>
                      <a:pPr algn="ctr">
                        <a:lnSpc>
                          <a:spcPct val="100000"/>
                        </a:lnSpc>
                        <a:spcAft>
                          <a:spcPts val="0"/>
                        </a:spcAft>
                      </a:pPr>
                      <a:r>
                        <a:rPr lang="vi-VN" sz="2400" b="1" kern="100">
                          <a:effectLst/>
                          <a:latin typeface="+mj-lt"/>
                        </a:rPr>
                        <a:t>Chi tiết miêu tả nhân vật Hoài</a:t>
                      </a:r>
                      <a:endParaRPr lang="en-US" sz="2400" b="1" kern="100">
                        <a:effectLst/>
                        <a:latin typeface="+mj-lt"/>
                        <a:ea typeface="Arial"/>
                        <a:cs typeface="Times New Roman"/>
                      </a:endParaRPr>
                    </a:p>
                  </a:txBody>
                  <a:tcPr marL="68580" marR="68580" marT="0" marB="0" anchor="ctr">
                    <a:solidFill>
                      <a:schemeClr val="accent2">
                        <a:lumMod val="40000"/>
                        <a:lumOff val="60000"/>
                      </a:schemeClr>
                    </a:solidFill>
                  </a:tcPr>
                </a:tc>
                <a:tc hMerge="1">
                  <a:txBody>
                    <a:bodyPr/>
                    <a:lstStyle/>
                    <a:p>
                      <a:endParaRPr lang="en-US"/>
                    </a:p>
                  </a:txBody>
                  <a:tcPr/>
                </a:tc>
                <a:tc hMerge="1">
                  <a:txBody>
                    <a:bodyPr/>
                    <a:lstStyle/>
                    <a:p>
                      <a:endParaRPr lang="en-US"/>
                    </a:p>
                  </a:txBody>
                  <a:tcPr/>
                </a:tc>
                <a:tc rowSpan="2">
                  <a:txBody>
                    <a:bodyPr/>
                    <a:lstStyle/>
                    <a:p>
                      <a:pPr algn="ctr">
                        <a:lnSpc>
                          <a:spcPct val="100000"/>
                        </a:lnSpc>
                        <a:spcAft>
                          <a:spcPts val="0"/>
                        </a:spcAft>
                      </a:pPr>
                      <a:r>
                        <a:rPr lang="vi-VN" sz="2400" b="1" kern="100">
                          <a:effectLst/>
                          <a:latin typeface="+mj-lt"/>
                        </a:rPr>
                        <a:t>Nhận xét về sự chuyển biến của nhân vật Hoài</a:t>
                      </a:r>
                      <a:endParaRPr lang="en-US" sz="2400" b="1" kern="100">
                        <a:effectLst/>
                        <a:latin typeface="+mj-lt"/>
                        <a:ea typeface="Arial"/>
                        <a:cs typeface="Times New Roman"/>
                      </a:endParaRPr>
                    </a:p>
                  </a:txBody>
                  <a:tcPr marL="68580" marR="68580" marT="0" marB="0" anchor="ctr">
                    <a:solidFill>
                      <a:schemeClr val="accent2">
                        <a:lumMod val="40000"/>
                        <a:lumOff val="60000"/>
                      </a:schemeClr>
                    </a:solidFill>
                  </a:tcPr>
                </a:tc>
                <a:extLst>
                  <a:ext uri="{0D108BD9-81ED-4DB2-BD59-A6C34878D82A}">
                    <a16:rowId xmlns:a16="http://schemas.microsoft.com/office/drawing/2014/main" val="10000"/>
                  </a:ext>
                </a:extLst>
              </a:tr>
              <a:tr h="700469">
                <a:tc vMerge="1">
                  <a:txBody>
                    <a:bodyPr/>
                    <a:lstStyle/>
                    <a:p>
                      <a:endParaRPr lang="en-US"/>
                    </a:p>
                  </a:txBody>
                  <a:tcPr/>
                </a:tc>
                <a:tc>
                  <a:txBody>
                    <a:bodyPr/>
                    <a:lstStyle/>
                    <a:p>
                      <a:pPr algn="ctr">
                        <a:lnSpc>
                          <a:spcPct val="100000"/>
                        </a:lnSpc>
                        <a:spcAft>
                          <a:spcPts val="0"/>
                        </a:spcAft>
                      </a:pPr>
                      <a:r>
                        <a:rPr lang="vi-VN" sz="2400" b="1" kern="100">
                          <a:effectLst/>
                          <a:latin typeface="+mj-lt"/>
                        </a:rPr>
                        <a:t>Hành động</a:t>
                      </a:r>
                      <a:endParaRPr lang="en-US" sz="2400" b="1" kern="100">
                        <a:effectLst/>
                        <a:latin typeface="+mj-lt"/>
                        <a:ea typeface="Arial"/>
                        <a:cs typeface="Times New Roman"/>
                      </a:endParaRPr>
                    </a:p>
                  </a:txBody>
                  <a:tcPr marL="68580" marR="68580" marT="0" marB="0" anchor="ctr">
                    <a:solidFill>
                      <a:schemeClr val="accent2">
                        <a:lumMod val="40000"/>
                        <a:lumOff val="60000"/>
                      </a:schemeClr>
                    </a:solidFill>
                  </a:tcPr>
                </a:tc>
                <a:tc>
                  <a:txBody>
                    <a:bodyPr/>
                    <a:lstStyle/>
                    <a:p>
                      <a:pPr algn="ctr">
                        <a:lnSpc>
                          <a:spcPct val="100000"/>
                        </a:lnSpc>
                        <a:spcAft>
                          <a:spcPts val="0"/>
                        </a:spcAft>
                      </a:pPr>
                      <a:r>
                        <a:rPr lang="vi-VN" sz="2400" b="1" kern="100">
                          <a:effectLst/>
                          <a:latin typeface="+mj-lt"/>
                        </a:rPr>
                        <a:t>Tình cảm</a:t>
                      </a:r>
                      <a:endParaRPr lang="en-US" sz="2400" b="1" kern="100">
                        <a:effectLst/>
                        <a:latin typeface="+mj-lt"/>
                        <a:ea typeface="Arial"/>
                        <a:cs typeface="Times New Roman"/>
                      </a:endParaRPr>
                    </a:p>
                  </a:txBody>
                  <a:tcPr marL="68580" marR="68580" marT="0" marB="0" anchor="ctr">
                    <a:solidFill>
                      <a:schemeClr val="accent2">
                        <a:lumMod val="40000"/>
                        <a:lumOff val="60000"/>
                      </a:schemeClr>
                    </a:solidFill>
                  </a:tcPr>
                </a:tc>
                <a:tc>
                  <a:txBody>
                    <a:bodyPr/>
                    <a:lstStyle/>
                    <a:p>
                      <a:pPr algn="ctr">
                        <a:lnSpc>
                          <a:spcPct val="100000"/>
                        </a:lnSpc>
                        <a:spcAft>
                          <a:spcPts val="0"/>
                        </a:spcAft>
                      </a:pPr>
                      <a:r>
                        <a:rPr lang="vi-VN" sz="2400" b="1" kern="100">
                          <a:effectLst/>
                          <a:latin typeface="+mj-lt"/>
                        </a:rPr>
                        <a:t>Suy nghĩ</a:t>
                      </a:r>
                      <a:endParaRPr lang="en-US" sz="2400" b="1" kern="100">
                        <a:effectLst/>
                        <a:latin typeface="+mj-lt"/>
                        <a:ea typeface="Arial"/>
                        <a:cs typeface="Times New Roman"/>
                      </a:endParaRPr>
                    </a:p>
                  </a:txBody>
                  <a:tcPr marL="68580" marR="68580" marT="0" marB="0" anchor="ctr">
                    <a:solidFill>
                      <a:schemeClr val="accent2">
                        <a:lumMod val="40000"/>
                        <a:lumOff val="60000"/>
                      </a:schemeClr>
                    </a:solidFill>
                  </a:tcPr>
                </a:tc>
                <a:tc vMerge="1">
                  <a:txBody>
                    <a:bodyPr/>
                    <a:lstStyle/>
                    <a:p>
                      <a:endParaRPr lang="en-US"/>
                    </a:p>
                  </a:txBody>
                  <a:tcPr/>
                </a:tc>
                <a:extLst>
                  <a:ext uri="{0D108BD9-81ED-4DB2-BD59-A6C34878D82A}">
                    <a16:rowId xmlns:a16="http://schemas.microsoft.com/office/drawing/2014/main" val="10001"/>
                  </a:ext>
                </a:extLst>
              </a:tr>
              <a:tr h="2711208">
                <a:tc>
                  <a:txBody>
                    <a:bodyPr/>
                    <a:lstStyle/>
                    <a:p>
                      <a:pPr algn="just">
                        <a:lnSpc>
                          <a:spcPct val="100000"/>
                        </a:lnSpc>
                        <a:spcAft>
                          <a:spcPts val="0"/>
                        </a:spcAft>
                      </a:pPr>
                      <a:r>
                        <a:rPr lang="vi-VN" sz="2400" kern="100">
                          <a:effectLst/>
                          <a:latin typeface="+mj-lt"/>
                        </a:rPr>
                        <a:t>Khi ra đâm nước một mình sau đêm đi bắt chim</a:t>
                      </a:r>
                      <a:endParaRPr lang="en-US" sz="2400" kern="100">
                        <a:effectLst/>
                        <a:latin typeface="+mj-lt"/>
                        <a:ea typeface="Arial"/>
                        <a:cs typeface="Times New Roman"/>
                      </a:endParaRPr>
                    </a:p>
                  </a:txBody>
                  <a:tcPr marL="68580" marR="68580" marT="0" marB="0">
                    <a:solidFill>
                      <a:schemeClr val="accent2">
                        <a:lumMod val="40000"/>
                        <a:lumOff val="60000"/>
                      </a:schemeClr>
                    </a:solidFill>
                  </a:tcPr>
                </a:tc>
                <a:tc>
                  <a:txBody>
                    <a:bodyPr/>
                    <a:lstStyle/>
                    <a:p>
                      <a:pPr algn="ctr">
                        <a:lnSpc>
                          <a:spcPct val="100000"/>
                        </a:lnSpc>
                        <a:spcAft>
                          <a:spcPts val="0"/>
                        </a:spcAft>
                      </a:pPr>
                      <a:r>
                        <a:rPr lang="vi-VN" sz="2400" kern="100">
                          <a:effectLst/>
                          <a:latin typeface="+mj-lt"/>
                        </a:rPr>
                        <a:t> </a:t>
                      </a:r>
                      <a:endParaRPr lang="en-US" sz="2400" kern="100">
                        <a:effectLst/>
                        <a:latin typeface="+mj-lt"/>
                        <a:ea typeface="Arial"/>
                        <a:cs typeface="Times New Roman"/>
                      </a:endParaRPr>
                    </a:p>
                  </a:txBody>
                  <a:tcPr marL="68580" marR="68580" marT="0" marB="0">
                    <a:solidFill>
                      <a:schemeClr val="bg1">
                        <a:lumMod val="95000"/>
                      </a:schemeClr>
                    </a:solidFill>
                  </a:tcPr>
                </a:tc>
                <a:tc>
                  <a:txBody>
                    <a:bodyPr/>
                    <a:lstStyle/>
                    <a:p>
                      <a:pPr algn="ctr">
                        <a:lnSpc>
                          <a:spcPct val="100000"/>
                        </a:lnSpc>
                        <a:spcAft>
                          <a:spcPts val="0"/>
                        </a:spcAft>
                      </a:pPr>
                      <a:r>
                        <a:rPr lang="vi-VN" sz="2400" kern="100">
                          <a:effectLst/>
                          <a:latin typeface="+mj-lt"/>
                        </a:rPr>
                        <a:t> </a:t>
                      </a:r>
                      <a:endParaRPr lang="en-US" sz="2400" kern="100">
                        <a:effectLst/>
                        <a:latin typeface="+mj-lt"/>
                        <a:ea typeface="Arial"/>
                        <a:cs typeface="Times New Roman"/>
                      </a:endParaRPr>
                    </a:p>
                  </a:txBody>
                  <a:tcPr marL="68580" marR="68580" marT="0" marB="0">
                    <a:solidFill>
                      <a:schemeClr val="bg1">
                        <a:lumMod val="95000"/>
                      </a:schemeClr>
                    </a:solidFill>
                  </a:tcPr>
                </a:tc>
                <a:tc>
                  <a:txBody>
                    <a:bodyPr/>
                    <a:lstStyle/>
                    <a:p>
                      <a:pPr algn="ctr">
                        <a:lnSpc>
                          <a:spcPct val="100000"/>
                        </a:lnSpc>
                        <a:spcAft>
                          <a:spcPts val="0"/>
                        </a:spcAft>
                      </a:pPr>
                      <a:r>
                        <a:rPr lang="vi-VN" sz="2400" kern="100">
                          <a:effectLst/>
                          <a:latin typeface="+mj-lt"/>
                        </a:rPr>
                        <a:t> </a:t>
                      </a:r>
                      <a:endParaRPr lang="en-US" sz="2400" kern="100">
                        <a:effectLst/>
                        <a:latin typeface="+mj-lt"/>
                        <a:ea typeface="Arial"/>
                        <a:cs typeface="Times New Roman"/>
                      </a:endParaRPr>
                    </a:p>
                  </a:txBody>
                  <a:tcPr marL="68580" marR="68580" marT="0" marB="0">
                    <a:solidFill>
                      <a:schemeClr val="bg1">
                        <a:lumMod val="95000"/>
                      </a:schemeClr>
                    </a:solidFill>
                  </a:tcPr>
                </a:tc>
                <a:tc>
                  <a:txBody>
                    <a:bodyPr/>
                    <a:lstStyle/>
                    <a:p>
                      <a:pPr algn="ctr">
                        <a:lnSpc>
                          <a:spcPct val="100000"/>
                        </a:lnSpc>
                        <a:spcAft>
                          <a:spcPts val="0"/>
                        </a:spcAft>
                      </a:pPr>
                      <a:r>
                        <a:rPr lang="vi-VN" sz="2400" kern="100">
                          <a:effectLst/>
                          <a:latin typeface="+mj-lt"/>
                        </a:rPr>
                        <a:t> </a:t>
                      </a:r>
                      <a:endParaRPr lang="en-US" sz="2400" kern="100">
                        <a:effectLst/>
                        <a:latin typeface="+mj-lt"/>
                        <a:ea typeface="Arial"/>
                        <a:cs typeface="Times New Roman"/>
                      </a:endParaRPr>
                    </a:p>
                  </a:txBody>
                  <a:tcPr marL="68580" marR="68580" marT="0" marB="0">
                    <a:solidFill>
                      <a:schemeClr val="bg1">
                        <a:lumMod val="95000"/>
                      </a:schemeClr>
                    </a:solidFill>
                  </a:tcPr>
                </a:tc>
                <a:extLst>
                  <a:ext uri="{0D108BD9-81ED-4DB2-BD59-A6C34878D82A}">
                    <a16:rowId xmlns:a16="http://schemas.microsoft.com/office/drawing/2014/main" val="10002"/>
                  </a:ext>
                </a:extLst>
              </a:tr>
            </a:tbl>
          </a:graphicData>
        </a:graphic>
      </p:graphicFrame>
      <p:sp>
        <p:nvSpPr>
          <p:cNvPr id="9" name="Rounded Rectangle 8"/>
          <p:cNvSpPr/>
          <p:nvPr/>
        </p:nvSpPr>
        <p:spPr>
          <a:xfrm>
            <a:off x="4222268" y="136302"/>
            <a:ext cx="1387366" cy="453425"/>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latin typeface="Times New Roman" pitchFamily="18" charset="0"/>
                <a:cs typeface="Times New Roman" pitchFamily="18" charset="0"/>
              </a:rPr>
              <a:t>GỢI Ý</a:t>
            </a:r>
          </a:p>
        </p:txBody>
      </p:sp>
      <p:sp>
        <p:nvSpPr>
          <p:cNvPr id="11" name="Rectangle 10"/>
          <p:cNvSpPr/>
          <p:nvPr/>
        </p:nvSpPr>
        <p:spPr>
          <a:xfrm>
            <a:off x="1418899" y="2177919"/>
            <a:ext cx="1261240" cy="2677656"/>
          </a:xfrm>
          <a:prstGeom prst="rect">
            <a:avLst/>
          </a:prstGeom>
        </p:spPr>
        <p:txBody>
          <a:bodyPr wrap="square">
            <a:spAutoFit/>
          </a:bodyPr>
          <a:lstStyle/>
          <a:p>
            <a:r>
              <a:rPr lang="vi-VN" sz="2400">
                <a:latin typeface="+mj-lt"/>
              </a:rPr>
              <a:t>Lén anh Hiến đi bắt chim bồng chanh một mình.</a:t>
            </a:r>
            <a:endParaRPr lang="en-US" sz="2400">
              <a:latin typeface="+mj-lt"/>
            </a:endParaRPr>
          </a:p>
        </p:txBody>
      </p:sp>
      <p:sp>
        <p:nvSpPr>
          <p:cNvPr id="12" name="Rectangle 11"/>
          <p:cNvSpPr/>
          <p:nvPr/>
        </p:nvSpPr>
        <p:spPr>
          <a:xfrm>
            <a:off x="2730320" y="2219455"/>
            <a:ext cx="2879314" cy="1569660"/>
          </a:xfrm>
          <a:prstGeom prst="rect">
            <a:avLst/>
          </a:prstGeom>
        </p:spPr>
        <p:txBody>
          <a:bodyPr wrap="square">
            <a:spAutoFit/>
          </a:bodyPr>
          <a:lstStyle/>
          <a:p>
            <a:r>
              <a:rPr lang="vi-VN" sz="2400">
                <a:latin typeface="+mj-lt"/>
              </a:rPr>
              <a:t>- Hào hứng với kế hoạch riêng (đi bắt chim một mình để khoe với lũ bạn).</a:t>
            </a:r>
            <a:endParaRPr lang="en-US" sz="2400">
              <a:latin typeface="+mj-lt"/>
            </a:endParaRPr>
          </a:p>
        </p:txBody>
      </p:sp>
      <p:sp>
        <p:nvSpPr>
          <p:cNvPr id="10" name="Rectangle 9"/>
          <p:cNvSpPr/>
          <p:nvPr/>
        </p:nvSpPr>
        <p:spPr>
          <a:xfrm>
            <a:off x="2730320" y="3655246"/>
            <a:ext cx="2632841" cy="1200329"/>
          </a:xfrm>
          <a:prstGeom prst="rect">
            <a:avLst/>
          </a:prstGeom>
        </p:spPr>
        <p:txBody>
          <a:bodyPr wrap="square">
            <a:spAutoFit/>
          </a:bodyPr>
          <a:lstStyle/>
          <a:p>
            <a:r>
              <a:rPr lang="vi-VN" sz="2400">
                <a:latin typeface="+mj-lt"/>
              </a:rPr>
              <a:t>- Thương chim bống chanh vì phải sơ tán khỏi tổ.</a:t>
            </a:r>
            <a:endParaRPr lang="en-US" sz="2400">
              <a:latin typeface="+mj-lt"/>
            </a:endParaRPr>
          </a:p>
        </p:txBody>
      </p:sp>
      <p:sp>
        <p:nvSpPr>
          <p:cNvPr id="13" name="Rectangle 12"/>
          <p:cNvSpPr/>
          <p:nvPr/>
        </p:nvSpPr>
        <p:spPr>
          <a:xfrm>
            <a:off x="5486400" y="2211305"/>
            <a:ext cx="1303715" cy="2308324"/>
          </a:xfrm>
          <a:prstGeom prst="rect">
            <a:avLst/>
          </a:prstGeom>
        </p:spPr>
        <p:txBody>
          <a:bodyPr wrap="square">
            <a:spAutoFit/>
          </a:bodyPr>
          <a:lstStyle/>
          <a:p>
            <a:r>
              <a:rPr lang="vi-VN" sz="2400">
                <a:latin typeface="+mj-lt"/>
              </a:rPr>
              <a:t>Có thể quay trở chim lại bắt bồng chanh đỏ.</a:t>
            </a:r>
            <a:endParaRPr lang="en-US" sz="2400">
              <a:latin typeface="+mj-lt"/>
            </a:endParaRPr>
          </a:p>
        </p:txBody>
      </p:sp>
    </p:spTree>
    <p:extLst>
      <p:ext uri="{BB962C8B-B14F-4D97-AF65-F5344CB8AC3E}">
        <p14:creationId xmlns:p14="http://schemas.microsoft.com/office/powerpoint/2010/main" val="29034042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500" fill="hold"/>
                                        <p:tgtEl>
                                          <p:spTgt spid="12"/>
                                        </p:tgtEl>
                                        <p:attrNameLst>
                                          <p:attrName>ppt_x</p:attrName>
                                        </p:attrNameLst>
                                      </p:cBhvr>
                                      <p:tavLst>
                                        <p:tav tm="0">
                                          <p:val>
                                            <p:strVal val="#ppt_x"/>
                                          </p:val>
                                        </p:tav>
                                        <p:tav tm="100000">
                                          <p:val>
                                            <p:strVal val="#ppt_x"/>
                                          </p:val>
                                        </p:tav>
                                      </p:tavLst>
                                    </p:anim>
                                    <p:anim calcmode="lin" valueType="num">
                                      <p:cBhvr additive="base">
                                        <p:cTn id="2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ppt_x"/>
                                          </p:val>
                                        </p:tav>
                                        <p:tav tm="100000">
                                          <p:val>
                                            <p:strVal val="#ppt_x"/>
                                          </p:val>
                                        </p:tav>
                                      </p:tavLst>
                                    </p:anim>
                                    <p:anim calcmode="lin" valueType="num">
                                      <p:cBhvr additive="base">
                                        <p:cTn id="3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P spid="10" grpId="0"/>
      <p:bldP spid="1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387535" y="467586"/>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4" name="Table 43"/>
          <p:cNvGraphicFramePr>
            <a:graphicFrameLocks noGrp="1"/>
          </p:cNvGraphicFramePr>
          <p:nvPr>
            <p:extLst>
              <p:ext uri="{D42A27DB-BD31-4B8C-83A1-F6EECF244321}">
                <p14:modId xmlns:p14="http://schemas.microsoft.com/office/powerpoint/2010/main" val="2596382614"/>
              </p:ext>
            </p:extLst>
          </p:nvPr>
        </p:nvGraphicFramePr>
        <p:xfrm>
          <a:off x="168261" y="283905"/>
          <a:ext cx="8747393" cy="4662296"/>
        </p:xfrm>
        <a:graphic>
          <a:graphicData uri="http://schemas.openxmlformats.org/drawingml/2006/table">
            <a:tbl>
              <a:tblPr firstRow="1" firstCol="1" bandRow="1">
                <a:tableStyleId>{F8A1D70A-80F9-484A-8B8E-2BCB4BE3E7FB}</a:tableStyleId>
              </a:tblPr>
              <a:tblGrid>
                <a:gridCol w="1471979">
                  <a:extLst>
                    <a:ext uri="{9D8B030D-6E8A-4147-A177-3AD203B41FA5}">
                      <a16:colId xmlns:a16="http://schemas.microsoft.com/office/drawing/2014/main" val="20000"/>
                    </a:ext>
                  </a:extLst>
                </a:gridCol>
                <a:gridCol w="1719587">
                  <a:extLst>
                    <a:ext uri="{9D8B030D-6E8A-4147-A177-3AD203B41FA5}">
                      <a16:colId xmlns:a16="http://schemas.microsoft.com/office/drawing/2014/main" val="20001"/>
                    </a:ext>
                  </a:extLst>
                </a:gridCol>
                <a:gridCol w="1781503">
                  <a:extLst>
                    <a:ext uri="{9D8B030D-6E8A-4147-A177-3AD203B41FA5}">
                      <a16:colId xmlns:a16="http://schemas.microsoft.com/office/drawing/2014/main" val="20002"/>
                    </a:ext>
                  </a:extLst>
                </a:gridCol>
                <a:gridCol w="1466193">
                  <a:extLst>
                    <a:ext uri="{9D8B030D-6E8A-4147-A177-3AD203B41FA5}">
                      <a16:colId xmlns:a16="http://schemas.microsoft.com/office/drawing/2014/main" val="20003"/>
                    </a:ext>
                  </a:extLst>
                </a:gridCol>
                <a:gridCol w="2308131">
                  <a:extLst>
                    <a:ext uri="{9D8B030D-6E8A-4147-A177-3AD203B41FA5}">
                      <a16:colId xmlns:a16="http://schemas.microsoft.com/office/drawing/2014/main" val="20004"/>
                    </a:ext>
                  </a:extLst>
                </a:gridCol>
              </a:tblGrid>
              <a:tr h="225222">
                <a:tc rowSpan="2">
                  <a:txBody>
                    <a:bodyPr/>
                    <a:lstStyle/>
                    <a:p>
                      <a:pPr algn="ctr">
                        <a:lnSpc>
                          <a:spcPct val="100000"/>
                        </a:lnSpc>
                        <a:spcAft>
                          <a:spcPts val="0"/>
                        </a:spcAft>
                      </a:pPr>
                      <a:r>
                        <a:rPr lang="vi-VN" sz="1600" b="1" kern="100">
                          <a:effectLst/>
                          <a:latin typeface="+mj-lt"/>
                        </a:rPr>
                        <a:t>Thời điểm</a:t>
                      </a:r>
                      <a:endParaRPr lang="en-US" sz="1600" b="1" kern="100">
                        <a:effectLst/>
                        <a:latin typeface="+mj-lt"/>
                        <a:ea typeface="Arial"/>
                        <a:cs typeface="Times New Roman"/>
                      </a:endParaRPr>
                    </a:p>
                  </a:txBody>
                  <a:tcPr marL="49907" marR="49907" marT="0" marB="0" anchor="ctr">
                    <a:solidFill>
                      <a:schemeClr val="accent2">
                        <a:lumMod val="60000"/>
                        <a:lumOff val="40000"/>
                      </a:schemeClr>
                    </a:solidFill>
                  </a:tcPr>
                </a:tc>
                <a:tc gridSpan="3">
                  <a:txBody>
                    <a:bodyPr/>
                    <a:lstStyle/>
                    <a:p>
                      <a:pPr algn="ctr">
                        <a:lnSpc>
                          <a:spcPct val="100000"/>
                        </a:lnSpc>
                        <a:spcAft>
                          <a:spcPts val="0"/>
                        </a:spcAft>
                      </a:pPr>
                      <a:r>
                        <a:rPr lang="vi-VN" sz="1600" b="1" kern="100">
                          <a:effectLst/>
                          <a:latin typeface="+mj-lt"/>
                        </a:rPr>
                        <a:t>Chi tiết miêu tả nhân vật Hoài</a:t>
                      </a:r>
                      <a:endParaRPr lang="en-US" sz="1600" b="1" kern="100">
                        <a:effectLst/>
                        <a:latin typeface="+mj-lt"/>
                        <a:ea typeface="Arial"/>
                        <a:cs typeface="Times New Roman"/>
                      </a:endParaRPr>
                    </a:p>
                  </a:txBody>
                  <a:tcPr marL="49907" marR="49907" marT="0" marB="0" anchor="ctr">
                    <a:solidFill>
                      <a:schemeClr val="accent2">
                        <a:lumMod val="60000"/>
                        <a:lumOff val="40000"/>
                      </a:schemeClr>
                    </a:solidFill>
                  </a:tcPr>
                </a:tc>
                <a:tc hMerge="1">
                  <a:txBody>
                    <a:bodyPr/>
                    <a:lstStyle/>
                    <a:p>
                      <a:endParaRPr lang="en-US"/>
                    </a:p>
                  </a:txBody>
                  <a:tcPr/>
                </a:tc>
                <a:tc hMerge="1">
                  <a:txBody>
                    <a:bodyPr/>
                    <a:lstStyle/>
                    <a:p>
                      <a:endParaRPr lang="en-US"/>
                    </a:p>
                  </a:txBody>
                  <a:tcPr/>
                </a:tc>
                <a:tc rowSpan="2">
                  <a:txBody>
                    <a:bodyPr/>
                    <a:lstStyle/>
                    <a:p>
                      <a:pPr algn="ctr">
                        <a:lnSpc>
                          <a:spcPct val="100000"/>
                        </a:lnSpc>
                        <a:spcAft>
                          <a:spcPts val="0"/>
                        </a:spcAft>
                      </a:pPr>
                      <a:r>
                        <a:rPr lang="vi-VN" sz="1600" b="1" kern="100">
                          <a:effectLst/>
                          <a:latin typeface="+mj-lt"/>
                        </a:rPr>
                        <a:t>Nhận xét về sự chuyển biến của nhân vật Hoài</a:t>
                      </a:r>
                      <a:endParaRPr lang="en-US" sz="1600" b="1" kern="100">
                        <a:effectLst/>
                        <a:latin typeface="+mj-lt"/>
                        <a:ea typeface="Arial"/>
                        <a:cs typeface="Times New Roman"/>
                      </a:endParaRPr>
                    </a:p>
                  </a:txBody>
                  <a:tcPr marL="49907" marR="49907" marT="0" marB="0" anchor="ctr">
                    <a:solidFill>
                      <a:schemeClr val="accent2">
                        <a:lumMod val="60000"/>
                        <a:lumOff val="40000"/>
                      </a:schemeClr>
                    </a:solidFill>
                  </a:tcPr>
                </a:tc>
                <a:extLst>
                  <a:ext uri="{0D108BD9-81ED-4DB2-BD59-A6C34878D82A}">
                    <a16:rowId xmlns:a16="http://schemas.microsoft.com/office/drawing/2014/main" val="10000"/>
                  </a:ext>
                </a:extLst>
              </a:tr>
              <a:tr h="273176">
                <a:tc vMerge="1">
                  <a:txBody>
                    <a:bodyPr/>
                    <a:lstStyle/>
                    <a:p>
                      <a:endParaRPr lang="en-US"/>
                    </a:p>
                  </a:txBody>
                  <a:tcPr/>
                </a:tc>
                <a:tc>
                  <a:txBody>
                    <a:bodyPr/>
                    <a:lstStyle/>
                    <a:p>
                      <a:pPr algn="ctr">
                        <a:lnSpc>
                          <a:spcPct val="100000"/>
                        </a:lnSpc>
                        <a:spcAft>
                          <a:spcPts val="0"/>
                        </a:spcAft>
                      </a:pPr>
                      <a:r>
                        <a:rPr lang="vi-VN" sz="1600" b="1" kern="100">
                          <a:effectLst/>
                          <a:latin typeface="+mj-lt"/>
                        </a:rPr>
                        <a:t>Hành động</a:t>
                      </a:r>
                      <a:endParaRPr lang="en-US" sz="1600" b="1" kern="100">
                        <a:effectLst/>
                        <a:latin typeface="+mj-lt"/>
                        <a:ea typeface="Arial"/>
                        <a:cs typeface="Times New Roman"/>
                      </a:endParaRPr>
                    </a:p>
                  </a:txBody>
                  <a:tcPr marL="49907" marR="49907" marT="0" marB="0" anchor="ctr">
                    <a:solidFill>
                      <a:schemeClr val="accent2">
                        <a:lumMod val="60000"/>
                        <a:lumOff val="40000"/>
                      </a:schemeClr>
                    </a:solidFill>
                  </a:tcPr>
                </a:tc>
                <a:tc>
                  <a:txBody>
                    <a:bodyPr/>
                    <a:lstStyle/>
                    <a:p>
                      <a:pPr algn="ctr">
                        <a:lnSpc>
                          <a:spcPct val="100000"/>
                        </a:lnSpc>
                        <a:spcAft>
                          <a:spcPts val="0"/>
                        </a:spcAft>
                      </a:pPr>
                      <a:r>
                        <a:rPr lang="vi-VN" sz="1600" b="1" kern="100">
                          <a:effectLst/>
                          <a:latin typeface="+mj-lt"/>
                        </a:rPr>
                        <a:t>Tình cảm</a:t>
                      </a:r>
                      <a:endParaRPr lang="en-US" sz="1600" b="1" kern="100">
                        <a:effectLst/>
                        <a:latin typeface="+mj-lt"/>
                        <a:ea typeface="Arial"/>
                        <a:cs typeface="Times New Roman"/>
                      </a:endParaRPr>
                    </a:p>
                  </a:txBody>
                  <a:tcPr marL="49907" marR="49907" marT="0" marB="0" anchor="ctr">
                    <a:solidFill>
                      <a:schemeClr val="accent2">
                        <a:lumMod val="60000"/>
                        <a:lumOff val="40000"/>
                      </a:schemeClr>
                    </a:solidFill>
                  </a:tcPr>
                </a:tc>
                <a:tc>
                  <a:txBody>
                    <a:bodyPr/>
                    <a:lstStyle/>
                    <a:p>
                      <a:pPr algn="ctr">
                        <a:lnSpc>
                          <a:spcPct val="100000"/>
                        </a:lnSpc>
                        <a:spcAft>
                          <a:spcPts val="0"/>
                        </a:spcAft>
                      </a:pPr>
                      <a:r>
                        <a:rPr lang="vi-VN" sz="1600" b="1" kern="100">
                          <a:effectLst/>
                          <a:latin typeface="+mj-lt"/>
                        </a:rPr>
                        <a:t>Suy nghĩ</a:t>
                      </a:r>
                      <a:endParaRPr lang="en-US" sz="1600" b="1" kern="100">
                        <a:effectLst/>
                        <a:latin typeface="+mj-lt"/>
                        <a:ea typeface="Arial"/>
                        <a:cs typeface="Times New Roman"/>
                      </a:endParaRPr>
                    </a:p>
                  </a:txBody>
                  <a:tcPr marL="49907" marR="49907" marT="0" marB="0" anchor="ctr">
                    <a:solidFill>
                      <a:schemeClr val="accent2">
                        <a:lumMod val="60000"/>
                        <a:lumOff val="40000"/>
                      </a:schemeClr>
                    </a:solidFill>
                  </a:tcPr>
                </a:tc>
                <a:tc vMerge="1">
                  <a:txBody>
                    <a:bodyPr/>
                    <a:lstStyle/>
                    <a:p>
                      <a:endParaRPr lang="en-US"/>
                    </a:p>
                  </a:txBody>
                  <a:tcPr/>
                </a:tc>
                <a:extLst>
                  <a:ext uri="{0D108BD9-81ED-4DB2-BD59-A6C34878D82A}">
                    <a16:rowId xmlns:a16="http://schemas.microsoft.com/office/drawing/2014/main" val="10001"/>
                  </a:ext>
                </a:extLst>
              </a:tr>
              <a:tr h="664531">
                <a:tc>
                  <a:txBody>
                    <a:bodyPr/>
                    <a:lstStyle/>
                    <a:p>
                      <a:pPr algn="just">
                        <a:lnSpc>
                          <a:spcPct val="100000"/>
                        </a:lnSpc>
                        <a:spcAft>
                          <a:spcPts val="0"/>
                        </a:spcAft>
                      </a:pPr>
                      <a:r>
                        <a:rPr lang="vi-VN" sz="1600" kern="100">
                          <a:effectLst/>
                          <a:latin typeface="+mj-lt"/>
                        </a:rPr>
                        <a:t>Khi vợ chồng bồng chanh đỏ mới đến ở đầm nước</a:t>
                      </a:r>
                      <a:endParaRPr lang="en-US" sz="1600" kern="100">
                        <a:effectLst/>
                        <a:latin typeface="+mj-lt"/>
                        <a:ea typeface="Arial"/>
                        <a:cs typeface="Times New Roman"/>
                      </a:endParaRPr>
                    </a:p>
                  </a:txBody>
                  <a:tcPr marL="49907" marR="49907" marT="0" marB="0" anchor="ctr">
                    <a:solidFill>
                      <a:schemeClr val="accent2">
                        <a:lumMod val="60000"/>
                        <a:lumOff val="40000"/>
                      </a:schemeClr>
                    </a:solidFill>
                  </a:tcPr>
                </a:tc>
                <a:tc>
                  <a:txBody>
                    <a:bodyPr/>
                    <a:lstStyle/>
                    <a:p>
                      <a:pPr algn="just">
                        <a:lnSpc>
                          <a:spcPct val="100000"/>
                        </a:lnSpc>
                        <a:spcAft>
                          <a:spcPts val="0"/>
                        </a:spcAft>
                      </a:pPr>
                      <a:r>
                        <a:rPr lang="vi-VN" sz="1600" kern="100">
                          <a:effectLst/>
                          <a:latin typeface="+mj-lt"/>
                        </a:rPr>
                        <a:t>Ngày nào cũng ra đầm nước ngắm nhìn.</a:t>
                      </a:r>
                      <a:endParaRPr lang="en-US" sz="1600" kern="100">
                        <a:effectLst/>
                        <a:latin typeface="+mj-lt"/>
                        <a:ea typeface="Arial"/>
                        <a:cs typeface="Times New Roman"/>
                      </a:endParaRPr>
                    </a:p>
                  </a:txBody>
                  <a:tcPr marL="49907" marR="49907" marT="0" marB="0" anchor="ctr">
                    <a:solidFill>
                      <a:schemeClr val="bg1">
                        <a:lumMod val="95000"/>
                      </a:schemeClr>
                    </a:solidFill>
                  </a:tcPr>
                </a:tc>
                <a:tc>
                  <a:txBody>
                    <a:bodyPr/>
                    <a:lstStyle/>
                    <a:p>
                      <a:pPr algn="just">
                        <a:lnSpc>
                          <a:spcPct val="100000"/>
                        </a:lnSpc>
                        <a:spcAft>
                          <a:spcPts val="0"/>
                        </a:spcAft>
                      </a:pPr>
                      <a:r>
                        <a:rPr lang="vi-VN" sz="1600" kern="100">
                          <a:effectLst/>
                          <a:latin typeface="+mj-lt"/>
                        </a:rPr>
                        <a:t>Say mê vẻ đẹp của bồng chanh đỏ.</a:t>
                      </a:r>
                      <a:endParaRPr lang="en-US" sz="1600" kern="100">
                        <a:effectLst/>
                        <a:latin typeface="+mj-lt"/>
                        <a:ea typeface="Arial"/>
                        <a:cs typeface="Times New Roman"/>
                      </a:endParaRPr>
                    </a:p>
                  </a:txBody>
                  <a:tcPr marL="49907" marR="49907" marT="0" marB="0" anchor="ctr">
                    <a:solidFill>
                      <a:schemeClr val="bg1">
                        <a:lumMod val="95000"/>
                      </a:schemeClr>
                    </a:solidFill>
                  </a:tcPr>
                </a:tc>
                <a:tc>
                  <a:txBody>
                    <a:bodyPr/>
                    <a:lstStyle/>
                    <a:p>
                      <a:pPr algn="just">
                        <a:lnSpc>
                          <a:spcPct val="100000"/>
                        </a:lnSpc>
                        <a:spcAft>
                          <a:spcPts val="0"/>
                        </a:spcAft>
                      </a:pPr>
                      <a:r>
                        <a:rPr lang="vi-VN" sz="1600" kern="100">
                          <a:effectLst/>
                          <a:latin typeface="+mj-lt"/>
                        </a:rPr>
                        <a:t>Bồng chanh đó là giống chim quý.</a:t>
                      </a:r>
                      <a:endParaRPr lang="en-US" sz="1600" kern="100">
                        <a:effectLst/>
                        <a:latin typeface="+mj-lt"/>
                        <a:ea typeface="Arial"/>
                        <a:cs typeface="Times New Roman"/>
                      </a:endParaRPr>
                    </a:p>
                  </a:txBody>
                  <a:tcPr marL="49907" marR="49907" marT="0" marB="0" anchor="ctr">
                    <a:solidFill>
                      <a:schemeClr val="bg1">
                        <a:lumMod val="95000"/>
                      </a:schemeClr>
                    </a:solidFill>
                  </a:tcPr>
                </a:tc>
                <a:tc rowSpan="3">
                  <a:txBody>
                    <a:bodyPr/>
                    <a:lstStyle/>
                    <a:p>
                      <a:pPr algn="just">
                        <a:lnSpc>
                          <a:spcPct val="100000"/>
                        </a:lnSpc>
                        <a:spcAft>
                          <a:spcPts val="0"/>
                        </a:spcAft>
                      </a:pPr>
                      <a:endParaRPr lang="en-US" sz="1600" kern="100">
                        <a:effectLst/>
                        <a:latin typeface="+mj-lt"/>
                        <a:ea typeface="Arial"/>
                        <a:cs typeface="Times New Roman"/>
                      </a:endParaRPr>
                    </a:p>
                  </a:txBody>
                  <a:tcPr marL="49907" marR="49907" marT="0" marB="0" anchor="ctr">
                    <a:solidFill>
                      <a:schemeClr val="bg1">
                        <a:lumMod val="95000"/>
                      </a:schemeClr>
                    </a:solidFill>
                  </a:tcPr>
                </a:tc>
                <a:extLst>
                  <a:ext uri="{0D108BD9-81ED-4DB2-BD59-A6C34878D82A}">
                    <a16:rowId xmlns:a16="http://schemas.microsoft.com/office/drawing/2014/main" val="10002"/>
                  </a:ext>
                </a:extLst>
              </a:tr>
              <a:tr h="1162929">
                <a:tc>
                  <a:txBody>
                    <a:bodyPr/>
                    <a:lstStyle/>
                    <a:p>
                      <a:pPr algn="just">
                        <a:lnSpc>
                          <a:spcPct val="100000"/>
                        </a:lnSpc>
                        <a:spcAft>
                          <a:spcPts val="0"/>
                        </a:spcAft>
                      </a:pPr>
                      <a:r>
                        <a:rPr lang="vi-VN" sz="1600" kern="100">
                          <a:effectLst/>
                          <a:latin typeface="+mj-lt"/>
                        </a:rPr>
                        <a:t>Khi đi bắt chim bống chanh đỏ với anh Hiến trong đêm</a:t>
                      </a:r>
                      <a:endParaRPr lang="en-US" sz="1600" kern="100">
                        <a:effectLst/>
                        <a:latin typeface="+mj-lt"/>
                        <a:ea typeface="Arial"/>
                        <a:cs typeface="Times New Roman"/>
                      </a:endParaRPr>
                    </a:p>
                  </a:txBody>
                  <a:tcPr marL="49907" marR="49907" marT="0" marB="0" anchor="ctr">
                    <a:solidFill>
                      <a:schemeClr val="accent2">
                        <a:lumMod val="60000"/>
                        <a:lumOff val="40000"/>
                      </a:schemeClr>
                    </a:solidFill>
                  </a:tcPr>
                </a:tc>
                <a:tc>
                  <a:txBody>
                    <a:bodyPr/>
                    <a:lstStyle/>
                    <a:p>
                      <a:pPr algn="just">
                        <a:lnSpc>
                          <a:spcPct val="100000"/>
                        </a:lnSpc>
                        <a:spcAft>
                          <a:spcPts val="0"/>
                        </a:spcAft>
                      </a:pPr>
                      <a:r>
                        <a:rPr lang="vi-VN" sz="1600" kern="100">
                          <a:effectLst/>
                          <a:latin typeface="+mj-lt"/>
                        </a:rPr>
                        <a:t>- Sẵn sàng lội xuống bùn. </a:t>
                      </a:r>
                      <a:endParaRPr lang="en-US" sz="1600" kern="100">
                        <a:effectLst/>
                        <a:latin typeface="+mj-lt"/>
                      </a:endParaRPr>
                    </a:p>
                    <a:p>
                      <a:pPr algn="just">
                        <a:lnSpc>
                          <a:spcPct val="100000"/>
                        </a:lnSpc>
                        <a:spcAft>
                          <a:spcPts val="0"/>
                        </a:spcAft>
                      </a:pPr>
                      <a:r>
                        <a:rPr lang="vi-VN" sz="1600" kern="100">
                          <a:effectLst/>
                          <a:latin typeface="+mj-lt"/>
                        </a:rPr>
                        <a:t>- Mò tay vào tổ bắt chim, vuốt ve chú chim khi bắt được nó</a:t>
                      </a:r>
                      <a:endParaRPr lang="en-US" sz="1600" kern="100">
                        <a:effectLst/>
                        <a:latin typeface="+mj-lt"/>
                        <a:ea typeface="Arial"/>
                        <a:cs typeface="Times New Roman"/>
                      </a:endParaRPr>
                    </a:p>
                  </a:txBody>
                  <a:tcPr marL="49907" marR="49907" marT="0" marB="0" anchor="ctr">
                    <a:solidFill>
                      <a:schemeClr val="bg1">
                        <a:lumMod val="95000"/>
                      </a:schemeClr>
                    </a:solidFill>
                  </a:tcPr>
                </a:tc>
                <a:tc>
                  <a:txBody>
                    <a:bodyPr/>
                    <a:lstStyle/>
                    <a:p>
                      <a:pPr algn="just">
                        <a:lnSpc>
                          <a:spcPct val="100000"/>
                        </a:lnSpc>
                        <a:spcAft>
                          <a:spcPts val="0"/>
                        </a:spcAft>
                      </a:pPr>
                      <a:r>
                        <a:rPr lang="vi-VN" sz="1600" kern="100">
                          <a:effectLst/>
                          <a:latin typeface="+mj-lt"/>
                        </a:rPr>
                        <a:t>- Hồi hộp, lo lắng khi tham gia bắt chim.</a:t>
                      </a:r>
                      <a:endParaRPr lang="en-US" sz="1600" kern="100">
                        <a:effectLst/>
                        <a:latin typeface="+mj-lt"/>
                      </a:endParaRPr>
                    </a:p>
                    <a:p>
                      <a:pPr algn="just">
                        <a:lnSpc>
                          <a:spcPct val="100000"/>
                        </a:lnSpc>
                        <a:spcAft>
                          <a:spcPts val="0"/>
                        </a:spcAft>
                      </a:pPr>
                      <a:r>
                        <a:rPr lang="vi-VN" sz="1600" kern="100">
                          <a:effectLst/>
                          <a:latin typeface="+mj-lt"/>
                        </a:rPr>
                        <a:t>- Tức giận anh Hiến vì thả chim bồng chanh về lại tổ.</a:t>
                      </a:r>
                      <a:endParaRPr lang="en-US" sz="1600" kern="100">
                        <a:effectLst/>
                        <a:latin typeface="+mj-lt"/>
                        <a:ea typeface="Arial"/>
                        <a:cs typeface="Times New Roman"/>
                      </a:endParaRPr>
                    </a:p>
                  </a:txBody>
                  <a:tcPr marL="49907" marR="49907" marT="0" marB="0" anchor="ctr">
                    <a:solidFill>
                      <a:schemeClr val="bg1">
                        <a:lumMod val="95000"/>
                      </a:schemeClr>
                    </a:solidFill>
                  </a:tcPr>
                </a:tc>
                <a:tc>
                  <a:txBody>
                    <a:bodyPr/>
                    <a:lstStyle/>
                    <a:p>
                      <a:pPr algn="just">
                        <a:lnSpc>
                          <a:spcPct val="100000"/>
                        </a:lnSpc>
                        <a:spcAft>
                          <a:spcPts val="0"/>
                        </a:spcAft>
                      </a:pPr>
                      <a:r>
                        <a:rPr lang="vi-VN" sz="1600" kern="100">
                          <a:effectLst/>
                          <a:latin typeface="+mj-lt"/>
                        </a:rPr>
                        <a:t>Đi bắt chim quý để được sở hữu chúng.</a:t>
                      </a:r>
                      <a:endParaRPr lang="en-US" sz="1600" kern="100">
                        <a:effectLst/>
                        <a:latin typeface="+mj-lt"/>
                        <a:ea typeface="Arial"/>
                        <a:cs typeface="Times New Roman"/>
                      </a:endParaRPr>
                    </a:p>
                  </a:txBody>
                  <a:tcPr marL="49907" marR="49907" marT="0" marB="0" anchor="ctr">
                    <a:solidFill>
                      <a:schemeClr val="bg1">
                        <a:lumMod val="95000"/>
                      </a:schemeClr>
                    </a:solidFill>
                  </a:tcPr>
                </a:tc>
                <a:tc vMerge="1">
                  <a:txBody>
                    <a:bodyPr/>
                    <a:lstStyle/>
                    <a:p>
                      <a:endParaRPr lang="en-US"/>
                    </a:p>
                  </a:txBody>
                  <a:tcPr/>
                </a:tc>
                <a:extLst>
                  <a:ext uri="{0D108BD9-81ED-4DB2-BD59-A6C34878D82A}">
                    <a16:rowId xmlns:a16="http://schemas.microsoft.com/office/drawing/2014/main" val="10003"/>
                  </a:ext>
                </a:extLst>
              </a:tr>
              <a:tr h="1329062">
                <a:tc>
                  <a:txBody>
                    <a:bodyPr/>
                    <a:lstStyle/>
                    <a:p>
                      <a:pPr algn="just">
                        <a:lnSpc>
                          <a:spcPct val="100000"/>
                        </a:lnSpc>
                        <a:spcAft>
                          <a:spcPts val="0"/>
                        </a:spcAft>
                      </a:pPr>
                      <a:r>
                        <a:rPr lang="vi-VN" sz="1600" kern="100">
                          <a:effectLst/>
                          <a:latin typeface="+mj-lt"/>
                        </a:rPr>
                        <a:t>Khi ra đâm nước một mình sau đêm đi bắt chim</a:t>
                      </a:r>
                      <a:endParaRPr lang="en-US" sz="1600" kern="100">
                        <a:effectLst/>
                        <a:latin typeface="+mj-lt"/>
                        <a:ea typeface="Arial"/>
                        <a:cs typeface="Times New Roman"/>
                      </a:endParaRPr>
                    </a:p>
                  </a:txBody>
                  <a:tcPr marL="49907" marR="49907" marT="0" marB="0" anchor="ctr">
                    <a:solidFill>
                      <a:schemeClr val="accent2">
                        <a:lumMod val="60000"/>
                        <a:lumOff val="40000"/>
                      </a:schemeClr>
                    </a:solidFill>
                  </a:tcPr>
                </a:tc>
                <a:tc>
                  <a:txBody>
                    <a:bodyPr/>
                    <a:lstStyle/>
                    <a:p>
                      <a:pPr algn="just">
                        <a:lnSpc>
                          <a:spcPct val="100000"/>
                        </a:lnSpc>
                        <a:spcAft>
                          <a:spcPts val="0"/>
                        </a:spcAft>
                      </a:pPr>
                      <a:r>
                        <a:rPr lang="vi-VN" sz="1600" kern="100">
                          <a:effectLst/>
                          <a:latin typeface="+mj-lt"/>
                        </a:rPr>
                        <a:t>- Lén anh Hiến đi bắt chim bồng chanh một mình.</a:t>
                      </a:r>
                      <a:endParaRPr lang="en-US" sz="1600" kern="100">
                        <a:effectLst/>
                        <a:latin typeface="+mj-lt"/>
                        <a:ea typeface="Arial"/>
                        <a:cs typeface="Times New Roman"/>
                      </a:endParaRPr>
                    </a:p>
                  </a:txBody>
                  <a:tcPr marL="49907" marR="49907" marT="0" marB="0" anchor="ctr">
                    <a:solidFill>
                      <a:schemeClr val="bg1">
                        <a:lumMod val="95000"/>
                      </a:schemeClr>
                    </a:solidFill>
                  </a:tcPr>
                </a:tc>
                <a:tc>
                  <a:txBody>
                    <a:bodyPr/>
                    <a:lstStyle/>
                    <a:p>
                      <a:pPr algn="just">
                        <a:lnSpc>
                          <a:spcPct val="100000"/>
                        </a:lnSpc>
                        <a:spcAft>
                          <a:spcPts val="0"/>
                        </a:spcAft>
                      </a:pPr>
                      <a:r>
                        <a:rPr lang="vi-VN" sz="1600" kern="100">
                          <a:effectLst/>
                          <a:latin typeface="+mj-lt"/>
                        </a:rPr>
                        <a:t>- Hào hứng với kế hoạch riêng (đi bắt chim một mình để khoe với lũ bạn).</a:t>
                      </a:r>
                      <a:endParaRPr lang="en-US" sz="1600" kern="100">
                        <a:effectLst/>
                        <a:latin typeface="+mj-lt"/>
                      </a:endParaRPr>
                    </a:p>
                    <a:p>
                      <a:pPr algn="just">
                        <a:lnSpc>
                          <a:spcPct val="100000"/>
                        </a:lnSpc>
                        <a:spcAft>
                          <a:spcPts val="0"/>
                        </a:spcAft>
                      </a:pPr>
                      <a:r>
                        <a:rPr lang="vi-VN" sz="1600" kern="100">
                          <a:effectLst/>
                          <a:latin typeface="+mj-lt"/>
                        </a:rPr>
                        <a:t>- Thương chim bống chanh vì phải sơ tán khỏi tổ.</a:t>
                      </a:r>
                      <a:endParaRPr lang="en-US" sz="1600" kern="100">
                        <a:effectLst/>
                        <a:latin typeface="+mj-lt"/>
                        <a:ea typeface="Arial"/>
                        <a:cs typeface="Times New Roman"/>
                      </a:endParaRPr>
                    </a:p>
                  </a:txBody>
                  <a:tcPr marL="49907" marR="49907" marT="0" marB="0" anchor="ctr">
                    <a:solidFill>
                      <a:schemeClr val="bg1">
                        <a:lumMod val="95000"/>
                      </a:schemeClr>
                    </a:solidFill>
                  </a:tcPr>
                </a:tc>
                <a:tc>
                  <a:txBody>
                    <a:bodyPr/>
                    <a:lstStyle/>
                    <a:p>
                      <a:pPr algn="just">
                        <a:lnSpc>
                          <a:spcPct val="100000"/>
                        </a:lnSpc>
                        <a:spcAft>
                          <a:spcPts val="0"/>
                        </a:spcAft>
                      </a:pPr>
                      <a:r>
                        <a:rPr lang="vi-VN" sz="1600" kern="100">
                          <a:effectLst/>
                          <a:latin typeface="+mj-lt"/>
                        </a:rPr>
                        <a:t>Có thể quay trở chim lại bắt bồng chanh đỏ.</a:t>
                      </a:r>
                      <a:endParaRPr lang="en-US" sz="1600" kern="100">
                        <a:effectLst/>
                        <a:latin typeface="+mj-lt"/>
                        <a:ea typeface="Arial"/>
                        <a:cs typeface="Times New Roman"/>
                      </a:endParaRPr>
                    </a:p>
                  </a:txBody>
                  <a:tcPr marL="49907" marR="49907" marT="0" marB="0" anchor="ctr">
                    <a:solidFill>
                      <a:schemeClr val="bg1">
                        <a:lumMod val="95000"/>
                      </a:schemeClr>
                    </a:solidFill>
                  </a:tcPr>
                </a:tc>
                <a:tc vMerge="1">
                  <a:txBody>
                    <a:bodyPr/>
                    <a:lstStyle/>
                    <a:p>
                      <a:endParaRPr lang="en-US"/>
                    </a:p>
                  </a:txBody>
                  <a:tcPr/>
                </a:tc>
                <a:extLst>
                  <a:ext uri="{0D108BD9-81ED-4DB2-BD59-A6C34878D82A}">
                    <a16:rowId xmlns:a16="http://schemas.microsoft.com/office/drawing/2014/main" val="10004"/>
                  </a:ext>
                </a:extLst>
              </a:tr>
            </a:tbl>
          </a:graphicData>
        </a:graphic>
      </p:graphicFrame>
      <p:sp>
        <p:nvSpPr>
          <p:cNvPr id="45" name="Rectangle 44"/>
          <p:cNvSpPr/>
          <p:nvPr/>
        </p:nvSpPr>
        <p:spPr>
          <a:xfrm>
            <a:off x="6686351" y="1032027"/>
            <a:ext cx="2152328" cy="1815882"/>
          </a:xfrm>
          <a:prstGeom prst="rect">
            <a:avLst/>
          </a:prstGeom>
        </p:spPr>
        <p:txBody>
          <a:bodyPr wrap="square">
            <a:spAutoFit/>
          </a:bodyPr>
          <a:lstStyle/>
          <a:p>
            <a:pPr algn="just"/>
            <a:r>
              <a:rPr lang="vi-VN" sz="1600" kern="100">
                <a:latin typeface="+mj-lt"/>
              </a:rPr>
              <a:t>- </a:t>
            </a:r>
            <a:r>
              <a:rPr lang="vi-VN" sz="1600" b="1" kern="100">
                <a:latin typeface="+mj-lt"/>
              </a:rPr>
              <a:t>Về mặt nhận thức: </a:t>
            </a:r>
            <a:r>
              <a:rPr lang="vi-VN" sz="1600" kern="100">
                <a:latin typeface="+mj-lt"/>
              </a:rPr>
              <a:t>Hoài đã chuyển biến từ mong muốn sở hữu giống chim quý hiếm đến việc tôn trọng cuộc sống tự do của vợ chồng bồng chanh đồ.</a:t>
            </a:r>
            <a:endParaRPr lang="en-US" sz="1600" kern="100">
              <a:latin typeface="+mj-lt"/>
            </a:endParaRPr>
          </a:p>
        </p:txBody>
      </p:sp>
      <p:sp>
        <p:nvSpPr>
          <p:cNvPr id="46" name="Rectangle 45"/>
          <p:cNvSpPr/>
          <p:nvPr/>
        </p:nvSpPr>
        <p:spPr>
          <a:xfrm>
            <a:off x="6686351" y="3047234"/>
            <a:ext cx="2243298" cy="1815882"/>
          </a:xfrm>
          <a:prstGeom prst="rect">
            <a:avLst/>
          </a:prstGeom>
        </p:spPr>
        <p:txBody>
          <a:bodyPr wrap="square">
            <a:spAutoFit/>
          </a:bodyPr>
          <a:lstStyle/>
          <a:p>
            <a:pPr algn="just"/>
            <a:r>
              <a:rPr lang="vi-VN" sz="1600" kern="100">
                <a:latin typeface="+mj-lt"/>
              </a:rPr>
              <a:t>- </a:t>
            </a:r>
            <a:r>
              <a:rPr lang="vi-VN" sz="1600" b="1" kern="100">
                <a:latin typeface="+mj-lt"/>
              </a:rPr>
              <a:t>Về mặt tình cảm:</a:t>
            </a:r>
            <a:r>
              <a:rPr lang="vi-VN" sz="1600" kern="100">
                <a:latin typeface="+mj-lt"/>
              </a:rPr>
              <a:t> Hoài chuyển từ tình yêu ích kỉ đối với chim bồng chanh sang tình cảm vị tha, biết lo lắng, biết cầu mong điều tốt đẹp cho gia đình bồng chanh đỏ.</a:t>
            </a:r>
            <a:endParaRPr lang="en-US" sz="1600" kern="100">
              <a:latin typeface="+mj-lt"/>
              <a:cs typeface="Times New Roman"/>
            </a:endParaRPr>
          </a:p>
        </p:txBody>
      </p:sp>
    </p:spTree>
    <p:extLst>
      <p:ext uri="{BB962C8B-B14F-4D97-AF65-F5344CB8AC3E}">
        <p14:creationId xmlns:p14="http://schemas.microsoft.com/office/powerpoint/2010/main" val="14836629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500" fill="hold"/>
                                        <p:tgtEl>
                                          <p:spTgt spid="44"/>
                                        </p:tgtEl>
                                        <p:attrNameLst>
                                          <p:attrName>ppt_x</p:attrName>
                                        </p:attrNameLst>
                                      </p:cBhvr>
                                      <p:tavLst>
                                        <p:tav tm="0">
                                          <p:val>
                                            <p:strVal val="#ppt_x"/>
                                          </p:val>
                                        </p:tav>
                                        <p:tav tm="100000">
                                          <p:val>
                                            <p:strVal val="#ppt_x"/>
                                          </p:val>
                                        </p:tav>
                                      </p:tavLst>
                                    </p:anim>
                                    <p:anim calcmode="lin" valueType="num">
                                      <p:cBhvr additive="base">
                                        <p:cTn id="8"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anim calcmode="lin" valueType="num">
                                      <p:cBhvr additive="base">
                                        <p:cTn id="13" dur="500" fill="hold"/>
                                        <p:tgtEl>
                                          <p:spTgt spid="45"/>
                                        </p:tgtEl>
                                        <p:attrNameLst>
                                          <p:attrName>ppt_x</p:attrName>
                                        </p:attrNameLst>
                                      </p:cBhvr>
                                      <p:tavLst>
                                        <p:tav tm="0">
                                          <p:val>
                                            <p:strVal val="#ppt_x"/>
                                          </p:val>
                                        </p:tav>
                                        <p:tav tm="100000">
                                          <p:val>
                                            <p:strVal val="#ppt_x"/>
                                          </p:val>
                                        </p:tav>
                                      </p:tavLst>
                                    </p:anim>
                                    <p:anim calcmode="lin" valueType="num">
                                      <p:cBhvr additive="base">
                                        <p:cTn id="14"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6"/>
                                        </p:tgtEl>
                                        <p:attrNameLst>
                                          <p:attrName>style.visibility</p:attrName>
                                        </p:attrNameLst>
                                      </p:cBhvr>
                                      <p:to>
                                        <p:strVal val="visible"/>
                                      </p:to>
                                    </p:set>
                                    <p:anim calcmode="lin" valueType="num">
                                      <p:cBhvr additive="base">
                                        <p:cTn id="19" dur="500" fill="hold"/>
                                        <p:tgtEl>
                                          <p:spTgt spid="46"/>
                                        </p:tgtEl>
                                        <p:attrNameLst>
                                          <p:attrName>ppt_x</p:attrName>
                                        </p:attrNameLst>
                                      </p:cBhvr>
                                      <p:tavLst>
                                        <p:tav tm="0">
                                          <p:val>
                                            <p:strVal val="#ppt_x"/>
                                          </p:val>
                                        </p:tav>
                                        <p:tav tm="100000">
                                          <p:val>
                                            <p:strVal val="#ppt_x"/>
                                          </p:val>
                                        </p:tav>
                                      </p:tavLst>
                                    </p:anim>
                                    <p:anim calcmode="lin" valueType="num">
                                      <p:cBhvr additive="base">
                                        <p:cTn id="20"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3393815" y="654628"/>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2259752" y="-40326"/>
            <a:ext cx="5850695" cy="900300"/>
          </a:xfrm>
          <a:prstGeom prst="rect">
            <a:avLst/>
          </a:prstGeom>
          <a:ln>
            <a:noFill/>
          </a:ln>
        </p:spPr>
        <p:txBody>
          <a:bodyPr spcFirstLastPara="1" wrap="square" lIns="91425" tIns="91425" rIns="91425" bIns="91425" anchor="ctr" anchorCtr="0">
            <a:noAutofit/>
          </a:bodyPr>
          <a:lstStyle/>
          <a:p>
            <a:pPr lvl="0"/>
            <a:r>
              <a:rPr lang="en" sz="3200" b="1">
                <a:latin typeface="Times New Roman" panose="02020603050405020304" pitchFamily="18" charset="0"/>
                <a:cs typeface="Times New Roman" panose="02020603050405020304" pitchFamily="18" charset="0"/>
              </a:rPr>
              <a:t>N</a:t>
            </a:r>
            <a:r>
              <a:rPr lang="en-US" sz="3200" b="1">
                <a:latin typeface="Times New Roman" pitchFamily="18" charset="0"/>
                <a:cs typeface="Times New Roman" pitchFamily="18" charset="0"/>
              </a:rPr>
              <a:t>hân vật chính</a:t>
            </a:r>
            <a:endParaRPr sz="3200" b="1">
              <a:latin typeface="Times New Roman" panose="02020603050405020304" pitchFamily="18" charset="0"/>
              <a:cs typeface="Times New Roman" panose="02020603050405020304" pitchFamily="18" charset="0"/>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30248" y="29350"/>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Rounded Rectangle 8"/>
          <p:cNvSpPr/>
          <p:nvPr/>
        </p:nvSpPr>
        <p:spPr>
          <a:xfrm>
            <a:off x="2932386" y="967761"/>
            <a:ext cx="4043999" cy="453425"/>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latin typeface="Times New Roman" pitchFamily="18" charset="0"/>
                <a:cs typeface="Times New Roman" pitchFamily="18" charset="0"/>
              </a:rPr>
              <a:t>PHIẾU HỌC TẬP SỐ 2</a:t>
            </a:r>
          </a:p>
        </p:txBody>
      </p:sp>
      <p:graphicFrame>
        <p:nvGraphicFramePr>
          <p:cNvPr id="10" name="Table 9"/>
          <p:cNvGraphicFramePr>
            <a:graphicFrameLocks noGrp="1"/>
          </p:cNvGraphicFramePr>
          <p:nvPr>
            <p:extLst>
              <p:ext uri="{D42A27DB-BD31-4B8C-83A1-F6EECF244321}">
                <p14:modId xmlns:p14="http://schemas.microsoft.com/office/powerpoint/2010/main" val="335906976"/>
              </p:ext>
            </p:extLst>
          </p:nvPr>
        </p:nvGraphicFramePr>
        <p:xfrm>
          <a:off x="278146" y="1932627"/>
          <a:ext cx="8579302" cy="2743200"/>
        </p:xfrm>
        <a:graphic>
          <a:graphicData uri="http://schemas.openxmlformats.org/drawingml/2006/table">
            <a:tbl>
              <a:tblPr firstRow="1" firstCol="1" bandRow="1">
                <a:tableStyleId>{F8A1D70A-80F9-484A-8B8E-2BCB4BE3E7FB}</a:tableStyleId>
              </a:tblPr>
              <a:tblGrid>
                <a:gridCol w="2772385">
                  <a:extLst>
                    <a:ext uri="{9D8B030D-6E8A-4147-A177-3AD203B41FA5}">
                      <a16:colId xmlns:a16="http://schemas.microsoft.com/office/drawing/2014/main" val="20000"/>
                    </a:ext>
                  </a:extLst>
                </a:gridCol>
                <a:gridCol w="2509391">
                  <a:extLst>
                    <a:ext uri="{9D8B030D-6E8A-4147-A177-3AD203B41FA5}">
                      <a16:colId xmlns:a16="http://schemas.microsoft.com/office/drawing/2014/main" val="20001"/>
                    </a:ext>
                  </a:extLst>
                </a:gridCol>
                <a:gridCol w="1648763">
                  <a:extLst>
                    <a:ext uri="{9D8B030D-6E8A-4147-A177-3AD203B41FA5}">
                      <a16:colId xmlns:a16="http://schemas.microsoft.com/office/drawing/2014/main" val="20002"/>
                    </a:ext>
                  </a:extLst>
                </a:gridCol>
                <a:gridCol w="1648763">
                  <a:extLst>
                    <a:ext uri="{9D8B030D-6E8A-4147-A177-3AD203B41FA5}">
                      <a16:colId xmlns:a16="http://schemas.microsoft.com/office/drawing/2014/main" val="20003"/>
                    </a:ext>
                  </a:extLst>
                </a:gridCol>
              </a:tblGrid>
              <a:tr h="0">
                <a:tc gridSpan="2">
                  <a:txBody>
                    <a:bodyPr/>
                    <a:lstStyle/>
                    <a:p>
                      <a:pPr algn="just">
                        <a:lnSpc>
                          <a:spcPct val="100000"/>
                        </a:lnSpc>
                        <a:spcAft>
                          <a:spcPts val="0"/>
                        </a:spcAft>
                      </a:pPr>
                      <a:r>
                        <a:rPr lang="vi-VN" sz="2000" b="1" kern="100">
                          <a:effectLst/>
                          <a:latin typeface="+mj-lt"/>
                        </a:rPr>
                        <a:t>Bình diện so sánh</a:t>
                      </a:r>
                      <a:endParaRPr lang="en-US" sz="2000" b="1" kern="100">
                        <a:effectLst/>
                        <a:latin typeface="+mj-lt"/>
                        <a:ea typeface="Arial"/>
                        <a:cs typeface="Times New Roman"/>
                      </a:endParaRPr>
                    </a:p>
                  </a:txBody>
                  <a:tcPr marL="68580" marR="68580" marT="0" marB="0">
                    <a:solidFill>
                      <a:schemeClr val="bg2">
                        <a:lumMod val="20000"/>
                        <a:lumOff val="80000"/>
                      </a:schemeClr>
                    </a:solidFill>
                  </a:tcPr>
                </a:tc>
                <a:tc hMerge="1">
                  <a:txBody>
                    <a:bodyPr/>
                    <a:lstStyle/>
                    <a:p>
                      <a:endParaRPr lang="en-US"/>
                    </a:p>
                  </a:txBody>
                  <a:tcPr/>
                </a:tc>
                <a:tc>
                  <a:txBody>
                    <a:bodyPr/>
                    <a:lstStyle/>
                    <a:p>
                      <a:pPr algn="just">
                        <a:lnSpc>
                          <a:spcPct val="100000"/>
                        </a:lnSpc>
                        <a:spcAft>
                          <a:spcPts val="0"/>
                        </a:spcAft>
                      </a:pPr>
                      <a:r>
                        <a:rPr lang="vi-VN" sz="2000" kern="100">
                          <a:effectLst/>
                          <a:latin typeface="+mj-lt"/>
                        </a:rPr>
                        <a:t>Nhân vật Hi</a:t>
                      </a:r>
                      <a:r>
                        <a:rPr lang="en-US" sz="2000" kern="100">
                          <a:effectLst/>
                          <a:latin typeface="Times New Roman" pitchFamily="18" charset="0"/>
                          <a:cs typeface="Times New Roman" pitchFamily="18" charset="0"/>
                        </a:rPr>
                        <a:t>ề</a:t>
                      </a:r>
                      <a:r>
                        <a:rPr lang="vi-VN" sz="2000" kern="100">
                          <a:effectLst/>
                          <a:latin typeface="+mj-lt"/>
                        </a:rPr>
                        <a:t>n</a:t>
                      </a:r>
                      <a:endParaRPr lang="en-US" sz="2000" kern="100">
                        <a:effectLst/>
                        <a:latin typeface="+mj-lt"/>
                        <a:ea typeface="Arial"/>
                        <a:cs typeface="Times New Roman"/>
                      </a:endParaRPr>
                    </a:p>
                  </a:txBody>
                  <a:tcPr marL="68580" marR="68580" marT="0" marB="0">
                    <a:solidFill>
                      <a:schemeClr val="bg2">
                        <a:lumMod val="20000"/>
                        <a:lumOff val="80000"/>
                      </a:schemeClr>
                    </a:solidFill>
                  </a:tcPr>
                </a:tc>
                <a:tc>
                  <a:txBody>
                    <a:bodyPr/>
                    <a:lstStyle/>
                    <a:p>
                      <a:pPr algn="just">
                        <a:lnSpc>
                          <a:spcPct val="100000"/>
                        </a:lnSpc>
                        <a:spcAft>
                          <a:spcPts val="0"/>
                        </a:spcAft>
                      </a:pPr>
                      <a:r>
                        <a:rPr lang="vi-VN" sz="2000" kern="100">
                          <a:effectLst/>
                          <a:latin typeface="+mj-lt"/>
                        </a:rPr>
                        <a:t>Nhân vật Hoài</a:t>
                      </a:r>
                      <a:endParaRPr lang="en-US" sz="2000" kern="100">
                        <a:effectLst/>
                        <a:latin typeface="+mj-lt"/>
                        <a:ea typeface="Arial"/>
                        <a:cs typeface="Times New Roman"/>
                      </a:endParaRPr>
                    </a:p>
                  </a:txBody>
                  <a:tcPr marL="68580" marR="68580" marT="0" marB="0">
                    <a:solidFill>
                      <a:schemeClr val="bg2">
                        <a:lumMod val="20000"/>
                        <a:lumOff val="80000"/>
                      </a:schemeClr>
                    </a:solidFill>
                  </a:tcPr>
                </a:tc>
                <a:extLst>
                  <a:ext uri="{0D108BD9-81ED-4DB2-BD59-A6C34878D82A}">
                    <a16:rowId xmlns:a16="http://schemas.microsoft.com/office/drawing/2014/main" val="10000"/>
                  </a:ext>
                </a:extLst>
              </a:tr>
              <a:tr h="0">
                <a:tc rowSpan="2">
                  <a:txBody>
                    <a:bodyPr/>
                    <a:lstStyle/>
                    <a:p>
                      <a:pPr algn="just">
                        <a:lnSpc>
                          <a:spcPct val="100000"/>
                        </a:lnSpc>
                        <a:spcAft>
                          <a:spcPts val="0"/>
                        </a:spcAft>
                      </a:pPr>
                      <a:r>
                        <a:rPr lang="vi-VN" sz="2000" b="1" kern="100">
                          <a:effectLst/>
                          <a:latin typeface="+mj-lt"/>
                        </a:rPr>
                        <a:t>Điểm giống nhau</a:t>
                      </a:r>
                      <a:endParaRPr lang="en-US" sz="2000" b="1" kern="100">
                        <a:effectLst/>
                        <a:latin typeface="+mj-lt"/>
                        <a:ea typeface="Arial"/>
                        <a:cs typeface="Times New Roman"/>
                      </a:endParaRPr>
                    </a:p>
                  </a:txBody>
                  <a:tcPr marL="68580" marR="68580" marT="0" marB="0" anchor="ctr">
                    <a:solidFill>
                      <a:schemeClr val="bg2">
                        <a:lumMod val="20000"/>
                        <a:lumOff val="80000"/>
                      </a:schemeClr>
                    </a:solidFill>
                  </a:tcPr>
                </a:tc>
                <a:tc>
                  <a:txBody>
                    <a:bodyPr/>
                    <a:lstStyle/>
                    <a:p>
                      <a:pPr algn="just">
                        <a:lnSpc>
                          <a:spcPct val="100000"/>
                        </a:lnSpc>
                        <a:spcAft>
                          <a:spcPts val="0"/>
                        </a:spcAft>
                      </a:pPr>
                      <a:r>
                        <a:rPr lang="vi-VN" sz="2000" i="1" kern="100">
                          <a:effectLst/>
                          <a:latin typeface="+mj-lt"/>
                        </a:rPr>
                        <a:t>Về tình cảm</a:t>
                      </a:r>
                      <a:endParaRPr lang="en-US" sz="2000" i="1" kern="100">
                        <a:effectLst/>
                        <a:latin typeface="+mj-lt"/>
                        <a:ea typeface="Arial"/>
                        <a:cs typeface="Times New Roman"/>
                      </a:endParaRPr>
                    </a:p>
                  </a:txBody>
                  <a:tcPr marL="68580" marR="68580" marT="0" marB="0">
                    <a:solidFill>
                      <a:schemeClr val="accent6">
                        <a:lumMod val="75000"/>
                      </a:schemeClr>
                    </a:solidFill>
                  </a:tcPr>
                </a:tc>
                <a:tc gridSpan="2">
                  <a:txBody>
                    <a:bodyPr/>
                    <a:lstStyle/>
                    <a:p>
                      <a:pPr algn="ctr">
                        <a:lnSpc>
                          <a:spcPct val="100000"/>
                        </a:lnSpc>
                        <a:spcAft>
                          <a:spcPts val="0"/>
                        </a:spcAft>
                      </a:pPr>
                      <a:r>
                        <a:rPr lang="en-US" sz="2000" kern="100">
                          <a:effectLst/>
                          <a:latin typeface="+mj-lt"/>
                        </a:rPr>
                        <a:t>…</a:t>
                      </a:r>
                      <a:endParaRPr lang="en-US" sz="2000" kern="100">
                        <a:effectLst/>
                        <a:latin typeface="+mj-lt"/>
                        <a:ea typeface="Arial"/>
                        <a:cs typeface="Times New Roman"/>
                      </a:endParaRPr>
                    </a:p>
                  </a:txBody>
                  <a:tcPr marL="68580" marR="68580" marT="0" marB="0" anchor="ctr">
                    <a:solidFill>
                      <a:schemeClr val="bg1"/>
                    </a:solidFill>
                  </a:tcPr>
                </a:tc>
                <a:tc hMerge="1">
                  <a:txBody>
                    <a:bodyPr/>
                    <a:lstStyle/>
                    <a:p>
                      <a:endParaRPr lang="en-US"/>
                    </a:p>
                  </a:txBody>
                  <a:tcPr/>
                </a:tc>
                <a:extLst>
                  <a:ext uri="{0D108BD9-81ED-4DB2-BD59-A6C34878D82A}">
                    <a16:rowId xmlns:a16="http://schemas.microsoft.com/office/drawing/2014/main" val="10001"/>
                  </a:ext>
                </a:extLst>
              </a:tr>
              <a:tr h="0">
                <a:tc vMerge="1">
                  <a:txBody>
                    <a:bodyPr/>
                    <a:lstStyle/>
                    <a:p>
                      <a:endParaRPr lang="en-US"/>
                    </a:p>
                  </a:txBody>
                  <a:tcPr/>
                </a:tc>
                <a:tc>
                  <a:txBody>
                    <a:bodyPr/>
                    <a:lstStyle/>
                    <a:p>
                      <a:pPr algn="just">
                        <a:lnSpc>
                          <a:spcPct val="100000"/>
                        </a:lnSpc>
                        <a:spcAft>
                          <a:spcPts val="0"/>
                        </a:spcAft>
                      </a:pPr>
                      <a:r>
                        <a:rPr lang="vi-VN" sz="2000" i="1" kern="100">
                          <a:effectLst/>
                          <a:latin typeface="+mj-lt"/>
                        </a:rPr>
                        <a:t>V</a:t>
                      </a:r>
                      <a:r>
                        <a:rPr lang="en-US" sz="2000" i="1" kern="100">
                          <a:effectLst/>
                          <a:latin typeface="Times New Roman" pitchFamily="18" charset="0"/>
                          <a:cs typeface="Times New Roman" pitchFamily="18" charset="0"/>
                        </a:rPr>
                        <a:t>ề</a:t>
                      </a:r>
                      <a:r>
                        <a:rPr lang="vi-VN" sz="2000" i="1" kern="100">
                          <a:effectLst/>
                          <a:latin typeface="Times New Roman" pitchFamily="18" charset="0"/>
                          <a:cs typeface="Times New Roman" pitchFamily="18" charset="0"/>
                        </a:rPr>
                        <a:t> </a:t>
                      </a:r>
                      <a:r>
                        <a:rPr lang="vi-VN" sz="2000" i="1" kern="100">
                          <a:effectLst/>
                          <a:latin typeface="+mj-lt"/>
                        </a:rPr>
                        <a:t>suy nghĩ và hành động</a:t>
                      </a:r>
                      <a:endParaRPr lang="en-US" sz="2000" i="1" kern="100">
                        <a:effectLst/>
                        <a:latin typeface="+mj-lt"/>
                        <a:ea typeface="Arial"/>
                        <a:cs typeface="Times New Roman"/>
                      </a:endParaRPr>
                    </a:p>
                  </a:txBody>
                  <a:tcPr marL="68580" marR="68580" marT="0" marB="0">
                    <a:solidFill>
                      <a:schemeClr val="accent6">
                        <a:lumMod val="75000"/>
                      </a:schemeClr>
                    </a:solidFill>
                  </a:tcPr>
                </a:tc>
                <a:tc gridSpan="2">
                  <a:txBody>
                    <a:bodyPr/>
                    <a:lstStyle/>
                    <a:p>
                      <a:pPr algn="ctr">
                        <a:lnSpc>
                          <a:spcPct val="100000"/>
                        </a:lnSpc>
                        <a:spcAft>
                          <a:spcPts val="0"/>
                        </a:spcAft>
                      </a:pPr>
                      <a:r>
                        <a:rPr lang="en-US" sz="2000" kern="100">
                          <a:effectLst/>
                          <a:latin typeface="+mj-lt"/>
                        </a:rPr>
                        <a:t>…</a:t>
                      </a:r>
                      <a:endParaRPr lang="en-US" sz="2000" kern="100">
                        <a:effectLst/>
                        <a:latin typeface="+mj-lt"/>
                        <a:ea typeface="Arial"/>
                        <a:cs typeface="Times New Roman"/>
                      </a:endParaRPr>
                    </a:p>
                  </a:txBody>
                  <a:tcPr marL="68580" marR="68580" marT="0" marB="0" anchor="ctr">
                    <a:solidFill>
                      <a:schemeClr val="bg1"/>
                    </a:solidFill>
                  </a:tcPr>
                </a:tc>
                <a:tc hMerge="1">
                  <a:txBody>
                    <a:bodyPr/>
                    <a:lstStyle/>
                    <a:p>
                      <a:endParaRPr lang="en-US"/>
                    </a:p>
                  </a:txBody>
                  <a:tcPr/>
                </a:tc>
                <a:extLst>
                  <a:ext uri="{0D108BD9-81ED-4DB2-BD59-A6C34878D82A}">
                    <a16:rowId xmlns:a16="http://schemas.microsoft.com/office/drawing/2014/main" val="10002"/>
                  </a:ext>
                </a:extLst>
              </a:tr>
              <a:tr h="0">
                <a:tc rowSpan="2">
                  <a:txBody>
                    <a:bodyPr/>
                    <a:lstStyle/>
                    <a:p>
                      <a:pPr algn="just">
                        <a:lnSpc>
                          <a:spcPct val="100000"/>
                        </a:lnSpc>
                        <a:spcAft>
                          <a:spcPts val="0"/>
                        </a:spcAft>
                      </a:pPr>
                      <a:r>
                        <a:rPr lang="vi-VN" sz="2000" b="1" kern="100">
                          <a:effectLst/>
                          <a:latin typeface="+mj-lt"/>
                        </a:rPr>
                        <a:t>Điểm khác nhau</a:t>
                      </a:r>
                      <a:endParaRPr lang="en-US" sz="2000" b="1" kern="100">
                        <a:effectLst/>
                        <a:latin typeface="+mj-lt"/>
                        <a:ea typeface="Arial"/>
                        <a:cs typeface="Times New Roman"/>
                      </a:endParaRPr>
                    </a:p>
                  </a:txBody>
                  <a:tcPr marL="68580" marR="68580" marT="0" marB="0" anchor="ctr">
                    <a:solidFill>
                      <a:schemeClr val="bg2">
                        <a:lumMod val="20000"/>
                        <a:lumOff val="80000"/>
                      </a:schemeClr>
                    </a:solidFill>
                  </a:tcPr>
                </a:tc>
                <a:tc>
                  <a:txBody>
                    <a:bodyPr/>
                    <a:lstStyle/>
                    <a:p>
                      <a:pPr algn="just">
                        <a:lnSpc>
                          <a:spcPct val="100000"/>
                        </a:lnSpc>
                        <a:spcAft>
                          <a:spcPts val="0"/>
                        </a:spcAft>
                      </a:pPr>
                      <a:r>
                        <a:rPr lang="vi-VN" sz="2000" i="1" kern="100">
                          <a:effectLst/>
                          <a:latin typeface="+mj-lt"/>
                        </a:rPr>
                        <a:t>Về suy nghĩ</a:t>
                      </a:r>
                      <a:endParaRPr lang="en-US" sz="2000" i="1" kern="100">
                        <a:effectLst/>
                        <a:latin typeface="+mj-lt"/>
                        <a:ea typeface="Arial"/>
                        <a:cs typeface="Times New Roman"/>
                      </a:endParaRPr>
                    </a:p>
                  </a:txBody>
                  <a:tcPr marL="68580" marR="68580" marT="0" marB="0">
                    <a:solidFill>
                      <a:schemeClr val="accent6">
                        <a:lumMod val="75000"/>
                      </a:schemeClr>
                    </a:solidFill>
                  </a:tcPr>
                </a:tc>
                <a:tc>
                  <a:txBody>
                    <a:bodyPr/>
                    <a:lstStyle/>
                    <a:p>
                      <a:pPr algn="ctr">
                        <a:lnSpc>
                          <a:spcPct val="100000"/>
                        </a:lnSpc>
                        <a:spcAft>
                          <a:spcPts val="0"/>
                        </a:spcAft>
                      </a:pPr>
                      <a:r>
                        <a:rPr lang="en-US" sz="2000" kern="100">
                          <a:effectLst/>
                          <a:latin typeface="+mj-lt"/>
                        </a:rPr>
                        <a:t>…</a:t>
                      </a:r>
                      <a:endParaRPr lang="en-US" sz="2000" kern="100">
                        <a:effectLst/>
                        <a:latin typeface="+mj-lt"/>
                        <a:ea typeface="Arial"/>
                        <a:cs typeface="Times New Roman"/>
                      </a:endParaRPr>
                    </a:p>
                  </a:txBody>
                  <a:tcPr marL="68580" marR="68580" marT="0" marB="0" anchor="ctr">
                    <a:solidFill>
                      <a:schemeClr val="bg1"/>
                    </a:solidFill>
                  </a:tcPr>
                </a:tc>
                <a:tc>
                  <a:txBody>
                    <a:bodyPr/>
                    <a:lstStyle/>
                    <a:p>
                      <a:pPr algn="ctr">
                        <a:lnSpc>
                          <a:spcPct val="100000"/>
                        </a:lnSpc>
                        <a:spcAft>
                          <a:spcPts val="0"/>
                        </a:spcAft>
                      </a:pPr>
                      <a:r>
                        <a:rPr lang="en-US" sz="2000" kern="100">
                          <a:effectLst/>
                          <a:latin typeface="+mj-lt"/>
                        </a:rPr>
                        <a:t>…</a:t>
                      </a:r>
                      <a:endParaRPr lang="en-US" sz="2000" kern="100">
                        <a:effectLst/>
                        <a:latin typeface="+mj-lt"/>
                        <a:ea typeface="Arial"/>
                        <a:cs typeface="Times New Roman"/>
                      </a:endParaRPr>
                    </a:p>
                  </a:txBody>
                  <a:tcPr marL="68580" marR="68580" marT="0" marB="0" anchor="ctr">
                    <a:solidFill>
                      <a:schemeClr val="bg1"/>
                    </a:solidFill>
                  </a:tcPr>
                </a:tc>
                <a:extLst>
                  <a:ext uri="{0D108BD9-81ED-4DB2-BD59-A6C34878D82A}">
                    <a16:rowId xmlns:a16="http://schemas.microsoft.com/office/drawing/2014/main" val="10003"/>
                  </a:ext>
                </a:extLst>
              </a:tr>
              <a:tr h="0">
                <a:tc vMerge="1">
                  <a:txBody>
                    <a:bodyPr/>
                    <a:lstStyle/>
                    <a:p>
                      <a:endParaRPr lang="en-US"/>
                    </a:p>
                  </a:txBody>
                  <a:tcPr/>
                </a:tc>
                <a:tc>
                  <a:txBody>
                    <a:bodyPr/>
                    <a:lstStyle/>
                    <a:p>
                      <a:pPr algn="just">
                        <a:lnSpc>
                          <a:spcPct val="100000"/>
                        </a:lnSpc>
                        <a:spcAft>
                          <a:spcPts val="0"/>
                        </a:spcAft>
                      </a:pPr>
                      <a:r>
                        <a:rPr lang="vi-VN" sz="2000" i="1" kern="100">
                          <a:effectLst/>
                          <a:latin typeface="+mj-lt"/>
                        </a:rPr>
                        <a:t>Về hành động</a:t>
                      </a:r>
                      <a:endParaRPr lang="en-US" sz="2000" i="1" kern="100">
                        <a:effectLst/>
                        <a:latin typeface="+mj-lt"/>
                        <a:ea typeface="Arial"/>
                        <a:cs typeface="Times New Roman"/>
                      </a:endParaRPr>
                    </a:p>
                  </a:txBody>
                  <a:tcPr marL="68580" marR="68580" marT="0" marB="0">
                    <a:solidFill>
                      <a:schemeClr val="accent6">
                        <a:lumMod val="75000"/>
                      </a:schemeClr>
                    </a:solidFill>
                  </a:tcPr>
                </a:tc>
                <a:tc>
                  <a:txBody>
                    <a:bodyPr/>
                    <a:lstStyle/>
                    <a:p>
                      <a:pPr algn="ctr">
                        <a:lnSpc>
                          <a:spcPct val="100000"/>
                        </a:lnSpc>
                        <a:spcAft>
                          <a:spcPts val="0"/>
                        </a:spcAft>
                      </a:pPr>
                      <a:r>
                        <a:rPr lang="en-US" sz="2000" kern="100">
                          <a:effectLst/>
                          <a:latin typeface="+mj-lt"/>
                        </a:rPr>
                        <a:t>…</a:t>
                      </a:r>
                      <a:endParaRPr lang="en-US" sz="2000" kern="100">
                        <a:effectLst/>
                        <a:latin typeface="+mj-lt"/>
                        <a:ea typeface="Arial"/>
                        <a:cs typeface="Times New Roman"/>
                      </a:endParaRPr>
                    </a:p>
                  </a:txBody>
                  <a:tcPr marL="68580" marR="68580" marT="0" marB="0" anchor="ctr">
                    <a:solidFill>
                      <a:schemeClr val="bg1"/>
                    </a:solidFill>
                  </a:tcPr>
                </a:tc>
                <a:tc>
                  <a:txBody>
                    <a:bodyPr/>
                    <a:lstStyle/>
                    <a:p>
                      <a:pPr algn="ctr">
                        <a:lnSpc>
                          <a:spcPct val="100000"/>
                        </a:lnSpc>
                        <a:spcAft>
                          <a:spcPts val="0"/>
                        </a:spcAft>
                      </a:pPr>
                      <a:r>
                        <a:rPr lang="en-US" sz="2000" kern="100">
                          <a:effectLst/>
                          <a:latin typeface="+mj-lt"/>
                        </a:rPr>
                        <a:t>…</a:t>
                      </a:r>
                      <a:endParaRPr lang="en-US" sz="2000" kern="100">
                        <a:effectLst/>
                        <a:latin typeface="+mj-lt"/>
                        <a:ea typeface="Arial"/>
                        <a:cs typeface="Times New Roman"/>
                      </a:endParaRPr>
                    </a:p>
                  </a:txBody>
                  <a:tcPr marL="68580" marR="68580" marT="0" marB="0" anchor="ctr">
                    <a:solidFill>
                      <a:schemeClr val="bg1"/>
                    </a:solidFill>
                  </a:tcPr>
                </a:tc>
                <a:extLst>
                  <a:ext uri="{0D108BD9-81ED-4DB2-BD59-A6C34878D82A}">
                    <a16:rowId xmlns:a16="http://schemas.microsoft.com/office/drawing/2014/main" val="10004"/>
                  </a:ext>
                </a:extLst>
              </a:tr>
              <a:tr h="0">
                <a:tc>
                  <a:txBody>
                    <a:bodyPr/>
                    <a:lstStyle/>
                    <a:p>
                      <a:pPr algn="just">
                        <a:lnSpc>
                          <a:spcPct val="100000"/>
                        </a:lnSpc>
                        <a:spcAft>
                          <a:spcPts val="0"/>
                        </a:spcAft>
                      </a:pPr>
                      <a:r>
                        <a:rPr lang="vi-VN" sz="2000" b="1" kern="100">
                          <a:effectLst/>
                          <a:latin typeface="+mj-lt"/>
                        </a:rPr>
                        <a:t>Nhận xét</a:t>
                      </a:r>
                      <a:r>
                        <a:rPr lang="en-US" sz="2000" b="1" kern="100">
                          <a:effectLst/>
                          <a:latin typeface="+mj-lt"/>
                        </a:rPr>
                        <a:t>: </a:t>
                      </a:r>
                      <a:r>
                        <a:rPr lang="vi-VN" sz="2000" b="1" kern="100">
                          <a:effectLst/>
                          <a:latin typeface="+mj-lt"/>
                        </a:rPr>
                        <a:t>Cách nhìn cuộc sống, con người của nhà văn</a:t>
                      </a:r>
                      <a:endParaRPr lang="en-US" sz="2000" b="1" kern="100">
                        <a:effectLst/>
                        <a:latin typeface="+mj-lt"/>
                        <a:ea typeface="Arial"/>
                        <a:cs typeface="Times New Roman"/>
                      </a:endParaRPr>
                    </a:p>
                  </a:txBody>
                  <a:tcPr marL="68580" marR="68580" marT="0" marB="0">
                    <a:solidFill>
                      <a:schemeClr val="bg2">
                        <a:lumMod val="20000"/>
                        <a:lumOff val="80000"/>
                      </a:schemeClr>
                    </a:solidFill>
                  </a:tcPr>
                </a:tc>
                <a:tc gridSpan="3">
                  <a:txBody>
                    <a:bodyPr/>
                    <a:lstStyle/>
                    <a:p>
                      <a:pPr algn="ctr">
                        <a:lnSpc>
                          <a:spcPct val="100000"/>
                        </a:lnSpc>
                        <a:spcAft>
                          <a:spcPts val="0"/>
                        </a:spcAft>
                      </a:pPr>
                      <a:r>
                        <a:rPr lang="en-US" sz="2000" kern="100">
                          <a:effectLst/>
                          <a:latin typeface="+mj-lt"/>
                        </a:rPr>
                        <a:t>…</a:t>
                      </a:r>
                      <a:endParaRPr lang="en-US" sz="2000" kern="100">
                        <a:effectLst/>
                        <a:latin typeface="+mj-lt"/>
                        <a:ea typeface="Arial"/>
                        <a:cs typeface="Times New Roman"/>
                      </a:endParaRPr>
                    </a:p>
                  </a:txBody>
                  <a:tcPr marL="68580" marR="68580" marT="0" marB="0" anchor="c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1580589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ppt_x"/>
                                          </p:val>
                                        </p:tav>
                                        <p:tav tm="100000">
                                          <p:val>
                                            <p:strVal val="#ppt_x"/>
                                          </p:val>
                                        </p:tav>
                                      </p:tavLst>
                                    </p:anim>
                                    <p:anim calcmode="lin" valueType="num">
                                      <p:cBhvr additive="base">
                                        <p:cTn id="8" dur="500" fill="hold"/>
                                        <p:tgtEl>
                                          <p:spTgt spid="4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5"/>
                                        </p:tgtEl>
                                        <p:attrNameLst>
                                          <p:attrName>style.visibility</p:attrName>
                                        </p:attrNameLst>
                                      </p:cBhvr>
                                      <p:to>
                                        <p:strVal val="visible"/>
                                      </p:to>
                                    </p:set>
                                    <p:anim calcmode="lin" valueType="num">
                                      <p:cBhvr additive="base">
                                        <p:cTn id="11" dur="500" fill="hold"/>
                                        <p:tgtEl>
                                          <p:spTgt spid="45"/>
                                        </p:tgtEl>
                                        <p:attrNameLst>
                                          <p:attrName>ppt_x</p:attrName>
                                        </p:attrNameLst>
                                      </p:cBhvr>
                                      <p:tavLst>
                                        <p:tav tm="0">
                                          <p:val>
                                            <p:strVal val="#ppt_x"/>
                                          </p:val>
                                        </p:tav>
                                        <p:tav tm="100000">
                                          <p:val>
                                            <p:strVal val="#ppt_x"/>
                                          </p:val>
                                        </p:tav>
                                      </p:tavLst>
                                    </p:anim>
                                    <p:anim calcmode="lin" valueType="num">
                                      <p:cBhvr additive="base">
                                        <p:cTn id="12"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ppt_x"/>
                                          </p:val>
                                        </p:tav>
                                        <p:tav tm="100000">
                                          <p:val>
                                            <p:strVal val="#ppt_x"/>
                                          </p:val>
                                        </p:tav>
                                      </p:tavLst>
                                    </p:anim>
                                    <p:anim calcmode="lin" valueType="num">
                                      <p:cBhvr additive="base">
                                        <p:cTn id="18" dur="500" fill="hold"/>
                                        <p:tgtEl>
                                          <p:spTgt spid="9"/>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500" fill="hold"/>
                                        <p:tgtEl>
                                          <p:spTgt spid="10"/>
                                        </p:tgtEl>
                                        <p:attrNameLst>
                                          <p:attrName>ppt_x</p:attrName>
                                        </p:attrNameLst>
                                      </p:cBhvr>
                                      <p:tavLst>
                                        <p:tav tm="0">
                                          <p:val>
                                            <p:strVal val="#ppt_x"/>
                                          </p:val>
                                        </p:tav>
                                        <p:tav tm="100000">
                                          <p:val>
                                            <p:strVal val="#ppt_x"/>
                                          </p:val>
                                        </p:tav>
                                      </p:tavLst>
                                    </p:anim>
                                    <p:anim calcmode="lin" valueType="num">
                                      <p:cBhvr additive="base">
                                        <p:cTn id="2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9"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pic>
        <p:nvPicPr>
          <p:cNvPr id="44" name="Picture 43">
            <a:extLst>
              <a:ext uri="{FF2B5EF4-FFF2-40B4-BE49-F238E27FC236}">
                <a16:creationId xmlns:a16="http://schemas.microsoft.com/office/drawing/2014/main" id="{B240C73D-4345-63D6-877F-92AB35CCC050}"/>
              </a:ext>
            </a:extLst>
          </p:cNvPr>
          <p:cNvPicPr>
            <a:picLocks noChangeAspect="1"/>
          </p:cNvPicPr>
          <p:nvPr/>
        </p:nvPicPr>
        <p:blipFill>
          <a:blip r:embed="rId3"/>
          <a:stretch>
            <a:fillRect/>
          </a:stretch>
        </p:blipFill>
        <p:spPr>
          <a:xfrm>
            <a:off x="0" y="1255"/>
            <a:ext cx="9144000" cy="5140990"/>
          </a:xfrm>
          <a:prstGeom prst="rect">
            <a:avLst/>
          </a:prstGeom>
        </p:spPr>
      </p:pic>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2593641" y="1136383"/>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1213350" y="415432"/>
            <a:ext cx="6717300" cy="900300"/>
          </a:xfrm>
          <a:prstGeom prst="rect">
            <a:avLst/>
          </a:prstGeom>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Hoạt động mở đầu</a:t>
            </a:r>
            <a:endParaRPr b="1">
              <a:latin typeface="Times New Roman" panose="02020603050405020304" pitchFamily="18" charset="0"/>
              <a:cs typeface="Times New Roman" panose="02020603050405020304" pitchFamily="18" charset="0"/>
            </a:endParaRPr>
          </a:p>
        </p:txBody>
      </p:sp>
      <p:pic>
        <p:nvPicPr>
          <p:cNvPr id="10" name="Google Shape;516;p33">
            <a:extLst>
              <a:ext uri="{FF2B5EF4-FFF2-40B4-BE49-F238E27FC236}">
                <a16:creationId xmlns:a16="http://schemas.microsoft.com/office/drawing/2014/main" id="{07788275-78E6-4EB4-E65E-B2A79B961AE3}"/>
              </a:ext>
            </a:extLst>
          </p:cNvPr>
          <p:cNvPicPr preferRelativeResize="0"/>
          <p:nvPr/>
        </p:nvPicPr>
        <p:blipFill>
          <a:blip r:embed="rId4">
            <a:alphaModFix/>
          </a:blip>
          <a:stretch>
            <a:fillRect/>
          </a:stretch>
        </p:blipFill>
        <p:spPr>
          <a:xfrm>
            <a:off x="898525" y="1534700"/>
            <a:ext cx="1751018" cy="3495178"/>
          </a:xfrm>
          <a:prstGeom prst="rect">
            <a:avLst/>
          </a:prstGeom>
          <a:noFill/>
          <a:ln>
            <a:noFill/>
          </a:ln>
        </p:spPr>
      </p:pic>
      <p:pic>
        <p:nvPicPr>
          <p:cNvPr id="11" name="图片 16">
            <a:extLst>
              <a:ext uri="{FF2B5EF4-FFF2-40B4-BE49-F238E27FC236}">
                <a16:creationId xmlns:a16="http://schemas.microsoft.com/office/drawing/2014/main" id="{7A68567F-5976-2E10-596C-C4A2AB02BB9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45669" y="1071995"/>
            <a:ext cx="5579156" cy="3601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11"/>
          <p:cNvSpPr/>
          <p:nvPr/>
        </p:nvSpPr>
        <p:spPr>
          <a:xfrm>
            <a:off x="4039806" y="1879252"/>
            <a:ext cx="3363589" cy="1384995"/>
          </a:xfrm>
          <a:prstGeom prst="rect">
            <a:avLst/>
          </a:prstGeom>
        </p:spPr>
        <p:txBody>
          <a:bodyPr wrap="square">
            <a:spAutoFit/>
          </a:bodyPr>
          <a:lstStyle/>
          <a:p>
            <a:pPr algn="ctr"/>
            <a:r>
              <a:rPr lang="vi-VN" sz="2800" b="1">
                <a:latin typeface="+mj-lt"/>
              </a:rPr>
              <a:t>Chúng ta không nên nuôi nhốt các loài động vật hoang dã. </a:t>
            </a:r>
            <a:endParaRPr lang="en-US" sz="2800" b="1">
              <a:latin typeface="+mj-lt"/>
            </a:endParaRPr>
          </a:p>
        </p:txBody>
      </p:sp>
      <p:sp>
        <p:nvSpPr>
          <p:cNvPr id="13" name="Google Shape;8177;p51">
            <a:extLst>
              <a:ext uri="{FF2B5EF4-FFF2-40B4-BE49-F238E27FC236}">
                <a16:creationId xmlns:a16="http://schemas.microsoft.com/office/drawing/2014/main" id="{713EE9D9-2BDA-87DC-5459-2977E033D1F1}"/>
              </a:ext>
            </a:extLst>
          </p:cNvPr>
          <p:cNvSpPr/>
          <p:nvPr/>
        </p:nvSpPr>
        <p:spPr>
          <a:xfrm rot="-5400000">
            <a:off x="3928026" y="276203"/>
            <a:ext cx="3355356" cy="5438243"/>
          </a:xfrm>
          <a:custGeom>
            <a:avLst/>
            <a:gdLst/>
            <a:ahLst/>
            <a:cxnLst/>
            <a:rect l="l" t="t" r="r" b="b"/>
            <a:pathLst>
              <a:path w="22401" h="24636" extrusionOk="0">
                <a:moveTo>
                  <a:pt x="21608" y="0"/>
                </a:moveTo>
                <a:cubicBezTo>
                  <a:pt x="21593" y="0"/>
                  <a:pt x="21577" y="0"/>
                  <a:pt x="21561" y="1"/>
                </a:cubicBezTo>
                <a:lnTo>
                  <a:pt x="772" y="1282"/>
                </a:lnTo>
                <a:cubicBezTo>
                  <a:pt x="334" y="1310"/>
                  <a:pt x="1" y="1686"/>
                  <a:pt x="27" y="2124"/>
                </a:cubicBezTo>
                <a:lnTo>
                  <a:pt x="1949" y="23889"/>
                </a:lnTo>
                <a:cubicBezTo>
                  <a:pt x="1974" y="24311"/>
                  <a:pt x="2322" y="24635"/>
                  <a:pt x="2738" y="24635"/>
                </a:cubicBezTo>
                <a:cubicBezTo>
                  <a:pt x="2755" y="24635"/>
                  <a:pt x="2772" y="24634"/>
                  <a:pt x="2789" y="24633"/>
                </a:cubicBezTo>
                <a:lnTo>
                  <a:pt x="21615" y="23483"/>
                </a:lnTo>
                <a:cubicBezTo>
                  <a:pt x="22060" y="23456"/>
                  <a:pt x="22394" y="23067"/>
                  <a:pt x="22357" y="22624"/>
                </a:cubicBezTo>
                <a:lnTo>
                  <a:pt x="22400" y="730"/>
                </a:lnTo>
                <a:cubicBezTo>
                  <a:pt x="22365" y="316"/>
                  <a:pt x="22018" y="0"/>
                  <a:pt x="21608" y="0"/>
                </a:cubicBezTo>
                <a:close/>
              </a:path>
            </a:pathLst>
          </a:custGeom>
          <a:solidFill>
            <a:srgbClr val="FFFFFF"/>
          </a:solidFill>
          <a:ln>
            <a:noFill/>
          </a:ln>
          <a:effectLst>
            <a:outerShdw dist="85725" dir="3480000" algn="bl" rotWithShape="0">
              <a:srgbClr val="FCDB8B"/>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TextBox 13">
            <a:extLst>
              <a:ext uri="{FF2B5EF4-FFF2-40B4-BE49-F238E27FC236}">
                <a16:creationId xmlns:a16="http://schemas.microsoft.com/office/drawing/2014/main" id="{FC7AA0AE-EFC6-BB50-1AAF-00B8F1F1BF1C}"/>
              </a:ext>
            </a:extLst>
          </p:cNvPr>
          <p:cNvSpPr txBox="1"/>
          <p:nvPr/>
        </p:nvSpPr>
        <p:spPr>
          <a:xfrm>
            <a:off x="3156842" y="1579267"/>
            <a:ext cx="4852041" cy="2677656"/>
          </a:xfrm>
          <a:prstGeom prst="rect">
            <a:avLst/>
          </a:prstGeom>
          <a:noFill/>
        </p:spPr>
        <p:txBody>
          <a:bodyPr wrap="square">
            <a:spAutoFit/>
          </a:bodyPr>
          <a:lstStyle/>
          <a:p>
            <a:pPr algn="ctr"/>
            <a:r>
              <a:rPr lang="vi-VN" sz="2800">
                <a:latin typeface="+mj-lt"/>
              </a:rPr>
              <a:t>Vì không phải giống loài động vật nào cũng phù hợp với môi trường của con người hay những hộ gia đình xung quanh sẽ làm ảnh hưởng tới sức khỏe, bản năng và thần kinh của động vật.</a:t>
            </a:r>
            <a:endParaRPr lang="en-US" sz="2800">
              <a:latin typeface="+mj-lt"/>
            </a:endParaRPr>
          </a:p>
        </p:txBody>
      </p:sp>
    </p:spTree>
    <p:extLst>
      <p:ext uri="{BB962C8B-B14F-4D97-AF65-F5344CB8AC3E}">
        <p14:creationId xmlns:p14="http://schemas.microsoft.com/office/powerpoint/2010/main" val="389240306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ppt_x"/>
                                          </p:val>
                                        </p:tav>
                                        <p:tav tm="100000">
                                          <p:val>
                                            <p:strVal val="#ppt_x"/>
                                          </p:val>
                                        </p:tav>
                                      </p:tavLst>
                                    </p:anim>
                                    <p:anim calcmode="lin" valueType="num">
                                      <p:cBhvr additive="base">
                                        <p:cTn id="1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xit" presetSubtype="4" fill="hold" nodeType="clickEffect">
                                  <p:stCondLst>
                                    <p:cond delay="0"/>
                                  </p:stCondLst>
                                  <p:childTnLst>
                                    <p:anim calcmode="lin" valueType="num">
                                      <p:cBhvr additive="base">
                                        <p:cTn id="20" dur="500"/>
                                        <p:tgtEl>
                                          <p:spTgt spid="11"/>
                                        </p:tgtEl>
                                        <p:attrNameLst>
                                          <p:attrName>ppt_x</p:attrName>
                                        </p:attrNameLst>
                                      </p:cBhvr>
                                      <p:tavLst>
                                        <p:tav tm="0">
                                          <p:val>
                                            <p:strVal val="ppt_x"/>
                                          </p:val>
                                        </p:tav>
                                        <p:tav tm="100000">
                                          <p:val>
                                            <p:strVal val="ppt_x"/>
                                          </p:val>
                                        </p:tav>
                                      </p:tavLst>
                                    </p:anim>
                                    <p:anim calcmode="lin" valueType="num">
                                      <p:cBhvr additive="base">
                                        <p:cTn id="21" dur="500"/>
                                        <p:tgtEl>
                                          <p:spTgt spid="11"/>
                                        </p:tgtEl>
                                        <p:attrNameLst>
                                          <p:attrName>ppt_y</p:attrName>
                                        </p:attrNameLst>
                                      </p:cBhvr>
                                      <p:tavLst>
                                        <p:tav tm="0">
                                          <p:val>
                                            <p:strVal val="ppt_y"/>
                                          </p:val>
                                        </p:tav>
                                        <p:tav tm="100000">
                                          <p:val>
                                            <p:strVal val="1+ppt_h/2"/>
                                          </p:val>
                                        </p:tav>
                                      </p:tavLst>
                                    </p:anim>
                                    <p:set>
                                      <p:cBhvr>
                                        <p:cTn id="22" dur="1" fill="hold">
                                          <p:stCondLst>
                                            <p:cond delay="499"/>
                                          </p:stCondLst>
                                        </p:cTn>
                                        <p:tgtEl>
                                          <p:spTgt spid="11"/>
                                        </p:tgtEl>
                                        <p:attrNameLst>
                                          <p:attrName>style.visibility</p:attrName>
                                        </p:attrNameLst>
                                      </p:cBhvr>
                                      <p:to>
                                        <p:strVal val="hidden"/>
                                      </p:to>
                                    </p:set>
                                  </p:childTnLst>
                                </p:cTn>
                              </p:par>
                              <p:par>
                                <p:cTn id="23" presetID="2" presetClass="exit" presetSubtype="4" fill="hold" grpId="1" nodeType="withEffect">
                                  <p:stCondLst>
                                    <p:cond delay="0"/>
                                  </p:stCondLst>
                                  <p:childTnLst>
                                    <p:anim calcmode="lin" valueType="num">
                                      <p:cBhvr additive="base">
                                        <p:cTn id="24" dur="500"/>
                                        <p:tgtEl>
                                          <p:spTgt spid="12"/>
                                        </p:tgtEl>
                                        <p:attrNameLst>
                                          <p:attrName>ppt_x</p:attrName>
                                        </p:attrNameLst>
                                      </p:cBhvr>
                                      <p:tavLst>
                                        <p:tav tm="0">
                                          <p:val>
                                            <p:strVal val="ppt_x"/>
                                          </p:val>
                                        </p:tav>
                                        <p:tav tm="100000">
                                          <p:val>
                                            <p:strVal val="ppt_x"/>
                                          </p:val>
                                        </p:tav>
                                      </p:tavLst>
                                    </p:anim>
                                    <p:anim calcmode="lin" valueType="num">
                                      <p:cBhvr additive="base">
                                        <p:cTn id="25" dur="500"/>
                                        <p:tgtEl>
                                          <p:spTgt spid="12"/>
                                        </p:tgtEl>
                                        <p:attrNameLst>
                                          <p:attrName>ppt_y</p:attrName>
                                        </p:attrNameLst>
                                      </p:cBhvr>
                                      <p:tavLst>
                                        <p:tav tm="0">
                                          <p:val>
                                            <p:strVal val="ppt_y"/>
                                          </p:val>
                                        </p:tav>
                                        <p:tav tm="100000">
                                          <p:val>
                                            <p:strVal val="1+ppt_h/2"/>
                                          </p:val>
                                        </p:tav>
                                      </p:tavLst>
                                    </p:anim>
                                    <p:set>
                                      <p:cBhvr>
                                        <p:cTn id="26" dur="1" fill="hold">
                                          <p:stCondLst>
                                            <p:cond delay="499"/>
                                          </p:stCondLst>
                                        </p:cTn>
                                        <p:tgtEl>
                                          <p:spTgt spid="12"/>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barn(inVertical)">
                                      <p:cBhvr>
                                        <p:cTn id="31" dur="500"/>
                                        <p:tgtEl>
                                          <p:spTgt spid="13"/>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barn(inVertical)">
                                      <p:cBhvr>
                                        <p:cTn id="3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 grpId="1"/>
      <p:bldP spid="13" grpId="0" animBg="1"/>
      <p:bldP spid="1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175623" y="34651"/>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Rounded Rectangle 8"/>
          <p:cNvSpPr/>
          <p:nvPr/>
        </p:nvSpPr>
        <p:spPr>
          <a:xfrm>
            <a:off x="4087246" y="144712"/>
            <a:ext cx="1466193" cy="453425"/>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latin typeface="Times New Roman" pitchFamily="18" charset="0"/>
                <a:cs typeface="Times New Roman" pitchFamily="18" charset="0"/>
              </a:rPr>
              <a:t>GỢI Ý</a:t>
            </a:r>
          </a:p>
        </p:txBody>
      </p:sp>
      <p:graphicFrame>
        <p:nvGraphicFramePr>
          <p:cNvPr id="10" name="Table 9"/>
          <p:cNvGraphicFramePr>
            <a:graphicFrameLocks noGrp="1"/>
          </p:cNvGraphicFramePr>
          <p:nvPr>
            <p:extLst>
              <p:ext uri="{D42A27DB-BD31-4B8C-83A1-F6EECF244321}">
                <p14:modId xmlns:p14="http://schemas.microsoft.com/office/powerpoint/2010/main" val="425476024"/>
              </p:ext>
            </p:extLst>
          </p:nvPr>
        </p:nvGraphicFramePr>
        <p:xfrm>
          <a:off x="302666" y="950049"/>
          <a:ext cx="8579302" cy="3994628"/>
        </p:xfrm>
        <a:graphic>
          <a:graphicData uri="http://schemas.openxmlformats.org/drawingml/2006/table">
            <a:tbl>
              <a:tblPr firstRow="1" firstCol="1" bandRow="1">
                <a:tableStyleId>{F8A1D70A-80F9-484A-8B8E-2BCB4BE3E7FB}</a:tableStyleId>
              </a:tblPr>
              <a:tblGrid>
                <a:gridCol w="879748">
                  <a:extLst>
                    <a:ext uri="{9D8B030D-6E8A-4147-A177-3AD203B41FA5}">
                      <a16:colId xmlns:a16="http://schemas.microsoft.com/office/drawing/2014/main" val="20000"/>
                    </a:ext>
                  </a:extLst>
                </a:gridCol>
                <a:gridCol w="1119352">
                  <a:extLst>
                    <a:ext uri="{9D8B030D-6E8A-4147-A177-3AD203B41FA5}">
                      <a16:colId xmlns:a16="http://schemas.microsoft.com/office/drawing/2014/main" val="20001"/>
                    </a:ext>
                  </a:extLst>
                </a:gridCol>
                <a:gridCol w="4931439">
                  <a:extLst>
                    <a:ext uri="{9D8B030D-6E8A-4147-A177-3AD203B41FA5}">
                      <a16:colId xmlns:a16="http://schemas.microsoft.com/office/drawing/2014/main" val="20002"/>
                    </a:ext>
                  </a:extLst>
                </a:gridCol>
                <a:gridCol w="1648763">
                  <a:extLst>
                    <a:ext uri="{9D8B030D-6E8A-4147-A177-3AD203B41FA5}">
                      <a16:colId xmlns:a16="http://schemas.microsoft.com/office/drawing/2014/main" val="20003"/>
                    </a:ext>
                  </a:extLst>
                </a:gridCol>
              </a:tblGrid>
              <a:tr h="681274">
                <a:tc gridSpan="2">
                  <a:txBody>
                    <a:bodyPr/>
                    <a:lstStyle/>
                    <a:p>
                      <a:pPr algn="just">
                        <a:lnSpc>
                          <a:spcPct val="100000"/>
                        </a:lnSpc>
                        <a:spcAft>
                          <a:spcPts val="0"/>
                        </a:spcAft>
                      </a:pPr>
                      <a:r>
                        <a:rPr lang="vi-VN" sz="2400" b="1" kern="100">
                          <a:effectLst/>
                          <a:latin typeface="+mj-lt"/>
                        </a:rPr>
                        <a:t>Bình diện so sánh</a:t>
                      </a:r>
                      <a:endParaRPr lang="en-US" sz="2400" b="1" kern="100">
                        <a:effectLst/>
                        <a:latin typeface="+mj-lt"/>
                        <a:ea typeface="Arial"/>
                        <a:cs typeface="Times New Roman"/>
                      </a:endParaRPr>
                    </a:p>
                  </a:txBody>
                  <a:tcPr marL="68580" marR="68580" marT="0" marB="0">
                    <a:solidFill>
                      <a:schemeClr val="bg2">
                        <a:lumMod val="20000"/>
                        <a:lumOff val="80000"/>
                      </a:schemeClr>
                    </a:solidFill>
                  </a:tcPr>
                </a:tc>
                <a:tc hMerge="1">
                  <a:txBody>
                    <a:bodyPr/>
                    <a:lstStyle/>
                    <a:p>
                      <a:endParaRPr lang="en-US"/>
                    </a:p>
                  </a:txBody>
                  <a:tcPr/>
                </a:tc>
                <a:tc>
                  <a:txBody>
                    <a:bodyPr/>
                    <a:lstStyle/>
                    <a:p>
                      <a:pPr algn="ctr">
                        <a:lnSpc>
                          <a:spcPct val="100000"/>
                        </a:lnSpc>
                        <a:spcAft>
                          <a:spcPts val="0"/>
                        </a:spcAft>
                      </a:pPr>
                      <a:r>
                        <a:rPr lang="vi-VN" sz="2400" kern="100">
                          <a:effectLst/>
                          <a:latin typeface="+mj-lt"/>
                        </a:rPr>
                        <a:t>Nhân vật Hi</a:t>
                      </a:r>
                      <a:r>
                        <a:rPr lang="en-US" sz="2400" kern="100">
                          <a:effectLst/>
                          <a:latin typeface="Times New Roman" pitchFamily="18" charset="0"/>
                          <a:cs typeface="Times New Roman" pitchFamily="18" charset="0"/>
                        </a:rPr>
                        <a:t>ề</a:t>
                      </a:r>
                      <a:r>
                        <a:rPr lang="vi-VN" sz="2400" kern="100">
                          <a:effectLst/>
                          <a:latin typeface="+mj-lt"/>
                        </a:rPr>
                        <a:t>n</a:t>
                      </a:r>
                      <a:endParaRPr lang="en-US" sz="2400" kern="100">
                        <a:effectLst/>
                        <a:latin typeface="+mj-lt"/>
                        <a:ea typeface="Arial"/>
                        <a:cs typeface="Times New Roman"/>
                      </a:endParaRPr>
                    </a:p>
                  </a:txBody>
                  <a:tcPr marL="68580" marR="68580" marT="0" marB="0">
                    <a:solidFill>
                      <a:schemeClr val="bg2">
                        <a:lumMod val="20000"/>
                        <a:lumOff val="80000"/>
                      </a:schemeClr>
                    </a:solidFill>
                  </a:tcPr>
                </a:tc>
                <a:tc>
                  <a:txBody>
                    <a:bodyPr/>
                    <a:lstStyle/>
                    <a:p>
                      <a:pPr algn="ctr">
                        <a:lnSpc>
                          <a:spcPct val="100000"/>
                        </a:lnSpc>
                        <a:spcAft>
                          <a:spcPts val="0"/>
                        </a:spcAft>
                      </a:pPr>
                      <a:r>
                        <a:rPr lang="vi-VN" sz="2400" kern="100">
                          <a:effectLst/>
                          <a:latin typeface="+mj-lt"/>
                        </a:rPr>
                        <a:t>Nhân vật Hoài</a:t>
                      </a:r>
                      <a:endParaRPr lang="en-US" sz="2400" kern="100">
                        <a:effectLst/>
                        <a:latin typeface="+mj-lt"/>
                        <a:ea typeface="Arial"/>
                        <a:cs typeface="Times New Roman"/>
                      </a:endParaRPr>
                    </a:p>
                  </a:txBody>
                  <a:tcPr marL="68580" marR="68580" marT="0" marB="0">
                    <a:solidFill>
                      <a:schemeClr val="bg2">
                        <a:lumMod val="20000"/>
                        <a:lumOff val="80000"/>
                      </a:schemeClr>
                    </a:solidFill>
                  </a:tcPr>
                </a:tc>
                <a:extLst>
                  <a:ext uri="{0D108BD9-81ED-4DB2-BD59-A6C34878D82A}">
                    <a16:rowId xmlns:a16="http://schemas.microsoft.com/office/drawing/2014/main" val="10000"/>
                  </a:ext>
                </a:extLst>
              </a:tr>
              <a:tr h="1219286">
                <a:tc rowSpan="2">
                  <a:txBody>
                    <a:bodyPr/>
                    <a:lstStyle/>
                    <a:p>
                      <a:pPr algn="just">
                        <a:lnSpc>
                          <a:spcPct val="100000"/>
                        </a:lnSpc>
                        <a:spcAft>
                          <a:spcPts val="0"/>
                        </a:spcAft>
                      </a:pPr>
                      <a:r>
                        <a:rPr lang="vi-VN" sz="2400" b="1" kern="100">
                          <a:effectLst/>
                          <a:latin typeface="+mj-lt"/>
                        </a:rPr>
                        <a:t>Điểm giống nhau</a:t>
                      </a:r>
                      <a:endParaRPr lang="en-US" sz="2400" b="1" kern="100">
                        <a:effectLst/>
                        <a:latin typeface="+mj-lt"/>
                        <a:ea typeface="Arial"/>
                        <a:cs typeface="Times New Roman"/>
                      </a:endParaRPr>
                    </a:p>
                  </a:txBody>
                  <a:tcPr marL="68580" marR="68580" marT="0" marB="0" anchor="ctr">
                    <a:solidFill>
                      <a:schemeClr val="bg2">
                        <a:lumMod val="20000"/>
                        <a:lumOff val="80000"/>
                      </a:schemeClr>
                    </a:solidFill>
                  </a:tcPr>
                </a:tc>
                <a:tc>
                  <a:txBody>
                    <a:bodyPr/>
                    <a:lstStyle/>
                    <a:p>
                      <a:pPr algn="just">
                        <a:lnSpc>
                          <a:spcPct val="100000"/>
                        </a:lnSpc>
                        <a:spcAft>
                          <a:spcPts val="0"/>
                        </a:spcAft>
                      </a:pPr>
                      <a:r>
                        <a:rPr lang="vi-VN" sz="2400" i="1" kern="100">
                          <a:effectLst/>
                          <a:latin typeface="+mj-lt"/>
                        </a:rPr>
                        <a:t>Về tình cảm</a:t>
                      </a:r>
                      <a:endParaRPr lang="en-US" sz="2400" i="1" kern="100">
                        <a:effectLst/>
                        <a:latin typeface="+mj-lt"/>
                        <a:ea typeface="Arial"/>
                        <a:cs typeface="Times New Roman"/>
                      </a:endParaRPr>
                    </a:p>
                  </a:txBody>
                  <a:tcPr marL="68580" marR="68580" marT="0" marB="0">
                    <a:solidFill>
                      <a:schemeClr val="accent6">
                        <a:lumMod val="75000"/>
                      </a:schemeClr>
                    </a:solidFill>
                  </a:tcPr>
                </a:tc>
                <a:tc gridSpan="2">
                  <a:txBody>
                    <a:bodyPr/>
                    <a:lstStyle/>
                    <a:p>
                      <a:pPr algn="ctr">
                        <a:lnSpc>
                          <a:spcPct val="100000"/>
                        </a:lnSpc>
                        <a:spcAft>
                          <a:spcPts val="0"/>
                        </a:spcAft>
                      </a:pPr>
                      <a:endParaRPr lang="en-US" sz="2400" kern="100">
                        <a:effectLst/>
                        <a:latin typeface="+mj-lt"/>
                      </a:endParaRPr>
                    </a:p>
                    <a:p>
                      <a:pPr algn="ctr">
                        <a:lnSpc>
                          <a:spcPct val="100000"/>
                        </a:lnSpc>
                        <a:spcAft>
                          <a:spcPts val="0"/>
                        </a:spcAft>
                      </a:pPr>
                      <a:endParaRPr lang="en-US" sz="2400" kern="100">
                        <a:effectLst/>
                        <a:latin typeface="+mj-lt"/>
                      </a:endParaRPr>
                    </a:p>
                    <a:p>
                      <a:pPr algn="ctr">
                        <a:lnSpc>
                          <a:spcPct val="100000"/>
                        </a:lnSpc>
                        <a:spcAft>
                          <a:spcPts val="0"/>
                        </a:spcAft>
                      </a:pPr>
                      <a:endParaRPr lang="en-US" sz="2400" kern="100">
                        <a:effectLst/>
                        <a:latin typeface="+mj-lt"/>
                      </a:endParaRPr>
                    </a:p>
                  </a:txBody>
                  <a:tcPr marL="68580" marR="68580" marT="0" marB="0" anchor="ctr">
                    <a:solidFill>
                      <a:schemeClr val="bg1"/>
                    </a:solidFill>
                  </a:tcPr>
                </a:tc>
                <a:tc hMerge="1">
                  <a:txBody>
                    <a:bodyPr/>
                    <a:lstStyle/>
                    <a:p>
                      <a:endParaRPr lang="en-US"/>
                    </a:p>
                  </a:txBody>
                  <a:tcPr/>
                </a:tc>
                <a:extLst>
                  <a:ext uri="{0D108BD9-81ED-4DB2-BD59-A6C34878D82A}">
                    <a16:rowId xmlns:a16="http://schemas.microsoft.com/office/drawing/2014/main" val="10001"/>
                  </a:ext>
                </a:extLst>
              </a:tr>
              <a:tr h="2043822">
                <a:tc vMerge="1">
                  <a:txBody>
                    <a:bodyPr/>
                    <a:lstStyle/>
                    <a:p>
                      <a:endParaRPr lang="en-US"/>
                    </a:p>
                  </a:txBody>
                  <a:tcPr/>
                </a:tc>
                <a:tc>
                  <a:txBody>
                    <a:bodyPr/>
                    <a:lstStyle/>
                    <a:p>
                      <a:pPr algn="just">
                        <a:lnSpc>
                          <a:spcPct val="100000"/>
                        </a:lnSpc>
                        <a:spcAft>
                          <a:spcPts val="0"/>
                        </a:spcAft>
                      </a:pPr>
                      <a:r>
                        <a:rPr lang="vi-VN" sz="2400" i="1" kern="100">
                          <a:effectLst/>
                          <a:latin typeface="+mj-lt"/>
                        </a:rPr>
                        <a:t>V</a:t>
                      </a:r>
                      <a:r>
                        <a:rPr lang="en-US" sz="2400" i="1" kern="100">
                          <a:effectLst/>
                          <a:latin typeface="Times New Roman" pitchFamily="18" charset="0"/>
                          <a:cs typeface="Times New Roman" pitchFamily="18" charset="0"/>
                        </a:rPr>
                        <a:t>ề</a:t>
                      </a:r>
                      <a:r>
                        <a:rPr lang="vi-VN" sz="2400" i="1" kern="100">
                          <a:effectLst/>
                          <a:latin typeface="Times New Roman" pitchFamily="18" charset="0"/>
                          <a:cs typeface="Times New Roman" pitchFamily="18" charset="0"/>
                        </a:rPr>
                        <a:t> </a:t>
                      </a:r>
                      <a:r>
                        <a:rPr lang="vi-VN" sz="2400" i="1" kern="100">
                          <a:effectLst/>
                          <a:latin typeface="+mj-lt"/>
                        </a:rPr>
                        <a:t>suy nghĩ và hành động</a:t>
                      </a:r>
                      <a:endParaRPr lang="en-US" sz="2400" i="1" kern="100">
                        <a:effectLst/>
                        <a:latin typeface="+mj-lt"/>
                        <a:ea typeface="Arial"/>
                        <a:cs typeface="Times New Roman"/>
                      </a:endParaRPr>
                    </a:p>
                  </a:txBody>
                  <a:tcPr marL="68580" marR="68580" marT="0" marB="0">
                    <a:solidFill>
                      <a:schemeClr val="accent6">
                        <a:lumMod val="75000"/>
                      </a:schemeClr>
                    </a:solidFill>
                  </a:tcPr>
                </a:tc>
                <a:tc gridSpan="2">
                  <a:txBody>
                    <a:bodyPr/>
                    <a:lstStyle/>
                    <a:p>
                      <a:pPr algn="ctr">
                        <a:lnSpc>
                          <a:spcPct val="100000"/>
                        </a:lnSpc>
                        <a:spcAft>
                          <a:spcPts val="0"/>
                        </a:spcAft>
                      </a:pPr>
                      <a:endParaRPr lang="en-US" sz="2400" kern="100">
                        <a:effectLst/>
                        <a:latin typeface="+mj-lt"/>
                        <a:ea typeface="Arial"/>
                        <a:cs typeface="Times New Roman"/>
                      </a:endParaRPr>
                    </a:p>
                    <a:p>
                      <a:pPr algn="ctr">
                        <a:lnSpc>
                          <a:spcPct val="100000"/>
                        </a:lnSpc>
                        <a:spcAft>
                          <a:spcPts val="0"/>
                        </a:spcAft>
                      </a:pPr>
                      <a:endParaRPr lang="en-US" sz="2400" kern="100">
                        <a:effectLst/>
                        <a:latin typeface="+mj-lt"/>
                        <a:ea typeface="Arial"/>
                        <a:cs typeface="Times New Roman"/>
                      </a:endParaRPr>
                    </a:p>
                    <a:p>
                      <a:pPr algn="ctr">
                        <a:lnSpc>
                          <a:spcPct val="100000"/>
                        </a:lnSpc>
                        <a:spcAft>
                          <a:spcPts val="0"/>
                        </a:spcAft>
                      </a:pPr>
                      <a:endParaRPr lang="en-US" sz="2400" kern="100">
                        <a:effectLst/>
                        <a:latin typeface="+mj-lt"/>
                        <a:ea typeface="Arial"/>
                        <a:cs typeface="Times New Roman"/>
                      </a:endParaRPr>
                    </a:p>
                    <a:p>
                      <a:pPr algn="ctr">
                        <a:lnSpc>
                          <a:spcPct val="100000"/>
                        </a:lnSpc>
                        <a:spcAft>
                          <a:spcPts val="0"/>
                        </a:spcAft>
                      </a:pPr>
                      <a:endParaRPr lang="en-US" sz="2400" kern="100">
                        <a:effectLst/>
                        <a:latin typeface="+mj-lt"/>
                        <a:ea typeface="Arial"/>
                        <a:cs typeface="Times New Roman"/>
                      </a:endParaRPr>
                    </a:p>
                    <a:p>
                      <a:pPr algn="ctr">
                        <a:lnSpc>
                          <a:spcPct val="100000"/>
                        </a:lnSpc>
                        <a:spcAft>
                          <a:spcPts val="0"/>
                        </a:spcAft>
                      </a:pPr>
                      <a:endParaRPr lang="en-US" sz="2400" kern="100">
                        <a:effectLst/>
                        <a:latin typeface="+mj-lt"/>
                        <a:ea typeface="Arial"/>
                        <a:cs typeface="Times New Roman"/>
                      </a:endParaRPr>
                    </a:p>
                  </a:txBody>
                  <a:tcPr marL="68580" marR="68580" marT="0" marB="0" anchor="ctr">
                    <a:solidFill>
                      <a:schemeClr val="bg1"/>
                    </a:solidFill>
                  </a:tcPr>
                </a:tc>
                <a:tc hMerge="1">
                  <a:txBody>
                    <a:bodyPr/>
                    <a:lstStyle/>
                    <a:p>
                      <a:endParaRPr lang="en-US"/>
                    </a:p>
                  </a:txBody>
                  <a:tcPr/>
                </a:tc>
                <a:extLst>
                  <a:ext uri="{0D108BD9-81ED-4DB2-BD59-A6C34878D82A}">
                    <a16:rowId xmlns:a16="http://schemas.microsoft.com/office/drawing/2014/main" val="10002"/>
                  </a:ext>
                </a:extLst>
              </a:tr>
            </a:tbl>
          </a:graphicData>
        </a:graphic>
      </p:graphicFrame>
      <p:sp>
        <p:nvSpPr>
          <p:cNvPr id="11" name="Rectangle 10"/>
          <p:cNvSpPr/>
          <p:nvPr/>
        </p:nvSpPr>
        <p:spPr>
          <a:xfrm>
            <a:off x="2380593" y="1612343"/>
            <a:ext cx="6314162" cy="1292662"/>
          </a:xfrm>
          <a:prstGeom prst="rect">
            <a:avLst/>
          </a:prstGeom>
        </p:spPr>
        <p:txBody>
          <a:bodyPr wrap="square">
            <a:spAutoFit/>
          </a:bodyPr>
          <a:lstStyle/>
          <a:p>
            <a:r>
              <a:rPr lang="vi-VN" sz="2600">
                <a:latin typeface="+mj-lt"/>
              </a:rPr>
              <a:t>Yêu thích vẻ đẹp của chim </a:t>
            </a:r>
            <a:r>
              <a:rPr lang="en-US" sz="2600">
                <a:latin typeface="Times New Roman" pitchFamily="18" charset="0"/>
                <a:cs typeface="Times New Roman" pitchFamily="18" charset="0"/>
              </a:rPr>
              <a:t>bồ</a:t>
            </a:r>
            <a:r>
              <a:rPr lang="vi-VN" sz="2600">
                <a:latin typeface="+mj-lt"/>
              </a:rPr>
              <a:t>ng chanh đỏ (ra đầm nước hàng ngày để ngắm nhìn đôi chim bồng chanh).</a:t>
            </a:r>
            <a:endParaRPr lang="en-US" sz="2600">
              <a:latin typeface="+mj-lt"/>
            </a:endParaRPr>
          </a:p>
        </p:txBody>
      </p:sp>
      <p:sp>
        <p:nvSpPr>
          <p:cNvPr id="12" name="Rectangle 11"/>
          <p:cNvSpPr/>
          <p:nvPr/>
        </p:nvSpPr>
        <p:spPr>
          <a:xfrm>
            <a:off x="2380593" y="3004285"/>
            <a:ext cx="6476855" cy="1692771"/>
          </a:xfrm>
          <a:prstGeom prst="rect">
            <a:avLst/>
          </a:prstGeom>
        </p:spPr>
        <p:txBody>
          <a:bodyPr wrap="square">
            <a:spAutoFit/>
          </a:bodyPr>
          <a:lstStyle/>
          <a:p>
            <a:r>
              <a:rPr lang="vi-VN" sz="2600">
                <a:latin typeface="+mj-lt"/>
              </a:rPr>
              <a:t>Ý định ban đầu là bằng mọi cách phải sở hữu được loài chim q</a:t>
            </a:r>
            <a:r>
              <a:rPr lang="en-US" sz="2600">
                <a:latin typeface="+mj-lt"/>
              </a:rPr>
              <a:t>u</a:t>
            </a:r>
            <a:r>
              <a:rPr lang="en-US" sz="2600">
                <a:latin typeface="Times New Roman" pitchFamily="18" charset="0"/>
                <a:cs typeface="Times New Roman" pitchFamily="18" charset="0"/>
              </a:rPr>
              <a:t>ý</a:t>
            </a:r>
            <a:r>
              <a:rPr lang="vi-VN" sz="2600">
                <a:latin typeface="+mj-lt"/>
              </a:rPr>
              <a:t> này (thể hiện qua quá trình anh Hi</a:t>
            </a:r>
            <a:r>
              <a:rPr lang="en-US" sz="2600">
                <a:latin typeface="Times New Roman" pitchFamily="18" charset="0"/>
                <a:cs typeface="Times New Roman" pitchFamily="18" charset="0"/>
              </a:rPr>
              <a:t>ề</a:t>
            </a:r>
            <a:r>
              <a:rPr lang="vi-VN" sz="2600">
                <a:latin typeface="+mj-lt"/>
              </a:rPr>
              <a:t>n và Hoài kết hợp với nhau để tìm bắt đôi b</a:t>
            </a:r>
            <a:r>
              <a:rPr lang="en-US" sz="2600">
                <a:latin typeface="Times New Roman" pitchFamily="18" charset="0"/>
                <a:cs typeface="Times New Roman" pitchFamily="18" charset="0"/>
              </a:rPr>
              <a:t>ồ</a:t>
            </a:r>
            <a:r>
              <a:rPr lang="vi-VN" sz="2600">
                <a:latin typeface="+mj-lt"/>
              </a:rPr>
              <a:t>ng chanh đỏ trong đêm).</a:t>
            </a:r>
            <a:endParaRPr lang="en-US" sz="2600">
              <a:latin typeface="+mj-lt"/>
            </a:endParaRPr>
          </a:p>
        </p:txBody>
      </p:sp>
    </p:spTree>
    <p:extLst>
      <p:ext uri="{BB962C8B-B14F-4D97-AF65-F5344CB8AC3E}">
        <p14:creationId xmlns:p14="http://schemas.microsoft.com/office/powerpoint/2010/main" val="40446232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ppt_x"/>
                                          </p:val>
                                        </p:tav>
                                        <p:tav tm="100000">
                                          <p:val>
                                            <p:strVal val="#ppt_x"/>
                                          </p:val>
                                        </p:tav>
                                      </p:tavLst>
                                    </p:anim>
                                    <p:anim calcmode="lin" valueType="num">
                                      <p:cBhvr additive="base">
                                        <p:cTn id="1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500" fill="hold"/>
                                        <p:tgtEl>
                                          <p:spTgt spid="12"/>
                                        </p:tgtEl>
                                        <p:attrNameLst>
                                          <p:attrName>ppt_x</p:attrName>
                                        </p:attrNameLst>
                                      </p:cBhvr>
                                      <p:tavLst>
                                        <p:tav tm="0">
                                          <p:val>
                                            <p:strVal val="#ppt_x"/>
                                          </p:val>
                                        </p:tav>
                                        <p:tav tm="100000">
                                          <p:val>
                                            <p:strVal val="#ppt_x"/>
                                          </p:val>
                                        </p:tav>
                                      </p:tavLst>
                                    </p:anim>
                                    <p:anim calcmode="lin" valueType="num">
                                      <p:cBhvr additive="base">
                                        <p:cTn id="2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387535" y="467586"/>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Rounded Rectangle 8"/>
          <p:cNvSpPr/>
          <p:nvPr/>
        </p:nvSpPr>
        <p:spPr>
          <a:xfrm>
            <a:off x="4091149" y="174471"/>
            <a:ext cx="1466193" cy="453425"/>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latin typeface="Times New Roman" pitchFamily="18" charset="0"/>
                <a:cs typeface="Times New Roman" pitchFamily="18" charset="0"/>
              </a:rPr>
              <a:t>GỢI Ý</a:t>
            </a:r>
          </a:p>
        </p:txBody>
      </p:sp>
      <p:graphicFrame>
        <p:nvGraphicFramePr>
          <p:cNvPr id="44" name="Table 43"/>
          <p:cNvGraphicFramePr>
            <a:graphicFrameLocks noGrp="1"/>
          </p:cNvGraphicFramePr>
          <p:nvPr>
            <p:extLst>
              <p:ext uri="{D42A27DB-BD31-4B8C-83A1-F6EECF244321}">
                <p14:modId xmlns:p14="http://schemas.microsoft.com/office/powerpoint/2010/main" val="2175781701"/>
              </p:ext>
            </p:extLst>
          </p:nvPr>
        </p:nvGraphicFramePr>
        <p:xfrm>
          <a:off x="241410" y="873573"/>
          <a:ext cx="8760688" cy="3969301"/>
        </p:xfrm>
        <a:graphic>
          <a:graphicData uri="http://schemas.openxmlformats.org/drawingml/2006/table">
            <a:tbl>
              <a:tblPr firstRow="1" firstCol="1" bandRow="1">
                <a:tableStyleId>{F8A1D70A-80F9-484A-8B8E-2BCB4BE3E7FB}</a:tableStyleId>
              </a:tblPr>
              <a:tblGrid>
                <a:gridCol w="1177487">
                  <a:extLst>
                    <a:ext uri="{9D8B030D-6E8A-4147-A177-3AD203B41FA5}">
                      <a16:colId xmlns:a16="http://schemas.microsoft.com/office/drawing/2014/main" val="20000"/>
                    </a:ext>
                  </a:extLst>
                </a:gridCol>
                <a:gridCol w="1135714">
                  <a:extLst>
                    <a:ext uri="{9D8B030D-6E8A-4147-A177-3AD203B41FA5}">
                      <a16:colId xmlns:a16="http://schemas.microsoft.com/office/drawing/2014/main" val="20001"/>
                    </a:ext>
                  </a:extLst>
                </a:gridCol>
                <a:gridCol w="3203668">
                  <a:extLst>
                    <a:ext uri="{9D8B030D-6E8A-4147-A177-3AD203B41FA5}">
                      <a16:colId xmlns:a16="http://schemas.microsoft.com/office/drawing/2014/main" val="20002"/>
                    </a:ext>
                  </a:extLst>
                </a:gridCol>
                <a:gridCol w="3243819">
                  <a:extLst>
                    <a:ext uri="{9D8B030D-6E8A-4147-A177-3AD203B41FA5}">
                      <a16:colId xmlns:a16="http://schemas.microsoft.com/office/drawing/2014/main" val="20003"/>
                    </a:ext>
                  </a:extLst>
                </a:gridCol>
              </a:tblGrid>
              <a:tr h="860641">
                <a:tc gridSpan="2">
                  <a:txBody>
                    <a:bodyPr/>
                    <a:lstStyle/>
                    <a:p>
                      <a:pPr algn="just">
                        <a:lnSpc>
                          <a:spcPct val="100000"/>
                        </a:lnSpc>
                        <a:spcAft>
                          <a:spcPts val="0"/>
                        </a:spcAft>
                      </a:pPr>
                      <a:r>
                        <a:rPr lang="vi-VN" sz="2800" b="1" kern="100">
                          <a:effectLst/>
                          <a:latin typeface="Times New Roman" pitchFamily="18" charset="0"/>
                          <a:cs typeface="Times New Roman" pitchFamily="18" charset="0"/>
                        </a:rPr>
                        <a:t>Bình diện so sánh</a:t>
                      </a:r>
                      <a:endParaRPr lang="en-US" sz="2800" b="1" kern="100">
                        <a:effectLst/>
                        <a:latin typeface="Times New Roman" pitchFamily="18" charset="0"/>
                        <a:ea typeface="Arial"/>
                        <a:cs typeface="Times New Roman" pitchFamily="18" charset="0"/>
                      </a:endParaRPr>
                    </a:p>
                  </a:txBody>
                  <a:tcPr marL="68580" marR="68580" marT="0" marB="0">
                    <a:solidFill>
                      <a:schemeClr val="bg2">
                        <a:lumMod val="20000"/>
                        <a:lumOff val="80000"/>
                      </a:schemeClr>
                    </a:solidFill>
                  </a:tcPr>
                </a:tc>
                <a:tc hMerge="1">
                  <a:txBody>
                    <a:bodyPr/>
                    <a:lstStyle/>
                    <a:p>
                      <a:endParaRPr lang="en-US"/>
                    </a:p>
                  </a:txBody>
                  <a:tcPr/>
                </a:tc>
                <a:tc>
                  <a:txBody>
                    <a:bodyPr/>
                    <a:lstStyle/>
                    <a:p>
                      <a:pPr algn="just">
                        <a:lnSpc>
                          <a:spcPct val="100000"/>
                        </a:lnSpc>
                        <a:spcAft>
                          <a:spcPts val="0"/>
                        </a:spcAft>
                      </a:pPr>
                      <a:r>
                        <a:rPr lang="vi-VN" sz="2800" kern="100">
                          <a:effectLst/>
                          <a:latin typeface="Times New Roman" pitchFamily="18" charset="0"/>
                          <a:cs typeface="Times New Roman" pitchFamily="18" charset="0"/>
                        </a:rPr>
                        <a:t>Nhân vật Hi</a:t>
                      </a:r>
                      <a:r>
                        <a:rPr lang="en-US" sz="2800" kern="100">
                          <a:effectLst/>
                          <a:latin typeface="Times New Roman" pitchFamily="18" charset="0"/>
                          <a:cs typeface="Times New Roman" pitchFamily="18" charset="0"/>
                        </a:rPr>
                        <a:t>ề</a:t>
                      </a:r>
                      <a:r>
                        <a:rPr lang="vi-VN" sz="2800" kern="100">
                          <a:effectLst/>
                          <a:latin typeface="Times New Roman" pitchFamily="18" charset="0"/>
                          <a:cs typeface="Times New Roman" pitchFamily="18" charset="0"/>
                        </a:rPr>
                        <a:t>n</a:t>
                      </a:r>
                      <a:endParaRPr lang="en-US" sz="2800" kern="100">
                        <a:effectLst/>
                        <a:latin typeface="Times New Roman" pitchFamily="18" charset="0"/>
                        <a:ea typeface="Arial"/>
                        <a:cs typeface="Times New Roman" pitchFamily="18" charset="0"/>
                      </a:endParaRPr>
                    </a:p>
                  </a:txBody>
                  <a:tcPr marL="68580" marR="68580" marT="0" marB="0">
                    <a:solidFill>
                      <a:schemeClr val="bg2">
                        <a:lumMod val="20000"/>
                        <a:lumOff val="80000"/>
                      </a:schemeClr>
                    </a:solidFill>
                  </a:tcPr>
                </a:tc>
                <a:tc>
                  <a:txBody>
                    <a:bodyPr/>
                    <a:lstStyle/>
                    <a:p>
                      <a:pPr algn="just">
                        <a:lnSpc>
                          <a:spcPct val="100000"/>
                        </a:lnSpc>
                        <a:spcAft>
                          <a:spcPts val="0"/>
                        </a:spcAft>
                      </a:pPr>
                      <a:r>
                        <a:rPr lang="vi-VN" sz="2800" kern="100">
                          <a:effectLst/>
                          <a:latin typeface="Times New Roman" pitchFamily="18" charset="0"/>
                          <a:cs typeface="Times New Roman" pitchFamily="18" charset="0"/>
                        </a:rPr>
                        <a:t>Nhân vật Hoài</a:t>
                      </a:r>
                      <a:endParaRPr lang="en-US" sz="2800" kern="100">
                        <a:effectLst/>
                        <a:latin typeface="Times New Roman" pitchFamily="18" charset="0"/>
                        <a:ea typeface="Arial"/>
                        <a:cs typeface="Times New Roman" pitchFamily="18" charset="0"/>
                      </a:endParaRPr>
                    </a:p>
                  </a:txBody>
                  <a:tcPr marL="68580" marR="68580" marT="0" marB="0">
                    <a:solidFill>
                      <a:schemeClr val="bg2">
                        <a:lumMod val="20000"/>
                        <a:lumOff val="80000"/>
                      </a:schemeClr>
                    </a:solidFill>
                  </a:tcPr>
                </a:tc>
                <a:extLst>
                  <a:ext uri="{0D108BD9-81ED-4DB2-BD59-A6C34878D82A}">
                    <a16:rowId xmlns:a16="http://schemas.microsoft.com/office/drawing/2014/main" val="10000"/>
                  </a:ext>
                </a:extLst>
              </a:tr>
              <a:tr h="3108660">
                <a:tc>
                  <a:txBody>
                    <a:bodyPr/>
                    <a:lstStyle/>
                    <a:p>
                      <a:pPr algn="just">
                        <a:lnSpc>
                          <a:spcPct val="100000"/>
                        </a:lnSpc>
                        <a:spcAft>
                          <a:spcPts val="0"/>
                        </a:spcAft>
                      </a:pPr>
                      <a:r>
                        <a:rPr lang="vi-VN" sz="2800" b="1" kern="100">
                          <a:effectLst/>
                          <a:latin typeface="Times New Roman" pitchFamily="18" charset="0"/>
                          <a:cs typeface="Times New Roman" pitchFamily="18" charset="0"/>
                        </a:rPr>
                        <a:t>Điểm khác nhau</a:t>
                      </a:r>
                      <a:endParaRPr lang="en-US" sz="2800" b="1" kern="100">
                        <a:effectLst/>
                        <a:latin typeface="Times New Roman" pitchFamily="18" charset="0"/>
                        <a:ea typeface="Arial"/>
                        <a:cs typeface="Times New Roman" pitchFamily="18" charset="0"/>
                      </a:endParaRPr>
                    </a:p>
                  </a:txBody>
                  <a:tcPr marL="68580" marR="68580" marT="0" marB="0" anchor="ctr">
                    <a:solidFill>
                      <a:schemeClr val="bg2">
                        <a:lumMod val="20000"/>
                        <a:lumOff val="80000"/>
                      </a:schemeClr>
                    </a:solidFill>
                  </a:tcPr>
                </a:tc>
                <a:tc>
                  <a:txBody>
                    <a:bodyPr/>
                    <a:lstStyle/>
                    <a:p>
                      <a:pPr algn="just">
                        <a:lnSpc>
                          <a:spcPct val="100000"/>
                        </a:lnSpc>
                        <a:spcAft>
                          <a:spcPts val="0"/>
                        </a:spcAft>
                      </a:pPr>
                      <a:r>
                        <a:rPr lang="vi-VN" sz="2800" i="1" kern="100">
                          <a:effectLst/>
                          <a:latin typeface="Times New Roman" pitchFamily="18" charset="0"/>
                          <a:cs typeface="Times New Roman" pitchFamily="18" charset="0"/>
                        </a:rPr>
                        <a:t>Về suy nghĩ</a:t>
                      </a:r>
                      <a:endParaRPr lang="en-US" sz="2800" i="1" kern="100">
                        <a:effectLst/>
                        <a:latin typeface="Times New Roman" pitchFamily="18" charset="0"/>
                        <a:ea typeface="Arial"/>
                        <a:cs typeface="Times New Roman" pitchFamily="18" charset="0"/>
                      </a:endParaRPr>
                    </a:p>
                  </a:txBody>
                  <a:tcPr marL="68580" marR="68580" marT="0" marB="0">
                    <a:solidFill>
                      <a:schemeClr val="accent6">
                        <a:lumMod val="75000"/>
                      </a:schemeClr>
                    </a:solidFill>
                  </a:tcPr>
                </a:tc>
                <a:tc>
                  <a:txBody>
                    <a:bodyPr/>
                    <a:lstStyle/>
                    <a:p>
                      <a:pPr algn="ctr">
                        <a:lnSpc>
                          <a:spcPct val="100000"/>
                        </a:lnSpc>
                        <a:spcAft>
                          <a:spcPts val="0"/>
                        </a:spcAft>
                      </a:pPr>
                      <a:endParaRPr lang="en-US" sz="2400" kern="100">
                        <a:effectLst/>
                        <a:latin typeface="Times New Roman" pitchFamily="18" charset="0"/>
                        <a:ea typeface="Arial"/>
                        <a:cs typeface="Times New Roman" pitchFamily="18" charset="0"/>
                      </a:endParaRPr>
                    </a:p>
                  </a:txBody>
                  <a:tcPr marL="68580" marR="68580" marT="0" marB="0" anchor="ctr">
                    <a:solidFill>
                      <a:schemeClr val="bg1"/>
                    </a:solidFill>
                  </a:tcPr>
                </a:tc>
                <a:tc>
                  <a:txBody>
                    <a:bodyPr/>
                    <a:lstStyle/>
                    <a:p>
                      <a:pPr algn="ctr">
                        <a:lnSpc>
                          <a:spcPct val="100000"/>
                        </a:lnSpc>
                        <a:spcAft>
                          <a:spcPts val="0"/>
                        </a:spcAft>
                      </a:pPr>
                      <a:endParaRPr lang="en-US" sz="2400" kern="100">
                        <a:effectLst/>
                        <a:latin typeface="Times New Roman" pitchFamily="18" charset="0"/>
                        <a:ea typeface="Arial"/>
                        <a:cs typeface="Times New Roman" pitchFamily="18" charset="0"/>
                      </a:endParaRPr>
                    </a:p>
                  </a:txBody>
                  <a:tcPr marL="68580" marR="68580" marT="0" marB="0" anchor="ctr">
                    <a:solidFill>
                      <a:schemeClr val="bg1"/>
                    </a:solidFill>
                  </a:tcPr>
                </a:tc>
                <a:extLst>
                  <a:ext uri="{0D108BD9-81ED-4DB2-BD59-A6C34878D82A}">
                    <a16:rowId xmlns:a16="http://schemas.microsoft.com/office/drawing/2014/main" val="10001"/>
                  </a:ext>
                </a:extLst>
              </a:tr>
            </a:tbl>
          </a:graphicData>
        </a:graphic>
      </p:graphicFrame>
      <p:sp>
        <p:nvSpPr>
          <p:cNvPr id="2" name="Rectangle 1"/>
          <p:cNvSpPr/>
          <p:nvPr/>
        </p:nvSpPr>
        <p:spPr>
          <a:xfrm>
            <a:off x="2648606" y="2310140"/>
            <a:ext cx="2822027" cy="2246769"/>
          </a:xfrm>
          <a:prstGeom prst="rect">
            <a:avLst/>
          </a:prstGeom>
        </p:spPr>
        <p:txBody>
          <a:bodyPr wrap="square">
            <a:spAutoFit/>
          </a:bodyPr>
          <a:lstStyle/>
          <a:p>
            <a:r>
              <a:rPr lang="vi-VN" sz="2800">
                <a:latin typeface="+mj-lt"/>
              </a:rPr>
              <a:t>- Chín ch</a:t>
            </a:r>
            <a:r>
              <a:rPr lang="en-US" sz="2800">
                <a:latin typeface="Times New Roman" pitchFamily="18" charset="0"/>
                <a:cs typeface="Times New Roman" pitchFamily="18" charset="0"/>
              </a:rPr>
              <a:t>ắ</a:t>
            </a:r>
            <a:r>
              <a:rPr lang="vi-VN" sz="2800">
                <a:latin typeface="+mj-lt"/>
              </a:rPr>
              <a:t>n, ý thức về việc tôn trọng quyền tự do của đôi chim b</a:t>
            </a:r>
            <a:r>
              <a:rPr lang="en-US" sz="2800">
                <a:latin typeface="+mj-lt"/>
              </a:rPr>
              <a:t>ồ</a:t>
            </a:r>
            <a:r>
              <a:rPr lang="vi-VN" sz="2800">
                <a:latin typeface="+mj-lt"/>
              </a:rPr>
              <a:t>ng chanh.</a:t>
            </a:r>
            <a:endParaRPr lang="en-US" sz="2800">
              <a:latin typeface="+mj-lt"/>
            </a:endParaRPr>
          </a:p>
        </p:txBody>
      </p:sp>
      <p:sp>
        <p:nvSpPr>
          <p:cNvPr id="13" name="Rectangle 12"/>
          <p:cNvSpPr/>
          <p:nvPr/>
        </p:nvSpPr>
        <p:spPr>
          <a:xfrm>
            <a:off x="2609240" y="2180842"/>
            <a:ext cx="3042747" cy="2246769"/>
          </a:xfrm>
          <a:prstGeom prst="rect">
            <a:avLst/>
          </a:prstGeom>
        </p:spPr>
        <p:txBody>
          <a:bodyPr wrap="square">
            <a:spAutoFit/>
          </a:bodyPr>
          <a:lstStyle/>
          <a:p>
            <a:r>
              <a:rPr lang="vi-VN" sz="2800">
                <a:latin typeface="+mj-lt"/>
              </a:rPr>
              <a:t>- Luôn băn khoăn về việc không biết vợ chồng bồng chanh đỏ có quay về t</a:t>
            </a:r>
            <a:r>
              <a:rPr lang="en-US" sz="2800">
                <a:latin typeface="+mj-lt"/>
              </a:rPr>
              <a:t>ổ</a:t>
            </a:r>
            <a:r>
              <a:rPr lang="vi-VN" sz="2800">
                <a:latin typeface="+mj-lt"/>
              </a:rPr>
              <a:t> cũ hay không.</a:t>
            </a:r>
            <a:endParaRPr lang="en-US" sz="2800">
              <a:latin typeface="+mj-lt"/>
            </a:endParaRPr>
          </a:p>
        </p:txBody>
      </p:sp>
      <p:sp>
        <p:nvSpPr>
          <p:cNvPr id="45" name="Rectangle 44"/>
          <p:cNvSpPr/>
          <p:nvPr/>
        </p:nvSpPr>
        <p:spPr>
          <a:xfrm>
            <a:off x="2920613" y="2042455"/>
            <a:ext cx="2822027" cy="2677656"/>
          </a:xfrm>
          <a:prstGeom prst="rect">
            <a:avLst/>
          </a:prstGeom>
        </p:spPr>
        <p:txBody>
          <a:bodyPr wrap="square">
            <a:spAutoFit/>
          </a:bodyPr>
          <a:lstStyle/>
          <a:p>
            <a:r>
              <a:rPr lang="vi-VN" sz="2800">
                <a:latin typeface="+mj-lt"/>
              </a:rPr>
              <a:t>- Có ý thức tôn trọng sự tự do của các loài chim, trong sự yêu thương có sự hiểu biết.</a:t>
            </a:r>
            <a:endParaRPr lang="en-US" sz="2800">
              <a:latin typeface="+mj-lt"/>
            </a:endParaRPr>
          </a:p>
        </p:txBody>
      </p:sp>
      <p:sp>
        <p:nvSpPr>
          <p:cNvPr id="46" name="Rectangle 45"/>
          <p:cNvSpPr/>
          <p:nvPr/>
        </p:nvSpPr>
        <p:spPr>
          <a:xfrm>
            <a:off x="5844714" y="1749955"/>
            <a:ext cx="3233209" cy="3108543"/>
          </a:xfrm>
          <a:prstGeom prst="rect">
            <a:avLst/>
          </a:prstGeom>
        </p:spPr>
        <p:txBody>
          <a:bodyPr wrap="square">
            <a:spAutoFit/>
          </a:bodyPr>
          <a:lstStyle/>
          <a:p>
            <a:r>
              <a:rPr lang="vi-VN" sz="2800">
                <a:latin typeface="Times New Roman" pitchFamily="18" charset="0"/>
                <a:cs typeface="Times New Roman" pitchFamily="18" charset="0"/>
              </a:rPr>
              <a:t>- Nhận ra sai lầm của mình, ân hận sau khi nghe anh Hi</a:t>
            </a:r>
            <a:r>
              <a:rPr lang="en-US" sz="2800">
                <a:latin typeface="Times New Roman" pitchFamily="18" charset="0"/>
                <a:cs typeface="Times New Roman" pitchFamily="18" charset="0"/>
              </a:rPr>
              <a:t>ề</a:t>
            </a:r>
            <a:r>
              <a:rPr lang="vi-VN" sz="2800">
                <a:latin typeface="Times New Roman" pitchFamily="18" charset="0"/>
                <a:cs typeface="Times New Roman" pitchFamily="18" charset="0"/>
              </a:rPr>
              <a:t>n phân tích lí do không nên bắt chim về nhà nuôi; nông nổi nhưng hướng thiện.</a:t>
            </a:r>
            <a:endParaRPr lang="en-US" sz="2800">
              <a:latin typeface="Times New Roman" pitchFamily="18" charset="0"/>
              <a:cs typeface="Times New Roman" pitchFamily="18" charset="0"/>
            </a:endParaRPr>
          </a:p>
        </p:txBody>
      </p:sp>
      <p:sp>
        <p:nvSpPr>
          <p:cNvPr id="47" name="Rectangle 46"/>
          <p:cNvSpPr/>
          <p:nvPr/>
        </p:nvSpPr>
        <p:spPr>
          <a:xfrm>
            <a:off x="5828106" y="1897340"/>
            <a:ext cx="3018179" cy="2246769"/>
          </a:xfrm>
          <a:prstGeom prst="rect">
            <a:avLst/>
          </a:prstGeom>
        </p:spPr>
        <p:txBody>
          <a:bodyPr wrap="square">
            <a:spAutoFit/>
          </a:bodyPr>
          <a:lstStyle/>
          <a:p>
            <a:r>
              <a:rPr lang="vi-VN" sz="2800">
                <a:latin typeface="Times New Roman" pitchFamily="18" charset="0"/>
                <a:cs typeface="Times New Roman" pitchFamily="18" charset="0"/>
              </a:rPr>
              <a:t>- Trẻ con, bướng bỉnh, ấm ức việc anh Hi</a:t>
            </a:r>
            <a:r>
              <a:rPr lang="en-US" sz="2800">
                <a:latin typeface="Times New Roman" pitchFamily="18" charset="0"/>
                <a:cs typeface="Times New Roman" pitchFamily="18" charset="0"/>
              </a:rPr>
              <a:t>ề</a:t>
            </a:r>
            <a:r>
              <a:rPr lang="vi-VN" sz="2800">
                <a:latin typeface="Times New Roman" pitchFamily="18" charset="0"/>
                <a:cs typeface="Times New Roman" pitchFamily="18" charset="0"/>
              </a:rPr>
              <a:t>n trả chim b</a:t>
            </a:r>
            <a:r>
              <a:rPr lang="en-US" sz="2800">
                <a:latin typeface="Times New Roman" pitchFamily="18" charset="0"/>
                <a:cs typeface="Times New Roman" pitchFamily="18" charset="0"/>
              </a:rPr>
              <a:t>ồ</a:t>
            </a:r>
            <a:r>
              <a:rPr lang="vi-VN" sz="2800">
                <a:latin typeface="Times New Roman" pitchFamily="18" charset="0"/>
                <a:cs typeface="Times New Roman" pitchFamily="18" charset="0"/>
              </a:rPr>
              <a:t>ng chanh về t</a:t>
            </a:r>
            <a:r>
              <a:rPr lang="en-US" sz="2800">
                <a:latin typeface="Times New Roman" pitchFamily="18" charset="0"/>
                <a:cs typeface="Times New Roman" pitchFamily="18" charset="0"/>
              </a:rPr>
              <a:t>ổ</a:t>
            </a:r>
            <a:r>
              <a:rPr lang="vi-VN" sz="2800">
                <a:latin typeface="Times New Roman" pitchFamily="18" charset="0"/>
                <a:cs typeface="Times New Roman" pitchFamily="18" charset="0"/>
              </a:rPr>
              <a:t> khi vừa bắt được</a:t>
            </a:r>
            <a:r>
              <a:rPr lang="en-US" sz="2800">
                <a:latin typeface="Times New Roman" pitchFamily="18" charset="0"/>
                <a:cs typeface="Times New Roman" pitchFamily="18" charset="0"/>
              </a:rPr>
              <a:t>.</a:t>
            </a:r>
          </a:p>
        </p:txBody>
      </p:sp>
      <p:sp>
        <p:nvSpPr>
          <p:cNvPr id="48" name="Rectangle 47"/>
          <p:cNvSpPr/>
          <p:nvPr/>
        </p:nvSpPr>
        <p:spPr>
          <a:xfrm>
            <a:off x="5950117" y="1880900"/>
            <a:ext cx="2508563" cy="2246769"/>
          </a:xfrm>
          <a:prstGeom prst="rect">
            <a:avLst/>
          </a:prstGeom>
        </p:spPr>
        <p:txBody>
          <a:bodyPr wrap="square">
            <a:spAutoFit/>
          </a:bodyPr>
          <a:lstStyle/>
          <a:p>
            <a:r>
              <a:rPr lang="vi-VN" sz="2800">
                <a:latin typeface="Times New Roman" pitchFamily="18" charset="0"/>
                <a:cs typeface="Times New Roman" pitchFamily="18" charset="0"/>
              </a:rPr>
              <a:t>- Có kế hoạch bắt lại ch</a:t>
            </a:r>
            <a:r>
              <a:rPr lang="en-US" sz="2800">
                <a:latin typeface="Times New Roman" pitchFamily="18" charset="0"/>
                <a:cs typeface="Times New Roman" pitchFamily="18" charset="0"/>
              </a:rPr>
              <a:t>i</a:t>
            </a:r>
            <a:r>
              <a:rPr lang="vi-VN" sz="2800">
                <a:latin typeface="Times New Roman" pitchFamily="18" charset="0"/>
                <a:cs typeface="Times New Roman" pitchFamily="18" charset="0"/>
              </a:rPr>
              <a:t>m b</a:t>
            </a:r>
            <a:r>
              <a:rPr lang="en-US" sz="2800">
                <a:latin typeface="Times New Roman" pitchFamily="18" charset="0"/>
                <a:cs typeface="Times New Roman" pitchFamily="18" charset="0"/>
              </a:rPr>
              <a:t>ồ</a:t>
            </a:r>
            <a:r>
              <a:rPr lang="vi-VN" sz="2800">
                <a:latin typeface="Times New Roman" pitchFamily="18" charset="0"/>
                <a:cs typeface="Times New Roman" pitchFamily="18" charset="0"/>
              </a:rPr>
              <a:t>ng chanh chỉ để khoe với bạn bè.</a:t>
            </a:r>
            <a:endParaRPr lang="en-US" sz="2800">
              <a:latin typeface="Times New Roman" pitchFamily="18" charset="0"/>
              <a:cs typeface="Times New Roman" pitchFamily="18" charset="0"/>
            </a:endParaRPr>
          </a:p>
        </p:txBody>
      </p:sp>
    </p:spTree>
    <p:extLst>
      <p:ext uri="{BB962C8B-B14F-4D97-AF65-F5344CB8AC3E}">
        <p14:creationId xmlns:p14="http://schemas.microsoft.com/office/powerpoint/2010/main" val="120561394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additive="base">
                                        <p:cTn id="11" dur="500" fill="hold"/>
                                        <p:tgtEl>
                                          <p:spTgt spid="44"/>
                                        </p:tgtEl>
                                        <p:attrNameLst>
                                          <p:attrName>ppt_x</p:attrName>
                                        </p:attrNameLst>
                                      </p:cBhvr>
                                      <p:tavLst>
                                        <p:tav tm="0">
                                          <p:val>
                                            <p:strVal val="#ppt_x"/>
                                          </p:val>
                                        </p:tav>
                                        <p:tav tm="100000">
                                          <p:val>
                                            <p:strVal val="#ppt_x"/>
                                          </p:val>
                                        </p:tav>
                                      </p:tavLst>
                                    </p:anim>
                                    <p:anim calcmode="lin" valueType="num">
                                      <p:cBhvr additive="base">
                                        <p:cTn id="12"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xit" presetSubtype="4" fill="hold" grpId="1" nodeType="clickEffect">
                                  <p:stCondLst>
                                    <p:cond delay="0"/>
                                  </p:stCondLst>
                                  <p:childTnLst>
                                    <p:anim calcmode="lin" valueType="num">
                                      <p:cBhvr additive="base">
                                        <p:cTn id="22" dur="500"/>
                                        <p:tgtEl>
                                          <p:spTgt spid="2"/>
                                        </p:tgtEl>
                                        <p:attrNameLst>
                                          <p:attrName>ppt_x</p:attrName>
                                        </p:attrNameLst>
                                      </p:cBhvr>
                                      <p:tavLst>
                                        <p:tav tm="0">
                                          <p:val>
                                            <p:strVal val="ppt_x"/>
                                          </p:val>
                                        </p:tav>
                                        <p:tav tm="100000">
                                          <p:val>
                                            <p:strVal val="ppt_x"/>
                                          </p:val>
                                        </p:tav>
                                      </p:tavLst>
                                    </p:anim>
                                    <p:anim calcmode="lin" valueType="num">
                                      <p:cBhvr additive="base">
                                        <p:cTn id="23" dur="500"/>
                                        <p:tgtEl>
                                          <p:spTgt spid="2"/>
                                        </p:tgtEl>
                                        <p:attrNameLst>
                                          <p:attrName>ppt_y</p:attrName>
                                        </p:attrNameLst>
                                      </p:cBhvr>
                                      <p:tavLst>
                                        <p:tav tm="0">
                                          <p:val>
                                            <p:strVal val="ppt_y"/>
                                          </p:val>
                                        </p:tav>
                                        <p:tav tm="100000">
                                          <p:val>
                                            <p:strVal val="1+ppt_h/2"/>
                                          </p:val>
                                        </p:tav>
                                      </p:tavLst>
                                    </p:anim>
                                    <p:set>
                                      <p:cBhvr>
                                        <p:cTn id="24" dur="1" fill="hold">
                                          <p:stCondLst>
                                            <p:cond delay="499"/>
                                          </p:stCondLst>
                                        </p:cTn>
                                        <p:tgtEl>
                                          <p:spTgt spid="2"/>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additive="base">
                                        <p:cTn id="29" dur="500" fill="hold"/>
                                        <p:tgtEl>
                                          <p:spTgt spid="13"/>
                                        </p:tgtEl>
                                        <p:attrNameLst>
                                          <p:attrName>ppt_x</p:attrName>
                                        </p:attrNameLst>
                                      </p:cBhvr>
                                      <p:tavLst>
                                        <p:tav tm="0">
                                          <p:val>
                                            <p:strVal val="#ppt_x"/>
                                          </p:val>
                                        </p:tav>
                                        <p:tav tm="100000">
                                          <p:val>
                                            <p:strVal val="#ppt_x"/>
                                          </p:val>
                                        </p:tav>
                                      </p:tavLst>
                                    </p:anim>
                                    <p:anim calcmode="lin" valueType="num">
                                      <p:cBhvr additive="base">
                                        <p:cTn id="3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3"/>
                                        </p:tgtEl>
                                        <p:attrNameLst>
                                          <p:attrName>ppt_x</p:attrName>
                                        </p:attrNameLst>
                                      </p:cBhvr>
                                      <p:tavLst>
                                        <p:tav tm="0">
                                          <p:val>
                                            <p:strVal val="ppt_x"/>
                                          </p:val>
                                        </p:tav>
                                        <p:tav tm="100000">
                                          <p:val>
                                            <p:strVal val="ppt_x"/>
                                          </p:val>
                                        </p:tav>
                                      </p:tavLst>
                                    </p:anim>
                                    <p:anim calcmode="lin" valueType="num">
                                      <p:cBhvr additive="base">
                                        <p:cTn id="35" dur="500"/>
                                        <p:tgtEl>
                                          <p:spTgt spid="13"/>
                                        </p:tgtEl>
                                        <p:attrNameLst>
                                          <p:attrName>ppt_y</p:attrName>
                                        </p:attrNameLst>
                                      </p:cBhvr>
                                      <p:tavLst>
                                        <p:tav tm="0">
                                          <p:val>
                                            <p:strVal val="ppt_y"/>
                                          </p:val>
                                        </p:tav>
                                        <p:tav tm="100000">
                                          <p:val>
                                            <p:strVal val="1+ppt_h/2"/>
                                          </p:val>
                                        </p:tav>
                                      </p:tavLst>
                                    </p:anim>
                                    <p:set>
                                      <p:cBhvr>
                                        <p:cTn id="36" dur="1" fill="hold">
                                          <p:stCondLst>
                                            <p:cond delay="499"/>
                                          </p:stCondLst>
                                        </p:cTn>
                                        <p:tgtEl>
                                          <p:spTgt spid="13"/>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45"/>
                                        </p:tgtEl>
                                        <p:attrNameLst>
                                          <p:attrName>style.visibility</p:attrName>
                                        </p:attrNameLst>
                                      </p:cBhvr>
                                      <p:to>
                                        <p:strVal val="visible"/>
                                      </p:to>
                                    </p:set>
                                    <p:anim calcmode="lin" valueType="num">
                                      <p:cBhvr additive="base">
                                        <p:cTn id="41" dur="500" fill="hold"/>
                                        <p:tgtEl>
                                          <p:spTgt spid="45"/>
                                        </p:tgtEl>
                                        <p:attrNameLst>
                                          <p:attrName>ppt_x</p:attrName>
                                        </p:attrNameLst>
                                      </p:cBhvr>
                                      <p:tavLst>
                                        <p:tav tm="0">
                                          <p:val>
                                            <p:strVal val="#ppt_x"/>
                                          </p:val>
                                        </p:tav>
                                        <p:tav tm="100000">
                                          <p:val>
                                            <p:strVal val="#ppt_x"/>
                                          </p:val>
                                        </p:tav>
                                      </p:tavLst>
                                    </p:anim>
                                    <p:anim calcmode="lin" valueType="num">
                                      <p:cBhvr additive="base">
                                        <p:cTn id="42"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additive="base">
                                        <p:cTn id="47" dur="500" fill="hold"/>
                                        <p:tgtEl>
                                          <p:spTgt spid="47"/>
                                        </p:tgtEl>
                                        <p:attrNameLst>
                                          <p:attrName>ppt_x</p:attrName>
                                        </p:attrNameLst>
                                      </p:cBhvr>
                                      <p:tavLst>
                                        <p:tav tm="0">
                                          <p:val>
                                            <p:strVal val="#ppt_x"/>
                                          </p:val>
                                        </p:tav>
                                        <p:tav tm="100000">
                                          <p:val>
                                            <p:strVal val="#ppt_x"/>
                                          </p:val>
                                        </p:tav>
                                      </p:tavLst>
                                    </p:anim>
                                    <p:anim calcmode="lin" valueType="num">
                                      <p:cBhvr additive="base">
                                        <p:cTn id="48"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xit" presetSubtype="4" fill="hold" grpId="1" nodeType="clickEffect">
                                  <p:stCondLst>
                                    <p:cond delay="0"/>
                                  </p:stCondLst>
                                  <p:childTnLst>
                                    <p:anim calcmode="lin" valueType="num">
                                      <p:cBhvr additive="base">
                                        <p:cTn id="52" dur="500"/>
                                        <p:tgtEl>
                                          <p:spTgt spid="47"/>
                                        </p:tgtEl>
                                        <p:attrNameLst>
                                          <p:attrName>ppt_x</p:attrName>
                                        </p:attrNameLst>
                                      </p:cBhvr>
                                      <p:tavLst>
                                        <p:tav tm="0">
                                          <p:val>
                                            <p:strVal val="ppt_x"/>
                                          </p:val>
                                        </p:tav>
                                        <p:tav tm="100000">
                                          <p:val>
                                            <p:strVal val="ppt_x"/>
                                          </p:val>
                                        </p:tav>
                                      </p:tavLst>
                                    </p:anim>
                                    <p:anim calcmode="lin" valueType="num">
                                      <p:cBhvr additive="base">
                                        <p:cTn id="53" dur="500"/>
                                        <p:tgtEl>
                                          <p:spTgt spid="47"/>
                                        </p:tgtEl>
                                        <p:attrNameLst>
                                          <p:attrName>ppt_y</p:attrName>
                                        </p:attrNameLst>
                                      </p:cBhvr>
                                      <p:tavLst>
                                        <p:tav tm="0">
                                          <p:val>
                                            <p:strVal val="ppt_y"/>
                                          </p:val>
                                        </p:tav>
                                        <p:tav tm="100000">
                                          <p:val>
                                            <p:strVal val="1+ppt_h/2"/>
                                          </p:val>
                                        </p:tav>
                                      </p:tavLst>
                                    </p:anim>
                                    <p:set>
                                      <p:cBhvr>
                                        <p:cTn id="54" dur="1" fill="hold">
                                          <p:stCondLst>
                                            <p:cond delay="499"/>
                                          </p:stCondLst>
                                        </p:cTn>
                                        <p:tgtEl>
                                          <p:spTgt spid="47"/>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48"/>
                                        </p:tgtEl>
                                        <p:attrNameLst>
                                          <p:attrName>style.visibility</p:attrName>
                                        </p:attrNameLst>
                                      </p:cBhvr>
                                      <p:to>
                                        <p:strVal val="visible"/>
                                      </p:to>
                                    </p:set>
                                    <p:anim calcmode="lin" valueType="num">
                                      <p:cBhvr additive="base">
                                        <p:cTn id="59" dur="500" fill="hold"/>
                                        <p:tgtEl>
                                          <p:spTgt spid="48"/>
                                        </p:tgtEl>
                                        <p:attrNameLst>
                                          <p:attrName>ppt_x</p:attrName>
                                        </p:attrNameLst>
                                      </p:cBhvr>
                                      <p:tavLst>
                                        <p:tav tm="0">
                                          <p:val>
                                            <p:strVal val="#ppt_x"/>
                                          </p:val>
                                        </p:tav>
                                        <p:tav tm="100000">
                                          <p:val>
                                            <p:strVal val="#ppt_x"/>
                                          </p:val>
                                        </p:tav>
                                      </p:tavLst>
                                    </p:anim>
                                    <p:anim calcmode="lin" valueType="num">
                                      <p:cBhvr additive="base">
                                        <p:cTn id="60"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xit" presetSubtype="4" fill="hold" grpId="1" nodeType="clickEffect">
                                  <p:stCondLst>
                                    <p:cond delay="0"/>
                                  </p:stCondLst>
                                  <p:childTnLst>
                                    <p:anim calcmode="lin" valueType="num">
                                      <p:cBhvr additive="base">
                                        <p:cTn id="64" dur="500"/>
                                        <p:tgtEl>
                                          <p:spTgt spid="48"/>
                                        </p:tgtEl>
                                        <p:attrNameLst>
                                          <p:attrName>ppt_x</p:attrName>
                                        </p:attrNameLst>
                                      </p:cBhvr>
                                      <p:tavLst>
                                        <p:tav tm="0">
                                          <p:val>
                                            <p:strVal val="ppt_x"/>
                                          </p:val>
                                        </p:tav>
                                        <p:tav tm="100000">
                                          <p:val>
                                            <p:strVal val="ppt_x"/>
                                          </p:val>
                                        </p:tav>
                                      </p:tavLst>
                                    </p:anim>
                                    <p:anim calcmode="lin" valueType="num">
                                      <p:cBhvr additive="base">
                                        <p:cTn id="65" dur="500"/>
                                        <p:tgtEl>
                                          <p:spTgt spid="48"/>
                                        </p:tgtEl>
                                        <p:attrNameLst>
                                          <p:attrName>ppt_y</p:attrName>
                                        </p:attrNameLst>
                                      </p:cBhvr>
                                      <p:tavLst>
                                        <p:tav tm="0">
                                          <p:val>
                                            <p:strVal val="ppt_y"/>
                                          </p:val>
                                        </p:tav>
                                        <p:tav tm="100000">
                                          <p:val>
                                            <p:strVal val="1+ppt_h/2"/>
                                          </p:val>
                                        </p:tav>
                                      </p:tavLst>
                                    </p:anim>
                                    <p:set>
                                      <p:cBhvr>
                                        <p:cTn id="66" dur="1" fill="hold">
                                          <p:stCondLst>
                                            <p:cond delay="499"/>
                                          </p:stCondLst>
                                        </p:cTn>
                                        <p:tgtEl>
                                          <p:spTgt spid="48"/>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6"/>
                                        </p:tgtEl>
                                        <p:attrNameLst>
                                          <p:attrName>style.visibility</p:attrName>
                                        </p:attrNameLst>
                                      </p:cBhvr>
                                      <p:to>
                                        <p:strVal val="visible"/>
                                      </p:to>
                                    </p:set>
                                    <p:anim calcmode="lin" valueType="num">
                                      <p:cBhvr additive="base">
                                        <p:cTn id="71" dur="500" fill="hold"/>
                                        <p:tgtEl>
                                          <p:spTgt spid="46"/>
                                        </p:tgtEl>
                                        <p:attrNameLst>
                                          <p:attrName>ppt_x</p:attrName>
                                        </p:attrNameLst>
                                      </p:cBhvr>
                                      <p:tavLst>
                                        <p:tav tm="0">
                                          <p:val>
                                            <p:strVal val="#ppt_x"/>
                                          </p:val>
                                        </p:tav>
                                        <p:tav tm="100000">
                                          <p:val>
                                            <p:strVal val="#ppt_x"/>
                                          </p:val>
                                        </p:tav>
                                      </p:tavLst>
                                    </p:anim>
                                    <p:anim calcmode="lin" valueType="num">
                                      <p:cBhvr additive="base">
                                        <p:cTn id="72"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p:bldP spid="2" grpId="1"/>
      <p:bldP spid="13" grpId="0"/>
      <p:bldP spid="13" grpId="1"/>
      <p:bldP spid="45" grpId="0"/>
      <p:bldP spid="46" grpId="0"/>
      <p:bldP spid="47" grpId="0"/>
      <p:bldP spid="47" grpId="1"/>
      <p:bldP spid="48" grpId="0"/>
      <p:bldP spid="48" grpId="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61506" y="39996"/>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Rounded Rectangle 8"/>
          <p:cNvSpPr/>
          <p:nvPr/>
        </p:nvSpPr>
        <p:spPr>
          <a:xfrm>
            <a:off x="4059619" y="243798"/>
            <a:ext cx="1466193" cy="453425"/>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latin typeface="Times New Roman" pitchFamily="18" charset="0"/>
                <a:cs typeface="Times New Roman" pitchFamily="18" charset="0"/>
              </a:rPr>
              <a:t>GỢI Ý</a:t>
            </a:r>
          </a:p>
        </p:txBody>
      </p:sp>
      <p:graphicFrame>
        <p:nvGraphicFramePr>
          <p:cNvPr id="44" name="Table 43"/>
          <p:cNvGraphicFramePr>
            <a:graphicFrameLocks noGrp="1"/>
          </p:cNvGraphicFramePr>
          <p:nvPr>
            <p:extLst>
              <p:ext uri="{D42A27DB-BD31-4B8C-83A1-F6EECF244321}">
                <p14:modId xmlns:p14="http://schemas.microsoft.com/office/powerpoint/2010/main" val="237324136"/>
              </p:ext>
            </p:extLst>
          </p:nvPr>
        </p:nvGraphicFramePr>
        <p:xfrm>
          <a:off x="228610" y="884787"/>
          <a:ext cx="8760688" cy="4088179"/>
        </p:xfrm>
        <a:graphic>
          <a:graphicData uri="http://schemas.openxmlformats.org/drawingml/2006/table">
            <a:tbl>
              <a:tblPr firstRow="1" firstCol="1" bandRow="1">
                <a:tableStyleId>{F8A1D70A-80F9-484A-8B8E-2BCB4BE3E7FB}</a:tableStyleId>
              </a:tblPr>
              <a:tblGrid>
                <a:gridCol w="1177487">
                  <a:extLst>
                    <a:ext uri="{9D8B030D-6E8A-4147-A177-3AD203B41FA5}">
                      <a16:colId xmlns:a16="http://schemas.microsoft.com/office/drawing/2014/main" val="20000"/>
                    </a:ext>
                  </a:extLst>
                </a:gridCol>
                <a:gridCol w="930165">
                  <a:extLst>
                    <a:ext uri="{9D8B030D-6E8A-4147-A177-3AD203B41FA5}">
                      <a16:colId xmlns:a16="http://schemas.microsoft.com/office/drawing/2014/main" val="20001"/>
                    </a:ext>
                  </a:extLst>
                </a:gridCol>
                <a:gridCol w="2695904">
                  <a:extLst>
                    <a:ext uri="{9D8B030D-6E8A-4147-A177-3AD203B41FA5}">
                      <a16:colId xmlns:a16="http://schemas.microsoft.com/office/drawing/2014/main" val="20002"/>
                    </a:ext>
                  </a:extLst>
                </a:gridCol>
                <a:gridCol w="3957132">
                  <a:extLst>
                    <a:ext uri="{9D8B030D-6E8A-4147-A177-3AD203B41FA5}">
                      <a16:colId xmlns:a16="http://schemas.microsoft.com/office/drawing/2014/main" val="20003"/>
                    </a:ext>
                  </a:extLst>
                </a:gridCol>
              </a:tblGrid>
              <a:tr h="886417">
                <a:tc gridSpan="2">
                  <a:txBody>
                    <a:bodyPr/>
                    <a:lstStyle/>
                    <a:p>
                      <a:pPr algn="just">
                        <a:lnSpc>
                          <a:spcPct val="100000"/>
                        </a:lnSpc>
                        <a:spcAft>
                          <a:spcPts val="0"/>
                        </a:spcAft>
                      </a:pPr>
                      <a:r>
                        <a:rPr lang="vi-VN" sz="2800" b="1" kern="100">
                          <a:effectLst/>
                          <a:latin typeface="Times New Roman" pitchFamily="18" charset="0"/>
                          <a:cs typeface="Times New Roman" pitchFamily="18" charset="0"/>
                        </a:rPr>
                        <a:t>Bình diện so sánh</a:t>
                      </a:r>
                      <a:endParaRPr lang="en-US" sz="2800" b="1" kern="100">
                        <a:effectLst/>
                        <a:latin typeface="Times New Roman" pitchFamily="18" charset="0"/>
                        <a:ea typeface="Arial"/>
                        <a:cs typeface="Times New Roman" pitchFamily="18" charset="0"/>
                      </a:endParaRPr>
                    </a:p>
                  </a:txBody>
                  <a:tcPr marL="68580" marR="68580" marT="0" marB="0">
                    <a:solidFill>
                      <a:schemeClr val="bg2">
                        <a:lumMod val="20000"/>
                        <a:lumOff val="80000"/>
                      </a:schemeClr>
                    </a:solidFill>
                  </a:tcPr>
                </a:tc>
                <a:tc hMerge="1">
                  <a:txBody>
                    <a:bodyPr/>
                    <a:lstStyle/>
                    <a:p>
                      <a:endParaRPr lang="en-US"/>
                    </a:p>
                  </a:txBody>
                  <a:tcPr/>
                </a:tc>
                <a:tc>
                  <a:txBody>
                    <a:bodyPr/>
                    <a:lstStyle/>
                    <a:p>
                      <a:pPr algn="ctr">
                        <a:lnSpc>
                          <a:spcPct val="100000"/>
                        </a:lnSpc>
                        <a:spcAft>
                          <a:spcPts val="0"/>
                        </a:spcAft>
                      </a:pPr>
                      <a:r>
                        <a:rPr lang="vi-VN" sz="2800" kern="100">
                          <a:effectLst/>
                          <a:latin typeface="Times New Roman" pitchFamily="18" charset="0"/>
                          <a:cs typeface="Times New Roman" pitchFamily="18" charset="0"/>
                        </a:rPr>
                        <a:t>Nhân vật Hi</a:t>
                      </a:r>
                      <a:r>
                        <a:rPr lang="en-US" sz="2800" kern="100">
                          <a:effectLst/>
                          <a:latin typeface="Times New Roman" pitchFamily="18" charset="0"/>
                          <a:cs typeface="Times New Roman" pitchFamily="18" charset="0"/>
                        </a:rPr>
                        <a:t>ề</a:t>
                      </a:r>
                      <a:r>
                        <a:rPr lang="vi-VN" sz="2800" kern="100">
                          <a:effectLst/>
                          <a:latin typeface="Times New Roman" pitchFamily="18" charset="0"/>
                          <a:cs typeface="Times New Roman" pitchFamily="18" charset="0"/>
                        </a:rPr>
                        <a:t>n</a:t>
                      </a:r>
                      <a:endParaRPr lang="en-US" sz="2800" kern="100">
                        <a:effectLst/>
                        <a:latin typeface="Times New Roman" pitchFamily="18" charset="0"/>
                        <a:ea typeface="Arial"/>
                        <a:cs typeface="Times New Roman" pitchFamily="18" charset="0"/>
                      </a:endParaRPr>
                    </a:p>
                  </a:txBody>
                  <a:tcPr marL="68580" marR="68580" marT="0" marB="0">
                    <a:solidFill>
                      <a:schemeClr val="bg2">
                        <a:lumMod val="20000"/>
                        <a:lumOff val="80000"/>
                      </a:schemeClr>
                    </a:solidFill>
                  </a:tcPr>
                </a:tc>
                <a:tc>
                  <a:txBody>
                    <a:bodyPr/>
                    <a:lstStyle/>
                    <a:p>
                      <a:pPr algn="ctr">
                        <a:lnSpc>
                          <a:spcPct val="100000"/>
                        </a:lnSpc>
                        <a:spcAft>
                          <a:spcPts val="0"/>
                        </a:spcAft>
                      </a:pPr>
                      <a:r>
                        <a:rPr lang="vi-VN" sz="2800" kern="100">
                          <a:effectLst/>
                          <a:latin typeface="Times New Roman" pitchFamily="18" charset="0"/>
                          <a:cs typeface="Times New Roman" pitchFamily="18" charset="0"/>
                        </a:rPr>
                        <a:t>Nhân vật Hoài</a:t>
                      </a:r>
                      <a:endParaRPr lang="en-US" sz="2800" kern="100">
                        <a:effectLst/>
                        <a:latin typeface="Times New Roman" pitchFamily="18" charset="0"/>
                        <a:ea typeface="Arial"/>
                        <a:cs typeface="Times New Roman" pitchFamily="18" charset="0"/>
                      </a:endParaRPr>
                    </a:p>
                  </a:txBody>
                  <a:tcPr marL="68580" marR="68580" marT="0" marB="0">
                    <a:solidFill>
                      <a:schemeClr val="bg2">
                        <a:lumMod val="20000"/>
                        <a:lumOff val="80000"/>
                      </a:schemeClr>
                    </a:solidFill>
                  </a:tcPr>
                </a:tc>
                <a:extLst>
                  <a:ext uri="{0D108BD9-81ED-4DB2-BD59-A6C34878D82A}">
                    <a16:rowId xmlns:a16="http://schemas.microsoft.com/office/drawing/2014/main" val="10000"/>
                  </a:ext>
                </a:extLst>
              </a:tr>
              <a:tr h="3201762">
                <a:tc>
                  <a:txBody>
                    <a:bodyPr/>
                    <a:lstStyle/>
                    <a:p>
                      <a:pPr algn="just">
                        <a:lnSpc>
                          <a:spcPct val="100000"/>
                        </a:lnSpc>
                        <a:spcAft>
                          <a:spcPts val="0"/>
                        </a:spcAft>
                      </a:pPr>
                      <a:r>
                        <a:rPr lang="vi-VN" sz="2800" b="1" kern="100">
                          <a:effectLst/>
                          <a:latin typeface="Times New Roman" pitchFamily="18" charset="0"/>
                          <a:cs typeface="Times New Roman" pitchFamily="18" charset="0"/>
                        </a:rPr>
                        <a:t>Điểm khác nhau</a:t>
                      </a:r>
                      <a:endParaRPr lang="en-US" sz="2800" b="1" kern="100">
                        <a:effectLst/>
                        <a:latin typeface="Times New Roman" pitchFamily="18" charset="0"/>
                        <a:ea typeface="Arial"/>
                        <a:cs typeface="Times New Roman" pitchFamily="18" charset="0"/>
                      </a:endParaRPr>
                    </a:p>
                  </a:txBody>
                  <a:tcPr marL="68580" marR="68580" marT="0" marB="0" anchor="ctr">
                    <a:solidFill>
                      <a:schemeClr val="bg2">
                        <a:lumMod val="20000"/>
                        <a:lumOff val="80000"/>
                      </a:schemeClr>
                    </a:solidFill>
                  </a:tcPr>
                </a:tc>
                <a:tc>
                  <a:txBody>
                    <a:bodyPr/>
                    <a:lstStyle/>
                    <a:p>
                      <a:pPr algn="just">
                        <a:lnSpc>
                          <a:spcPct val="100000"/>
                        </a:lnSpc>
                        <a:spcAft>
                          <a:spcPts val="0"/>
                        </a:spcAft>
                      </a:pPr>
                      <a:r>
                        <a:rPr lang="vi-VN" sz="2800" i="1" kern="100">
                          <a:effectLst/>
                          <a:latin typeface="Times New Roman" pitchFamily="18" charset="0"/>
                          <a:cs typeface="Times New Roman" pitchFamily="18" charset="0"/>
                        </a:rPr>
                        <a:t>Về </a:t>
                      </a:r>
                      <a:r>
                        <a:rPr lang="en-US" sz="2800" i="1" kern="100">
                          <a:effectLst/>
                          <a:latin typeface="Times New Roman" pitchFamily="18" charset="0"/>
                          <a:cs typeface="Times New Roman" pitchFamily="18" charset="0"/>
                        </a:rPr>
                        <a:t>hành</a:t>
                      </a:r>
                      <a:r>
                        <a:rPr lang="en-US" sz="2800" i="1" kern="100" baseline="0">
                          <a:effectLst/>
                          <a:latin typeface="Times New Roman" pitchFamily="18" charset="0"/>
                          <a:cs typeface="Times New Roman" pitchFamily="18" charset="0"/>
                        </a:rPr>
                        <a:t> động</a:t>
                      </a:r>
                      <a:endParaRPr lang="en-US" sz="2800" i="1" kern="100">
                        <a:effectLst/>
                        <a:latin typeface="Times New Roman" pitchFamily="18" charset="0"/>
                        <a:ea typeface="Arial"/>
                        <a:cs typeface="Times New Roman" pitchFamily="18" charset="0"/>
                      </a:endParaRPr>
                    </a:p>
                  </a:txBody>
                  <a:tcPr marL="68580" marR="68580" marT="0" marB="0">
                    <a:solidFill>
                      <a:schemeClr val="accent6">
                        <a:lumMod val="75000"/>
                      </a:schemeClr>
                    </a:solidFill>
                  </a:tcPr>
                </a:tc>
                <a:tc>
                  <a:txBody>
                    <a:bodyPr/>
                    <a:lstStyle/>
                    <a:p>
                      <a:pPr algn="ctr">
                        <a:lnSpc>
                          <a:spcPct val="100000"/>
                        </a:lnSpc>
                        <a:spcAft>
                          <a:spcPts val="0"/>
                        </a:spcAft>
                      </a:pPr>
                      <a:endParaRPr lang="en-US" sz="2400" kern="100">
                        <a:effectLst/>
                        <a:latin typeface="Times New Roman" pitchFamily="18" charset="0"/>
                        <a:ea typeface="Arial"/>
                        <a:cs typeface="Times New Roman" pitchFamily="18" charset="0"/>
                      </a:endParaRPr>
                    </a:p>
                  </a:txBody>
                  <a:tcPr marL="68580" marR="68580" marT="0" marB="0" anchor="ctr">
                    <a:solidFill>
                      <a:schemeClr val="bg1"/>
                    </a:solidFill>
                  </a:tcPr>
                </a:tc>
                <a:tc>
                  <a:txBody>
                    <a:bodyPr/>
                    <a:lstStyle/>
                    <a:p>
                      <a:pPr algn="ctr">
                        <a:lnSpc>
                          <a:spcPct val="100000"/>
                        </a:lnSpc>
                        <a:spcAft>
                          <a:spcPts val="0"/>
                        </a:spcAft>
                      </a:pPr>
                      <a:endParaRPr lang="en-US" sz="2400" kern="100">
                        <a:effectLst/>
                        <a:latin typeface="Times New Roman" pitchFamily="18" charset="0"/>
                        <a:ea typeface="Arial"/>
                        <a:cs typeface="Times New Roman" pitchFamily="18" charset="0"/>
                      </a:endParaRPr>
                    </a:p>
                  </a:txBody>
                  <a:tcPr marL="68580" marR="68580" marT="0" marB="0" anchor="ctr">
                    <a:solidFill>
                      <a:schemeClr val="bg1"/>
                    </a:solidFill>
                  </a:tcPr>
                </a:tc>
                <a:extLst>
                  <a:ext uri="{0D108BD9-81ED-4DB2-BD59-A6C34878D82A}">
                    <a16:rowId xmlns:a16="http://schemas.microsoft.com/office/drawing/2014/main" val="10001"/>
                  </a:ext>
                </a:extLst>
              </a:tr>
            </a:tbl>
          </a:graphicData>
        </a:graphic>
      </p:graphicFrame>
      <p:sp>
        <p:nvSpPr>
          <p:cNvPr id="2" name="Rectangle 1"/>
          <p:cNvSpPr/>
          <p:nvPr/>
        </p:nvSpPr>
        <p:spPr>
          <a:xfrm>
            <a:off x="2443654" y="2320926"/>
            <a:ext cx="2822027" cy="2246769"/>
          </a:xfrm>
          <a:prstGeom prst="rect">
            <a:avLst/>
          </a:prstGeom>
        </p:spPr>
        <p:txBody>
          <a:bodyPr wrap="square">
            <a:spAutoFit/>
          </a:bodyPr>
          <a:lstStyle/>
          <a:p>
            <a:r>
              <a:rPr lang="en-US" sz="2800">
                <a:latin typeface="+mj-lt"/>
              </a:rPr>
              <a:t>- </a:t>
            </a:r>
            <a:r>
              <a:rPr lang="vi-VN" sz="2800">
                <a:latin typeface="+mj-lt"/>
              </a:rPr>
              <a:t>Gần như ngay lập tức trả chim bồng chanh về tổ cũ sau khi bắt được.</a:t>
            </a:r>
            <a:endParaRPr lang="en-US" sz="2800">
              <a:latin typeface="+mj-lt"/>
            </a:endParaRPr>
          </a:p>
        </p:txBody>
      </p:sp>
      <p:sp>
        <p:nvSpPr>
          <p:cNvPr id="13" name="Rectangle 12"/>
          <p:cNvSpPr/>
          <p:nvPr/>
        </p:nvSpPr>
        <p:spPr>
          <a:xfrm>
            <a:off x="2443653" y="1965399"/>
            <a:ext cx="2822027" cy="2677656"/>
          </a:xfrm>
          <a:prstGeom prst="rect">
            <a:avLst/>
          </a:prstGeom>
        </p:spPr>
        <p:txBody>
          <a:bodyPr wrap="square">
            <a:spAutoFit/>
          </a:bodyPr>
          <a:lstStyle/>
          <a:p>
            <a:r>
              <a:rPr lang="vi-VN" sz="2800">
                <a:latin typeface="+mj-lt"/>
              </a:rPr>
              <a:t>- Có hành động quyết liệt trong việc ngăn cản Hoài bắt chim bồng chanh l</a:t>
            </a:r>
            <a:r>
              <a:rPr lang="en-US" sz="2800">
                <a:latin typeface="Times New Roman" pitchFamily="18" charset="0"/>
                <a:cs typeface="Times New Roman" pitchFamily="18" charset="0"/>
              </a:rPr>
              <a:t>ầ</a:t>
            </a:r>
            <a:r>
              <a:rPr lang="vi-VN" sz="2800">
                <a:latin typeface="+mj-lt"/>
              </a:rPr>
              <a:t>n hai.</a:t>
            </a:r>
            <a:endParaRPr lang="en-US" sz="2800">
              <a:latin typeface="+mj-lt"/>
            </a:endParaRPr>
          </a:p>
        </p:txBody>
      </p:sp>
      <p:sp>
        <p:nvSpPr>
          <p:cNvPr id="45" name="Rectangle 44"/>
          <p:cNvSpPr/>
          <p:nvPr/>
        </p:nvSpPr>
        <p:spPr>
          <a:xfrm>
            <a:off x="2396359" y="1749955"/>
            <a:ext cx="2554015" cy="3108543"/>
          </a:xfrm>
          <a:prstGeom prst="rect">
            <a:avLst/>
          </a:prstGeom>
        </p:spPr>
        <p:txBody>
          <a:bodyPr wrap="square">
            <a:spAutoFit/>
          </a:bodyPr>
          <a:lstStyle/>
          <a:p>
            <a:r>
              <a:rPr lang="en-US" sz="2800">
                <a:latin typeface="+mj-lt"/>
              </a:rPr>
              <a:t>- </a:t>
            </a:r>
            <a:r>
              <a:rPr lang="vi-VN" sz="2800">
                <a:latin typeface="+mj-lt"/>
              </a:rPr>
              <a:t>Thả hết các chú chim mà mình từng nuôi nhốt trước khi lên đường nhập ngũ.</a:t>
            </a:r>
            <a:endParaRPr lang="en-US" sz="2800">
              <a:latin typeface="+mj-lt"/>
            </a:endParaRPr>
          </a:p>
          <a:p>
            <a:endParaRPr lang="en-US" sz="2800">
              <a:latin typeface="+mj-lt"/>
            </a:endParaRPr>
          </a:p>
        </p:txBody>
      </p:sp>
      <p:sp>
        <p:nvSpPr>
          <p:cNvPr id="46" name="Rectangle 45"/>
          <p:cNvSpPr/>
          <p:nvPr/>
        </p:nvSpPr>
        <p:spPr>
          <a:xfrm>
            <a:off x="5145443" y="2896731"/>
            <a:ext cx="3812242" cy="1815882"/>
          </a:xfrm>
          <a:prstGeom prst="rect">
            <a:avLst/>
          </a:prstGeom>
        </p:spPr>
        <p:txBody>
          <a:bodyPr wrap="square">
            <a:spAutoFit/>
          </a:bodyPr>
          <a:lstStyle/>
          <a:p>
            <a:r>
              <a:rPr lang="vi-VN" sz="2800">
                <a:latin typeface="+mj-lt"/>
              </a:rPr>
              <a:t>- Không chấp nhận việc anh Hi</a:t>
            </a:r>
            <a:r>
              <a:rPr lang="en-US" sz="2800">
                <a:latin typeface="Times New Roman" pitchFamily="18" charset="0"/>
                <a:cs typeface="Times New Roman" pitchFamily="18" charset="0"/>
              </a:rPr>
              <a:t>ề</a:t>
            </a:r>
            <a:r>
              <a:rPr lang="vi-VN" sz="2800">
                <a:latin typeface="+mj-lt"/>
              </a:rPr>
              <a:t>n trả tự do cho chim b</a:t>
            </a:r>
            <a:r>
              <a:rPr lang="en-US" sz="2800">
                <a:latin typeface="+mj-lt"/>
              </a:rPr>
              <a:t>ồ</a:t>
            </a:r>
            <a:r>
              <a:rPr lang="vi-VN" sz="2800">
                <a:latin typeface="+mj-lt"/>
              </a:rPr>
              <a:t>ng chanh nên một mình đi bắt lại</a:t>
            </a:r>
            <a:r>
              <a:rPr lang="en-US" sz="2800">
                <a:latin typeface="+mj-lt"/>
              </a:rPr>
              <a:t>.</a:t>
            </a:r>
          </a:p>
        </p:txBody>
      </p:sp>
      <p:sp>
        <p:nvSpPr>
          <p:cNvPr id="47" name="Rectangle 46"/>
          <p:cNvSpPr/>
          <p:nvPr/>
        </p:nvSpPr>
        <p:spPr>
          <a:xfrm>
            <a:off x="2380591" y="1830297"/>
            <a:ext cx="2601313" cy="2677656"/>
          </a:xfrm>
          <a:prstGeom prst="rect">
            <a:avLst/>
          </a:prstGeom>
        </p:spPr>
        <p:txBody>
          <a:bodyPr wrap="square">
            <a:spAutoFit/>
          </a:bodyPr>
          <a:lstStyle/>
          <a:p>
            <a:r>
              <a:rPr lang="vi-VN" sz="2800">
                <a:latin typeface="+mj-lt"/>
              </a:rPr>
              <a:t>- Hành động dứt khoát, cương quyết với sự yêu thương và bảo vệ sự tự do của loài vật.</a:t>
            </a:r>
            <a:endParaRPr lang="en-US" sz="2800">
              <a:latin typeface="+mj-lt"/>
            </a:endParaRPr>
          </a:p>
        </p:txBody>
      </p:sp>
      <p:sp>
        <p:nvSpPr>
          <p:cNvPr id="48" name="Rectangle 47"/>
          <p:cNvSpPr/>
          <p:nvPr/>
        </p:nvSpPr>
        <p:spPr>
          <a:xfrm>
            <a:off x="4981904" y="1796403"/>
            <a:ext cx="3975770" cy="954107"/>
          </a:xfrm>
          <a:prstGeom prst="rect">
            <a:avLst/>
          </a:prstGeom>
        </p:spPr>
        <p:txBody>
          <a:bodyPr wrap="square">
            <a:spAutoFit/>
          </a:bodyPr>
          <a:lstStyle/>
          <a:p>
            <a:r>
              <a:rPr lang="vi-VN" sz="2800">
                <a:latin typeface="+mj-lt"/>
              </a:rPr>
              <a:t>- Hăng hái đi bắt chim b</a:t>
            </a:r>
            <a:r>
              <a:rPr lang="en-US" sz="2800">
                <a:latin typeface="Times New Roman" pitchFamily="18" charset="0"/>
                <a:cs typeface="Times New Roman" pitchFamily="18" charset="0"/>
              </a:rPr>
              <a:t>ồ</a:t>
            </a:r>
            <a:r>
              <a:rPr lang="vi-VN" sz="2800">
                <a:latin typeface="+mj-lt"/>
              </a:rPr>
              <a:t>ng chanh với anh Hi</a:t>
            </a:r>
            <a:r>
              <a:rPr lang="en-US" sz="2800">
                <a:latin typeface="Times New Roman" pitchFamily="18" charset="0"/>
                <a:cs typeface="Times New Roman" pitchFamily="18" charset="0"/>
              </a:rPr>
              <a:t>ề</a:t>
            </a:r>
            <a:r>
              <a:rPr lang="vi-VN" sz="2800">
                <a:latin typeface="+mj-lt"/>
              </a:rPr>
              <a:t>n.</a:t>
            </a:r>
            <a:endParaRPr lang="en-US" sz="2800">
              <a:latin typeface="+mj-lt"/>
            </a:endParaRPr>
          </a:p>
        </p:txBody>
      </p:sp>
      <p:sp>
        <p:nvSpPr>
          <p:cNvPr id="49" name="Rectangle 48"/>
          <p:cNvSpPr/>
          <p:nvPr/>
        </p:nvSpPr>
        <p:spPr>
          <a:xfrm>
            <a:off x="5108081" y="2726197"/>
            <a:ext cx="3812242" cy="2246769"/>
          </a:xfrm>
          <a:prstGeom prst="rect">
            <a:avLst/>
          </a:prstGeom>
        </p:spPr>
        <p:txBody>
          <a:bodyPr wrap="square">
            <a:spAutoFit/>
          </a:bodyPr>
          <a:lstStyle/>
          <a:p>
            <a:r>
              <a:rPr lang="vi-VN" sz="2800">
                <a:latin typeface="+mj-lt"/>
              </a:rPr>
              <a:t>- Tự trách mình khi biết vì hai anh em mà đôi vợ chồng bồng chanh đỏ phải rời bỏ ngôi nhà của chúng.</a:t>
            </a:r>
            <a:endParaRPr lang="en-US" sz="2800">
              <a:latin typeface="+mj-lt"/>
            </a:endParaRPr>
          </a:p>
        </p:txBody>
      </p:sp>
      <p:sp>
        <p:nvSpPr>
          <p:cNvPr id="50" name="Rectangle 49"/>
          <p:cNvSpPr/>
          <p:nvPr/>
        </p:nvSpPr>
        <p:spPr>
          <a:xfrm>
            <a:off x="5108081" y="1830297"/>
            <a:ext cx="3975770" cy="954107"/>
          </a:xfrm>
          <a:prstGeom prst="rect">
            <a:avLst/>
          </a:prstGeom>
        </p:spPr>
        <p:txBody>
          <a:bodyPr wrap="square">
            <a:spAutoFit/>
          </a:bodyPr>
          <a:lstStyle/>
          <a:p>
            <a:r>
              <a:rPr lang="en-US" sz="2800">
                <a:latin typeface="+mj-lt"/>
              </a:rPr>
              <a:t>- </a:t>
            </a:r>
            <a:r>
              <a:rPr lang="vi-VN" sz="2800">
                <a:latin typeface="+mj-lt"/>
              </a:rPr>
              <a:t>Phản ứng khi bị anh Hi</a:t>
            </a:r>
            <a:r>
              <a:rPr lang="en-US" sz="2800">
                <a:latin typeface="Times New Roman" pitchFamily="18" charset="0"/>
                <a:cs typeface="Times New Roman" pitchFamily="18" charset="0"/>
              </a:rPr>
              <a:t>ề</a:t>
            </a:r>
            <a:r>
              <a:rPr lang="vi-VN" sz="2800">
                <a:latin typeface="+mj-lt"/>
              </a:rPr>
              <a:t>n phát hiện, ngăn cản.</a:t>
            </a:r>
            <a:endParaRPr lang="en-US" sz="2800">
              <a:latin typeface="+mj-lt"/>
            </a:endParaRPr>
          </a:p>
        </p:txBody>
      </p:sp>
      <p:sp>
        <p:nvSpPr>
          <p:cNvPr id="10" name="Rectangle 9"/>
          <p:cNvSpPr/>
          <p:nvPr/>
        </p:nvSpPr>
        <p:spPr>
          <a:xfrm>
            <a:off x="5189068" y="1985945"/>
            <a:ext cx="3663605" cy="954107"/>
          </a:xfrm>
          <a:prstGeom prst="rect">
            <a:avLst/>
          </a:prstGeom>
        </p:spPr>
        <p:txBody>
          <a:bodyPr wrap="square">
            <a:spAutoFit/>
          </a:bodyPr>
          <a:lstStyle/>
          <a:p>
            <a:r>
              <a:rPr lang="vi-VN" sz="2800">
                <a:latin typeface="Times New Roman" pitchFamily="18" charset="0"/>
                <a:cs typeface="Times New Roman" pitchFamily="18" charset="0"/>
              </a:rPr>
              <a:t>- Hành động thiếu suy nghĩ nhưng biết sửa sai.</a:t>
            </a:r>
            <a:endParaRPr lang="en-US" sz="2800">
              <a:latin typeface="Times New Roman" pitchFamily="18" charset="0"/>
              <a:cs typeface="Times New Roman" pitchFamily="18" charset="0"/>
            </a:endParaRPr>
          </a:p>
        </p:txBody>
      </p:sp>
    </p:spTree>
    <p:extLst>
      <p:ext uri="{BB962C8B-B14F-4D97-AF65-F5344CB8AC3E}">
        <p14:creationId xmlns:p14="http://schemas.microsoft.com/office/powerpoint/2010/main" val="4329930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4"/>
                                        </p:tgtEl>
                                        <p:attrNameLst>
                                          <p:attrName>style.visibility</p:attrName>
                                        </p:attrNameLst>
                                      </p:cBhvr>
                                      <p:to>
                                        <p:strVal val="visible"/>
                                      </p:to>
                                    </p:set>
                                    <p:anim calcmode="lin" valueType="num">
                                      <p:cBhvr additive="base">
                                        <p:cTn id="13" dur="500" fill="hold"/>
                                        <p:tgtEl>
                                          <p:spTgt spid="44"/>
                                        </p:tgtEl>
                                        <p:attrNameLst>
                                          <p:attrName>ppt_x</p:attrName>
                                        </p:attrNameLst>
                                      </p:cBhvr>
                                      <p:tavLst>
                                        <p:tav tm="0">
                                          <p:val>
                                            <p:strVal val="#ppt_x"/>
                                          </p:val>
                                        </p:tav>
                                        <p:tav tm="100000">
                                          <p:val>
                                            <p:strVal val="#ppt_x"/>
                                          </p:val>
                                        </p:tav>
                                      </p:tavLst>
                                    </p:anim>
                                    <p:anim calcmode="lin" valueType="num">
                                      <p:cBhvr additive="base">
                                        <p:cTn id="14"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xit" presetSubtype="4" fill="hold" grpId="1" nodeType="clickEffect">
                                  <p:stCondLst>
                                    <p:cond delay="0"/>
                                  </p:stCondLst>
                                  <p:childTnLst>
                                    <p:anim calcmode="lin" valueType="num">
                                      <p:cBhvr additive="base">
                                        <p:cTn id="24" dur="500"/>
                                        <p:tgtEl>
                                          <p:spTgt spid="2"/>
                                        </p:tgtEl>
                                        <p:attrNameLst>
                                          <p:attrName>ppt_x</p:attrName>
                                        </p:attrNameLst>
                                      </p:cBhvr>
                                      <p:tavLst>
                                        <p:tav tm="0">
                                          <p:val>
                                            <p:strVal val="ppt_x"/>
                                          </p:val>
                                        </p:tav>
                                        <p:tav tm="100000">
                                          <p:val>
                                            <p:strVal val="ppt_x"/>
                                          </p:val>
                                        </p:tav>
                                      </p:tavLst>
                                    </p:anim>
                                    <p:anim calcmode="lin" valueType="num">
                                      <p:cBhvr additive="base">
                                        <p:cTn id="25" dur="500"/>
                                        <p:tgtEl>
                                          <p:spTgt spid="2"/>
                                        </p:tgtEl>
                                        <p:attrNameLst>
                                          <p:attrName>ppt_y</p:attrName>
                                        </p:attrNameLst>
                                      </p:cBhvr>
                                      <p:tavLst>
                                        <p:tav tm="0">
                                          <p:val>
                                            <p:strVal val="ppt_y"/>
                                          </p:val>
                                        </p:tav>
                                        <p:tav tm="100000">
                                          <p:val>
                                            <p:strVal val="1+ppt_h/2"/>
                                          </p:val>
                                        </p:tav>
                                      </p:tavLst>
                                    </p:anim>
                                    <p:set>
                                      <p:cBhvr>
                                        <p:cTn id="26" dur="1" fill="hold">
                                          <p:stCondLst>
                                            <p:cond delay="499"/>
                                          </p:stCondLst>
                                        </p:cTn>
                                        <p:tgtEl>
                                          <p:spTgt spid="2"/>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500" fill="hold"/>
                                        <p:tgtEl>
                                          <p:spTgt spid="13"/>
                                        </p:tgtEl>
                                        <p:attrNameLst>
                                          <p:attrName>ppt_x</p:attrName>
                                        </p:attrNameLst>
                                      </p:cBhvr>
                                      <p:tavLst>
                                        <p:tav tm="0">
                                          <p:val>
                                            <p:strVal val="#ppt_x"/>
                                          </p:val>
                                        </p:tav>
                                        <p:tav tm="100000">
                                          <p:val>
                                            <p:strVal val="#ppt_x"/>
                                          </p:val>
                                        </p:tav>
                                      </p:tavLst>
                                    </p:anim>
                                    <p:anim calcmode="lin" valueType="num">
                                      <p:cBhvr additive="base">
                                        <p:cTn id="3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xit" presetSubtype="4" fill="hold" grpId="1" nodeType="clickEffect">
                                  <p:stCondLst>
                                    <p:cond delay="0"/>
                                  </p:stCondLst>
                                  <p:childTnLst>
                                    <p:anim calcmode="lin" valueType="num">
                                      <p:cBhvr additive="base">
                                        <p:cTn id="36" dur="500"/>
                                        <p:tgtEl>
                                          <p:spTgt spid="13"/>
                                        </p:tgtEl>
                                        <p:attrNameLst>
                                          <p:attrName>ppt_x</p:attrName>
                                        </p:attrNameLst>
                                      </p:cBhvr>
                                      <p:tavLst>
                                        <p:tav tm="0">
                                          <p:val>
                                            <p:strVal val="ppt_x"/>
                                          </p:val>
                                        </p:tav>
                                        <p:tav tm="100000">
                                          <p:val>
                                            <p:strVal val="ppt_x"/>
                                          </p:val>
                                        </p:tav>
                                      </p:tavLst>
                                    </p:anim>
                                    <p:anim calcmode="lin" valueType="num">
                                      <p:cBhvr additive="base">
                                        <p:cTn id="37" dur="500"/>
                                        <p:tgtEl>
                                          <p:spTgt spid="13"/>
                                        </p:tgtEl>
                                        <p:attrNameLst>
                                          <p:attrName>ppt_y</p:attrName>
                                        </p:attrNameLst>
                                      </p:cBhvr>
                                      <p:tavLst>
                                        <p:tav tm="0">
                                          <p:val>
                                            <p:strVal val="ppt_y"/>
                                          </p:val>
                                        </p:tav>
                                        <p:tav tm="100000">
                                          <p:val>
                                            <p:strVal val="1+ppt_h/2"/>
                                          </p:val>
                                        </p:tav>
                                      </p:tavLst>
                                    </p:anim>
                                    <p:set>
                                      <p:cBhvr>
                                        <p:cTn id="38" dur="1" fill="hold">
                                          <p:stCondLst>
                                            <p:cond delay="499"/>
                                          </p:stCondLst>
                                        </p:cTn>
                                        <p:tgtEl>
                                          <p:spTgt spid="13"/>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45"/>
                                        </p:tgtEl>
                                        <p:attrNameLst>
                                          <p:attrName>style.visibility</p:attrName>
                                        </p:attrNameLst>
                                      </p:cBhvr>
                                      <p:to>
                                        <p:strVal val="visible"/>
                                      </p:to>
                                    </p:set>
                                    <p:anim calcmode="lin" valueType="num">
                                      <p:cBhvr additive="base">
                                        <p:cTn id="43" dur="500" fill="hold"/>
                                        <p:tgtEl>
                                          <p:spTgt spid="45"/>
                                        </p:tgtEl>
                                        <p:attrNameLst>
                                          <p:attrName>ppt_x</p:attrName>
                                        </p:attrNameLst>
                                      </p:cBhvr>
                                      <p:tavLst>
                                        <p:tav tm="0">
                                          <p:val>
                                            <p:strVal val="#ppt_x"/>
                                          </p:val>
                                        </p:tav>
                                        <p:tav tm="100000">
                                          <p:val>
                                            <p:strVal val="#ppt_x"/>
                                          </p:val>
                                        </p:tav>
                                      </p:tavLst>
                                    </p:anim>
                                    <p:anim calcmode="lin" valueType="num">
                                      <p:cBhvr additive="base">
                                        <p:cTn id="44"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xit" presetSubtype="4" fill="hold" grpId="1" nodeType="clickEffect">
                                  <p:stCondLst>
                                    <p:cond delay="0"/>
                                  </p:stCondLst>
                                  <p:childTnLst>
                                    <p:anim calcmode="lin" valueType="num">
                                      <p:cBhvr additive="base">
                                        <p:cTn id="48" dur="500"/>
                                        <p:tgtEl>
                                          <p:spTgt spid="45"/>
                                        </p:tgtEl>
                                        <p:attrNameLst>
                                          <p:attrName>ppt_x</p:attrName>
                                        </p:attrNameLst>
                                      </p:cBhvr>
                                      <p:tavLst>
                                        <p:tav tm="0">
                                          <p:val>
                                            <p:strVal val="ppt_x"/>
                                          </p:val>
                                        </p:tav>
                                        <p:tav tm="100000">
                                          <p:val>
                                            <p:strVal val="ppt_x"/>
                                          </p:val>
                                        </p:tav>
                                      </p:tavLst>
                                    </p:anim>
                                    <p:anim calcmode="lin" valueType="num">
                                      <p:cBhvr additive="base">
                                        <p:cTn id="49" dur="500"/>
                                        <p:tgtEl>
                                          <p:spTgt spid="45"/>
                                        </p:tgtEl>
                                        <p:attrNameLst>
                                          <p:attrName>ppt_y</p:attrName>
                                        </p:attrNameLst>
                                      </p:cBhvr>
                                      <p:tavLst>
                                        <p:tav tm="0">
                                          <p:val>
                                            <p:strVal val="ppt_y"/>
                                          </p:val>
                                        </p:tav>
                                        <p:tav tm="100000">
                                          <p:val>
                                            <p:strVal val="1+ppt_h/2"/>
                                          </p:val>
                                        </p:tav>
                                      </p:tavLst>
                                    </p:anim>
                                    <p:set>
                                      <p:cBhvr>
                                        <p:cTn id="50" dur="1" fill="hold">
                                          <p:stCondLst>
                                            <p:cond delay="499"/>
                                          </p:stCondLst>
                                        </p:cTn>
                                        <p:tgtEl>
                                          <p:spTgt spid="45"/>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47"/>
                                        </p:tgtEl>
                                        <p:attrNameLst>
                                          <p:attrName>style.visibility</p:attrName>
                                        </p:attrNameLst>
                                      </p:cBhvr>
                                      <p:to>
                                        <p:strVal val="visible"/>
                                      </p:to>
                                    </p:set>
                                    <p:anim calcmode="lin" valueType="num">
                                      <p:cBhvr additive="base">
                                        <p:cTn id="55" dur="500" fill="hold"/>
                                        <p:tgtEl>
                                          <p:spTgt spid="47"/>
                                        </p:tgtEl>
                                        <p:attrNameLst>
                                          <p:attrName>ppt_x</p:attrName>
                                        </p:attrNameLst>
                                      </p:cBhvr>
                                      <p:tavLst>
                                        <p:tav tm="0">
                                          <p:val>
                                            <p:strVal val="#ppt_x"/>
                                          </p:val>
                                        </p:tav>
                                        <p:tav tm="100000">
                                          <p:val>
                                            <p:strVal val="#ppt_x"/>
                                          </p:val>
                                        </p:tav>
                                      </p:tavLst>
                                    </p:anim>
                                    <p:anim calcmode="lin" valueType="num">
                                      <p:cBhvr additive="base">
                                        <p:cTn id="56"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48"/>
                                        </p:tgtEl>
                                        <p:attrNameLst>
                                          <p:attrName>style.visibility</p:attrName>
                                        </p:attrNameLst>
                                      </p:cBhvr>
                                      <p:to>
                                        <p:strVal val="visible"/>
                                      </p:to>
                                    </p:set>
                                    <p:anim calcmode="lin" valueType="num">
                                      <p:cBhvr additive="base">
                                        <p:cTn id="61" dur="500" fill="hold"/>
                                        <p:tgtEl>
                                          <p:spTgt spid="48"/>
                                        </p:tgtEl>
                                        <p:attrNameLst>
                                          <p:attrName>ppt_x</p:attrName>
                                        </p:attrNameLst>
                                      </p:cBhvr>
                                      <p:tavLst>
                                        <p:tav tm="0">
                                          <p:val>
                                            <p:strVal val="#ppt_x"/>
                                          </p:val>
                                        </p:tav>
                                        <p:tav tm="100000">
                                          <p:val>
                                            <p:strVal val="#ppt_x"/>
                                          </p:val>
                                        </p:tav>
                                      </p:tavLst>
                                    </p:anim>
                                    <p:anim calcmode="lin" valueType="num">
                                      <p:cBhvr additive="base">
                                        <p:cTn id="62"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46"/>
                                        </p:tgtEl>
                                        <p:attrNameLst>
                                          <p:attrName>style.visibility</p:attrName>
                                        </p:attrNameLst>
                                      </p:cBhvr>
                                      <p:to>
                                        <p:strVal val="visible"/>
                                      </p:to>
                                    </p:set>
                                    <p:anim calcmode="lin" valueType="num">
                                      <p:cBhvr additive="base">
                                        <p:cTn id="67" dur="500" fill="hold"/>
                                        <p:tgtEl>
                                          <p:spTgt spid="46"/>
                                        </p:tgtEl>
                                        <p:attrNameLst>
                                          <p:attrName>ppt_x</p:attrName>
                                        </p:attrNameLst>
                                      </p:cBhvr>
                                      <p:tavLst>
                                        <p:tav tm="0">
                                          <p:val>
                                            <p:strVal val="#ppt_x"/>
                                          </p:val>
                                        </p:tav>
                                        <p:tav tm="100000">
                                          <p:val>
                                            <p:strVal val="#ppt_x"/>
                                          </p:val>
                                        </p:tav>
                                      </p:tavLst>
                                    </p:anim>
                                    <p:anim calcmode="lin" valueType="num">
                                      <p:cBhvr additive="base">
                                        <p:cTn id="68"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xit" presetSubtype="4" fill="hold" grpId="1" nodeType="clickEffect">
                                  <p:stCondLst>
                                    <p:cond delay="0"/>
                                  </p:stCondLst>
                                  <p:childTnLst>
                                    <p:anim calcmode="lin" valueType="num">
                                      <p:cBhvr additive="base">
                                        <p:cTn id="72" dur="500"/>
                                        <p:tgtEl>
                                          <p:spTgt spid="48"/>
                                        </p:tgtEl>
                                        <p:attrNameLst>
                                          <p:attrName>ppt_x</p:attrName>
                                        </p:attrNameLst>
                                      </p:cBhvr>
                                      <p:tavLst>
                                        <p:tav tm="0">
                                          <p:val>
                                            <p:strVal val="ppt_x"/>
                                          </p:val>
                                        </p:tav>
                                        <p:tav tm="100000">
                                          <p:val>
                                            <p:strVal val="ppt_x"/>
                                          </p:val>
                                        </p:tav>
                                      </p:tavLst>
                                    </p:anim>
                                    <p:anim calcmode="lin" valueType="num">
                                      <p:cBhvr additive="base">
                                        <p:cTn id="73" dur="500"/>
                                        <p:tgtEl>
                                          <p:spTgt spid="48"/>
                                        </p:tgtEl>
                                        <p:attrNameLst>
                                          <p:attrName>ppt_y</p:attrName>
                                        </p:attrNameLst>
                                      </p:cBhvr>
                                      <p:tavLst>
                                        <p:tav tm="0">
                                          <p:val>
                                            <p:strVal val="ppt_y"/>
                                          </p:val>
                                        </p:tav>
                                        <p:tav tm="100000">
                                          <p:val>
                                            <p:strVal val="1+ppt_h/2"/>
                                          </p:val>
                                        </p:tav>
                                      </p:tavLst>
                                    </p:anim>
                                    <p:set>
                                      <p:cBhvr>
                                        <p:cTn id="74" dur="1" fill="hold">
                                          <p:stCondLst>
                                            <p:cond delay="499"/>
                                          </p:stCondLst>
                                        </p:cTn>
                                        <p:tgtEl>
                                          <p:spTgt spid="48"/>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2" presetClass="exit" presetSubtype="4" fill="hold" grpId="1" nodeType="clickEffect">
                                  <p:stCondLst>
                                    <p:cond delay="0"/>
                                  </p:stCondLst>
                                  <p:childTnLst>
                                    <p:anim calcmode="lin" valueType="num">
                                      <p:cBhvr additive="base">
                                        <p:cTn id="78" dur="500"/>
                                        <p:tgtEl>
                                          <p:spTgt spid="46"/>
                                        </p:tgtEl>
                                        <p:attrNameLst>
                                          <p:attrName>ppt_x</p:attrName>
                                        </p:attrNameLst>
                                      </p:cBhvr>
                                      <p:tavLst>
                                        <p:tav tm="0">
                                          <p:val>
                                            <p:strVal val="ppt_x"/>
                                          </p:val>
                                        </p:tav>
                                        <p:tav tm="100000">
                                          <p:val>
                                            <p:strVal val="ppt_x"/>
                                          </p:val>
                                        </p:tav>
                                      </p:tavLst>
                                    </p:anim>
                                    <p:anim calcmode="lin" valueType="num">
                                      <p:cBhvr additive="base">
                                        <p:cTn id="79" dur="500"/>
                                        <p:tgtEl>
                                          <p:spTgt spid="46"/>
                                        </p:tgtEl>
                                        <p:attrNameLst>
                                          <p:attrName>ppt_y</p:attrName>
                                        </p:attrNameLst>
                                      </p:cBhvr>
                                      <p:tavLst>
                                        <p:tav tm="0">
                                          <p:val>
                                            <p:strVal val="ppt_y"/>
                                          </p:val>
                                        </p:tav>
                                        <p:tav tm="100000">
                                          <p:val>
                                            <p:strVal val="1+ppt_h/2"/>
                                          </p:val>
                                        </p:tav>
                                      </p:tavLst>
                                    </p:anim>
                                    <p:set>
                                      <p:cBhvr>
                                        <p:cTn id="80" dur="1" fill="hold">
                                          <p:stCondLst>
                                            <p:cond delay="499"/>
                                          </p:stCondLst>
                                        </p:cTn>
                                        <p:tgtEl>
                                          <p:spTgt spid="46"/>
                                        </p:tgtEl>
                                        <p:attrNameLst>
                                          <p:attrName>style.visibility</p:attrName>
                                        </p:attrNameLst>
                                      </p:cBhvr>
                                      <p:to>
                                        <p:strVal val="hidden"/>
                                      </p:to>
                                    </p:set>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additive="base">
                                        <p:cTn id="85" dur="500" fill="hold"/>
                                        <p:tgtEl>
                                          <p:spTgt spid="50"/>
                                        </p:tgtEl>
                                        <p:attrNameLst>
                                          <p:attrName>ppt_x</p:attrName>
                                        </p:attrNameLst>
                                      </p:cBhvr>
                                      <p:tavLst>
                                        <p:tav tm="0">
                                          <p:val>
                                            <p:strVal val="#ppt_x"/>
                                          </p:val>
                                        </p:tav>
                                        <p:tav tm="100000">
                                          <p:val>
                                            <p:strVal val="#ppt_x"/>
                                          </p:val>
                                        </p:tav>
                                      </p:tavLst>
                                    </p:anim>
                                    <p:anim calcmode="lin" valueType="num">
                                      <p:cBhvr additive="base">
                                        <p:cTn id="86"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49"/>
                                        </p:tgtEl>
                                        <p:attrNameLst>
                                          <p:attrName>style.visibility</p:attrName>
                                        </p:attrNameLst>
                                      </p:cBhvr>
                                      <p:to>
                                        <p:strVal val="visible"/>
                                      </p:to>
                                    </p:set>
                                    <p:anim calcmode="lin" valueType="num">
                                      <p:cBhvr additive="base">
                                        <p:cTn id="91" dur="500" fill="hold"/>
                                        <p:tgtEl>
                                          <p:spTgt spid="49"/>
                                        </p:tgtEl>
                                        <p:attrNameLst>
                                          <p:attrName>ppt_x</p:attrName>
                                        </p:attrNameLst>
                                      </p:cBhvr>
                                      <p:tavLst>
                                        <p:tav tm="0">
                                          <p:val>
                                            <p:strVal val="#ppt_x"/>
                                          </p:val>
                                        </p:tav>
                                        <p:tav tm="100000">
                                          <p:val>
                                            <p:strVal val="#ppt_x"/>
                                          </p:val>
                                        </p:tav>
                                      </p:tavLst>
                                    </p:anim>
                                    <p:anim calcmode="lin" valueType="num">
                                      <p:cBhvr additive="base">
                                        <p:cTn id="92"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xit" presetSubtype="4" fill="hold" grpId="1" nodeType="clickEffect">
                                  <p:stCondLst>
                                    <p:cond delay="0"/>
                                  </p:stCondLst>
                                  <p:childTnLst>
                                    <p:anim calcmode="lin" valueType="num">
                                      <p:cBhvr additive="base">
                                        <p:cTn id="96" dur="500"/>
                                        <p:tgtEl>
                                          <p:spTgt spid="50"/>
                                        </p:tgtEl>
                                        <p:attrNameLst>
                                          <p:attrName>ppt_x</p:attrName>
                                        </p:attrNameLst>
                                      </p:cBhvr>
                                      <p:tavLst>
                                        <p:tav tm="0">
                                          <p:val>
                                            <p:strVal val="ppt_x"/>
                                          </p:val>
                                        </p:tav>
                                        <p:tav tm="100000">
                                          <p:val>
                                            <p:strVal val="ppt_x"/>
                                          </p:val>
                                        </p:tav>
                                      </p:tavLst>
                                    </p:anim>
                                    <p:anim calcmode="lin" valueType="num">
                                      <p:cBhvr additive="base">
                                        <p:cTn id="97" dur="500"/>
                                        <p:tgtEl>
                                          <p:spTgt spid="50"/>
                                        </p:tgtEl>
                                        <p:attrNameLst>
                                          <p:attrName>ppt_y</p:attrName>
                                        </p:attrNameLst>
                                      </p:cBhvr>
                                      <p:tavLst>
                                        <p:tav tm="0">
                                          <p:val>
                                            <p:strVal val="ppt_y"/>
                                          </p:val>
                                        </p:tav>
                                        <p:tav tm="100000">
                                          <p:val>
                                            <p:strVal val="1+ppt_h/2"/>
                                          </p:val>
                                        </p:tav>
                                      </p:tavLst>
                                    </p:anim>
                                    <p:set>
                                      <p:cBhvr>
                                        <p:cTn id="98" dur="1" fill="hold">
                                          <p:stCondLst>
                                            <p:cond delay="499"/>
                                          </p:stCondLst>
                                        </p:cTn>
                                        <p:tgtEl>
                                          <p:spTgt spid="50"/>
                                        </p:tgtEl>
                                        <p:attrNameLst>
                                          <p:attrName>style.visibility</p:attrName>
                                        </p:attrNameLst>
                                      </p:cBhvr>
                                      <p:to>
                                        <p:strVal val="hidden"/>
                                      </p:to>
                                    </p:set>
                                  </p:childTnLst>
                                </p:cTn>
                              </p:par>
                            </p:childTnLst>
                          </p:cTn>
                        </p:par>
                      </p:childTnLst>
                    </p:cTn>
                  </p:par>
                  <p:par>
                    <p:cTn id="99" fill="hold">
                      <p:stCondLst>
                        <p:cond delay="indefinite"/>
                      </p:stCondLst>
                      <p:childTnLst>
                        <p:par>
                          <p:cTn id="100" fill="hold">
                            <p:stCondLst>
                              <p:cond delay="0"/>
                            </p:stCondLst>
                            <p:childTnLst>
                              <p:par>
                                <p:cTn id="101" presetID="2" presetClass="exit" presetSubtype="4" fill="hold" grpId="1" nodeType="clickEffect">
                                  <p:stCondLst>
                                    <p:cond delay="0"/>
                                  </p:stCondLst>
                                  <p:childTnLst>
                                    <p:anim calcmode="lin" valueType="num">
                                      <p:cBhvr additive="base">
                                        <p:cTn id="102" dur="500"/>
                                        <p:tgtEl>
                                          <p:spTgt spid="49"/>
                                        </p:tgtEl>
                                        <p:attrNameLst>
                                          <p:attrName>ppt_x</p:attrName>
                                        </p:attrNameLst>
                                      </p:cBhvr>
                                      <p:tavLst>
                                        <p:tav tm="0">
                                          <p:val>
                                            <p:strVal val="ppt_x"/>
                                          </p:val>
                                        </p:tav>
                                        <p:tav tm="100000">
                                          <p:val>
                                            <p:strVal val="ppt_x"/>
                                          </p:val>
                                        </p:tav>
                                      </p:tavLst>
                                    </p:anim>
                                    <p:anim calcmode="lin" valueType="num">
                                      <p:cBhvr additive="base">
                                        <p:cTn id="103" dur="500"/>
                                        <p:tgtEl>
                                          <p:spTgt spid="49"/>
                                        </p:tgtEl>
                                        <p:attrNameLst>
                                          <p:attrName>ppt_y</p:attrName>
                                        </p:attrNameLst>
                                      </p:cBhvr>
                                      <p:tavLst>
                                        <p:tav tm="0">
                                          <p:val>
                                            <p:strVal val="ppt_y"/>
                                          </p:val>
                                        </p:tav>
                                        <p:tav tm="100000">
                                          <p:val>
                                            <p:strVal val="1+ppt_h/2"/>
                                          </p:val>
                                        </p:tav>
                                      </p:tavLst>
                                    </p:anim>
                                    <p:set>
                                      <p:cBhvr>
                                        <p:cTn id="104" dur="1" fill="hold">
                                          <p:stCondLst>
                                            <p:cond delay="499"/>
                                          </p:stCondLst>
                                        </p:cTn>
                                        <p:tgtEl>
                                          <p:spTgt spid="49"/>
                                        </p:tgtEl>
                                        <p:attrNameLst>
                                          <p:attrName>style.visibility</p:attrName>
                                        </p:attrNameLst>
                                      </p:cBhvr>
                                      <p:to>
                                        <p:strVal val="hidden"/>
                                      </p:to>
                                    </p:set>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grpId="0" nodeType="clickEffect">
                                  <p:stCondLst>
                                    <p:cond delay="0"/>
                                  </p:stCondLst>
                                  <p:childTnLst>
                                    <p:set>
                                      <p:cBhvr>
                                        <p:cTn id="108" dur="1" fill="hold">
                                          <p:stCondLst>
                                            <p:cond delay="0"/>
                                          </p:stCondLst>
                                        </p:cTn>
                                        <p:tgtEl>
                                          <p:spTgt spid="10"/>
                                        </p:tgtEl>
                                        <p:attrNameLst>
                                          <p:attrName>style.visibility</p:attrName>
                                        </p:attrNameLst>
                                      </p:cBhvr>
                                      <p:to>
                                        <p:strVal val="visible"/>
                                      </p:to>
                                    </p:set>
                                    <p:anim calcmode="lin" valueType="num">
                                      <p:cBhvr additive="base">
                                        <p:cTn id="109" dur="500" fill="hold"/>
                                        <p:tgtEl>
                                          <p:spTgt spid="10"/>
                                        </p:tgtEl>
                                        <p:attrNameLst>
                                          <p:attrName>ppt_x</p:attrName>
                                        </p:attrNameLst>
                                      </p:cBhvr>
                                      <p:tavLst>
                                        <p:tav tm="0">
                                          <p:val>
                                            <p:strVal val="#ppt_x"/>
                                          </p:val>
                                        </p:tav>
                                        <p:tav tm="100000">
                                          <p:val>
                                            <p:strVal val="#ppt_x"/>
                                          </p:val>
                                        </p:tav>
                                      </p:tavLst>
                                    </p:anim>
                                    <p:anim calcmode="lin" valueType="num">
                                      <p:cBhvr additive="base">
                                        <p:cTn id="11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p:bldP spid="2" grpId="1"/>
      <p:bldP spid="13" grpId="0"/>
      <p:bldP spid="13" grpId="1"/>
      <p:bldP spid="45" grpId="0"/>
      <p:bldP spid="45" grpId="1"/>
      <p:bldP spid="46" grpId="0"/>
      <p:bldP spid="46" grpId="1"/>
      <p:bldP spid="47" grpId="0"/>
      <p:bldP spid="48" grpId="0"/>
      <p:bldP spid="48" grpId="1"/>
      <p:bldP spid="49" grpId="0"/>
      <p:bldP spid="49" grpId="1"/>
      <p:bldP spid="50" grpId="0"/>
      <p:bldP spid="50" grpId="1"/>
      <p:bldP spid="10"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071947" y="136260"/>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Rounded Rectangle 8"/>
          <p:cNvSpPr/>
          <p:nvPr/>
        </p:nvSpPr>
        <p:spPr>
          <a:xfrm>
            <a:off x="4059619" y="243798"/>
            <a:ext cx="1466193" cy="453425"/>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latin typeface="Times New Roman" pitchFamily="18" charset="0"/>
                <a:cs typeface="Times New Roman" pitchFamily="18" charset="0"/>
              </a:rPr>
              <a:t>GỢI Ý</a:t>
            </a:r>
          </a:p>
        </p:txBody>
      </p:sp>
      <p:graphicFrame>
        <p:nvGraphicFramePr>
          <p:cNvPr id="51" name="Table 50"/>
          <p:cNvGraphicFramePr>
            <a:graphicFrameLocks noGrp="1"/>
          </p:cNvGraphicFramePr>
          <p:nvPr>
            <p:extLst>
              <p:ext uri="{D42A27DB-BD31-4B8C-83A1-F6EECF244321}">
                <p14:modId xmlns:p14="http://schemas.microsoft.com/office/powerpoint/2010/main" val="2945308525"/>
              </p:ext>
            </p:extLst>
          </p:nvPr>
        </p:nvGraphicFramePr>
        <p:xfrm>
          <a:off x="390874" y="1144338"/>
          <a:ext cx="8579302" cy="3585317"/>
        </p:xfrm>
        <a:graphic>
          <a:graphicData uri="http://schemas.openxmlformats.org/drawingml/2006/table">
            <a:tbl>
              <a:tblPr firstRow="1" firstCol="1" bandRow="1">
                <a:tableStyleId>{F8A1D70A-80F9-484A-8B8E-2BCB4BE3E7FB}</a:tableStyleId>
              </a:tblPr>
              <a:tblGrid>
                <a:gridCol w="2772385">
                  <a:extLst>
                    <a:ext uri="{9D8B030D-6E8A-4147-A177-3AD203B41FA5}">
                      <a16:colId xmlns:a16="http://schemas.microsoft.com/office/drawing/2014/main" val="20000"/>
                    </a:ext>
                  </a:extLst>
                </a:gridCol>
                <a:gridCol w="3010329">
                  <a:extLst>
                    <a:ext uri="{9D8B030D-6E8A-4147-A177-3AD203B41FA5}">
                      <a16:colId xmlns:a16="http://schemas.microsoft.com/office/drawing/2014/main" val="20001"/>
                    </a:ext>
                  </a:extLst>
                </a:gridCol>
                <a:gridCol w="2796588">
                  <a:extLst>
                    <a:ext uri="{9D8B030D-6E8A-4147-A177-3AD203B41FA5}">
                      <a16:colId xmlns:a16="http://schemas.microsoft.com/office/drawing/2014/main" val="20002"/>
                    </a:ext>
                  </a:extLst>
                </a:gridCol>
              </a:tblGrid>
              <a:tr h="650767">
                <a:tc>
                  <a:txBody>
                    <a:bodyPr/>
                    <a:lstStyle/>
                    <a:p>
                      <a:pPr algn="just">
                        <a:lnSpc>
                          <a:spcPct val="100000"/>
                        </a:lnSpc>
                        <a:spcAft>
                          <a:spcPts val="0"/>
                        </a:spcAft>
                      </a:pPr>
                      <a:r>
                        <a:rPr lang="vi-VN" sz="2800" b="1" kern="100">
                          <a:effectLst/>
                          <a:latin typeface="Times New Roman" pitchFamily="18" charset="0"/>
                          <a:cs typeface="Times New Roman" pitchFamily="18" charset="0"/>
                        </a:rPr>
                        <a:t>Bình diện so sánh</a:t>
                      </a:r>
                      <a:endParaRPr lang="en-US" sz="2800" b="1" kern="100">
                        <a:effectLst/>
                        <a:latin typeface="Times New Roman" pitchFamily="18" charset="0"/>
                        <a:ea typeface="Arial"/>
                        <a:cs typeface="Times New Roman" pitchFamily="18" charset="0"/>
                      </a:endParaRPr>
                    </a:p>
                  </a:txBody>
                  <a:tcPr marL="68580" marR="68580" marT="0" marB="0">
                    <a:solidFill>
                      <a:schemeClr val="bg2">
                        <a:lumMod val="20000"/>
                        <a:lumOff val="80000"/>
                      </a:schemeClr>
                    </a:solidFill>
                  </a:tcPr>
                </a:tc>
                <a:tc>
                  <a:txBody>
                    <a:bodyPr/>
                    <a:lstStyle/>
                    <a:p>
                      <a:pPr algn="just">
                        <a:lnSpc>
                          <a:spcPct val="100000"/>
                        </a:lnSpc>
                        <a:spcAft>
                          <a:spcPts val="0"/>
                        </a:spcAft>
                      </a:pPr>
                      <a:r>
                        <a:rPr lang="vi-VN" sz="2800" kern="100">
                          <a:effectLst/>
                          <a:latin typeface="Times New Roman" pitchFamily="18" charset="0"/>
                          <a:cs typeface="Times New Roman" pitchFamily="18" charset="0"/>
                        </a:rPr>
                        <a:t>Nhân vật Hi</a:t>
                      </a:r>
                      <a:r>
                        <a:rPr lang="en-US" sz="2800" kern="100">
                          <a:effectLst/>
                          <a:latin typeface="Times New Roman" pitchFamily="18" charset="0"/>
                          <a:cs typeface="Times New Roman" pitchFamily="18" charset="0"/>
                        </a:rPr>
                        <a:t>ề</a:t>
                      </a:r>
                      <a:r>
                        <a:rPr lang="vi-VN" sz="2800" kern="100">
                          <a:effectLst/>
                          <a:latin typeface="Times New Roman" pitchFamily="18" charset="0"/>
                          <a:cs typeface="Times New Roman" pitchFamily="18" charset="0"/>
                        </a:rPr>
                        <a:t>n</a:t>
                      </a:r>
                      <a:endParaRPr lang="en-US" sz="2800" kern="100">
                        <a:effectLst/>
                        <a:latin typeface="Times New Roman" pitchFamily="18" charset="0"/>
                        <a:ea typeface="Arial"/>
                        <a:cs typeface="Times New Roman" pitchFamily="18" charset="0"/>
                      </a:endParaRPr>
                    </a:p>
                  </a:txBody>
                  <a:tcPr marL="68580" marR="68580" marT="0" marB="0">
                    <a:solidFill>
                      <a:schemeClr val="bg2">
                        <a:lumMod val="20000"/>
                        <a:lumOff val="80000"/>
                      </a:schemeClr>
                    </a:solidFill>
                  </a:tcPr>
                </a:tc>
                <a:tc>
                  <a:txBody>
                    <a:bodyPr/>
                    <a:lstStyle/>
                    <a:p>
                      <a:pPr algn="just">
                        <a:lnSpc>
                          <a:spcPct val="100000"/>
                        </a:lnSpc>
                        <a:spcAft>
                          <a:spcPts val="0"/>
                        </a:spcAft>
                      </a:pPr>
                      <a:r>
                        <a:rPr lang="vi-VN" sz="2800" kern="100">
                          <a:effectLst/>
                          <a:latin typeface="Times New Roman" pitchFamily="18" charset="0"/>
                          <a:cs typeface="Times New Roman" pitchFamily="18" charset="0"/>
                        </a:rPr>
                        <a:t>Nhân vật Hoài</a:t>
                      </a:r>
                      <a:endParaRPr lang="en-US" sz="2800" kern="100">
                        <a:effectLst/>
                        <a:latin typeface="Times New Roman" pitchFamily="18" charset="0"/>
                        <a:ea typeface="Arial"/>
                        <a:cs typeface="Times New Roman" pitchFamily="18" charset="0"/>
                      </a:endParaRPr>
                    </a:p>
                  </a:txBody>
                  <a:tcPr marL="68580" marR="68580" marT="0" marB="0">
                    <a:solidFill>
                      <a:schemeClr val="bg2">
                        <a:lumMod val="20000"/>
                        <a:lumOff val="80000"/>
                      </a:schemeClr>
                    </a:solidFill>
                  </a:tcPr>
                </a:tc>
                <a:extLst>
                  <a:ext uri="{0D108BD9-81ED-4DB2-BD59-A6C34878D82A}">
                    <a16:rowId xmlns:a16="http://schemas.microsoft.com/office/drawing/2014/main" val="10000"/>
                  </a:ext>
                </a:extLst>
              </a:tr>
              <a:tr h="2731877">
                <a:tc>
                  <a:txBody>
                    <a:bodyPr/>
                    <a:lstStyle/>
                    <a:p>
                      <a:pPr algn="just">
                        <a:lnSpc>
                          <a:spcPct val="100000"/>
                        </a:lnSpc>
                        <a:spcAft>
                          <a:spcPts val="0"/>
                        </a:spcAft>
                      </a:pPr>
                      <a:r>
                        <a:rPr lang="vi-VN" sz="2800" b="1" kern="100">
                          <a:effectLst/>
                          <a:latin typeface="Times New Roman" pitchFamily="18" charset="0"/>
                          <a:cs typeface="Times New Roman" pitchFamily="18" charset="0"/>
                        </a:rPr>
                        <a:t>Nhận xét</a:t>
                      </a:r>
                      <a:r>
                        <a:rPr lang="en-US" sz="2800" b="1" kern="100">
                          <a:effectLst/>
                          <a:latin typeface="Times New Roman" pitchFamily="18" charset="0"/>
                          <a:cs typeface="Times New Roman" pitchFamily="18" charset="0"/>
                        </a:rPr>
                        <a:t>: </a:t>
                      </a:r>
                      <a:r>
                        <a:rPr lang="vi-VN" sz="2800" b="1" kern="100">
                          <a:effectLst/>
                          <a:latin typeface="Times New Roman" pitchFamily="18" charset="0"/>
                          <a:cs typeface="Times New Roman" pitchFamily="18" charset="0"/>
                        </a:rPr>
                        <a:t>Cách nhìn cuộc sống, con người của nhà văn</a:t>
                      </a:r>
                      <a:endParaRPr lang="en-US" sz="2800" b="1" kern="100">
                        <a:effectLst/>
                        <a:latin typeface="Times New Roman" pitchFamily="18" charset="0"/>
                        <a:ea typeface="Arial"/>
                        <a:cs typeface="Times New Roman" pitchFamily="18" charset="0"/>
                      </a:endParaRPr>
                    </a:p>
                  </a:txBody>
                  <a:tcPr marL="68580" marR="68580" marT="0" marB="0">
                    <a:solidFill>
                      <a:schemeClr val="bg2">
                        <a:lumMod val="20000"/>
                        <a:lumOff val="80000"/>
                      </a:schemeClr>
                    </a:solidFill>
                  </a:tcPr>
                </a:tc>
                <a:tc gridSpan="2">
                  <a:txBody>
                    <a:bodyPr/>
                    <a:lstStyle/>
                    <a:p>
                      <a:pPr algn="ctr">
                        <a:lnSpc>
                          <a:spcPct val="100000"/>
                        </a:lnSpc>
                        <a:spcAft>
                          <a:spcPts val="0"/>
                        </a:spcAft>
                      </a:pPr>
                      <a:endParaRPr lang="en-US" sz="2800" kern="100">
                        <a:effectLst/>
                        <a:latin typeface="Times New Roman" pitchFamily="18" charset="0"/>
                        <a:ea typeface="Arial"/>
                        <a:cs typeface="Times New Roman" pitchFamily="18" charset="0"/>
                      </a:endParaRPr>
                    </a:p>
                    <a:p>
                      <a:pPr algn="ctr">
                        <a:lnSpc>
                          <a:spcPct val="100000"/>
                        </a:lnSpc>
                        <a:spcAft>
                          <a:spcPts val="0"/>
                        </a:spcAft>
                      </a:pPr>
                      <a:endParaRPr lang="en-US" sz="2800" kern="100">
                        <a:effectLst/>
                        <a:latin typeface="Times New Roman" pitchFamily="18" charset="0"/>
                        <a:ea typeface="Arial"/>
                        <a:cs typeface="Times New Roman" pitchFamily="18" charset="0"/>
                      </a:endParaRPr>
                    </a:p>
                    <a:p>
                      <a:pPr algn="ctr">
                        <a:lnSpc>
                          <a:spcPct val="100000"/>
                        </a:lnSpc>
                        <a:spcAft>
                          <a:spcPts val="0"/>
                        </a:spcAft>
                      </a:pPr>
                      <a:endParaRPr lang="en-US" sz="2800" kern="100">
                        <a:effectLst/>
                        <a:latin typeface="Times New Roman" pitchFamily="18" charset="0"/>
                        <a:ea typeface="Arial"/>
                        <a:cs typeface="Times New Roman" pitchFamily="18" charset="0"/>
                      </a:endParaRPr>
                    </a:p>
                    <a:p>
                      <a:pPr algn="ctr">
                        <a:lnSpc>
                          <a:spcPct val="100000"/>
                        </a:lnSpc>
                        <a:spcAft>
                          <a:spcPts val="0"/>
                        </a:spcAft>
                      </a:pPr>
                      <a:endParaRPr lang="en-US" sz="2800" kern="100">
                        <a:effectLst/>
                        <a:latin typeface="Times New Roman" pitchFamily="18" charset="0"/>
                        <a:ea typeface="Arial"/>
                        <a:cs typeface="Times New Roman" pitchFamily="18" charset="0"/>
                      </a:endParaRPr>
                    </a:p>
                    <a:p>
                      <a:pPr algn="ctr">
                        <a:lnSpc>
                          <a:spcPct val="100000"/>
                        </a:lnSpc>
                        <a:spcAft>
                          <a:spcPts val="0"/>
                        </a:spcAft>
                      </a:pPr>
                      <a:endParaRPr lang="en-US" sz="2800" kern="100">
                        <a:effectLst/>
                        <a:latin typeface="Times New Roman" pitchFamily="18" charset="0"/>
                        <a:ea typeface="Arial"/>
                        <a:cs typeface="Times New Roman" pitchFamily="18" charset="0"/>
                      </a:endParaRPr>
                    </a:p>
                    <a:p>
                      <a:pPr algn="ctr">
                        <a:lnSpc>
                          <a:spcPct val="100000"/>
                        </a:lnSpc>
                        <a:spcAft>
                          <a:spcPts val="0"/>
                        </a:spcAft>
                      </a:pPr>
                      <a:endParaRPr lang="en-US" sz="2800" kern="100">
                        <a:effectLst/>
                        <a:latin typeface="Times New Roman" pitchFamily="18" charset="0"/>
                        <a:ea typeface="Arial"/>
                        <a:cs typeface="Times New Roman" pitchFamily="18" charset="0"/>
                      </a:endParaRPr>
                    </a:p>
                  </a:txBody>
                  <a:tcPr marL="68580" marR="68580" marT="0" marB="0" anchor="ctr">
                    <a:solidFill>
                      <a:schemeClr val="bg1"/>
                    </a:solidFill>
                  </a:tcPr>
                </a:tc>
                <a:tc hMerge="1">
                  <a:txBody>
                    <a:bodyPr/>
                    <a:lstStyle/>
                    <a:p>
                      <a:endParaRPr lang="en-US"/>
                    </a:p>
                  </a:txBody>
                  <a:tcPr/>
                </a:tc>
                <a:extLst>
                  <a:ext uri="{0D108BD9-81ED-4DB2-BD59-A6C34878D82A}">
                    <a16:rowId xmlns:a16="http://schemas.microsoft.com/office/drawing/2014/main" val="10001"/>
                  </a:ext>
                </a:extLst>
              </a:tr>
            </a:tbl>
          </a:graphicData>
        </a:graphic>
      </p:graphicFrame>
      <p:sp>
        <p:nvSpPr>
          <p:cNvPr id="11" name="Rectangle 10"/>
          <p:cNvSpPr/>
          <p:nvPr/>
        </p:nvSpPr>
        <p:spPr>
          <a:xfrm>
            <a:off x="3389587" y="1932257"/>
            <a:ext cx="5501186" cy="2677656"/>
          </a:xfrm>
          <a:prstGeom prst="rect">
            <a:avLst/>
          </a:prstGeom>
        </p:spPr>
        <p:txBody>
          <a:bodyPr wrap="square">
            <a:spAutoFit/>
          </a:bodyPr>
          <a:lstStyle/>
          <a:p>
            <a:r>
              <a:rPr lang="vi-VN" sz="2800">
                <a:latin typeface="+mj-lt"/>
              </a:rPr>
              <a:t>Qua việc miêu tả hai nhân vật Hi</a:t>
            </a:r>
            <a:r>
              <a:rPr lang="en-US" sz="2800">
                <a:latin typeface="Times New Roman" pitchFamily="18" charset="0"/>
                <a:cs typeface="Times New Roman" pitchFamily="18" charset="0"/>
              </a:rPr>
              <a:t>ề</a:t>
            </a:r>
            <a:r>
              <a:rPr lang="vi-VN" sz="2800">
                <a:latin typeface="+mj-lt"/>
              </a:rPr>
              <a:t>n - Hoài, nhà văn Đỗ Chu đã thể hiện cách nhìn cuộc sống, con người: Nhân ái, đôn hậu, đề cao tình yêu thương, vị tha vì thái độ tôn trọng quy</a:t>
            </a:r>
            <a:r>
              <a:rPr lang="en-US" sz="2800">
                <a:latin typeface="Times New Roman" pitchFamily="18" charset="0"/>
                <a:cs typeface="Times New Roman" pitchFamily="18" charset="0"/>
              </a:rPr>
              <a:t>ề</a:t>
            </a:r>
            <a:r>
              <a:rPr lang="vi-VN" sz="2800">
                <a:latin typeface="+mj-lt"/>
              </a:rPr>
              <a:t>n sống của mọi sinh vật.</a:t>
            </a:r>
            <a:endParaRPr lang="en-US" sz="2800">
              <a:latin typeface="+mj-lt"/>
            </a:endParaRPr>
          </a:p>
        </p:txBody>
      </p:sp>
    </p:spTree>
    <p:extLst>
      <p:ext uri="{BB962C8B-B14F-4D97-AF65-F5344CB8AC3E}">
        <p14:creationId xmlns:p14="http://schemas.microsoft.com/office/powerpoint/2010/main" val="42855415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1"/>
                                        </p:tgtEl>
                                        <p:attrNameLst>
                                          <p:attrName>style.visibility</p:attrName>
                                        </p:attrNameLst>
                                      </p:cBhvr>
                                      <p:to>
                                        <p:strVal val="visible"/>
                                      </p:to>
                                    </p:set>
                                    <p:anim calcmode="lin" valueType="num">
                                      <p:cBhvr additive="base">
                                        <p:cTn id="13" dur="500" fill="hold"/>
                                        <p:tgtEl>
                                          <p:spTgt spid="51"/>
                                        </p:tgtEl>
                                        <p:attrNameLst>
                                          <p:attrName>ppt_x</p:attrName>
                                        </p:attrNameLst>
                                      </p:cBhvr>
                                      <p:tavLst>
                                        <p:tav tm="0">
                                          <p:val>
                                            <p:strVal val="#ppt_x"/>
                                          </p:val>
                                        </p:tav>
                                        <p:tav tm="100000">
                                          <p:val>
                                            <p:strVal val="#ppt_x"/>
                                          </p:val>
                                        </p:tav>
                                      </p:tavLst>
                                    </p:anim>
                                    <p:anim calcmode="lin" valueType="num">
                                      <p:cBhvr additive="base">
                                        <p:cTn id="14"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071947" y="136260"/>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2" name="Table 1"/>
          <p:cNvGraphicFramePr>
            <a:graphicFrameLocks noGrp="1"/>
          </p:cNvGraphicFramePr>
          <p:nvPr>
            <p:extLst>
              <p:ext uri="{D42A27DB-BD31-4B8C-83A1-F6EECF244321}">
                <p14:modId xmlns:p14="http://schemas.microsoft.com/office/powerpoint/2010/main" val="4091596000"/>
              </p:ext>
            </p:extLst>
          </p:nvPr>
        </p:nvGraphicFramePr>
        <p:xfrm>
          <a:off x="266243" y="139505"/>
          <a:ext cx="8677400" cy="4706815"/>
        </p:xfrm>
        <a:graphic>
          <a:graphicData uri="http://schemas.openxmlformats.org/drawingml/2006/table">
            <a:tbl>
              <a:tblPr firstRow="1" firstCol="1" bandRow="1">
                <a:tableStyleId>{F8A1D70A-80F9-484A-8B8E-2BCB4BE3E7FB}</a:tableStyleId>
              </a:tblPr>
              <a:tblGrid>
                <a:gridCol w="1231481">
                  <a:extLst>
                    <a:ext uri="{9D8B030D-6E8A-4147-A177-3AD203B41FA5}">
                      <a16:colId xmlns:a16="http://schemas.microsoft.com/office/drawing/2014/main" val="20000"/>
                    </a:ext>
                  </a:extLst>
                </a:gridCol>
                <a:gridCol w="1180643">
                  <a:extLst>
                    <a:ext uri="{9D8B030D-6E8A-4147-A177-3AD203B41FA5}">
                      <a16:colId xmlns:a16="http://schemas.microsoft.com/office/drawing/2014/main" val="20001"/>
                    </a:ext>
                  </a:extLst>
                </a:gridCol>
                <a:gridCol w="2822028">
                  <a:extLst>
                    <a:ext uri="{9D8B030D-6E8A-4147-A177-3AD203B41FA5}">
                      <a16:colId xmlns:a16="http://schemas.microsoft.com/office/drawing/2014/main" val="20002"/>
                    </a:ext>
                  </a:extLst>
                </a:gridCol>
                <a:gridCol w="3443248">
                  <a:extLst>
                    <a:ext uri="{9D8B030D-6E8A-4147-A177-3AD203B41FA5}">
                      <a16:colId xmlns:a16="http://schemas.microsoft.com/office/drawing/2014/main" val="20003"/>
                    </a:ext>
                  </a:extLst>
                </a:gridCol>
              </a:tblGrid>
              <a:tr h="136191">
                <a:tc gridSpan="2">
                  <a:txBody>
                    <a:bodyPr/>
                    <a:lstStyle/>
                    <a:p>
                      <a:pPr algn="ctr">
                        <a:lnSpc>
                          <a:spcPct val="100000"/>
                        </a:lnSpc>
                        <a:spcAft>
                          <a:spcPts val="0"/>
                        </a:spcAft>
                      </a:pPr>
                      <a:r>
                        <a:rPr lang="vi-VN" sz="1200" b="1" kern="100">
                          <a:effectLst/>
                          <a:latin typeface="Times New Roman" pitchFamily="18" charset="0"/>
                          <a:cs typeface="Times New Roman" pitchFamily="18" charset="0"/>
                        </a:rPr>
                        <a:t>Bình diện so sánh</a:t>
                      </a:r>
                      <a:endParaRPr lang="en-US" sz="1200" b="1" kern="100">
                        <a:effectLst/>
                        <a:latin typeface="Times New Roman" pitchFamily="18" charset="0"/>
                        <a:ea typeface="Arial"/>
                        <a:cs typeface="Times New Roman" pitchFamily="18" charset="0"/>
                      </a:endParaRPr>
                    </a:p>
                  </a:txBody>
                  <a:tcPr marL="22854" marR="22854" marT="0" marB="0">
                    <a:solidFill>
                      <a:schemeClr val="bg1">
                        <a:lumMod val="85000"/>
                      </a:schemeClr>
                    </a:solidFill>
                  </a:tcPr>
                </a:tc>
                <a:tc hMerge="1">
                  <a:txBody>
                    <a:bodyPr/>
                    <a:lstStyle/>
                    <a:p>
                      <a:endParaRPr lang="en-US"/>
                    </a:p>
                  </a:txBody>
                  <a:tcPr/>
                </a:tc>
                <a:tc>
                  <a:txBody>
                    <a:bodyPr/>
                    <a:lstStyle/>
                    <a:p>
                      <a:pPr algn="ctr">
                        <a:lnSpc>
                          <a:spcPct val="100000"/>
                        </a:lnSpc>
                        <a:spcAft>
                          <a:spcPts val="0"/>
                        </a:spcAft>
                      </a:pPr>
                      <a:r>
                        <a:rPr lang="vi-VN" sz="1200" b="1" kern="100">
                          <a:effectLst/>
                          <a:latin typeface="Times New Roman" pitchFamily="18" charset="0"/>
                          <a:cs typeface="Times New Roman" pitchFamily="18" charset="0"/>
                        </a:rPr>
                        <a:t>Nhân vật Hi</a:t>
                      </a:r>
                      <a:r>
                        <a:rPr lang="en-US" sz="1200" b="1" kern="100">
                          <a:effectLst/>
                          <a:latin typeface="Times New Roman" pitchFamily="18" charset="0"/>
                          <a:cs typeface="Times New Roman" pitchFamily="18" charset="0"/>
                        </a:rPr>
                        <a:t>ề</a:t>
                      </a:r>
                      <a:r>
                        <a:rPr lang="vi-VN" sz="1200" b="1" kern="100">
                          <a:effectLst/>
                          <a:latin typeface="Times New Roman" pitchFamily="18" charset="0"/>
                          <a:cs typeface="Times New Roman" pitchFamily="18" charset="0"/>
                        </a:rPr>
                        <a:t>n</a:t>
                      </a:r>
                      <a:endParaRPr lang="en-US" sz="1200" b="1" kern="100">
                        <a:effectLst/>
                        <a:latin typeface="Times New Roman" pitchFamily="18" charset="0"/>
                        <a:ea typeface="Arial"/>
                        <a:cs typeface="Times New Roman" pitchFamily="18" charset="0"/>
                      </a:endParaRPr>
                    </a:p>
                  </a:txBody>
                  <a:tcPr marL="22854" marR="22854" marT="0" marB="0">
                    <a:solidFill>
                      <a:schemeClr val="bg1">
                        <a:lumMod val="85000"/>
                      </a:schemeClr>
                    </a:solidFill>
                  </a:tcPr>
                </a:tc>
                <a:tc>
                  <a:txBody>
                    <a:bodyPr/>
                    <a:lstStyle/>
                    <a:p>
                      <a:pPr algn="ctr">
                        <a:lnSpc>
                          <a:spcPct val="100000"/>
                        </a:lnSpc>
                        <a:spcAft>
                          <a:spcPts val="0"/>
                        </a:spcAft>
                      </a:pPr>
                      <a:r>
                        <a:rPr lang="vi-VN" sz="1200" b="1" kern="100">
                          <a:effectLst/>
                          <a:latin typeface="Times New Roman" pitchFamily="18" charset="0"/>
                          <a:cs typeface="Times New Roman" pitchFamily="18" charset="0"/>
                        </a:rPr>
                        <a:t>Nhân vật Hoài</a:t>
                      </a:r>
                      <a:endParaRPr lang="en-US" sz="1200" b="1" kern="100">
                        <a:effectLst/>
                        <a:latin typeface="Times New Roman" pitchFamily="18" charset="0"/>
                        <a:ea typeface="Arial"/>
                        <a:cs typeface="Times New Roman" pitchFamily="18" charset="0"/>
                      </a:endParaRPr>
                    </a:p>
                  </a:txBody>
                  <a:tcPr marL="22854" marR="22854" marT="0" marB="0">
                    <a:solidFill>
                      <a:schemeClr val="bg1">
                        <a:lumMod val="85000"/>
                      </a:schemeClr>
                    </a:solidFill>
                  </a:tcPr>
                </a:tc>
                <a:extLst>
                  <a:ext uri="{0D108BD9-81ED-4DB2-BD59-A6C34878D82A}">
                    <a16:rowId xmlns:a16="http://schemas.microsoft.com/office/drawing/2014/main" val="10000"/>
                  </a:ext>
                </a:extLst>
              </a:tr>
              <a:tr h="272381">
                <a:tc rowSpan="2">
                  <a:txBody>
                    <a:bodyPr/>
                    <a:lstStyle/>
                    <a:p>
                      <a:pPr algn="just">
                        <a:lnSpc>
                          <a:spcPct val="100000"/>
                        </a:lnSpc>
                        <a:spcAft>
                          <a:spcPts val="0"/>
                        </a:spcAft>
                      </a:pPr>
                      <a:r>
                        <a:rPr lang="vi-VN" sz="1200" b="1" kern="100">
                          <a:effectLst/>
                          <a:latin typeface="Times New Roman" pitchFamily="18" charset="0"/>
                          <a:cs typeface="Times New Roman" pitchFamily="18" charset="0"/>
                        </a:rPr>
                        <a:t>Điểm giống nhau</a:t>
                      </a:r>
                      <a:endParaRPr lang="en-US" sz="1200" b="1" kern="100">
                        <a:effectLst/>
                        <a:latin typeface="Times New Roman" pitchFamily="18" charset="0"/>
                        <a:ea typeface="Arial"/>
                        <a:cs typeface="Times New Roman" pitchFamily="18" charset="0"/>
                      </a:endParaRPr>
                    </a:p>
                  </a:txBody>
                  <a:tcPr marL="22854" marR="22854" marT="0" marB="0" anchor="ctr">
                    <a:solidFill>
                      <a:schemeClr val="bg1">
                        <a:lumMod val="85000"/>
                      </a:schemeClr>
                    </a:solidFill>
                  </a:tcPr>
                </a:tc>
                <a:tc>
                  <a:txBody>
                    <a:bodyPr/>
                    <a:lstStyle/>
                    <a:p>
                      <a:pPr algn="just">
                        <a:lnSpc>
                          <a:spcPct val="100000"/>
                        </a:lnSpc>
                        <a:spcAft>
                          <a:spcPts val="0"/>
                        </a:spcAft>
                      </a:pPr>
                      <a:r>
                        <a:rPr lang="vi-VN" sz="1200" kern="100">
                          <a:effectLst/>
                          <a:latin typeface="Times New Roman" pitchFamily="18" charset="0"/>
                          <a:cs typeface="Times New Roman" pitchFamily="18" charset="0"/>
                        </a:rPr>
                        <a:t>Về tình cảm</a:t>
                      </a:r>
                      <a:endParaRPr lang="en-US" sz="1200" kern="100">
                        <a:effectLst/>
                        <a:latin typeface="Times New Roman" pitchFamily="18" charset="0"/>
                        <a:ea typeface="Arial"/>
                        <a:cs typeface="Times New Roman" pitchFamily="18" charset="0"/>
                      </a:endParaRPr>
                    </a:p>
                  </a:txBody>
                  <a:tcPr marL="22854" marR="22854" marT="0" marB="0" anchor="ctr">
                    <a:solidFill>
                      <a:schemeClr val="accent6">
                        <a:lumMod val="75000"/>
                      </a:schemeClr>
                    </a:solidFill>
                  </a:tcPr>
                </a:tc>
                <a:tc gridSpan="2">
                  <a:txBody>
                    <a:bodyPr/>
                    <a:lstStyle/>
                    <a:p>
                      <a:pPr algn="just">
                        <a:lnSpc>
                          <a:spcPct val="100000"/>
                        </a:lnSpc>
                        <a:spcAft>
                          <a:spcPts val="0"/>
                        </a:spcAft>
                      </a:pPr>
                      <a:r>
                        <a:rPr lang="vi-VN" sz="1200" kern="100">
                          <a:effectLst/>
                          <a:latin typeface="Times New Roman" pitchFamily="18" charset="0"/>
                          <a:cs typeface="Times New Roman" pitchFamily="18" charset="0"/>
                        </a:rPr>
                        <a:t>Yêu thích vẻ đẹp của chim </a:t>
                      </a:r>
                      <a:r>
                        <a:rPr lang="en-US" sz="1200" kern="100">
                          <a:effectLst/>
                          <a:latin typeface="Times New Roman" pitchFamily="18" charset="0"/>
                          <a:cs typeface="Times New Roman" pitchFamily="18" charset="0"/>
                        </a:rPr>
                        <a:t>bồ</a:t>
                      </a:r>
                      <a:r>
                        <a:rPr lang="vi-VN" sz="1200" kern="100">
                          <a:effectLst/>
                          <a:latin typeface="Times New Roman" pitchFamily="18" charset="0"/>
                          <a:cs typeface="Times New Roman" pitchFamily="18" charset="0"/>
                        </a:rPr>
                        <a:t>ng chanh đỏ (ra đầm nước hàng ngày để ngắm nhìn đôi chim bồng chanh).</a:t>
                      </a:r>
                      <a:endParaRPr lang="en-US" sz="1200" kern="100">
                        <a:effectLst/>
                        <a:latin typeface="Times New Roman" pitchFamily="18" charset="0"/>
                        <a:ea typeface="Arial"/>
                        <a:cs typeface="Times New Roman" pitchFamily="18" charset="0"/>
                      </a:endParaRPr>
                    </a:p>
                  </a:txBody>
                  <a:tcPr marL="22854" marR="22854" marT="0" marB="0">
                    <a:solidFill>
                      <a:schemeClr val="bg1"/>
                    </a:solidFill>
                  </a:tcPr>
                </a:tc>
                <a:tc hMerge="1">
                  <a:txBody>
                    <a:bodyPr/>
                    <a:lstStyle/>
                    <a:p>
                      <a:endParaRPr lang="en-US"/>
                    </a:p>
                  </a:txBody>
                  <a:tcPr/>
                </a:tc>
                <a:extLst>
                  <a:ext uri="{0D108BD9-81ED-4DB2-BD59-A6C34878D82A}">
                    <a16:rowId xmlns:a16="http://schemas.microsoft.com/office/drawing/2014/main" val="10001"/>
                  </a:ext>
                </a:extLst>
              </a:tr>
              <a:tr h="408572">
                <a:tc vMerge="1">
                  <a:txBody>
                    <a:bodyPr/>
                    <a:lstStyle/>
                    <a:p>
                      <a:endParaRPr lang="en-US"/>
                    </a:p>
                  </a:txBody>
                  <a:tcPr/>
                </a:tc>
                <a:tc>
                  <a:txBody>
                    <a:bodyPr/>
                    <a:lstStyle/>
                    <a:p>
                      <a:pPr algn="just">
                        <a:lnSpc>
                          <a:spcPct val="100000"/>
                        </a:lnSpc>
                        <a:spcAft>
                          <a:spcPts val="0"/>
                        </a:spcAft>
                      </a:pPr>
                      <a:r>
                        <a:rPr lang="vi-VN" sz="1200" kern="100">
                          <a:effectLst/>
                          <a:latin typeface="Times New Roman" pitchFamily="18" charset="0"/>
                          <a:cs typeface="Times New Roman" pitchFamily="18" charset="0"/>
                        </a:rPr>
                        <a:t>về suy nghĩ và hành động</a:t>
                      </a:r>
                      <a:endParaRPr lang="en-US" sz="1200" kern="100">
                        <a:effectLst/>
                        <a:latin typeface="Times New Roman" pitchFamily="18" charset="0"/>
                        <a:ea typeface="Arial"/>
                        <a:cs typeface="Times New Roman" pitchFamily="18" charset="0"/>
                      </a:endParaRPr>
                    </a:p>
                  </a:txBody>
                  <a:tcPr marL="22854" marR="22854" marT="0" marB="0" anchor="ctr">
                    <a:solidFill>
                      <a:schemeClr val="accent6">
                        <a:lumMod val="75000"/>
                      </a:schemeClr>
                    </a:solidFill>
                  </a:tcPr>
                </a:tc>
                <a:tc gridSpan="2">
                  <a:txBody>
                    <a:bodyPr/>
                    <a:lstStyle/>
                    <a:p>
                      <a:pPr algn="just">
                        <a:lnSpc>
                          <a:spcPct val="100000"/>
                        </a:lnSpc>
                        <a:spcAft>
                          <a:spcPts val="0"/>
                        </a:spcAft>
                      </a:pPr>
                      <a:r>
                        <a:rPr lang="vi-VN" sz="1200" kern="100">
                          <a:effectLst/>
                          <a:latin typeface="Times New Roman" pitchFamily="18" charset="0"/>
                          <a:cs typeface="Times New Roman" pitchFamily="18" charset="0"/>
                        </a:rPr>
                        <a:t>Ý định ban đầu là bằng mọi cách phải sở hữu được loài chim q</a:t>
                      </a:r>
                      <a:r>
                        <a:rPr lang="en-US" sz="1200" kern="100">
                          <a:effectLst/>
                          <a:latin typeface="Times New Roman" pitchFamily="18" charset="0"/>
                          <a:cs typeface="Times New Roman" pitchFamily="18" charset="0"/>
                        </a:rPr>
                        <a:t>uý</a:t>
                      </a:r>
                      <a:r>
                        <a:rPr lang="vi-VN" sz="1200" kern="100">
                          <a:effectLst/>
                          <a:latin typeface="Times New Roman" pitchFamily="18" charset="0"/>
                          <a:cs typeface="Times New Roman" pitchFamily="18" charset="0"/>
                        </a:rPr>
                        <a:t> này (thể hiện qua quá trình anh Hi</a:t>
                      </a:r>
                      <a:r>
                        <a:rPr lang="en-US" sz="1200" kern="100">
                          <a:effectLst/>
                          <a:latin typeface="Times New Roman" pitchFamily="18" charset="0"/>
                          <a:cs typeface="Times New Roman" pitchFamily="18" charset="0"/>
                        </a:rPr>
                        <a:t>ề</a:t>
                      </a:r>
                      <a:r>
                        <a:rPr lang="vi-VN" sz="1200" kern="100">
                          <a:effectLst/>
                          <a:latin typeface="Times New Roman" pitchFamily="18" charset="0"/>
                          <a:cs typeface="Times New Roman" pitchFamily="18" charset="0"/>
                        </a:rPr>
                        <a:t>n và Hoài kết hợp với nhau để tìm bắt đôi b</a:t>
                      </a:r>
                      <a:r>
                        <a:rPr lang="en-US" sz="1200" kern="100">
                          <a:effectLst/>
                          <a:latin typeface="Times New Roman" pitchFamily="18" charset="0"/>
                          <a:cs typeface="Times New Roman" pitchFamily="18" charset="0"/>
                        </a:rPr>
                        <a:t>ồ</a:t>
                      </a:r>
                      <a:r>
                        <a:rPr lang="vi-VN" sz="1200" kern="100">
                          <a:effectLst/>
                          <a:latin typeface="Times New Roman" pitchFamily="18" charset="0"/>
                          <a:cs typeface="Times New Roman" pitchFamily="18" charset="0"/>
                        </a:rPr>
                        <a:t>ng chanh đỏ trong đêm).</a:t>
                      </a:r>
                      <a:endParaRPr lang="en-US" sz="1200" kern="100">
                        <a:effectLst/>
                        <a:latin typeface="Times New Roman" pitchFamily="18" charset="0"/>
                        <a:ea typeface="Arial"/>
                        <a:cs typeface="Times New Roman" pitchFamily="18" charset="0"/>
                      </a:endParaRPr>
                    </a:p>
                  </a:txBody>
                  <a:tcPr marL="22854" marR="22854" marT="0" marB="0">
                    <a:solidFill>
                      <a:schemeClr val="bg1"/>
                    </a:solidFill>
                  </a:tcPr>
                </a:tc>
                <a:tc hMerge="1">
                  <a:txBody>
                    <a:bodyPr/>
                    <a:lstStyle/>
                    <a:p>
                      <a:endParaRPr lang="en-US"/>
                    </a:p>
                  </a:txBody>
                  <a:tcPr/>
                </a:tc>
                <a:extLst>
                  <a:ext uri="{0D108BD9-81ED-4DB2-BD59-A6C34878D82A}">
                    <a16:rowId xmlns:a16="http://schemas.microsoft.com/office/drawing/2014/main" val="10002"/>
                  </a:ext>
                </a:extLst>
              </a:tr>
              <a:tr h="1361906">
                <a:tc rowSpan="2">
                  <a:txBody>
                    <a:bodyPr/>
                    <a:lstStyle/>
                    <a:p>
                      <a:pPr algn="just">
                        <a:lnSpc>
                          <a:spcPct val="100000"/>
                        </a:lnSpc>
                        <a:spcAft>
                          <a:spcPts val="0"/>
                        </a:spcAft>
                      </a:pPr>
                      <a:r>
                        <a:rPr lang="vi-VN" sz="1200" b="1" kern="100">
                          <a:effectLst/>
                          <a:latin typeface="Times New Roman" pitchFamily="18" charset="0"/>
                          <a:cs typeface="Times New Roman" pitchFamily="18" charset="0"/>
                        </a:rPr>
                        <a:t>Điểm khác nhau</a:t>
                      </a:r>
                      <a:endParaRPr lang="en-US" sz="1200" b="1" kern="100">
                        <a:effectLst/>
                        <a:latin typeface="Times New Roman" pitchFamily="18" charset="0"/>
                        <a:ea typeface="Arial"/>
                        <a:cs typeface="Times New Roman" pitchFamily="18" charset="0"/>
                      </a:endParaRPr>
                    </a:p>
                  </a:txBody>
                  <a:tcPr marL="22854" marR="22854" marT="0" marB="0" anchor="ctr">
                    <a:solidFill>
                      <a:schemeClr val="bg1">
                        <a:lumMod val="85000"/>
                      </a:schemeClr>
                    </a:solidFill>
                  </a:tcPr>
                </a:tc>
                <a:tc>
                  <a:txBody>
                    <a:bodyPr/>
                    <a:lstStyle/>
                    <a:p>
                      <a:pPr algn="just">
                        <a:lnSpc>
                          <a:spcPct val="100000"/>
                        </a:lnSpc>
                        <a:spcAft>
                          <a:spcPts val="0"/>
                        </a:spcAft>
                      </a:pPr>
                      <a:r>
                        <a:rPr lang="vi-VN" sz="1200" kern="100">
                          <a:effectLst/>
                          <a:latin typeface="Times New Roman" pitchFamily="18" charset="0"/>
                          <a:cs typeface="Times New Roman" pitchFamily="18" charset="0"/>
                        </a:rPr>
                        <a:t>Về suy nghĩ</a:t>
                      </a:r>
                      <a:endParaRPr lang="en-US" sz="1200" kern="100">
                        <a:effectLst/>
                        <a:latin typeface="Times New Roman" pitchFamily="18" charset="0"/>
                        <a:ea typeface="Arial"/>
                        <a:cs typeface="Times New Roman" pitchFamily="18" charset="0"/>
                      </a:endParaRPr>
                    </a:p>
                  </a:txBody>
                  <a:tcPr marL="22854" marR="22854" marT="0" marB="0" anchor="ctr">
                    <a:solidFill>
                      <a:schemeClr val="accent6">
                        <a:lumMod val="75000"/>
                      </a:schemeClr>
                    </a:solidFill>
                  </a:tcPr>
                </a:tc>
                <a:tc>
                  <a:txBody>
                    <a:bodyPr/>
                    <a:lstStyle/>
                    <a:p>
                      <a:pPr algn="just">
                        <a:lnSpc>
                          <a:spcPct val="100000"/>
                        </a:lnSpc>
                        <a:spcAft>
                          <a:spcPts val="0"/>
                        </a:spcAft>
                      </a:pPr>
                      <a:r>
                        <a:rPr lang="vi-VN" sz="1200" kern="100">
                          <a:effectLst/>
                          <a:latin typeface="Times New Roman" pitchFamily="18" charset="0"/>
                          <a:cs typeface="Times New Roman" pitchFamily="18" charset="0"/>
                        </a:rPr>
                        <a:t>- Chín ch</a:t>
                      </a:r>
                      <a:r>
                        <a:rPr lang="en-US" sz="1200" kern="100">
                          <a:effectLst/>
                          <a:latin typeface="Times New Roman" pitchFamily="18" charset="0"/>
                          <a:cs typeface="Times New Roman" pitchFamily="18" charset="0"/>
                        </a:rPr>
                        <a:t>ắ</a:t>
                      </a:r>
                      <a:r>
                        <a:rPr lang="vi-VN" sz="1200" kern="100">
                          <a:effectLst/>
                          <a:latin typeface="Times New Roman" pitchFamily="18" charset="0"/>
                          <a:cs typeface="Times New Roman" pitchFamily="18" charset="0"/>
                        </a:rPr>
                        <a:t>n, ý thức về việc tôn trọng quyền tự do của đôi chim b</a:t>
                      </a:r>
                      <a:r>
                        <a:rPr lang="en-US" sz="1200" kern="100">
                          <a:effectLst/>
                          <a:latin typeface="Times New Roman" pitchFamily="18" charset="0"/>
                          <a:cs typeface="Times New Roman" pitchFamily="18" charset="0"/>
                        </a:rPr>
                        <a:t>ồ</a:t>
                      </a:r>
                      <a:r>
                        <a:rPr lang="vi-VN" sz="1200" kern="100">
                          <a:effectLst/>
                          <a:latin typeface="Times New Roman" pitchFamily="18" charset="0"/>
                          <a:cs typeface="Times New Roman" pitchFamily="18" charset="0"/>
                        </a:rPr>
                        <a:t>ng chanh.</a:t>
                      </a:r>
                      <a:endParaRPr lang="en-US" sz="1200" kern="100">
                        <a:effectLst/>
                        <a:latin typeface="Times New Roman" pitchFamily="18" charset="0"/>
                        <a:cs typeface="Times New Roman" pitchFamily="18" charset="0"/>
                      </a:endParaRPr>
                    </a:p>
                    <a:p>
                      <a:pPr algn="just">
                        <a:lnSpc>
                          <a:spcPct val="100000"/>
                        </a:lnSpc>
                        <a:spcAft>
                          <a:spcPts val="0"/>
                        </a:spcAft>
                      </a:pPr>
                      <a:r>
                        <a:rPr lang="vi-VN" sz="1200" kern="100">
                          <a:effectLst/>
                          <a:latin typeface="Times New Roman" pitchFamily="18" charset="0"/>
                          <a:cs typeface="Times New Roman" pitchFamily="18" charset="0"/>
                        </a:rPr>
                        <a:t>- Luôn băn khoăn về việc không biết vợ chồng bồng chanh đỏ có quay về t</a:t>
                      </a:r>
                      <a:r>
                        <a:rPr lang="en-US" sz="1200" kern="100">
                          <a:effectLst/>
                          <a:latin typeface="Times New Roman" pitchFamily="18" charset="0"/>
                          <a:cs typeface="Times New Roman" pitchFamily="18" charset="0"/>
                        </a:rPr>
                        <a:t>ổ</a:t>
                      </a:r>
                      <a:r>
                        <a:rPr lang="vi-VN" sz="1200" kern="100">
                          <a:effectLst/>
                          <a:latin typeface="Times New Roman" pitchFamily="18" charset="0"/>
                          <a:cs typeface="Times New Roman" pitchFamily="18" charset="0"/>
                        </a:rPr>
                        <a:t> cũ hay không.</a:t>
                      </a:r>
                      <a:endParaRPr lang="en-US" sz="1200" kern="100">
                        <a:effectLst/>
                        <a:latin typeface="Times New Roman" pitchFamily="18" charset="0"/>
                        <a:cs typeface="Times New Roman" pitchFamily="18" charset="0"/>
                      </a:endParaRPr>
                    </a:p>
                    <a:p>
                      <a:pPr algn="just">
                        <a:lnSpc>
                          <a:spcPct val="100000"/>
                        </a:lnSpc>
                        <a:spcAft>
                          <a:spcPts val="0"/>
                        </a:spcAft>
                      </a:pPr>
                      <a:r>
                        <a:rPr lang="vi-VN" sz="1200" kern="100">
                          <a:effectLst/>
                          <a:latin typeface="Times New Roman" pitchFamily="18" charset="0"/>
                          <a:cs typeface="Times New Roman" pitchFamily="18" charset="0"/>
                        </a:rPr>
                        <a:t>- Có ý thức tôn trọng sự tự do của các loài chim, trong sự yêu thương có sự hiểu biết.</a:t>
                      </a:r>
                      <a:endParaRPr lang="en-US" sz="1200" kern="100">
                        <a:effectLst/>
                        <a:latin typeface="Times New Roman" pitchFamily="18" charset="0"/>
                        <a:ea typeface="Arial"/>
                        <a:cs typeface="Times New Roman" pitchFamily="18" charset="0"/>
                      </a:endParaRPr>
                    </a:p>
                  </a:txBody>
                  <a:tcPr marL="22854" marR="22854" marT="0" marB="0">
                    <a:solidFill>
                      <a:schemeClr val="bg1"/>
                    </a:solidFill>
                  </a:tcPr>
                </a:tc>
                <a:tc>
                  <a:txBody>
                    <a:bodyPr/>
                    <a:lstStyle/>
                    <a:p>
                      <a:pPr algn="just">
                        <a:lnSpc>
                          <a:spcPct val="100000"/>
                        </a:lnSpc>
                        <a:spcAft>
                          <a:spcPts val="0"/>
                        </a:spcAft>
                      </a:pPr>
                      <a:r>
                        <a:rPr lang="vi-VN" sz="1200" kern="100">
                          <a:effectLst/>
                          <a:latin typeface="Times New Roman" pitchFamily="18" charset="0"/>
                          <a:cs typeface="Times New Roman" pitchFamily="18" charset="0"/>
                        </a:rPr>
                        <a:t>- Trẻ con, bướng bỉnh, ấm ức việc anh Hi</a:t>
                      </a:r>
                      <a:r>
                        <a:rPr lang="en-US" sz="1200" kern="100">
                          <a:effectLst/>
                          <a:latin typeface="Times New Roman" pitchFamily="18" charset="0"/>
                          <a:cs typeface="Times New Roman" pitchFamily="18" charset="0"/>
                        </a:rPr>
                        <a:t>ề</a:t>
                      </a:r>
                      <a:r>
                        <a:rPr lang="vi-VN" sz="1200" kern="100">
                          <a:effectLst/>
                          <a:latin typeface="Times New Roman" pitchFamily="18" charset="0"/>
                          <a:cs typeface="Times New Roman" pitchFamily="18" charset="0"/>
                        </a:rPr>
                        <a:t>n trả chim b</a:t>
                      </a:r>
                      <a:r>
                        <a:rPr lang="en-US" sz="1200" kern="100">
                          <a:effectLst/>
                          <a:latin typeface="Times New Roman" pitchFamily="18" charset="0"/>
                          <a:cs typeface="Times New Roman" pitchFamily="18" charset="0"/>
                        </a:rPr>
                        <a:t>ồ</a:t>
                      </a:r>
                      <a:r>
                        <a:rPr lang="vi-VN" sz="1200" kern="100">
                          <a:effectLst/>
                          <a:latin typeface="Times New Roman" pitchFamily="18" charset="0"/>
                          <a:cs typeface="Times New Roman" pitchFamily="18" charset="0"/>
                        </a:rPr>
                        <a:t>ng chanh về t</a:t>
                      </a:r>
                      <a:r>
                        <a:rPr lang="en-US" sz="1200" kern="100">
                          <a:effectLst/>
                          <a:latin typeface="Times New Roman" pitchFamily="18" charset="0"/>
                          <a:cs typeface="Times New Roman" pitchFamily="18" charset="0"/>
                        </a:rPr>
                        <a:t>ổ</a:t>
                      </a:r>
                      <a:r>
                        <a:rPr lang="vi-VN" sz="1200" kern="100">
                          <a:effectLst/>
                          <a:latin typeface="Times New Roman" pitchFamily="18" charset="0"/>
                          <a:cs typeface="Times New Roman" pitchFamily="18" charset="0"/>
                        </a:rPr>
                        <a:t> khi vừa bắt được</a:t>
                      </a:r>
                      <a:r>
                        <a:rPr lang="en-US" sz="1200" kern="100">
                          <a:effectLst/>
                          <a:latin typeface="Times New Roman" pitchFamily="18" charset="0"/>
                          <a:cs typeface="Times New Roman" pitchFamily="18" charset="0"/>
                        </a:rPr>
                        <a:t>.</a:t>
                      </a:r>
                    </a:p>
                    <a:p>
                      <a:pPr algn="just">
                        <a:lnSpc>
                          <a:spcPct val="100000"/>
                        </a:lnSpc>
                        <a:spcAft>
                          <a:spcPts val="0"/>
                        </a:spcAft>
                      </a:pPr>
                      <a:r>
                        <a:rPr lang="vi-VN" sz="1200" kern="100">
                          <a:effectLst/>
                          <a:latin typeface="Times New Roman" pitchFamily="18" charset="0"/>
                          <a:cs typeface="Times New Roman" pitchFamily="18" charset="0"/>
                        </a:rPr>
                        <a:t>- Có kế hoạch bắt lại ch</a:t>
                      </a:r>
                      <a:r>
                        <a:rPr lang="en-US" sz="1200" kern="100">
                          <a:effectLst/>
                          <a:latin typeface="Times New Roman" pitchFamily="18" charset="0"/>
                          <a:cs typeface="Times New Roman" pitchFamily="18" charset="0"/>
                        </a:rPr>
                        <a:t>i</a:t>
                      </a:r>
                      <a:r>
                        <a:rPr lang="vi-VN" sz="1200" kern="100">
                          <a:effectLst/>
                          <a:latin typeface="Times New Roman" pitchFamily="18" charset="0"/>
                          <a:cs typeface="Times New Roman" pitchFamily="18" charset="0"/>
                        </a:rPr>
                        <a:t>m b</a:t>
                      </a:r>
                      <a:r>
                        <a:rPr lang="en-US" sz="1200" kern="100">
                          <a:effectLst/>
                          <a:latin typeface="Times New Roman" pitchFamily="18" charset="0"/>
                          <a:cs typeface="Times New Roman" pitchFamily="18" charset="0"/>
                        </a:rPr>
                        <a:t>ồ</a:t>
                      </a:r>
                      <a:r>
                        <a:rPr lang="vi-VN" sz="1200" kern="100">
                          <a:effectLst/>
                          <a:latin typeface="Times New Roman" pitchFamily="18" charset="0"/>
                          <a:cs typeface="Times New Roman" pitchFamily="18" charset="0"/>
                        </a:rPr>
                        <a:t>ng chanh chỉ để khoe với bạn bè.</a:t>
                      </a:r>
                      <a:endParaRPr lang="en-US" sz="1200" kern="100">
                        <a:effectLst/>
                        <a:latin typeface="Times New Roman" pitchFamily="18" charset="0"/>
                        <a:cs typeface="Times New Roman" pitchFamily="18" charset="0"/>
                      </a:endParaRPr>
                    </a:p>
                    <a:p>
                      <a:pPr algn="just">
                        <a:lnSpc>
                          <a:spcPct val="100000"/>
                        </a:lnSpc>
                        <a:spcAft>
                          <a:spcPts val="0"/>
                        </a:spcAft>
                      </a:pPr>
                      <a:r>
                        <a:rPr lang="vi-VN" sz="1200" kern="100">
                          <a:effectLst/>
                          <a:latin typeface="Times New Roman" pitchFamily="18" charset="0"/>
                          <a:cs typeface="Times New Roman" pitchFamily="18" charset="0"/>
                        </a:rPr>
                        <a:t>- Nhận ra sai lầm của mình, ân hận sau khi nghe anh Hi</a:t>
                      </a:r>
                      <a:r>
                        <a:rPr lang="en-US" sz="1200" kern="100">
                          <a:effectLst/>
                          <a:latin typeface="Times New Roman" pitchFamily="18" charset="0"/>
                          <a:cs typeface="Times New Roman" pitchFamily="18" charset="0"/>
                        </a:rPr>
                        <a:t>ề</a:t>
                      </a:r>
                      <a:r>
                        <a:rPr lang="vi-VN" sz="1200" kern="100">
                          <a:effectLst/>
                          <a:latin typeface="Times New Roman" pitchFamily="18" charset="0"/>
                          <a:cs typeface="Times New Roman" pitchFamily="18" charset="0"/>
                        </a:rPr>
                        <a:t>n phân tích lí do không nên bắt chim về nhà nuôi; nông nổi nhưng hướng thiện.</a:t>
                      </a:r>
                      <a:endParaRPr lang="en-US" sz="1200" kern="100">
                        <a:effectLst/>
                        <a:latin typeface="Times New Roman" pitchFamily="18" charset="0"/>
                        <a:ea typeface="Arial"/>
                        <a:cs typeface="Times New Roman" pitchFamily="18" charset="0"/>
                      </a:endParaRPr>
                    </a:p>
                  </a:txBody>
                  <a:tcPr marL="22854" marR="22854" marT="0" marB="0">
                    <a:solidFill>
                      <a:schemeClr val="bg1"/>
                    </a:solidFill>
                  </a:tcPr>
                </a:tc>
                <a:extLst>
                  <a:ext uri="{0D108BD9-81ED-4DB2-BD59-A6C34878D82A}">
                    <a16:rowId xmlns:a16="http://schemas.microsoft.com/office/drawing/2014/main" val="10003"/>
                  </a:ext>
                </a:extLst>
              </a:tr>
              <a:tr h="1656177">
                <a:tc vMerge="1">
                  <a:txBody>
                    <a:bodyPr/>
                    <a:lstStyle/>
                    <a:p>
                      <a:endParaRPr lang="en-US"/>
                    </a:p>
                  </a:txBody>
                  <a:tcPr/>
                </a:tc>
                <a:tc>
                  <a:txBody>
                    <a:bodyPr/>
                    <a:lstStyle/>
                    <a:p>
                      <a:pPr algn="just">
                        <a:lnSpc>
                          <a:spcPct val="100000"/>
                        </a:lnSpc>
                        <a:spcAft>
                          <a:spcPts val="0"/>
                        </a:spcAft>
                      </a:pPr>
                      <a:r>
                        <a:rPr lang="vi-VN" sz="1200" kern="100">
                          <a:effectLst/>
                          <a:latin typeface="Times New Roman" pitchFamily="18" charset="0"/>
                          <a:cs typeface="Times New Roman" pitchFamily="18" charset="0"/>
                        </a:rPr>
                        <a:t>Về hành động</a:t>
                      </a:r>
                      <a:endParaRPr lang="en-US" sz="1200" kern="100">
                        <a:effectLst/>
                        <a:latin typeface="Times New Roman" pitchFamily="18" charset="0"/>
                        <a:ea typeface="Arial"/>
                        <a:cs typeface="Times New Roman" pitchFamily="18" charset="0"/>
                      </a:endParaRPr>
                    </a:p>
                  </a:txBody>
                  <a:tcPr marL="22854" marR="22854" marT="0" marB="0" anchor="ctr">
                    <a:solidFill>
                      <a:schemeClr val="accent6">
                        <a:lumMod val="75000"/>
                      </a:schemeClr>
                    </a:solidFill>
                  </a:tcPr>
                </a:tc>
                <a:tc>
                  <a:txBody>
                    <a:bodyPr/>
                    <a:lstStyle/>
                    <a:p>
                      <a:pPr algn="just">
                        <a:lnSpc>
                          <a:spcPct val="100000"/>
                        </a:lnSpc>
                        <a:spcAft>
                          <a:spcPts val="0"/>
                        </a:spcAft>
                      </a:pPr>
                      <a:r>
                        <a:rPr lang="en-US" sz="1200" kern="100">
                          <a:effectLst/>
                          <a:latin typeface="Times New Roman" pitchFamily="18" charset="0"/>
                          <a:cs typeface="Times New Roman" pitchFamily="18" charset="0"/>
                        </a:rPr>
                        <a:t>- </a:t>
                      </a:r>
                      <a:r>
                        <a:rPr lang="vi-VN" sz="1200" kern="100">
                          <a:effectLst/>
                          <a:latin typeface="Times New Roman" pitchFamily="18" charset="0"/>
                          <a:cs typeface="Times New Roman" pitchFamily="18" charset="0"/>
                        </a:rPr>
                        <a:t>Gần như ngay lập tức trả chim bồng chanh về tổ cũ sau khi bắt được.</a:t>
                      </a:r>
                      <a:endParaRPr lang="en-US" sz="1200" kern="100">
                        <a:effectLst/>
                        <a:latin typeface="Times New Roman" pitchFamily="18" charset="0"/>
                        <a:cs typeface="Times New Roman" pitchFamily="18" charset="0"/>
                      </a:endParaRPr>
                    </a:p>
                    <a:p>
                      <a:pPr algn="just">
                        <a:lnSpc>
                          <a:spcPct val="100000"/>
                        </a:lnSpc>
                        <a:spcAft>
                          <a:spcPts val="0"/>
                        </a:spcAft>
                      </a:pPr>
                      <a:r>
                        <a:rPr lang="vi-VN" sz="1200" kern="100">
                          <a:effectLst/>
                          <a:latin typeface="Times New Roman" pitchFamily="18" charset="0"/>
                          <a:cs typeface="Times New Roman" pitchFamily="18" charset="0"/>
                        </a:rPr>
                        <a:t>- Có hành động quyết liệt trong việc ngăn cản Hoài bắt chim bồng chanh l</a:t>
                      </a:r>
                      <a:r>
                        <a:rPr lang="en-US" sz="1200" kern="100">
                          <a:effectLst/>
                          <a:latin typeface="Times New Roman" pitchFamily="18" charset="0"/>
                          <a:cs typeface="Times New Roman" pitchFamily="18" charset="0"/>
                        </a:rPr>
                        <a:t>ầ</a:t>
                      </a:r>
                      <a:r>
                        <a:rPr lang="vi-VN" sz="1200" kern="100">
                          <a:effectLst/>
                          <a:latin typeface="Times New Roman" pitchFamily="18" charset="0"/>
                          <a:cs typeface="Times New Roman" pitchFamily="18" charset="0"/>
                        </a:rPr>
                        <a:t>n hai.</a:t>
                      </a:r>
                      <a:endParaRPr lang="en-US" sz="1200" kern="100">
                        <a:effectLst/>
                        <a:latin typeface="Times New Roman" pitchFamily="18" charset="0"/>
                        <a:cs typeface="Times New Roman" pitchFamily="18" charset="0"/>
                      </a:endParaRPr>
                    </a:p>
                    <a:p>
                      <a:pPr algn="just">
                        <a:lnSpc>
                          <a:spcPct val="100000"/>
                        </a:lnSpc>
                        <a:spcAft>
                          <a:spcPts val="0"/>
                        </a:spcAft>
                      </a:pPr>
                      <a:r>
                        <a:rPr lang="en-US" sz="1200" kern="100">
                          <a:effectLst/>
                          <a:latin typeface="Times New Roman" pitchFamily="18" charset="0"/>
                          <a:cs typeface="Times New Roman" pitchFamily="18" charset="0"/>
                        </a:rPr>
                        <a:t>- </a:t>
                      </a:r>
                      <a:r>
                        <a:rPr lang="vi-VN" sz="1200" kern="100">
                          <a:effectLst/>
                          <a:latin typeface="Times New Roman" pitchFamily="18" charset="0"/>
                          <a:cs typeface="Times New Roman" pitchFamily="18" charset="0"/>
                        </a:rPr>
                        <a:t>Thả hết các chú chim mà mình từng nuôi nhốt trước khi lên đường nhập ngũ.</a:t>
                      </a:r>
                      <a:endParaRPr lang="en-US" sz="1200" kern="100">
                        <a:effectLst/>
                        <a:latin typeface="Times New Roman" pitchFamily="18" charset="0"/>
                        <a:cs typeface="Times New Roman" pitchFamily="18" charset="0"/>
                      </a:endParaRPr>
                    </a:p>
                    <a:p>
                      <a:pPr algn="just">
                        <a:lnSpc>
                          <a:spcPct val="100000"/>
                        </a:lnSpc>
                        <a:spcAft>
                          <a:spcPts val="0"/>
                        </a:spcAft>
                      </a:pPr>
                      <a:r>
                        <a:rPr lang="vi-VN" sz="1200" kern="100">
                          <a:effectLst/>
                          <a:latin typeface="Times New Roman" pitchFamily="18" charset="0"/>
                          <a:cs typeface="Times New Roman" pitchFamily="18" charset="0"/>
                        </a:rPr>
                        <a:t>- Hành động dứt khoát, cương quyết với sự yêu thương và bảo vệ sự tự do của loài vật.</a:t>
                      </a:r>
                      <a:endParaRPr lang="en-US" sz="1200" kern="100">
                        <a:effectLst/>
                        <a:latin typeface="Times New Roman" pitchFamily="18" charset="0"/>
                        <a:ea typeface="Arial"/>
                        <a:cs typeface="Times New Roman" pitchFamily="18" charset="0"/>
                      </a:endParaRPr>
                    </a:p>
                  </a:txBody>
                  <a:tcPr marL="22854" marR="22854" marT="0" marB="0">
                    <a:solidFill>
                      <a:schemeClr val="bg1"/>
                    </a:solidFill>
                  </a:tcPr>
                </a:tc>
                <a:tc>
                  <a:txBody>
                    <a:bodyPr/>
                    <a:lstStyle/>
                    <a:p>
                      <a:pPr algn="just">
                        <a:lnSpc>
                          <a:spcPct val="100000"/>
                        </a:lnSpc>
                        <a:spcAft>
                          <a:spcPts val="0"/>
                        </a:spcAft>
                      </a:pPr>
                      <a:r>
                        <a:rPr lang="vi-VN" sz="1200" kern="100">
                          <a:effectLst/>
                          <a:latin typeface="Times New Roman" pitchFamily="18" charset="0"/>
                          <a:cs typeface="Times New Roman" pitchFamily="18" charset="0"/>
                        </a:rPr>
                        <a:t>- Hăng hái đi bắt chim b</a:t>
                      </a:r>
                      <a:r>
                        <a:rPr lang="en-US" sz="1200" kern="100">
                          <a:effectLst/>
                          <a:latin typeface="Times New Roman" pitchFamily="18" charset="0"/>
                          <a:cs typeface="Times New Roman" pitchFamily="18" charset="0"/>
                        </a:rPr>
                        <a:t>ồ</a:t>
                      </a:r>
                      <a:r>
                        <a:rPr lang="vi-VN" sz="1200" kern="100">
                          <a:effectLst/>
                          <a:latin typeface="Times New Roman" pitchFamily="18" charset="0"/>
                          <a:cs typeface="Times New Roman" pitchFamily="18" charset="0"/>
                        </a:rPr>
                        <a:t>ng chanh với anh Hi</a:t>
                      </a:r>
                      <a:r>
                        <a:rPr lang="en-US" sz="1200" kern="100">
                          <a:effectLst/>
                          <a:latin typeface="Times New Roman" pitchFamily="18" charset="0"/>
                          <a:cs typeface="Times New Roman" pitchFamily="18" charset="0"/>
                        </a:rPr>
                        <a:t>ề</a:t>
                      </a:r>
                      <a:r>
                        <a:rPr lang="vi-VN" sz="1200" kern="100">
                          <a:effectLst/>
                          <a:latin typeface="Times New Roman" pitchFamily="18" charset="0"/>
                          <a:cs typeface="Times New Roman" pitchFamily="18" charset="0"/>
                        </a:rPr>
                        <a:t>n.</a:t>
                      </a:r>
                      <a:endParaRPr lang="en-US" sz="1200" kern="100">
                        <a:effectLst/>
                        <a:latin typeface="Times New Roman" pitchFamily="18" charset="0"/>
                        <a:cs typeface="Times New Roman" pitchFamily="18" charset="0"/>
                      </a:endParaRPr>
                    </a:p>
                    <a:p>
                      <a:pPr algn="just">
                        <a:lnSpc>
                          <a:spcPct val="100000"/>
                        </a:lnSpc>
                        <a:spcAft>
                          <a:spcPts val="0"/>
                        </a:spcAft>
                      </a:pPr>
                      <a:r>
                        <a:rPr lang="vi-VN" sz="1200" kern="100">
                          <a:effectLst/>
                          <a:latin typeface="Times New Roman" pitchFamily="18" charset="0"/>
                          <a:cs typeface="Times New Roman" pitchFamily="18" charset="0"/>
                        </a:rPr>
                        <a:t>- Không chấp nhận việc anh Hi</a:t>
                      </a:r>
                      <a:r>
                        <a:rPr lang="en-US" sz="1200" kern="100">
                          <a:effectLst/>
                          <a:latin typeface="Times New Roman" pitchFamily="18" charset="0"/>
                          <a:cs typeface="Times New Roman" pitchFamily="18" charset="0"/>
                        </a:rPr>
                        <a:t>ề</a:t>
                      </a:r>
                      <a:r>
                        <a:rPr lang="vi-VN" sz="1200" kern="100">
                          <a:effectLst/>
                          <a:latin typeface="Times New Roman" pitchFamily="18" charset="0"/>
                          <a:cs typeface="Times New Roman" pitchFamily="18" charset="0"/>
                        </a:rPr>
                        <a:t>n trả tự do cho chim b</a:t>
                      </a:r>
                      <a:r>
                        <a:rPr lang="en-US" sz="1200" kern="100">
                          <a:effectLst/>
                          <a:latin typeface="Times New Roman" pitchFamily="18" charset="0"/>
                          <a:cs typeface="Times New Roman" pitchFamily="18" charset="0"/>
                        </a:rPr>
                        <a:t>ồ</a:t>
                      </a:r>
                      <a:r>
                        <a:rPr lang="vi-VN" sz="1200" kern="100">
                          <a:effectLst/>
                          <a:latin typeface="Times New Roman" pitchFamily="18" charset="0"/>
                          <a:cs typeface="Times New Roman" pitchFamily="18" charset="0"/>
                        </a:rPr>
                        <a:t>ng chanh nên một mình đi bắt lại</a:t>
                      </a:r>
                      <a:r>
                        <a:rPr lang="en-US" sz="1200" kern="100">
                          <a:effectLst/>
                          <a:latin typeface="Times New Roman" pitchFamily="18" charset="0"/>
                          <a:cs typeface="Times New Roman" pitchFamily="18" charset="0"/>
                        </a:rPr>
                        <a:t>.</a:t>
                      </a:r>
                    </a:p>
                    <a:p>
                      <a:pPr algn="just">
                        <a:lnSpc>
                          <a:spcPct val="100000"/>
                        </a:lnSpc>
                        <a:spcAft>
                          <a:spcPts val="0"/>
                        </a:spcAft>
                      </a:pPr>
                      <a:r>
                        <a:rPr lang="en-US" sz="1200" kern="100">
                          <a:effectLst/>
                          <a:latin typeface="Times New Roman" pitchFamily="18" charset="0"/>
                          <a:cs typeface="Times New Roman" pitchFamily="18" charset="0"/>
                        </a:rPr>
                        <a:t>- </a:t>
                      </a:r>
                      <a:r>
                        <a:rPr lang="vi-VN" sz="1200" kern="100">
                          <a:effectLst/>
                          <a:latin typeface="Times New Roman" pitchFamily="18" charset="0"/>
                          <a:cs typeface="Times New Roman" pitchFamily="18" charset="0"/>
                        </a:rPr>
                        <a:t>Phản ứng khi bị anh Hi</a:t>
                      </a:r>
                      <a:r>
                        <a:rPr lang="en-US" sz="1200" kern="100">
                          <a:effectLst/>
                          <a:latin typeface="Times New Roman" pitchFamily="18" charset="0"/>
                          <a:cs typeface="Times New Roman" pitchFamily="18" charset="0"/>
                        </a:rPr>
                        <a:t>ề</a:t>
                      </a:r>
                      <a:r>
                        <a:rPr lang="vi-VN" sz="1200" kern="100">
                          <a:effectLst/>
                          <a:latin typeface="Times New Roman" pitchFamily="18" charset="0"/>
                          <a:cs typeface="Times New Roman" pitchFamily="18" charset="0"/>
                        </a:rPr>
                        <a:t>n phát hiện, ngăn cản.</a:t>
                      </a:r>
                      <a:endParaRPr lang="en-US" sz="1200" kern="100">
                        <a:effectLst/>
                        <a:latin typeface="Times New Roman" pitchFamily="18" charset="0"/>
                        <a:cs typeface="Times New Roman" pitchFamily="18" charset="0"/>
                      </a:endParaRPr>
                    </a:p>
                    <a:p>
                      <a:pPr algn="just">
                        <a:lnSpc>
                          <a:spcPct val="100000"/>
                        </a:lnSpc>
                        <a:spcAft>
                          <a:spcPts val="0"/>
                        </a:spcAft>
                      </a:pPr>
                      <a:r>
                        <a:rPr lang="vi-VN" sz="1200" kern="100">
                          <a:effectLst/>
                          <a:latin typeface="Times New Roman" pitchFamily="18" charset="0"/>
                          <a:cs typeface="Times New Roman" pitchFamily="18" charset="0"/>
                        </a:rPr>
                        <a:t>- Tự trách mình khi biết vì hai anh em mà đôi vợ chồng bồng chanh đỏ phải rời bỏ ngôi nhà của chúng.</a:t>
                      </a:r>
                      <a:endParaRPr lang="en-US" sz="1200" kern="100">
                        <a:effectLst/>
                        <a:latin typeface="Times New Roman" pitchFamily="18" charset="0"/>
                        <a:cs typeface="Times New Roman" pitchFamily="18" charset="0"/>
                      </a:endParaRPr>
                    </a:p>
                    <a:p>
                      <a:pPr algn="just">
                        <a:lnSpc>
                          <a:spcPct val="100000"/>
                        </a:lnSpc>
                        <a:spcAft>
                          <a:spcPts val="0"/>
                        </a:spcAft>
                      </a:pPr>
                      <a:r>
                        <a:rPr lang="vi-VN" sz="1200" kern="100">
                          <a:effectLst/>
                          <a:latin typeface="Times New Roman" pitchFamily="18" charset="0"/>
                          <a:cs typeface="Times New Roman" pitchFamily="18" charset="0"/>
                        </a:rPr>
                        <a:t>- Hành động thiếu suy nghĩ nhưng biết sửa sai.</a:t>
                      </a:r>
                      <a:endParaRPr lang="en-US" sz="1200" kern="100">
                        <a:effectLst/>
                        <a:latin typeface="Times New Roman" pitchFamily="18" charset="0"/>
                        <a:ea typeface="Arial"/>
                        <a:cs typeface="Times New Roman" pitchFamily="18" charset="0"/>
                      </a:endParaRPr>
                    </a:p>
                  </a:txBody>
                  <a:tcPr marL="22854" marR="22854" marT="0" marB="0">
                    <a:solidFill>
                      <a:schemeClr val="bg1"/>
                    </a:solidFill>
                  </a:tcPr>
                </a:tc>
                <a:extLst>
                  <a:ext uri="{0D108BD9-81ED-4DB2-BD59-A6C34878D82A}">
                    <a16:rowId xmlns:a16="http://schemas.microsoft.com/office/drawing/2014/main" val="10004"/>
                  </a:ext>
                </a:extLst>
              </a:tr>
              <a:tr h="680952">
                <a:tc>
                  <a:txBody>
                    <a:bodyPr/>
                    <a:lstStyle/>
                    <a:p>
                      <a:pPr algn="just">
                        <a:lnSpc>
                          <a:spcPct val="100000"/>
                        </a:lnSpc>
                        <a:spcAft>
                          <a:spcPts val="0"/>
                        </a:spcAft>
                      </a:pPr>
                      <a:r>
                        <a:rPr lang="vi-VN" sz="1200" b="1" kern="100">
                          <a:effectLst/>
                          <a:latin typeface="Times New Roman" pitchFamily="18" charset="0"/>
                          <a:cs typeface="Times New Roman" pitchFamily="18" charset="0"/>
                        </a:rPr>
                        <a:t>Nhận xét: Cách nhìn cuộc sống, con người  của nhà văn</a:t>
                      </a:r>
                      <a:endParaRPr lang="en-US" sz="1200" b="1" kern="100">
                        <a:effectLst/>
                        <a:latin typeface="Times New Roman" pitchFamily="18" charset="0"/>
                        <a:ea typeface="Arial"/>
                        <a:cs typeface="Times New Roman" pitchFamily="18" charset="0"/>
                      </a:endParaRPr>
                    </a:p>
                  </a:txBody>
                  <a:tcPr marL="22854" marR="22854" marT="0" marB="0">
                    <a:solidFill>
                      <a:schemeClr val="bg1">
                        <a:lumMod val="85000"/>
                      </a:schemeClr>
                    </a:solidFill>
                  </a:tcPr>
                </a:tc>
                <a:tc gridSpan="3">
                  <a:txBody>
                    <a:bodyPr/>
                    <a:lstStyle/>
                    <a:p>
                      <a:pPr algn="just">
                        <a:lnSpc>
                          <a:spcPct val="100000"/>
                        </a:lnSpc>
                        <a:spcAft>
                          <a:spcPts val="0"/>
                        </a:spcAft>
                      </a:pPr>
                      <a:r>
                        <a:rPr lang="vi-VN" sz="1200" kern="100">
                          <a:effectLst/>
                          <a:latin typeface="Times New Roman" pitchFamily="18" charset="0"/>
                          <a:cs typeface="Times New Roman" pitchFamily="18" charset="0"/>
                        </a:rPr>
                        <a:t>Qua việc miêu tả hai nhân vật Hi</a:t>
                      </a:r>
                      <a:r>
                        <a:rPr lang="en-US" sz="1200" kern="100">
                          <a:effectLst/>
                          <a:latin typeface="Times New Roman" pitchFamily="18" charset="0"/>
                          <a:cs typeface="Times New Roman" pitchFamily="18" charset="0"/>
                        </a:rPr>
                        <a:t>ề</a:t>
                      </a:r>
                      <a:r>
                        <a:rPr lang="vi-VN" sz="1200" kern="100">
                          <a:effectLst/>
                          <a:latin typeface="Times New Roman" pitchFamily="18" charset="0"/>
                          <a:cs typeface="Times New Roman" pitchFamily="18" charset="0"/>
                        </a:rPr>
                        <a:t>n - Hoài, nhà văn Đỗ Chu đã thể hiện cách nhìn cuộc sống, con người: Nhân ái, đôn hậu, đề cao tình yêu thương, vị tha vì thái độ tôn trọng quy</a:t>
                      </a:r>
                      <a:r>
                        <a:rPr lang="en-US" sz="1200" kern="100">
                          <a:effectLst/>
                          <a:latin typeface="Times New Roman" pitchFamily="18" charset="0"/>
                          <a:cs typeface="Times New Roman" pitchFamily="18" charset="0"/>
                        </a:rPr>
                        <a:t>ề</a:t>
                      </a:r>
                      <a:r>
                        <a:rPr lang="vi-VN" sz="1200" kern="100">
                          <a:effectLst/>
                          <a:latin typeface="Times New Roman" pitchFamily="18" charset="0"/>
                          <a:cs typeface="Times New Roman" pitchFamily="18" charset="0"/>
                        </a:rPr>
                        <a:t>n sống của mọi sinh vật.</a:t>
                      </a:r>
                      <a:endParaRPr lang="en-US" sz="1200" kern="100">
                        <a:effectLst/>
                        <a:latin typeface="Times New Roman" pitchFamily="18" charset="0"/>
                        <a:ea typeface="Arial"/>
                        <a:cs typeface="Times New Roman" pitchFamily="18" charset="0"/>
                      </a:endParaRPr>
                    </a:p>
                  </a:txBody>
                  <a:tcPr marL="22854" marR="22854" marT="0" marB="0">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6819170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3393815" y="654628"/>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2259752" y="-40326"/>
            <a:ext cx="5850695" cy="900300"/>
          </a:xfrm>
          <a:prstGeom prst="rect">
            <a:avLst/>
          </a:prstGeom>
          <a:ln>
            <a:noFill/>
          </a:ln>
        </p:spPr>
        <p:txBody>
          <a:bodyPr spcFirstLastPara="1" wrap="square" lIns="91425" tIns="91425" rIns="91425" bIns="91425" anchor="ctr" anchorCtr="0">
            <a:noAutofit/>
          </a:bodyPr>
          <a:lstStyle/>
          <a:p>
            <a:pPr lvl="0"/>
            <a:r>
              <a:rPr lang="en-US" sz="3200" b="1">
                <a:latin typeface="Times New Roman" panose="02020603050405020304" pitchFamily="18" charset="0"/>
                <a:cs typeface="Times New Roman" panose="02020603050405020304" pitchFamily="18" charset="0"/>
              </a:rPr>
              <a:t>Chi tiết tiêu biểu</a:t>
            </a:r>
            <a:endParaRPr sz="3200" b="1">
              <a:latin typeface="Times New Roman" panose="02020603050405020304" pitchFamily="18" charset="0"/>
              <a:cs typeface="Times New Roman" panose="02020603050405020304" pitchFamily="18" charset="0"/>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387535" y="467586"/>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Rounded Rectangle 8"/>
          <p:cNvSpPr/>
          <p:nvPr/>
        </p:nvSpPr>
        <p:spPr>
          <a:xfrm>
            <a:off x="2932386" y="967761"/>
            <a:ext cx="4043999" cy="453425"/>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latin typeface="Times New Roman" pitchFamily="18" charset="0"/>
                <a:cs typeface="Times New Roman" pitchFamily="18" charset="0"/>
              </a:rPr>
              <a:t>PHIẾU HỌC TẬP SỐ 3</a:t>
            </a:r>
          </a:p>
        </p:txBody>
      </p:sp>
      <p:graphicFrame>
        <p:nvGraphicFramePr>
          <p:cNvPr id="10" name="Table 9"/>
          <p:cNvGraphicFramePr>
            <a:graphicFrameLocks noGrp="1"/>
          </p:cNvGraphicFramePr>
          <p:nvPr>
            <p:extLst>
              <p:ext uri="{D42A27DB-BD31-4B8C-83A1-F6EECF244321}">
                <p14:modId xmlns:p14="http://schemas.microsoft.com/office/powerpoint/2010/main" val="1733796065"/>
              </p:ext>
            </p:extLst>
          </p:nvPr>
        </p:nvGraphicFramePr>
        <p:xfrm>
          <a:off x="406410" y="1669737"/>
          <a:ext cx="8402637" cy="2926080"/>
        </p:xfrm>
        <a:graphic>
          <a:graphicData uri="http://schemas.openxmlformats.org/drawingml/2006/table">
            <a:tbl>
              <a:tblPr firstRow="1" firstCol="1" bandRow="1">
                <a:tableStyleId>{F8A1D70A-80F9-484A-8B8E-2BCB4BE3E7FB}</a:tableStyleId>
              </a:tblPr>
              <a:tblGrid>
                <a:gridCol w="3818749">
                  <a:extLst>
                    <a:ext uri="{9D8B030D-6E8A-4147-A177-3AD203B41FA5}">
                      <a16:colId xmlns:a16="http://schemas.microsoft.com/office/drawing/2014/main" val="20000"/>
                    </a:ext>
                  </a:extLst>
                </a:gridCol>
                <a:gridCol w="4583888">
                  <a:extLst>
                    <a:ext uri="{9D8B030D-6E8A-4147-A177-3AD203B41FA5}">
                      <a16:colId xmlns:a16="http://schemas.microsoft.com/office/drawing/2014/main" val="20001"/>
                    </a:ext>
                  </a:extLst>
                </a:gridCol>
              </a:tblGrid>
              <a:tr h="0">
                <a:tc>
                  <a:txBody>
                    <a:bodyPr/>
                    <a:lstStyle/>
                    <a:p>
                      <a:pPr algn="ctr">
                        <a:lnSpc>
                          <a:spcPct val="100000"/>
                        </a:lnSpc>
                        <a:spcAft>
                          <a:spcPts val="0"/>
                        </a:spcAft>
                      </a:pPr>
                      <a:r>
                        <a:rPr lang="vi-VN" sz="2400" b="1" kern="100">
                          <a:effectLst/>
                          <a:latin typeface="+mj-lt"/>
                        </a:rPr>
                        <a:t>Chi tiết tiêu biểu</a:t>
                      </a:r>
                      <a:endParaRPr lang="en-US" sz="2400" b="1" kern="100">
                        <a:effectLst/>
                        <a:latin typeface="+mj-lt"/>
                        <a:ea typeface="Arial"/>
                        <a:cs typeface="Times New Roman"/>
                      </a:endParaRPr>
                    </a:p>
                  </a:txBody>
                  <a:tcPr marL="68580" marR="68580" marT="0" marB="0">
                    <a:solidFill>
                      <a:schemeClr val="accent5">
                        <a:lumMod val="60000"/>
                        <a:lumOff val="40000"/>
                      </a:schemeClr>
                    </a:solidFill>
                  </a:tcPr>
                </a:tc>
                <a:tc>
                  <a:txBody>
                    <a:bodyPr/>
                    <a:lstStyle/>
                    <a:p>
                      <a:pPr algn="ctr">
                        <a:lnSpc>
                          <a:spcPct val="100000"/>
                        </a:lnSpc>
                        <a:spcAft>
                          <a:spcPts val="0"/>
                        </a:spcAft>
                      </a:pPr>
                      <a:r>
                        <a:rPr lang="vi-VN" sz="2400" b="1" kern="100">
                          <a:effectLst/>
                          <a:latin typeface="+mj-lt"/>
                        </a:rPr>
                        <a:t>Ý nghĩa, tác dụng</a:t>
                      </a:r>
                      <a:endParaRPr lang="en-US" sz="2400" b="1" kern="100">
                        <a:effectLst/>
                        <a:latin typeface="+mj-lt"/>
                        <a:ea typeface="Arial"/>
                        <a:cs typeface="Times New Roman"/>
                      </a:endParaRPr>
                    </a:p>
                  </a:txBody>
                  <a:tcPr marL="68580" marR="68580" marT="0" marB="0">
                    <a:solidFill>
                      <a:schemeClr val="accent5">
                        <a:lumMod val="60000"/>
                        <a:lumOff val="40000"/>
                      </a:schemeClr>
                    </a:solidFill>
                  </a:tcPr>
                </a:tc>
                <a:extLst>
                  <a:ext uri="{0D108BD9-81ED-4DB2-BD59-A6C34878D82A}">
                    <a16:rowId xmlns:a16="http://schemas.microsoft.com/office/drawing/2014/main" val="10000"/>
                  </a:ext>
                </a:extLst>
              </a:tr>
              <a:tr h="0">
                <a:tc>
                  <a:txBody>
                    <a:bodyPr/>
                    <a:lstStyle/>
                    <a:p>
                      <a:pPr algn="just">
                        <a:lnSpc>
                          <a:spcPct val="100000"/>
                        </a:lnSpc>
                        <a:spcAft>
                          <a:spcPts val="0"/>
                        </a:spcAft>
                      </a:pPr>
                      <a:r>
                        <a:rPr lang="vi-VN" sz="2400" kern="100">
                          <a:effectLst/>
                          <a:latin typeface="+mj-lt"/>
                        </a:rPr>
                        <a:t>Anh Hi</a:t>
                      </a:r>
                      <a:r>
                        <a:rPr lang="en-US" sz="2400" kern="100">
                          <a:effectLst/>
                          <a:latin typeface="Times New Roman" pitchFamily="18" charset="0"/>
                          <a:cs typeface="Times New Roman" pitchFamily="18" charset="0"/>
                        </a:rPr>
                        <a:t>ề</a:t>
                      </a:r>
                      <a:r>
                        <a:rPr lang="vi-VN" sz="2400" kern="100">
                          <a:effectLst/>
                          <a:latin typeface="+mj-lt"/>
                        </a:rPr>
                        <a:t>n trả lại chim b</a:t>
                      </a:r>
                      <a:r>
                        <a:rPr lang="en-US" sz="2400" kern="100">
                          <a:effectLst/>
                          <a:latin typeface="Times New Roman" pitchFamily="18" charset="0"/>
                          <a:cs typeface="Times New Roman" pitchFamily="18" charset="0"/>
                        </a:rPr>
                        <a:t>ồ</a:t>
                      </a:r>
                      <a:r>
                        <a:rPr lang="vi-VN" sz="2400" kern="100">
                          <a:effectLst/>
                          <a:latin typeface="+mj-lt"/>
                        </a:rPr>
                        <a:t>ng chanh vào tổ sau khi bắt được</a:t>
                      </a:r>
                      <a:endParaRPr lang="en-US" sz="2400" kern="100">
                        <a:effectLst/>
                        <a:latin typeface="+mj-lt"/>
                        <a:ea typeface="Arial"/>
                        <a:cs typeface="Times New Roman"/>
                      </a:endParaRPr>
                    </a:p>
                  </a:txBody>
                  <a:tcPr marL="68580" marR="68580" marT="0" marB="0" anchor="ctr">
                    <a:solidFill>
                      <a:schemeClr val="bg1"/>
                    </a:solidFill>
                  </a:tcPr>
                </a:tc>
                <a:tc>
                  <a:txBody>
                    <a:bodyPr/>
                    <a:lstStyle/>
                    <a:p>
                      <a:pPr algn="ctr">
                        <a:lnSpc>
                          <a:spcPct val="100000"/>
                        </a:lnSpc>
                        <a:spcAft>
                          <a:spcPts val="0"/>
                        </a:spcAft>
                      </a:pPr>
                      <a:r>
                        <a:rPr lang="en-US" sz="2400" kern="100">
                          <a:effectLst/>
                          <a:latin typeface="+mj-lt"/>
                        </a:rPr>
                        <a:t>…</a:t>
                      </a:r>
                      <a:endParaRPr lang="en-US" sz="2400" kern="100">
                        <a:effectLst/>
                        <a:latin typeface="+mj-lt"/>
                        <a:ea typeface="Arial"/>
                        <a:cs typeface="Times New Roman"/>
                      </a:endParaRPr>
                    </a:p>
                  </a:txBody>
                  <a:tcPr marL="68580" marR="68580" marT="0" marB="0" anchor="ctr">
                    <a:solidFill>
                      <a:schemeClr val="bg1"/>
                    </a:solidFill>
                  </a:tcPr>
                </a:tc>
                <a:extLst>
                  <a:ext uri="{0D108BD9-81ED-4DB2-BD59-A6C34878D82A}">
                    <a16:rowId xmlns:a16="http://schemas.microsoft.com/office/drawing/2014/main" val="10001"/>
                  </a:ext>
                </a:extLst>
              </a:tr>
              <a:tr h="0">
                <a:tc>
                  <a:txBody>
                    <a:bodyPr/>
                    <a:lstStyle/>
                    <a:p>
                      <a:pPr algn="just">
                        <a:lnSpc>
                          <a:spcPct val="100000"/>
                        </a:lnSpc>
                        <a:spcAft>
                          <a:spcPts val="0"/>
                        </a:spcAft>
                      </a:pPr>
                      <a:r>
                        <a:rPr lang="vi-VN" sz="2400" kern="100">
                          <a:effectLst/>
                          <a:latin typeface="+mj-lt"/>
                        </a:rPr>
                        <a:t>Anh Hi</a:t>
                      </a:r>
                      <a:r>
                        <a:rPr lang="en-US" sz="2400" kern="100">
                          <a:effectLst/>
                          <a:latin typeface="Times New Roman" pitchFamily="18" charset="0"/>
                          <a:cs typeface="Times New Roman" pitchFamily="18" charset="0"/>
                        </a:rPr>
                        <a:t>ề</a:t>
                      </a:r>
                      <a:r>
                        <a:rPr lang="vi-VN" sz="2400" kern="100">
                          <a:effectLst/>
                          <a:latin typeface="+mj-lt"/>
                        </a:rPr>
                        <a:t>n ngăn Hoài bắt lại chim bống chanh lấn hai</a:t>
                      </a:r>
                      <a:endParaRPr lang="en-US" sz="2400" kern="100">
                        <a:effectLst/>
                        <a:latin typeface="+mj-lt"/>
                        <a:ea typeface="Arial"/>
                        <a:cs typeface="Times New Roman"/>
                      </a:endParaRPr>
                    </a:p>
                  </a:txBody>
                  <a:tcPr marL="68580" marR="68580" marT="0" marB="0" anchor="ctr">
                    <a:solidFill>
                      <a:schemeClr val="bg1"/>
                    </a:solidFill>
                  </a:tcPr>
                </a:tc>
                <a:tc>
                  <a:txBody>
                    <a:bodyPr/>
                    <a:lstStyle/>
                    <a:p>
                      <a:pPr algn="ctr">
                        <a:lnSpc>
                          <a:spcPct val="100000"/>
                        </a:lnSpc>
                        <a:spcAft>
                          <a:spcPts val="0"/>
                        </a:spcAft>
                      </a:pPr>
                      <a:r>
                        <a:rPr lang="en-US" sz="2400" kern="100">
                          <a:effectLst/>
                          <a:latin typeface="+mj-lt"/>
                        </a:rPr>
                        <a:t>…</a:t>
                      </a:r>
                      <a:endParaRPr lang="en-US" sz="2400" kern="100">
                        <a:effectLst/>
                        <a:latin typeface="+mj-lt"/>
                        <a:ea typeface="Arial"/>
                        <a:cs typeface="Times New Roman"/>
                      </a:endParaRPr>
                    </a:p>
                  </a:txBody>
                  <a:tcPr marL="68580" marR="68580" marT="0" marB="0" anchor="ctr">
                    <a:solidFill>
                      <a:schemeClr val="bg1"/>
                    </a:solidFill>
                  </a:tcPr>
                </a:tc>
                <a:extLst>
                  <a:ext uri="{0D108BD9-81ED-4DB2-BD59-A6C34878D82A}">
                    <a16:rowId xmlns:a16="http://schemas.microsoft.com/office/drawing/2014/main" val="10002"/>
                  </a:ext>
                </a:extLst>
              </a:tr>
              <a:tr h="0">
                <a:tc>
                  <a:txBody>
                    <a:bodyPr/>
                    <a:lstStyle/>
                    <a:p>
                      <a:pPr algn="just">
                        <a:lnSpc>
                          <a:spcPct val="100000"/>
                        </a:lnSpc>
                        <a:spcAft>
                          <a:spcPts val="0"/>
                        </a:spcAft>
                      </a:pPr>
                      <a:r>
                        <a:rPr lang="vi-VN" sz="2400" kern="100">
                          <a:effectLst/>
                          <a:latin typeface="+mj-lt"/>
                        </a:rPr>
                        <a:t>Hoài th</a:t>
                      </a:r>
                      <a:r>
                        <a:rPr lang="en-US" sz="2400" kern="100">
                          <a:effectLst/>
                          <a:latin typeface="Times New Roman" pitchFamily="18" charset="0"/>
                          <a:cs typeface="Times New Roman" pitchFamily="18" charset="0"/>
                        </a:rPr>
                        <a:t>ầ</a:t>
                      </a:r>
                      <a:r>
                        <a:rPr lang="vi-VN" sz="2400" kern="100">
                          <a:effectLst/>
                          <a:latin typeface="+mj-lt"/>
                        </a:rPr>
                        <a:t>m trò chuyện cùng với chim b</a:t>
                      </a:r>
                      <a:r>
                        <a:rPr lang="en-US" sz="2400" kern="100">
                          <a:effectLst/>
                          <a:latin typeface="Times New Roman" pitchFamily="18" charset="0"/>
                          <a:cs typeface="Times New Roman" pitchFamily="18" charset="0"/>
                        </a:rPr>
                        <a:t>ồ</a:t>
                      </a:r>
                      <a:r>
                        <a:rPr lang="vi-VN" sz="2400" kern="100">
                          <a:effectLst/>
                          <a:latin typeface="+mj-lt"/>
                        </a:rPr>
                        <a:t>ng chanh sau khi biết chúng phải bỏ t</a:t>
                      </a:r>
                      <a:r>
                        <a:rPr lang="en-US" sz="2400" kern="100">
                          <a:effectLst/>
                          <a:latin typeface="Times New Roman" pitchFamily="18" charset="0"/>
                          <a:cs typeface="Times New Roman" pitchFamily="18" charset="0"/>
                        </a:rPr>
                        <a:t>ổ</a:t>
                      </a:r>
                      <a:r>
                        <a:rPr lang="vi-VN" sz="2400" kern="100">
                          <a:effectLst/>
                          <a:latin typeface="Times New Roman" pitchFamily="18" charset="0"/>
                          <a:cs typeface="Times New Roman" pitchFamily="18" charset="0"/>
                        </a:rPr>
                        <a:t> </a:t>
                      </a:r>
                      <a:r>
                        <a:rPr lang="vi-VN" sz="2400" kern="100">
                          <a:effectLst/>
                          <a:latin typeface="+mj-lt"/>
                        </a:rPr>
                        <a:t>mà đi</a:t>
                      </a:r>
                      <a:endParaRPr lang="en-US" sz="2400" kern="100">
                        <a:effectLst/>
                        <a:latin typeface="+mj-lt"/>
                        <a:ea typeface="Arial"/>
                        <a:cs typeface="Times New Roman"/>
                      </a:endParaRPr>
                    </a:p>
                  </a:txBody>
                  <a:tcPr marL="68580" marR="68580" marT="0" marB="0" anchor="ctr">
                    <a:solidFill>
                      <a:schemeClr val="bg1"/>
                    </a:solidFill>
                  </a:tcPr>
                </a:tc>
                <a:tc>
                  <a:txBody>
                    <a:bodyPr/>
                    <a:lstStyle/>
                    <a:p>
                      <a:pPr algn="ctr">
                        <a:lnSpc>
                          <a:spcPct val="100000"/>
                        </a:lnSpc>
                        <a:spcAft>
                          <a:spcPts val="0"/>
                        </a:spcAft>
                      </a:pPr>
                      <a:r>
                        <a:rPr lang="en-US" sz="2400" kern="100">
                          <a:effectLst/>
                          <a:latin typeface="+mj-lt"/>
                        </a:rPr>
                        <a:t>…</a:t>
                      </a:r>
                      <a:endParaRPr lang="en-US" sz="2400" kern="100">
                        <a:effectLst/>
                        <a:latin typeface="+mj-lt"/>
                        <a:ea typeface="Arial"/>
                        <a:cs typeface="Times New Roman"/>
                      </a:endParaRPr>
                    </a:p>
                  </a:txBody>
                  <a:tcPr marL="68580" marR="68580" marT="0" marB="0" anchor="ctr">
                    <a:solidFill>
                      <a:schemeClr val="bg1"/>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16052472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ppt_x"/>
                                          </p:val>
                                        </p:tav>
                                        <p:tav tm="100000">
                                          <p:val>
                                            <p:strVal val="#ppt_x"/>
                                          </p:val>
                                        </p:tav>
                                      </p:tavLst>
                                    </p:anim>
                                    <p:anim calcmode="lin" valueType="num">
                                      <p:cBhvr additive="base">
                                        <p:cTn id="8" dur="500" fill="hold"/>
                                        <p:tgtEl>
                                          <p:spTgt spid="4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5"/>
                                        </p:tgtEl>
                                        <p:attrNameLst>
                                          <p:attrName>style.visibility</p:attrName>
                                        </p:attrNameLst>
                                      </p:cBhvr>
                                      <p:to>
                                        <p:strVal val="visible"/>
                                      </p:to>
                                    </p:set>
                                    <p:anim calcmode="lin" valueType="num">
                                      <p:cBhvr additive="base">
                                        <p:cTn id="11" dur="500" fill="hold"/>
                                        <p:tgtEl>
                                          <p:spTgt spid="45"/>
                                        </p:tgtEl>
                                        <p:attrNameLst>
                                          <p:attrName>ppt_x</p:attrName>
                                        </p:attrNameLst>
                                      </p:cBhvr>
                                      <p:tavLst>
                                        <p:tav tm="0">
                                          <p:val>
                                            <p:strVal val="#ppt_x"/>
                                          </p:val>
                                        </p:tav>
                                        <p:tav tm="100000">
                                          <p:val>
                                            <p:strVal val="#ppt_x"/>
                                          </p:val>
                                        </p:tav>
                                      </p:tavLst>
                                    </p:anim>
                                    <p:anim calcmode="lin" valueType="num">
                                      <p:cBhvr additive="base">
                                        <p:cTn id="12"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ppt_x"/>
                                          </p:val>
                                        </p:tav>
                                        <p:tav tm="100000">
                                          <p:val>
                                            <p:strVal val="#ppt_x"/>
                                          </p:val>
                                        </p:tav>
                                      </p:tavLst>
                                    </p:anim>
                                    <p:anim calcmode="lin" valueType="num">
                                      <p:cBhvr additive="base">
                                        <p:cTn id="18" dur="500" fill="hold"/>
                                        <p:tgtEl>
                                          <p:spTgt spid="9"/>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500" fill="hold"/>
                                        <p:tgtEl>
                                          <p:spTgt spid="10"/>
                                        </p:tgtEl>
                                        <p:attrNameLst>
                                          <p:attrName>ppt_x</p:attrName>
                                        </p:attrNameLst>
                                      </p:cBhvr>
                                      <p:tavLst>
                                        <p:tav tm="0">
                                          <p:val>
                                            <p:strVal val="#ppt_x"/>
                                          </p:val>
                                        </p:tav>
                                        <p:tav tm="100000">
                                          <p:val>
                                            <p:strVal val="#ppt_x"/>
                                          </p:val>
                                        </p:tav>
                                      </p:tavLst>
                                    </p:anim>
                                    <p:anim calcmode="lin" valueType="num">
                                      <p:cBhvr additive="base">
                                        <p:cTn id="2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9"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071947" y="136260"/>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Rounded Rectangle 8"/>
          <p:cNvSpPr/>
          <p:nvPr/>
        </p:nvSpPr>
        <p:spPr>
          <a:xfrm>
            <a:off x="4059619" y="243798"/>
            <a:ext cx="1466193" cy="453425"/>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latin typeface="Times New Roman" pitchFamily="18" charset="0"/>
                <a:cs typeface="Times New Roman" pitchFamily="18" charset="0"/>
              </a:rPr>
              <a:t>GỢI Ý</a:t>
            </a:r>
          </a:p>
        </p:txBody>
      </p:sp>
      <p:graphicFrame>
        <p:nvGraphicFramePr>
          <p:cNvPr id="44" name="Table 43"/>
          <p:cNvGraphicFramePr>
            <a:graphicFrameLocks noGrp="1"/>
          </p:cNvGraphicFramePr>
          <p:nvPr>
            <p:extLst>
              <p:ext uri="{D42A27DB-BD31-4B8C-83A1-F6EECF244321}">
                <p14:modId xmlns:p14="http://schemas.microsoft.com/office/powerpoint/2010/main" val="1870479765"/>
              </p:ext>
            </p:extLst>
          </p:nvPr>
        </p:nvGraphicFramePr>
        <p:xfrm>
          <a:off x="239516" y="883198"/>
          <a:ext cx="8642452" cy="3954038"/>
        </p:xfrm>
        <a:graphic>
          <a:graphicData uri="http://schemas.openxmlformats.org/drawingml/2006/table">
            <a:tbl>
              <a:tblPr firstRow="1" firstCol="1" bandRow="1">
                <a:tableStyleId>{F8A1D70A-80F9-484A-8B8E-2BCB4BE3E7FB}</a:tableStyleId>
              </a:tblPr>
              <a:tblGrid>
                <a:gridCol w="1860330">
                  <a:extLst>
                    <a:ext uri="{9D8B030D-6E8A-4147-A177-3AD203B41FA5}">
                      <a16:colId xmlns:a16="http://schemas.microsoft.com/office/drawing/2014/main" val="20000"/>
                    </a:ext>
                  </a:extLst>
                </a:gridCol>
                <a:gridCol w="6782122">
                  <a:extLst>
                    <a:ext uri="{9D8B030D-6E8A-4147-A177-3AD203B41FA5}">
                      <a16:colId xmlns:a16="http://schemas.microsoft.com/office/drawing/2014/main" val="20001"/>
                    </a:ext>
                  </a:extLst>
                </a:gridCol>
              </a:tblGrid>
              <a:tr h="812065">
                <a:tc>
                  <a:txBody>
                    <a:bodyPr/>
                    <a:lstStyle/>
                    <a:p>
                      <a:pPr algn="ctr">
                        <a:lnSpc>
                          <a:spcPct val="100000"/>
                        </a:lnSpc>
                        <a:spcAft>
                          <a:spcPts val="0"/>
                        </a:spcAft>
                      </a:pPr>
                      <a:r>
                        <a:rPr lang="vi-VN" sz="2800" b="1" kern="100">
                          <a:effectLst/>
                          <a:latin typeface="+mj-lt"/>
                        </a:rPr>
                        <a:t>Chi tiết tiêu biểu</a:t>
                      </a:r>
                      <a:endParaRPr lang="en-US" sz="2800" b="1" kern="100">
                        <a:effectLst/>
                        <a:latin typeface="+mj-lt"/>
                        <a:ea typeface="Arial"/>
                        <a:cs typeface="Times New Roman"/>
                      </a:endParaRPr>
                    </a:p>
                  </a:txBody>
                  <a:tcPr marL="68580" marR="68580" marT="0" marB="0">
                    <a:solidFill>
                      <a:schemeClr val="accent5">
                        <a:lumMod val="60000"/>
                        <a:lumOff val="40000"/>
                      </a:schemeClr>
                    </a:solidFill>
                  </a:tcPr>
                </a:tc>
                <a:tc>
                  <a:txBody>
                    <a:bodyPr/>
                    <a:lstStyle/>
                    <a:p>
                      <a:pPr algn="ctr">
                        <a:lnSpc>
                          <a:spcPct val="100000"/>
                        </a:lnSpc>
                        <a:spcAft>
                          <a:spcPts val="0"/>
                        </a:spcAft>
                      </a:pPr>
                      <a:r>
                        <a:rPr lang="vi-VN" sz="2800" b="1" kern="100">
                          <a:effectLst/>
                          <a:latin typeface="+mj-lt"/>
                        </a:rPr>
                        <a:t>Ý nghĩa, tác dụng</a:t>
                      </a:r>
                      <a:endParaRPr lang="en-US" sz="2800" b="1" kern="100">
                        <a:effectLst/>
                        <a:latin typeface="+mj-lt"/>
                        <a:ea typeface="Arial"/>
                        <a:cs typeface="Times New Roman"/>
                      </a:endParaRPr>
                    </a:p>
                  </a:txBody>
                  <a:tcPr marL="68580" marR="68580" marT="0" marB="0">
                    <a:solidFill>
                      <a:schemeClr val="accent5">
                        <a:lumMod val="60000"/>
                        <a:lumOff val="40000"/>
                      </a:schemeClr>
                    </a:solidFill>
                  </a:tcPr>
                </a:tc>
                <a:extLst>
                  <a:ext uri="{0D108BD9-81ED-4DB2-BD59-A6C34878D82A}">
                    <a16:rowId xmlns:a16="http://schemas.microsoft.com/office/drawing/2014/main" val="10000"/>
                  </a:ext>
                </a:extLst>
              </a:tr>
              <a:tr h="3100598">
                <a:tc>
                  <a:txBody>
                    <a:bodyPr/>
                    <a:lstStyle/>
                    <a:p>
                      <a:pPr algn="just">
                        <a:lnSpc>
                          <a:spcPct val="100000"/>
                        </a:lnSpc>
                        <a:spcAft>
                          <a:spcPts val="0"/>
                        </a:spcAft>
                      </a:pPr>
                      <a:r>
                        <a:rPr lang="vi-VN" sz="2800" kern="100">
                          <a:effectLst/>
                          <a:latin typeface="+mj-lt"/>
                        </a:rPr>
                        <a:t>Anh Hi</a:t>
                      </a:r>
                      <a:r>
                        <a:rPr lang="en-US" sz="2800" kern="100">
                          <a:effectLst/>
                          <a:latin typeface="Times New Roman" pitchFamily="18" charset="0"/>
                          <a:cs typeface="Times New Roman" pitchFamily="18" charset="0"/>
                        </a:rPr>
                        <a:t>ề</a:t>
                      </a:r>
                      <a:r>
                        <a:rPr lang="vi-VN" sz="2800" kern="100">
                          <a:effectLst/>
                          <a:latin typeface="+mj-lt"/>
                        </a:rPr>
                        <a:t>n trả lại chim b</a:t>
                      </a:r>
                      <a:r>
                        <a:rPr lang="en-US" sz="2800" kern="100">
                          <a:effectLst/>
                          <a:latin typeface="Times New Roman" pitchFamily="18" charset="0"/>
                          <a:cs typeface="Times New Roman" pitchFamily="18" charset="0"/>
                        </a:rPr>
                        <a:t>ồ</a:t>
                      </a:r>
                      <a:r>
                        <a:rPr lang="vi-VN" sz="2800" kern="100">
                          <a:effectLst/>
                          <a:latin typeface="+mj-lt"/>
                        </a:rPr>
                        <a:t>ng chanh vào tổ sau khi bắt được</a:t>
                      </a:r>
                      <a:endParaRPr lang="en-US" sz="2800" kern="100">
                        <a:effectLst/>
                        <a:latin typeface="+mj-lt"/>
                        <a:ea typeface="Arial"/>
                        <a:cs typeface="Times New Roman"/>
                      </a:endParaRPr>
                    </a:p>
                  </a:txBody>
                  <a:tcPr marL="68580" marR="68580" marT="0" marB="0" anchor="ctr">
                    <a:solidFill>
                      <a:schemeClr val="bg1"/>
                    </a:solidFill>
                  </a:tcPr>
                </a:tc>
                <a:tc>
                  <a:txBody>
                    <a:bodyPr/>
                    <a:lstStyle/>
                    <a:p>
                      <a:pPr algn="ctr">
                        <a:lnSpc>
                          <a:spcPct val="100000"/>
                        </a:lnSpc>
                        <a:spcAft>
                          <a:spcPts val="0"/>
                        </a:spcAft>
                      </a:pPr>
                      <a:endParaRPr lang="en-US" sz="2800" kern="100">
                        <a:effectLst/>
                        <a:latin typeface="+mj-lt"/>
                        <a:ea typeface="Arial"/>
                        <a:cs typeface="Times New Roman"/>
                      </a:endParaRPr>
                    </a:p>
                    <a:p>
                      <a:pPr algn="ctr">
                        <a:lnSpc>
                          <a:spcPct val="100000"/>
                        </a:lnSpc>
                        <a:spcAft>
                          <a:spcPts val="0"/>
                        </a:spcAft>
                      </a:pPr>
                      <a:endParaRPr lang="en-US" sz="2800" kern="100">
                        <a:effectLst/>
                        <a:latin typeface="+mj-lt"/>
                        <a:ea typeface="Arial"/>
                        <a:cs typeface="Times New Roman"/>
                      </a:endParaRPr>
                    </a:p>
                    <a:p>
                      <a:pPr algn="ctr">
                        <a:lnSpc>
                          <a:spcPct val="100000"/>
                        </a:lnSpc>
                        <a:spcAft>
                          <a:spcPts val="0"/>
                        </a:spcAft>
                      </a:pPr>
                      <a:endParaRPr lang="en-US" sz="2800" kern="100">
                        <a:effectLst/>
                        <a:latin typeface="+mj-lt"/>
                        <a:ea typeface="Arial"/>
                        <a:cs typeface="Times New Roman"/>
                      </a:endParaRPr>
                    </a:p>
                    <a:p>
                      <a:pPr algn="ctr">
                        <a:lnSpc>
                          <a:spcPct val="100000"/>
                        </a:lnSpc>
                        <a:spcAft>
                          <a:spcPts val="0"/>
                        </a:spcAft>
                      </a:pPr>
                      <a:endParaRPr lang="en-US" sz="2800" kern="100">
                        <a:effectLst/>
                        <a:latin typeface="+mj-lt"/>
                        <a:ea typeface="Arial"/>
                        <a:cs typeface="Times New Roman"/>
                      </a:endParaRPr>
                    </a:p>
                    <a:p>
                      <a:pPr algn="ctr">
                        <a:lnSpc>
                          <a:spcPct val="100000"/>
                        </a:lnSpc>
                        <a:spcAft>
                          <a:spcPts val="0"/>
                        </a:spcAft>
                      </a:pPr>
                      <a:endParaRPr lang="en-US" sz="2800" kern="100">
                        <a:effectLst/>
                        <a:latin typeface="+mj-lt"/>
                        <a:ea typeface="Arial"/>
                        <a:cs typeface="Times New Roman"/>
                      </a:endParaRPr>
                    </a:p>
                    <a:p>
                      <a:pPr algn="ctr">
                        <a:lnSpc>
                          <a:spcPct val="100000"/>
                        </a:lnSpc>
                        <a:spcAft>
                          <a:spcPts val="0"/>
                        </a:spcAft>
                      </a:pPr>
                      <a:endParaRPr lang="en-US" sz="2800" kern="100">
                        <a:effectLst/>
                        <a:latin typeface="+mj-lt"/>
                        <a:ea typeface="Arial"/>
                        <a:cs typeface="Times New Roman"/>
                      </a:endParaRPr>
                    </a:p>
                    <a:p>
                      <a:pPr algn="ctr">
                        <a:lnSpc>
                          <a:spcPct val="100000"/>
                        </a:lnSpc>
                        <a:spcAft>
                          <a:spcPts val="0"/>
                        </a:spcAft>
                      </a:pPr>
                      <a:endParaRPr lang="en-US" sz="2800" kern="100">
                        <a:effectLst/>
                        <a:latin typeface="+mj-lt"/>
                        <a:ea typeface="Arial"/>
                        <a:cs typeface="Times New Roman"/>
                      </a:endParaRPr>
                    </a:p>
                  </a:txBody>
                  <a:tcPr marL="68580" marR="68580" marT="0" marB="0" anchor="ctr">
                    <a:solidFill>
                      <a:schemeClr val="bg1"/>
                    </a:solidFill>
                  </a:tcPr>
                </a:tc>
                <a:extLst>
                  <a:ext uri="{0D108BD9-81ED-4DB2-BD59-A6C34878D82A}">
                    <a16:rowId xmlns:a16="http://schemas.microsoft.com/office/drawing/2014/main" val="10001"/>
                  </a:ext>
                </a:extLst>
              </a:tr>
            </a:tbl>
          </a:graphicData>
        </a:graphic>
      </p:graphicFrame>
      <p:sp>
        <p:nvSpPr>
          <p:cNvPr id="2" name="Rectangle 1"/>
          <p:cNvSpPr/>
          <p:nvPr/>
        </p:nvSpPr>
        <p:spPr>
          <a:xfrm>
            <a:off x="2219325" y="2007544"/>
            <a:ext cx="6475429" cy="2246769"/>
          </a:xfrm>
          <a:prstGeom prst="rect">
            <a:avLst/>
          </a:prstGeom>
        </p:spPr>
        <p:txBody>
          <a:bodyPr wrap="square">
            <a:spAutoFit/>
          </a:bodyPr>
          <a:lstStyle/>
          <a:p>
            <a:r>
              <a:rPr lang="vi-VN" sz="2800">
                <a:latin typeface="Times New Roman" pitchFamily="18" charset="0"/>
                <a:cs typeface="Times New Roman" pitchFamily="18" charset="0"/>
              </a:rPr>
              <a:t>- Thể hiện nét tính cách chín chắn, biết suy nghĩ của Hi</a:t>
            </a:r>
            <a:r>
              <a:rPr lang="en-US" sz="2800">
                <a:latin typeface="Times New Roman" pitchFamily="18" charset="0"/>
                <a:cs typeface="Times New Roman" pitchFamily="18" charset="0"/>
              </a:rPr>
              <a:t>ề</a:t>
            </a:r>
            <a:r>
              <a:rPr lang="vi-VN" sz="2800">
                <a:latin typeface="Times New Roman" pitchFamily="18" charset="0"/>
                <a:cs typeface="Times New Roman" pitchFamily="18" charset="0"/>
              </a:rPr>
              <a:t>n (lúc nhận ra sự sợ hãi của b</a:t>
            </a:r>
            <a:r>
              <a:rPr lang="en-US" sz="2800">
                <a:latin typeface="Times New Roman" pitchFamily="18" charset="0"/>
                <a:cs typeface="Times New Roman" pitchFamily="18" charset="0"/>
              </a:rPr>
              <a:t>ồ</a:t>
            </a:r>
            <a:r>
              <a:rPr lang="vi-VN" sz="2800">
                <a:latin typeface="Times New Roman" pitchFamily="18" charset="0"/>
                <a:cs typeface="Times New Roman" pitchFamily="18" charset="0"/>
              </a:rPr>
              <a:t>ng chanh đỏ, Hi</a:t>
            </a:r>
            <a:r>
              <a:rPr lang="en-US" sz="2800">
                <a:latin typeface="Times New Roman" pitchFamily="18" charset="0"/>
                <a:cs typeface="Times New Roman" pitchFamily="18" charset="0"/>
              </a:rPr>
              <a:t>ề</a:t>
            </a:r>
            <a:r>
              <a:rPr lang="vi-VN" sz="2800">
                <a:latin typeface="Times New Roman" pitchFamily="18" charset="0"/>
                <a:cs typeface="Times New Roman" pitchFamily="18" charset="0"/>
              </a:rPr>
              <a:t>n nhận thức được sự sai trái của hành động bắt chim, tước đoạt tự do của chúng).</a:t>
            </a:r>
            <a:endParaRPr lang="en-US" sz="2800">
              <a:latin typeface="Times New Roman" pitchFamily="18" charset="0"/>
              <a:cs typeface="Times New Roman" pitchFamily="18" charset="0"/>
            </a:endParaRPr>
          </a:p>
        </p:txBody>
      </p:sp>
      <p:sp>
        <p:nvSpPr>
          <p:cNvPr id="10" name="Rectangle 9"/>
          <p:cNvSpPr/>
          <p:nvPr/>
        </p:nvSpPr>
        <p:spPr>
          <a:xfrm>
            <a:off x="2273790" y="1792100"/>
            <a:ext cx="6504044" cy="2677656"/>
          </a:xfrm>
          <a:prstGeom prst="rect">
            <a:avLst/>
          </a:prstGeom>
        </p:spPr>
        <p:txBody>
          <a:bodyPr wrap="square">
            <a:spAutoFit/>
          </a:bodyPr>
          <a:lstStyle/>
          <a:p>
            <a:r>
              <a:rPr lang="vi-VN" sz="2800">
                <a:latin typeface="Times New Roman" pitchFamily="18" charset="0"/>
                <a:cs typeface="Times New Roman" pitchFamily="18" charset="0"/>
              </a:rPr>
              <a:t>- Tạo nên bước ngoặt cho câu chuyện, thúc đẩy sự kiện chú bé Hoài một mình đi bắt chim b</a:t>
            </a:r>
            <a:r>
              <a:rPr lang="en-US" sz="2800">
                <a:latin typeface="Times New Roman" pitchFamily="18" charset="0"/>
                <a:cs typeface="Times New Roman" pitchFamily="18" charset="0"/>
              </a:rPr>
              <a:t>ồ</a:t>
            </a:r>
            <a:r>
              <a:rPr lang="vi-VN" sz="2800">
                <a:latin typeface="Times New Roman" pitchFamily="18" charset="0"/>
                <a:cs typeface="Times New Roman" pitchFamily="18" charset="0"/>
              </a:rPr>
              <a:t>ng chanh, từ đó, Hi</a:t>
            </a:r>
            <a:r>
              <a:rPr lang="en-US" sz="2800">
                <a:latin typeface="Times New Roman" pitchFamily="18" charset="0"/>
                <a:cs typeface="Times New Roman" pitchFamily="18" charset="0"/>
              </a:rPr>
              <a:t>ề</a:t>
            </a:r>
            <a:r>
              <a:rPr lang="vi-VN" sz="2800">
                <a:latin typeface="Times New Roman" pitchFamily="18" charset="0"/>
                <a:cs typeface="Times New Roman" pitchFamily="18" charset="0"/>
              </a:rPr>
              <a:t>n có cơ hội giải thích, giúp Hoài hiểu rằng khi thực sự yêu thương chim b</a:t>
            </a:r>
            <a:r>
              <a:rPr lang="en-US" sz="2800">
                <a:latin typeface="Times New Roman" pitchFamily="18" charset="0"/>
                <a:cs typeface="Times New Roman" pitchFamily="18" charset="0"/>
              </a:rPr>
              <a:t>ồ</a:t>
            </a:r>
            <a:r>
              <a:rPr lang="vi-VN" sz="2800">
                <a:latin typeface="Times New Roman" pitchFamily="18" charset="0"/>
                <a:cs typeface="Times New Roman" pitchFamily="18" charset="0"/>
              </a:rPr>
              <a:t>ng chanh, cần tôn trọng sự sống tự do của chúng.</a:t>
            </a:r>
            <a:endParaRPr lang="en-US" sz="2800">
              <a:latin typeface="Times New Roman" pitchFamily="18" charset="0"/>
              <a:cs typeface="Times New Roman" pitchFamily="18" charset="0"/>
            </a:endParaRPr>
          </a:p>
        </p:txBody>
      </p:sp>
    </p:spTree>
    <p:extLst>
      <p:ext uri="{BB962C8B-B14F-4D97-AF65-F5344CB8AC3E}">
        <p14:creationId xmlns:p14="http://schemas.microsoft.com/office/powerpoint/2010/main" val="24793654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additive="base">
                                        <p:cTn id="11" dur="500" fill="hold"/>
                                        <p:tgtEl>
                                          <p:spTgt spid="44"/>
                                        </p:tgtEl>
                                        <p:attrNameLst>
                                          <p:attrName>ppt_x</p:attrName>
                                        </p:attrNameLst>
                                      </p:cBhvr>
                                      <p:tavLst>
                                        <p:tav tm="0">
                                          <p:val>
                                            <p:strVal val="#ppt_x"/>
                                          </p:val>
                                        </p:tav>
                                        <p:tav tm="100000">
                                          <p:val>
                                            <p:strVal val="#ppt_x"/>
                                          </p:val>
                                        </p:tav>
                                      </p:tavLst>
                                    </p:anim>
                                    <p:anim calcmode="lin" valueType="num">
                                      <p:cBhvr additive="base">
                                        <p:cTn id="12"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xit" presetSubtype="4" fill="hold" grpId="1" nodeType="clickEffect">
                                  <p:stCondLst>
                                    <p:cond delay="0"/>
                                  </p:stCondLst>
                                  <p:childTnLst>
                                    <p:anim calcmode="lin" valueType="num">
                                      <p:cBhvr additive="base">
                                        <p:cTn id="22" dur="500"/>
                                        <p:tgtEl>
                                          <p:spTgt spid="2"/>
                                        </p:tgtEl>
                                        <p:attrNameLst>
                                          <p:attrName>ppt_x</p:attrName>
                                        </p:attrNameLst>
                                      </p:cBhvr>
                                      <p:tavLst>
                                        <p:tav tm="0">
                                          <p:val>
                                            <p:strVal val="ppt_x"/>
                                          </p:val>
                                        </p:tav>
                                        <p:tav tm="100000">
                                          <p:val>
                                            <p:strVal val="ppt_x"/>
                                          </p:val>
                                        </p:tav>
                                      </p:tavLst>
                                    </p:anim>
                                    <p:anim calcmode="lin" valueType="num">
                                      <p:cBhvr additive="base">
                                        <p:cTn id="23" dur="500"/>
                                        <p:tgtEl>
                                          <p:spTgt spid="2"/>
                                        </p:tgtEl>
                                        <p:attrNameLst>
                                          <p:attrName>ppt_y</p:attrName>
                                        </p:attrNameLst>
                                      </p:cBhvr>
                                      <p:tavLst>
                                        <p:tav tm="0">
                                          <p:val>
                                            <p:strVal val="ppt_y"/>
                                          </p:val>
                                        </p:tav>
                                        <p:tav tm="100000">
                                          <p:val>
                                            <p:strVal val="1+ppt_h/2"/>
                                          </p:val>
                                        </p:tav>
                                      </p:tavLst>
                                    </p:anim>
                                    <p:set>
                                      <p:cBhvr>
                                        <p:cTn id="24" dur="1" fill="hold">
                                          <p:stCondLst>
                                            <p:cond delay="499"/>
                                          </p:stCondLst>
                                        </p:cTn>
                                        <p:tgtEl>
                                          <p:spTgt spid="2"/>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ppt_x"/>
                                          </p:val>
                                        </p:tav>
                                        <p:tav tm="100000">
                                          <p:val>
                                            <p:strVal val="#ppt_x"/>
                                          </p:val>
                                        </p:tav>
                                      </p:tavLst>
                                    </p:anim>
                                    <p:anim calcmode="lin" valueType="num">
                                      <p:cBhvr additive="base">
                                        <p:cTn id="3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p:bldP spid="2" grpId="1"/>
      <p:bldP spid="1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071947" y="136260"/>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Rounded Rectangle 8"/>
          <p:cNvSpPr/>
          <p:nvPr/>
        </p:nvSpPr>
        <p:spPr>
          <a:xfrm>
            <a:off x="4059619" y="243798"/>
            <a:ext cx="1466193" cy="453425"/>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latin typeface="Times New Roman" pitchFamily="18" charset="0"/>
                <a:cs typeface="Times New Roman" pitchFamily="18" charset="0"/>
              </a:rPr>
              <a:t>GỢI Ý</a:t>
            </a:r>
          </a:p>
        </p:txBody>
      </p:sp>
      <p:graphicFrame>
        <p:nvGraphicFramePr>
          <p:cNvPr id="44" name="Table 43"/>
          <p:cNvGraphicFramePr>
            <a:graphicFrameLocks noGrp="1"/>
          </p:cNvGraphicFramePr>
          <p:nvPr>
            <p:extLst>
              <p:ext uri="{D42A27DB-BD31-4B8C-83A1-F6EECF244321}">
                <p14:modId xmlns:p14="http://schemas.microsoft.com/office/powerpoint/2010/main" val="4277016710"/>
              </p:ext>
            </p:extLst>
          </p:nvPr>
        </p:nvGraphicFramePr>
        <p:xfrm>
          <a:off x="239516" y="883198"/>
          <a:ext cx="8642452" cy="3954038"/>
        </p:xfrm>
        <a:graphic>
          <a:graphicData uri="http://schemas.openxmlformats.org/drawingml/2006/table">
            <a:tbl>
              <a:tblPr firstRow="1" firstCol="1" bandRow="1">
                <a:tableStyleId>{F8A1D70A-80F9-484A-8B8E-2BCB4BE3E7FB}</a:tableStyleId>
              </a:tblPr>
              <a:tblGrid>
                <a:gridCol w="1860330">
                  <a:extLst>
                    <a:ext uri="{9D8B030D-6E8A-4147-A177-3AD203B41FA5}">
                      <a16:colId xmlns:a16="http://schemas.microsoft.com/office/drawing/2014/main" val="20000"/>
                    </a:ext>
                  </a:extLst>
                </a:gridCol>
                <a:gridCol w="6782122">
                  <a:extLst>
                    <a:ext uri="{9D8B030D-6E8A-4147-A177-3AD203B41FA5}">
                      <a16:colId xmlns:a16="http://schemas.microsoft.com/office/drawing/2014/main" val="20001"/>
                    </a:ext>
                  </a:extLst>
                </a:gridCol>
              </a:tblGrid>
              <a:tr h="812065">
                <a:tc>
                  <a:txBody>
                    <a:bodyPr/>
                    <a:lstStyle/>
                    <a:p>
                      <a:pPr algn="ctr">
                        <a:lnSpc>
                          <a:spcPct val="100000"/>
                        </a:lnSpc>
                        <a:spcAft>
                          <a:spcPts val="0"/>
                        </a:spcAft>
                      </a:pPr>
                      <a:r>
                        <a:rPr lang="vi-VN" sz="2800" b="1" kern="100">
                          <a:effectLst/>
                          <a:latin typeface="+mj-lt"/>
                        </a:rPr>
                        <a:t>Chi tiết tiêu biểu</a:t>
                      </a:r>
                      <a:endParaRPr lang="en-US" sz="2800" b="1" kern="100">
                        <a:effectLst/>
                        <a:latin typeface="+mj-lt"/>
                        <a:ea typeface="Arial"/>
                        <a:cs typeface="Times New Roman"/>
                      </a:endParaRPr>
                    </a:p>
                  </a:txBody>
                  <a:tcPr marL="68580" marR="68580" marT="0" marB="0">
                    <a:solidFill>
                      <a:schemeClr val="accent5">
                        <a:lumMod val="60000"/>
                        <a:lumOff val="40000"/>
                      </a:schemeClr>
                    </a:solidFill>
                  </a:tcPr>
                </a:tc>
                <a:tc>
                  <a:txBody>
                    <a:bodyPr/>
                    <a:lstStyle/>
                    <a:p>
                      <a:pPr algn="ctr">
                        <a:lnSpc>
                          <a:spcPct val="100000"/>
                        </a:lnSpc>
                        <a:spcAft>
                          <a:spcPts val="0"/>
                        </a:spcAft>
                      </a:pPr>
                      <a:r>
                        <a:rPr lang="vi-VN" sz="2800" b="1" kern="100">
                          <a:effectLst/>
                          <a:latin typeface="+mj-lt"/>
                        </a:rPr>
                        <a:t>Ý nghĩa, tác dụng</a:t>
                      </a:r>
                      <a:endParaRPr lang="en-US" sz="2800" b="1" kern="100">
                        <a:effectLst/>
                        <a:latin typeface="+mj-lt"/>
                        <a:ea typeface="Arial"/>
                        <a:cs typeface="Times New Roman"/>
                      </a:endParaRPr>
                    </a:p>
                  </a:txBody>
                  <a:tcPr marL="68580" marR="68580" marT="0" marB="0">
                    <a:solidFill>
                      <a:schemeClr val="accent5">
                        <a:lumMod val="60000"/>
                        <a:lumOff val="40000"/>
                      </a:schemeClr>
                    </a:solidFill>
                  </a:tcPr>
                </a:tc>
                <a:extLst>
                  <a:ext uri="{0D108BD9-81ED-4DB2-BD59-A6C34878D82A}">
                    <a16:rowId xmlns:a16="http://schemas.microsoft.com/office/drawing/2014/main" val="10000"/>
                  </a:ext>
                </a:extLst>
              </a:tr>
              <a:tr h="3100598">
                <a:tc>
                  <a:txBody>
                    <a:bodyPr/>
                    <a:lstStyle/>
                    <a:p>
                      <a:pPr algn="just">
                        <a:lnSpc>
                          <a:spcPct val="100000"/>
                        </a:lnSpc>
                        <a:spcAft>
                          <a:spcPts val="0"/>
                        </a:spcAft>
                      </a:pPr>
                      <a:r>
                        <a:rPr lang="vi-VN" sz="2800" b="0" i="0" u="none" strike="noStrike" kern="100" cap="none">
                          <a:solidFill>
                            <a:srgbClr val="000000"/>
                          </a:solidFill>
                          <a:effectLst/>
                          <a:latin typeface="+mj-lt"/>
                          <a:ea typeface="Arial"/>
                          <a:cs typeface="Arial"/>
                          <a:sym typeface="Arial"/>
                        </a:rPr>
                        <a:t>Anh Hi</a:t>
                      </a:r>
                      <a:r>
                        <a:rPr lang="en-US" sz="2800" kern="100">
                          <a:effectLst/>
                          <a:latin typeface="Times New Roman" pitchFamily="18" charset="0"/>
                          <a:cs typeface="Times New Roman" pitchFamily="18" charset="0"/>
                        </a:rPr>
                        <a:t>ề</a:t>
                      </a:r>
                      <a:r>
                        <a:rPr lang="vi-VN" sz="2800" b="0" i="0" u="none" strike="noStrike" kern="100" cap="none">
                          <a:solidFill>
                            <a:srgbClr val="000000"/>
                          </a:solidFill>
                          <a:effectLst/>
                          <a:latin typeface="+mj-lt"/>
                          <a:ea typeface="Arial"/>
                          <a:cs typeface="Arial"/>
                          <a:sym typeface="Arial"/>
                        </a:rPr>
                        <a:t>n ngăn Hoài bắt lại chim b</a:t>
                      </a:r>
                      <a:r>
                        <a:rPr lang="en-US" sz="2800" b="0" i="0" u="none" strike="noStrike" kern="100" cap="none">
                          <a:solidFill>
                            <a:srgbClr val="000000"/>
                          </a:solidFill>
                          <a:effectLst/>
                          <a:latin typeface="Times New Roman" pitchFamily="18" charset="0"/>
                          <a:ea typeface="Arial"/>
                          <a:cs typeface="Times New Roman" pitchFamily="18" charset="0"/>
                          <a:sym typeface="Arial"/>
                        </a:rPr>
                        <a:t>ồ</a:t>
                      </a:r>
                      <a:r>
                        <a:rPr lang="vi-VN" sz="2800" b="0" i="0" u="none" strike="noStrike" kern="100" cap="none">
                          <a:solidFill>
                            <a:srgbClr val="000000"/>
                          </a:solidFill>
                          <a:effectLst/>
                          <a:latin typeface="+mj-lt"/>
                          <a:ea typeface="Arial"/>
                          <a:cs typeface="Arial"/>
                          <a:sym typeface="Arial"/>
                        </a:rPr>
                        <a:t>ng chanh l</a:t>
                      </a:r>
                      <a:r>
                        <a:rPr lang="en-US" sz="2800" b="0" i="0" u="none" strike="noStrike" kern="100" cap="none">
                          <a:solidFill>
                            <a:srgbClr val="000000"/>
                          </a:solidFill>
                          <a:effectLst/>
                          <a:latin typeface="Times New Roman" pitchFamily="18" charset="0"/>
                          <a:ea typeface="Arial"/>
                          <a:cs typeface="Times New Roman" pitchFamily="18" charset="0"/>
                          <a:sym typeface="Arial"/>
                        </a:rPr>
                        <a:t>ầ</a:t>
                      </a:r>
                      <a:r>
                        <a:rPr lang="vi-VN" sz="2800" b="0" i="0" u="none" strike="noStrike" kern="100" cap="none">
                          <a:solidFill>
                            <a:srgbClr val="000000"/>
                          </a:solidFill>
                          <a:effectLst/>
                          <a:latin typeface="+mj-lt"/>
                          <a:ea typeface="Arial"/>
                          <a:cs typeface="Arial"/>
                          <a:sym typeface="Arial"/>
                        </a:rPr>
                        <a:t>n hai</a:t>
                      </a:r>
                      <a:endParaRPr lang="en-US" sz="2800" b="0" i="0" u="none" strike="noStrike" kern="100" cap="none">
                        <a:solidFill>
                          <a:srgbClr val="000000"/>
                        </a:solidFill>
                        <a:effectLst/>
                        <a:latin typeface="+mj-lt"/>
                        <a:ea typeface="Arial"/>
                        <a:cs typeface="Times New Roman"/>
                        <a:sym typeface="Arial"/>
                      </a:endParaRPr>
                    </a:p>
                  </a:txBody>
                  <a:tcPr marL="68580" marR="68580" marT="0" marB="0" anchor="ctr">
                    <a:solidFill>
                      <a:schemeClr val="bg1"/>
                    </a:solidFill>
                  </a:tcPr>
                </a:tc>
                <a:tc>
                  <a:txBody>
                    <a:bodyPr/>
                    <a:lstStyle/>
                    <a:p>
                      <a:pPr algn="ctr">
                        <a:lnSpc>
                          <a:spcPct val="100000"/>
                        </a:lnSpc>
                        <a:spcAft>
                          <a:spcPts val="0"/>
                        </a:spcAft>
                      </a:pPr>
                      <a:endParaRPr lang="en-US" sz="2800" kern="100">
                        <a:effectLst/>
                        <a:latin typeface="+mj-lt"/>
                        <a:ea typeface="Arial"/>
                        <a:cs typeface="Times New Roman"/>
                      </a:endParaRPr>
                    </a:p>
                    <a:p>
                      <a:pPr algn="ctr">
                        <a:lnSpc>
                          <a:spcPct val="100000"/>
                        </a:lnSpc>
                        <a:spcAft>
                          <a:spcPts val="0"/>
                        </a:spcAft>
                      </a:pPr>
                      <a:endParaRPr lang="en-US" sz="2800" kern="100">
                        <a:effectLst/>
                        <a:latin typeface="+mj-lt"/>
                        <a:ea typeface="Arial"/>
                        <a:cs typeface="Times New Roman"/>
                      </a:endParaRPr>
                    </a:p>
                    <a:p>
                      <a:pPr algn="ctr">
                        <a:lnSpc>
                          <a:spcPct val="100000"/>
                        </a:lnSpc>
                        <a:spcAft>
                          <a:spcPts val="0"/>
                        </a:spcAft>
                      </a:pPr>
                      <a:endParaRPr lang="en-US" sz="2800" kern="100">
                        <a:effectLst/>
                        <a:latin typeface="+mj-lt"/>
                        <a:ea typeface="Arial"/>
                        <a:cs typeface="Times New Roman"/>
                      </a:endParaRPr>
                    </a:p>
                    <a:p>
                      <a:pPr algn="ctr">
                        <a:lnSpc>
                          <a:spcPct val="100000"/>
                        </a:lnSpc>
                        <a:spcAft>
                          <a:spcPts val="0"/>
                        </a:spcAft>
                      </a:pPr>
                      <a:endParaRPr lang="en-US" sz="2800" kern="100">
                        <a:effectLst/>
                        <a:latin typeface="+mj-lt"/>
                        <a:ea typeface="Arial"/>
                        <a:cs typeface="Times New Roman"/>
                      </a:endParaRPr>
                    </a:p>
                    <a:p>
                      <a:pPr algn="ctr">
                        <a:lnSpc>
                          <a:spcPct val="100000"/>
                        </a:lnSpc>
                        <a:spcAft>
                          <a:spcPts val="0"/>
                        </a:spcAft>
                      </a:pPr>
                      <a:endParaRPr lang="en-US" sz="2800" kern="100">
                        <a:effectLst/>
                        <a:latin typeface="+mj-lt"/>
                        <a:ea typeface="Arial"/>
                        <a:cs typeface="Times New Roman"/>
                      </a:endParaRPr>
                    </a:p>
                    <a:p>
                      <a:pPr algn="ctr">
                        <a:lnSpc>
                          <a:spcPct val="100000"/>
                        </a:lnSpc>
                        <a:spcAft>
                          <a:spcPts val="0"/>
                        </a:spcAft>
                      </a:pPr>
                      <a:endParaRPr lang="en-US" sz="2800" kern="100">
                        <a:effectLst/>
                        <a:latin typeface="+mj-lt"/>
                        <a:ea typeface="Arial"/>
                        <a:cs typeface="Times New Roman"/>
                      </a:endParaRPr>
                    </a:p>
                    <a:p>
                      <a:pPr algn="ctr">
                        <a:lnSpc>
                          <a:spcPct val="100000"/>
                        </a:lnSpc>
                        <a:spcAft>
                          <a:spcPts val="0"/>
                        </a:spcAft>
                      </a:pPr>
                      <a:endParaRPr lang="en-US" sz="2800" kern="100">
                        <a:effectLst/>
                        <a:latin typeface="+mj-lt"/>
                        <a:ea typeface="Arial"/>
                        <a:cs typeface="Times New Roman"/>
                      </a:endParaRPr>
                    </a:p>
                  </a:txBody>
                  <a:tcPr marL="68580" marR="68580" marT="0" marB="0" anchor="ctr">
                    <a:solidFill>
                      <a:schemeClr val="bg1"/>
                    </a:solidFill>
                  </a:tcPr>
                </a:tc>
                <a:extLst>
                  <a:ext uri="{0D108BD9-81ED-4DB2-BD59-A6C34878D82A}">
                    <a16:rowId xmlns:a16="http://schemas.microsoft.com/office/drawing/2014/main" val="10001"/>
                  </a:ext>
                </a:extLst>
              </a:tr>
            </a:tbl>
          </a:graphicData>
        </a:graphic>
      </p:graphicFrame>
      <p:sp>
        <p:nvSpPr>
          <p:cNvPr id="2" name="Rectangle 1"/>
          <p:cNvSpPr/>
          <p:nvPr/>
        </p:nvSpPr>
        <p:spPr>
          <a:xfrm>
            <a:off x="2201755" y="1859483"/>
            <a:ext cx="6475429" cy="1384995"/>
          </a:xfrm>
          <a:prstGeom prst="rect">
            <a:avLst/>
          </a:prstGeom>
        </p:spPr>
        <p:txBody>
          <a:bodyPr wrap="square">
            <a:spAutoFit/>
          </a:bodyPr>
          <a:lstStyle/>
          <a:p>
            <a:r>
              <a:rPr lang="vi-VN" sz="2800">
                <a:latin typeface="+mj-lt"/>
              </a:rPr>
              <a:t>- Đánh dấu sự thay đổi trong nhận thức, hành động của Hoài; thể hiện lòng nhân hậu, biết nhận ra cái sai của nhân vật.</a:t>
            </a:r>
            <a:endParaRPr lang="en-US" sz="2800">
              <a:latin typeface="+mj-lt"/>
            </a:endParaRPr>
          </a:p>
        </p:txBody>
      </p:sp>
      <p:sp>
        <p:nvSpPr>
          <p:cNvPr id="10" name="Rectangle 9"/>
          <p:cNvSpPr/>
          <p:nvPr/>
        </p:nvSpPr>
        <p:spPr>
          <a:xfrm>
            <a:off x="2201755" y="3481010"/>
            <a:ext cx="6504044" cy="954107"/>
          </a:xfrm>
          <a:prstGeom prst="rect">
            <a:avLst/>
          </a:prstGeom>
        </p:spPr>
        <p:txBody>
          <a:bodyPr wrap="square">
            <a:spAutoFit/>
          </a:bodyPr>
          <a:lstStyle/>
          <a:p>
            <a:r>
              <a:rPr lang="vi-VN" sz="2800">
                <a:latin typeface="+mj-lt"/>
              </a:rPr>
              <a:t>- Hoá giải mâu thuẫn giữa hai anh em Hi</a:t>
            </a:r>
            <a:r>
              <a:rPr lang="en-US" sz="2800">
                <a:latin typeface="Times New Roman" pitchFamily="18" charset="0"/>
                <a:cs typeface="Times New Roman" pitchFamily="18" charset="0"/>
              </a:rPr>
              <a:t>ề</a:t>
            </a:r>
            <a:r>
              <a:rPr lang="vi-VN" sz="2800">
                <a:latin typeface="+mj-lt"/>
              </a:rPr>
              <a:t>n và Hoài.</a:t>
            </a:r>
            <a:endParaRPr lang="en-US" sz="2800">
              <a:latin typeface="+mj-lt"/>
              <a:cs typeface="Times New Roman" pitchFamily="18" charset="0"/>
            </a:endParaRPr>
          </a:p>
        </p:txBody>
      </p:sp>
    </p:spTree>
    <p:extLst>
      <p:ext uri="{BB962C8B-B14F-4D97-AF65-F5344CB8AC3E}">
        <p14:creationId xmlns:p14="http://schemas.microsoft.com/office/powerpoint/2010/main" val="19325036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additive="base">
                                        <p:cTn id="11" dur="500" fill="hold"/>
                                        <p:tgtEl>
                                          <p:spTgt spid="44"/>
                                        </p:tgtEl>
                                        <p:attrNameLst>
                                          <p:attrName>ppt_x</p:attrName>
                                        </p:attrNameLst>
                                      </p:cBhvr>
                                      <p:tavLst>
                                        <p:tav tm="0">
                                          <p:val>
                                            <p:strVal val="#ppt_x"/>
                                          </p:val>
                                        </p:tav>
                                        <p:tav tm="100000">
                                          <p:val>
                                            <p:strVal val="#ppt_x"/>
                                          </p:val>
                                        </p:tav>
                                      </p:tavLst>
                                    </p:anim>
                                    <p:anim calcmode="lin" valueType="num">
                                      <p:cBhvr additive="base">
                                        <p:cTn id="12"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p:bldP spid="10"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071947" y="136260"/>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Rounded Rectangle 8"/>
          <p:cNvSpPr/>
          <p:nvPr/>
        </p:nvSpPr>
        <p:spPr>
          <a:xfrm>
            <a:off x="4059619" y="243798"/>
            <a:ext cx="1466193" cy="453425"/>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latin typeface="Times New Roman" pitchFamily="18" charset="0"/>
                <a:cs typeface="Times New Roman" pitchFamily="18" charset="0"/>
              </a:rPr>
              <a:t>GỢI Ý</a:t>
            </a:r>
          </a:p>
        </p:txBody>
      </p:sp>
      <p:graphicFrame>
        <p:nvGraphicFramePr>
          <p:cNvPr id="44" name="Table 43"/>
          <p:cNvGraphicFramePr>
            <a:graphicFrameLocks noGrp="1"/>
          </p:cNvGraphicFramePr>
          <p:nvPr>
            <p:extLst>
              <p:ext uri="{D42A27DB-BD31-4B8C-83A1-F6EECF244321}">
                <p14:modId xmlns:p14="http://schemas.microsoft.com/office/powerpoint/2010/main" val="1740443902"/>
              </p:ext>
            </p:extLst>
          </p:nvPr>
        </p:nvGraphicFramePr>
        <p:xfrm>
          <a:off x="239516" y="883198"/>
          <a:ext cx="8642452" cy="3954023"/>
        </p:xfrm>
        <a:graphic>
          <a:graphicData uri="http://schemas.openxmlformats.org/drawingml/2006/table">
            <a:tbl>
              <a:tblPr firstRow="1" firstCol="1" bandRow="1">
                <a:tableStyleId>{F8A1D70A-80F9-484A-8B8E-2BCB4BE3E7FB}</a:tableStyleId>
              </a:tblPr>
              <a:tblGrid>
                <a:gridCol w="2409091">
                  <a:extLst>
                    <a:ext uri="{9D8B030D-6E8A-4147-A177-3AD203B41FA5}">
                      <a16:colId xmlns:a16="http://schemas.microsoft.com/office/drawing/2014/main" val="20000"/>
                    </a:ext>
                  </a:extLst>
                </a:gridCol>
                <a:gridCol w="6233361">
                  <a:extLst>
                    <a:ext uri="{9D8B030D-6E8A-4147-A177-3AD203B41FA5}">
                      <a16:colId xmlns:a16="http://schemas.microsoft.com/office/drawing/2014/main" val="20001"/>
                    </a:ext>
                  </a:extLst>
                </a:gridCol>
              </a:tblGrid>
              <a:tr h="791854">
                <a:tc>
                  <a:txBody>
                    <a:bodyPr/>
                    <a:lstStyle/>
                    <a:p>
                      <a:pPr algn="ctr">
                        <a:lnSpc>
                          <a:spcPct val="100000"/>
                        </a:lnSpc>
                        <a:spcAft>
                          <a:spcPts val="0"/>
                        </a:spcAft>
                      </a:pPr>
                      <a:r>
                        <a:rPr lang="vi-VN" sz="2800" b="1" kern="100">
                          <a:effectLst/>
                          <a:latin typeface="+mj-lt"/>
                        </a:rPr>
                        <a:t>Chi tiết tiêu biểu</a:t>
                      </a:r>
                      <a:endParaRPr lang="en-US" sz="2800" b="1" kern="100">
                        <a:effectLst/>
                        <a:latin typeface="+mj-lt"/>
                        <a:ea typeface="Arial"/>
                        <a:cs typeface="Times New Roman"/>
                      </a:endParaRPr>
                    </a:p>
                  </a:txBody>
                  <a:tcPr marL="68580" marR="68580" marT="0" marB="0">
                    <a:solidFill>
                      <a:schemeClr val="accent5">
                        <a:lumMod val="60000"/>
                        <a:lumOff val="40000"/>
                      </a:schemeClr>
                    </a:solidFill>
                  </a:tcPr>
                </a:tc>
                <a:tc>
                  <a:txBody>
                    <a:bodyPr/>
                    <a:lstStyle/>
                    <a:p>
                      <a:pPr algn="ctr">
                        <a:lnSpc>
                          <a:spcPct val="100000"/>
                        </a:lnSpc>
                        <a:spcAft>
                          <a:spcPts val="0"/>
                        </a:spcAft>
                      </a:pPr>
                      <a:r>
                        <a:rPr lang="vi-VN" sz="2800" b="1" kern="100">
                          <a:effectLst/>
                          <a:latin typeface="+mj-lt"/>
                        </a:rPr>
                        <a:t>Ý nghĩa, tác dụng</a:t>
                      </a:r>
                      <a:endParaRPr lang="en-US" sz="2800" b="1" kern="100">
                        <a:effectLst/>
                        <a:latin typeface="+mj-lt"/>
                        <a:ea typeface="Arial"/>
                        <a:cs typeface="Times New Roman"/>
                      </a:endParaRPr>
                    </a:p>
                  </a:txBody>
                  <a:tcPr marL="68580" marR="68580" marT="0" marB="0">
                    <a:solidFill>
                      <a:schemeClr val="accent5">
                        <a:lumMod val="60000"/>
                        <a:lumOff val="40000"/>
                      </a:schemeClr>
                    </a:solidFill>
                  </a:tcPr>
                </a:tc>
                <a:extLst>
                  <a:ext uri="{0D108BD9-81ED-4DB2-BD59-A6C34878D82A}">
                    <a16:rowId xmlns:a16="http://schemas.microsoft.com/office/drawing/2014/main" val="10000"/>
                  </a:ext>
                </a:extLst>
              </a:tr>
              <a:tr h="3100583">
                <a:tc>
                  <a:txBody>
                    <a:bodyPr/>
                    <a:lstStyle/>
                    <a:p>
                      <a:pPr algn="just">
                        <a:lnSpc>
                          <a:spcPct val="100000"/>
                        </a:lnSpc>
                        <a:spcAft>
                          <a:spcPts val="0"/>
                        </a:spcAft>
                      </a:pPr>
                      <a:r>
                        <a:rPr lang="vi-VN" sz="2800" b="0" i="0" u="none" strike="noStrike" kern="100" cap="none">
                          <a:solidFill>
                            <a:srgbClr val="000000"/>
                          </a:solidFill>
                          <a:effectLst/>
                          <a:latin typeface="+mj-lt"/>
                          <a:ea typeface="Arial"/>
                          <a:cs typeface="Arial"/>
                          <a:sym typeface="Arial"/>
                        </a:rPr>
                        <a:t>Hoài th</a:t>
                      </a:r>
                      <a:r>
                        <a:rPr lang="en-US" sz="2800" kern="100">
                          <a:effectLst/>
                          <a:latin typeface="Times New Roman" pitchFamily="18" charset="0"/>
                          <a:cs typeface="Times New Roman" pitchFamily="18" charset="0"/>
                        </a:rPr>
                        <a:t>ầ</a:t>
                      </a:r>
                      <a:r>
                        <a:rPr lang="vi-VN" sz="2800" b="0" i="0" u="none" strike="noStrike" kern="100" cap="none">
                          <a:solidFill>
                            <a:srgbClr val="000000"/>
                          </a:solidFill>
                          <a:effectLst/>
                          <a:latin typeface="+mj-lt"/>
                          <a:ea typeface="Arial"/>
                          <a:cs typeface="Arial"/>
                          <a:sym typeface="Arial"/>
                        </a:rPr>
                        <a:t>m trò chuyện cùng với chim b</a:t>
                      </a:r>
                      <a:r>
                        <a:rPr lang="en-US" sz="2800" kern="100">
                          <a:effectLst/>
                          <a:latin typeface="Times New Roman" pitchFamily="18" charset="0"/>
                          <a:cs typeface="Times New Roman" pitchFamily="18" charset="0"/>
                        </a:rPr>
                        <a:t>ồ</a:t>
                      </a:r>
                      <a:r>
                        <a:rPr lang="vi-VN" sz="2800" b="0" i="0" u="none" strike="noStrike" kern="100" cap="none">
                          <a:solidFill>
                            <a:srgbClr val="000000"/>
                          </a:solidFill>
                          <a:effectLst/>
                          <a:latin typeface="Times New Roman" pitchFamily="18" charset="0"/>
                          <a:ea typeface="Arial"/>
                          <a:cs typeface="Times New Roman" pitchFamily="18" charset="0"/>
                          <a:sym typeface="Arial"/>
                        </a:rPr>
                        <a:t>ng </a:t>
                      </a:r>
                      <a:r>
                        <a:rPr lang="vi-VN" sz="2800" b="0" i="0" u="none" strike="noStrike" kern="100" cap="none">
                          <a:solidFill>
                            <a:srgbClr val="000000"/>
                          </a:solidFill>
                          <a:effectLst/>
                          <a:latin typeface="+mj-lt"/>
                          <a:ea typeface="Arial"/>
                          <a:cs typeface="Arial"/>
                          <a:sym typeface="Arial"/>
                        </a:rPr>
                        <a:t>chanh sau khi biết chúng phải bỏ t</a:t>
                      </a:r>
                      <a:r>
                        <a:rPr lang="en-US" sz="2800" kern="100">
                          <a:effectLst/>
                          <a:latin typeface="Times New Roman" pitchFamily="18" charset="0"/>
                          <a:cs typeface="Times New Roman" pitchFamily="18" charset="0"/>
                        </a:rPr>
                        <a:t>ổ</a:t>
                      </a:r>
                      <a:r>
                        <a:rPr lang="vi-VN" sz="2800" kern="100">
                          <a:effectLst/>
                          <a:latin typeface="+mj-lt"/>
                          <a:cs typeface="Times New Roman" pitchFamily="18" charset="0"/>
                        </a:rPr>
                        <a:t> </a:t>
                      </a:r>
                      <a:r>
                        <a:rPr lang="vi-VN" sz="2800" b="0" i="0" u="none" strike="noStrike" kern="100" cap="none">
                          <a:solidFill>
                            <a:srgbClr val="000000"/>
                          </a:solidFill>
                          <a:effectLst/>
                          <a:latin typeface="+mj-lt"/>
                          <a:ea typeface="Arial"/>
                          <a:cs typeface="Arial"/>
                          <a:sym typeface="Arial"/>
                        </a:rPr>
                        <a:t>mà đi</a:t>
                      </a:r>
                      <a:endParaRPr lang="en-US" sz="2800" b="0" i="0" u="none" strike="noStrike" kern="100" cap="none">
                        <a:solidFill>
                          <a:srgbClr val="000000"/>
                        </a:solidFill>
                        <a:effectLst/>
                        <a:latin typeface="+mj-lt"/>
                        <a:ea typeface="Arial"/>
                        <a:cs typeface="Times New Roman"/>
                        <a:sym typeface="Arial"/>
                      </a:endParaRPr>
                    </a:p>
                  </a:txBody>
                  <a:tcPr marL="68580" marR="68580" marT="0" marB="0" anchor="ctr">
                    <a:solidFill>
                      <a:schemeClr val="bg1"/>
                    </a:solidFill>
                  </a:tcPr>
                </a:tc>
                <a:tc>
                  <a:txBody>
                    <a:bodyPr/>
                    <a:lstStyle/>
                    <a:p>
                      <a:pPr algn="ctr">
                        <a:lnSpc>
                          <a:spcPct val="100000"/>
                        </a:lnSpc>
                        <a:spcAft>
                          <a:spcPts val="0"/>
                        </a:spcAft>
                      </a:pPr>
                      <a:endParaRPr lang="en-US" sz="2800" kern="100">
                        <a:effectLst/>
                        <a:latin typeface="+mj-lt"/>
                        <a:ea typeface="Arial"/>
                        <a:cs typeface="Times New Roman"/>
                      </a:endParaRPr>
                    </a:p>
                    <a:p>
                      <a:pPr algn="ctr">
                        <a:lnSpc>
                          <a:spcPct val="100000"/>
                        </a:lnSpc>
                        <a:spcAft>
                          <a:spcPts val="0"/>
                        </a:spcAft>
                      </a:pPr>
                      <a:endParaRPr lang="en-US" sz="2800" kern="100">
                        <a:effectLst/>
                        <a:latin typeface="+mj-lt"/>
                        <a:ea typeface="Arial"/>
                        <a:cs typeface="Times New Roman"/>
                      </a:endParaRPr>
                    </a:p>
                    <a:p>
                      <a:pPr algn="ctr">
                        <a:lnSpc>
                          <a:spcPct val="100000"/>
                        </a:lnSpc>
                        <a:spcAft>
                          <a:spcPts val="0"/>
                        </a:spcAft>
                      </a:pPr>
                      <a:endParaRPr lang="en-US" sz="2800" kern="100">
                        <a:effectLst/>
                        <a:latin typeface="+mj-lt"/>
                        <a:ea typeface="Arial"/>
                        <a:cs typeface="Times New Roman"/>
                      </a:endParaRPr>
                    </a:p>
                    <a:p>
                      <a:pPr algn="ctr">
                        <a:lnSpc>
                          <a:spcPct val="100000"/>
                        </a:lnSpc>
                        <a:spcAft>
                          <a:spcPts val="0"/>
                        </a:spcAft>
                      </a:pPr>
                      <a:endParaRPr lang="en-US" sz="2800" kern="100">
                        <a:effectLst/>
                        <a:latin typeface="+mj-lt"/>
                        <a:ea typeface="Arial"/>
                        <a:cs typeface="Times New Roman"/>
                      </a:endParaRPr>
                    </a:p>
                    <a:p>
                      <a:pPr algn="ctr">
                        <a:lnSpc>
                          <a:spcPct val="100000"/>
                        </a:lnSpc>
                        <a:spcAft>
                          <a:spcPts val="0"/>
                        </a:spcAft>
                      </a:pPr>
                      <a:endParaRPr lang="en-US" sz="2800" kern="100">
                        <a:effectLst/>
                        <a:latin typeface="+mj-lt"/>
                        <a:ea typeface="Arial"/>
                        <a:cs typeface="Times New Roman"/>
                      </a:endParaRPr>
                    </a:p>
                    <a:p>
                      <a:pPr algn="ctr">
                        <a:lnSpc>
                          <a:spcPct val="100000"/>
                        </a:lnSpc>
                        <a:spcAft>
                          <a:spcPts val="0"/>
                        </a:spcAft>
                      </a:pPr>
                      <a:endParaRPr lang="en-US" sz="2800" kern="100">
                        <a:effectLst/>
                        <a:latin typeface="+mj-lt"/>
                        <a:ea typeface="Arial"/>
                        <a:cs typeface="Times New Roman"/>
                      </a:endParaRPr>
                    </a:p>
                    <a:p>
                      <a:pPr algn="ctr">
                        <a:lnSpc>
                          <a:spcPct val="100000"/>
                        </a:lnSpc>
                        <a:spcAft>
                          <a:spcPts val="0"/>
                        </a:spcAft>
                      </a:pPr>
                      <a:endParaRPr lang="en-US" sz="2800" kern="100">
                        <a:effectLst/>
                        <a:latin typeface="+mj-lt"/>
                        <a:ea typeface="Arial"/>
                        <a:cs typeface="Times New Roman"/>
                      </a:endParaRPr>
                    </a:p>
                  </a:txBody>
                  <a:tcPr marL="68580" marR="68580" marT="0" marB="0" anchor="ctr">
                    <a:solidFill>
                      <a:schemeClr val="bg1"/>
                    </a:solidFill>
                  </a:tcPr>
                </a:tc>
                <a:extLst>
                  <a:ext uri="{0D108BD9-81ED-4DB2-BD59-A6C34878D82A}">
                    <a16:rowId xmlns:a16="http://schemas.microsoft.com/office/drawing/2014/main" val="10001"/>
                  </a:ext>
                </a:extLst>
              </a:tr>
            </a:tbl>
          </a:graphicData>
        </a:graphic>
      </p:graphicFrame>
      <p:sp>
        <p:nvSpPr>
          <p:cNvPr id="2" name="Rectangle 1"/>
          <p:cNvSpPr/>
          <p:nvPr/>
        </p:nvSpPr>
        <p:spPr>
          <a:xfrm>
            <a:off x="2666929" y="1750237"/>
            <a:ext cx="6153783" cy="954107"/>
          </a:xfrm>
          <a:prstGeom prst="rect">
            <a:avLst/>
          </a:prstGeom>
        </p:spPr>
        <p:txBody>
          <a:bodyPr wrap="square">
            <a:spAutoFit/>
          </a:bodyPr>
          <a:lstStyle/>
          <a:p>
            <a:r>
              <a:rPr lang="vi-VN" sz="2800">
                <a:latin typeface="+mj-lt"/>
              </a:rPr>
              <a:t>- Thể hiện tình yêu thương của Hoài dành cho chim b</a:t>
            </a:r>
            <a:r>
              <a:rPr lang="en-US" sz="2800">
                <a:latin typeface="Times New Roman" pitchFamily="18" charset="0"/>
                <a:cs typeface="Times New Roman" pitchFamily="18" charset="0"/>
              </a:rPr>
              <a:t>ồ</a:t>
            </a:r>
            <a:r>
              <a:rPr lang="vi-VN" sz="2800">
                <a:latin typeface="+mj-lt"/>
              </a:rPr>
              <a:t>ng chanh.</a:t>
            </a:r>
            <a:endParaRPr lang="en-US" sz="2800">
              <a:latin typeface="+mj-lt"/>
            </a:endParaRPr>
          </a:p>
        </p:txBody>
      </p:sp>
      <p:sp>
        <p:nvSpPr>
          <p:cNvPr id="10" name="Rectangle 9"/>
          <p:cNvSpPr/>
          <p:nvPr/>
        </p:nvSpPr>
        <p:spPr>
          <a:xfrm>
            <a:off x="2656588" y="2615053"/>
            <a:ext cx="6017122" cy="2246769"/>
          </a:xfrm>
          <a:prstGeom prst="rect">
            <a:avLst/>
          </a:prstGeom>
        </p:spPr>
        <p:txBody>
          <a:bodyPr wrap="square">
            <a:spAutoFit/>
          </a:bodyPr>
          <a:lstStyle/>
          <a:p>
            <a:r>
              <a:rPr lang="vi-VN" sz="2800">
                <a:latin typeface="+mj-lt"/>
              </a:rPr>
              <a:t>- Chứa đựng thông điệp về tình yêu thương và niềm hi vọng. Hi vọng chim b</a:t>
            </a:r>
            <a:r>
              <a:rPr lang="en-US" sz="2800">
                <a:latin typeface="+mj-lt"/>
              </a:rPr>
              <a:t>ồ</a:t>
            </a:r>
            <a:r>
              <a:rPr lang="vi-VN" sz="2800">
                <a:latin typeface="+mj-lt"/>
              </a:rPr>
              <a:t>ng chanh về lại tổ cũ, với cuộc sống ấm êm để hai anh em không còn ân hận vì trót phá tổ của chúng.</a:t>
            </a:r>
            <a:endParaRPr lang="en-US" sz="2800">
              <a:latin typeface="+mj-lt"/>
              <a:cs typeface="Times New Roman" pitchFamily="18" charset="0"/>
            </a:endParaRPr>
          </a:p>
        </p:txBody>
      </p:sp>
    </p:spTree>
    <p:extLst>
      <p:ext uri="{BB962C8B-B14F-4D97-AF65-F5344CB8AC3E}">
        <p14:creationId xmlns:p14="http://schemas.microsoft.com/office/powerpoint/2010/main" val="4009638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additive="base">
                                        <p:cTn id="11" dur="500" fill="hold"/>
                                        <p:tgtEl>
                                          <p:spTgt spid="44"/>
                                        </p:tgtEl>
                                        <p:attrNameLst>
                                          <p:attrName>ppt_x</p:attrName>
                                        </p:attrNameLst>
                                      </p:cBhvr>
                                      <p:tavLst>
                                        <p:tav tm="0">
                                          <p:val>
                                            <p:strVal val="#ppt_x"/>
                                          </p:val>
                                        </p:tav>
                                        <p:tav tm="100000">
                                          <p:val>
                                            <p:strVal val="#ppt_x"/>
                                          </p:val>
                                        </p:tav>
                                      </p:tavLst>
                                    </p:anim>
                                    <p:anim calcmode="lin" valueType="num">
                                      <p:cBhvr additive="base">
                                        <p:cTn id="12"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p:bldP spid="10"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071947" y="136260"/>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1" name="Table 10"/>
          <p:cNvGraphicFramePr>
            <a:graphicFrameLocks noGrp="1"/>
          </p:cNvGraphicFramePr>
          <p:nvPr>
            <p:extLst>
              <p:ext uri="{D42A27DB-BD31-4B8C-83A1-F6EECF244321}">
                <p14:modId xmlns:p14="http://schemas.microsoft.com/office/powerpoint/2010/main" val="3022627540"/>
              </p:ext>
            </p:extLst>
          </p:nvPr>
        </p:nvGraphicFramePr>
        <p:xfrm>
          <a:off x="315311" y="408746"/>
          <a:ext cx="8505402" cy="4180558"/>
        </p:xfrm>
        <a:graphic>
          <a:graphicData uri="http://schemas.openxmlformats.org/drawingml/2006/table">
            <a:tbl>
              <a:tblPr firstRow="1" firstCol="1" bandRow="1">
                <a:tableStyleId>{F8A1D70A-80F9-484A-8B8E-2BCB4BE3E7FB}</a:tableStyleId>
              </a:tblPr>
              <a:tblGrid>
                <a:gridCol w="2266477">
                  <a:extLst>
                    <a:ext uri="{9D8B030D-6E8A-4147-A177-3AD203B41FA5}">
                      <a16:colId xmlns:a16="http://schemas.microsoft.com/office/drawing/2014/main" val="20000"/>
                    </a:ext>
                  </a:extLst>
                </a:gridCol>
                <a:gridCol w="6238925">
                  <a:extLst>
                    <a:ext uri="{9D8B030D-6E8A-4147-A177-3AD203B41FA5}">
                      <a16:colId xmlns:a16="http://schemas.microsoft.com/office/drawing/2014/main" val="20001"/>
                    </a:ext>
                  </a:extLst>
                </a:gridCol>
              </a:tblGrid>
              <a:tr h="282444">
                <a:tc>
                  <a:txBody>
                    <a:bodyPr/>
                    <a:lstStyle/>
                    <a:p>
                      <a:pPr algn="ctr">
                        <a:lnSpc>
                          <a:spcPct val="100000"/>
                        </a:lnSpc>
                        <a:spcAft>
                          <a:spcPts val="0"/>
                        </a:spcAft>
                      </a:pPr>
                      <a:r>
                        <a:rPr lang="vi-VN" sz="1800" b="1" kern="100">
                          <a:effectLst/>
                          <a:latin typeface="+mj-lt"/>
                        </a:rPr>
                        <a:t>Chi tiết tiêu biểu</a:t>
                      </a:r>
                      <a:endParaRPr lang="en-US" sz="1800" b="1" kern="100">
                        <a:effectLst/>
                        <a:latin typeface="+mj-lt"/>
                        <a:ea typeface="Arial"/>
                        <a:cs typeface="Times New Roman"/>
                      </a:endParaRPr>
                    </a:p>
                  </a:txBody>
                  <a:tcPr marL="51801" marR="51801" marT="0" marB="0">
                    <a:solidFill>
                      <a:schemeClr val="accent5">
                        <a:lumMod val="60000"/>
                        <a:lumOff val="40000"/>
                      </a:schemeClr>
                    </a:solidFill>
                  </a:tcPr>
                </a:tc>
                <a:tc>
                  <a:txBody>
                    <a:bodyPr/>
                    <a:lstStyle/>
                    <a:p>
                      <a:pPr algn="ctr">
                        <a:lnSpc>
                          <a:spcPct val="100000"/>
                        </a:lnSpc>
                        <a:spcAft>
                          <a:spcPts val="0"/>
                        </a:spcAft>
                      </a:pPr>
                      <a:r>
                        <a:rPr lang="vi-VN" sz="1800" b="1" kern="100">
                          <a:effectLst/>
                          <a:latin typeface="+mj-lt"/>
                        </a:rPr>
                        <a:t>Ý nghĩa, tác dụng</a:t>
                      </a:r>
                      <a:endParaRPr lang="en-US" sz="1800" b="1" kern="100">
                        <a:effectLst/>
                        <a:latin typeface="+mj-lt"/>
                        <a:ea typeface="Arial"/>
                        <a:cs typeface="Times New Roman"/>
                      </a:endParaRPr>
                    </a:p>
                  </a:txBody>
                  <a:tcPr marL="51801" marR="51801" marT="0" marB="0">
                    <a:solidFill>
                      <a:schemeClr val="accent5">
                        <a:lumMod val="60000"/>
                        <a:lumOff val="40000"/>
                      </a:schemeClr>
                    </a:solidFill>
                  </a:tcPr>
                </a:tc>
                <a:extLst>
                  <a:ext uri="{0D108BD9-81ED-4DB2-BD59-A6C34878D82A}">
                    <a16:rowId xmlns:a16="http://schemas.microsoft.com/office/drawing/2014/main" val="10000"/>
                  </a:ext>
                </a:extLst>
              </a:tr>
              <a:tr h="1941407">
                <a:tc>
                  <a:txBody>
                    <a:bodyPr/>
                    <a:lstStyle/>
                    <a:p>
                      <a:pPr algn="just">
                        <a:lnSpc>
                          <a:spcPct val="100000"/>
                        </a:lnSpc>
                        <a:spcAft>
                          <a:spcPts val="0"/>
                        </a:spcAft>
                      </a:pPr>
                      <a:r>
                        <a:rPr lang="vi-VN" sz="1800" kern="100">
                          <a:effectLst/>
                          <a:latin typeface="Times New Roman" pitchFamily="18" charset="0"/>
                          <a:cs typeface="Times New Roman" pitchFamily="18" charset="0"/>
                        </a:rPr>
                        <a:t>Anh Hi</a:t>
                      </a:r>
                      <a:r>
                        <a:rPr lang="en-US" sz="1800" kern="100">
                          <a:effectLst/>
                          <a:latin typeface="Times New Roman" pitchFamily="18" charset="0"/>
                          <a:cs typeface="Times New Roman" pitchFamily="18" charset="0"/>
                        </a:rPr>
                        <a:t>ề</a:t>
                      </a:r>
                      <a:r>
                        <a:rPr lang="vi-VN" sz="1800" kern="100">
                          <a:effectLst/>
                          <a:latin typeface="Times New Roman" pitchFamily="18" charset="0"/>
                          <a:cs typeface="Times New Roman" pitchFamily="18" charset="0"/>
                        </a:rPr>
                        <a:t>n trả lại chim b</a:t>
                      </a:r>
                      <a:r>
                        <a:rPr lang="en-US" sz="1800" kern="100">
                          <a:effectLst/>
                          <a:latin typeface="Times New Roman" pitchFamily="18" charset="0"/>
                          <a:cs typeface="Times New Roman" pitchFamily="18" charset="0"/>
                        </a:rPr>
                        <a:t>ồ</a:t>
                      </a:r>
                      <a:r>
                        <a:rPr lang="vi-VN" sz="1800" kern="100">
                          <a:effectLst/>
                          <a:latin typeface="Times New Roman" pitchFamily="18" charset="0"/>
                          <a:cs typeface="Times New Roman" pitchFamily="18" charset="0"/>
                        </a:rPr>
                        <a:t>ng chanh vào tổ sau khi bắt được</a:t>
                      </a:r>
                      <a:endParaRPr lang="en-US" sz="1800" kern="100">
                        <a:effectLst/>
                        <a:latin typeface="Times New Roman" pitchFamily="18" charset="0"/>
                        <a:ea typeface="Arial"/>
                        <a:cs typeface="Times New Roman" pitchFamily="18" charset="0"/>
                      </a:endParaRPr>
                    </a:p>
                  </a:txBody>
                  <a:tcPr marL="51801" marR="51801" marT="0" marB="0" anchor="ctr">
                    <a:solidFill>
                      <a:schemeClr val="bg1"/>
                    </a:solidFill>
                  </a:tcPr>
                </a:tc>
                <a:tc>
                  <a:txBody>
                    <a:bodyPr/>
                    <a:lstStyle/>
                    <a:p>
                      <a:pPr algn="just">
                        <a:lnSpc>
                          <a:spcPct val="100000"/>
                        </a:lnSpc>
                        <a:spcAft>
                          <a:spcPts val="0"/>
                        </a:spcAft>
                      </a:pPr>
                      <a:r>
                        <a:rPr lang="vi-VN" sz="1800" kern="100">
                          <a:effectLst/>
                          <a:latin typeface="Times New Roman" pitchFamily="18" charset="0"/>
                          <a:cs typeface="Times New Roman" pitchFamily="18" charset="0"/>
                        </a:rPr>
                        <a:t>- Thể hiện nét tính cách chín chắn, biết suy nghĩ của Hi</a:t>
                      </a:r>
                      <a:r>
                        <a:rPr lang="en-US" sz="1800" kern="100">
                          <a:effectLst/>
                          <a:latin typeface="Times New Roman" pitchFamily="18" charset="0"/>
                          <a:cs typeface="Times New Roman" pitchFamily="18" charset="0"/>
                        </a:rPr>
                        <a:t>ề</a:t>
                      </a:r>
                      <a:r>
                        <a:rPr lang="vi-VN" sz="1800" kern="100">
                          <a:effectLst/>
                          <a:latin typeface="Times New Roman" pitchFamily="18" charset="0"/>
                          <a:cs typeface="Times New Roman" pitchFamily="18" charset="0"/>
                        </a:rPr>
                        <a:t>n (lúc nhận ra sự sợ hãi của b</a:t>
                      </a:r>
                      <a:r>
                        <a:rPr lang="en-US" sz="1800" kern="100">
                          <a:effectLst/>
                          <a:latin typeface="Times New Roman" pitchFamily="18" charset="0"/>
                          <a:cs typeface="Times New Roman" pitchFamily="18" charset="0"/>
                        </a:rPr>
                        <a:t>ồ</a:t>
                      </a:r>
                      <a:r>
                        <a:rPr lang="vi-VN" sz="1800" kern="100">
                          <a:effectLst/>
                          <a:latin typeface="Times New Roman" pitchFamily="18" charset="0"/>
                          <a:cs typeface="Times New Roman" pitchFamily="18" charset="0"/>
                        </a:rPr>
                        <a:t>ng chanh đỏ, Hi</a:t>
                      </a:r>
                      <a:r>
                        <a:rPr lang="en-US" sz="1800" kern="100">
                          <a:effectLst/>
                          <a:latin typeface="Times New Roman" pitchFamily="18" charset="0"/>
                          <a:cs typeface="Times New Roman" pitchFamily="18" charset="0"/>
                        </a:rPr>
                        <a:t>ề</a:t>
                      </a:r>
                      <a:r>
                        <a:rPr lang="vi-VN" sz="1800" kern="100">
                          <a:effectLst/>
                          <a:latin typeface="Times New Roman" pitchFamily="18" charset="0"/>
                          <a:cs typeface="Times New Roman" pitchFamily="18" charset="0"/>
                        </a:rPr>
                        <a:t>n nhận thức được sự sai trái của hành động bắt chim, tước đoạt tự do của chúng).</a:t>
                      </a:r>
                      <a:endParaRPr lang="en-US" sz="1800" kern="100">
                        <a:effectLst/>
                        <a:latin typeface="Times New Roman" pitchFamily="18" charset="0"/>
                        <a:cs typeface="Times New Roman" pitchFamily="18" charset="0"/>
                      </a:endParaRPr>
                    </a:p>
                    <a:p>
                      <a:pPr algn="just">
                        <a:lnSpc>
                          <a:spcPct val="100000"/>
                        </a:lnSpc>
                        <a:spcAft>
                          <a:spcPts val="0"/>
                        </a:spcAft>
                      </a:pPr>
                      <a:r>
                        <a:rPr lang="vi-VN" sz="1800" kern="100">
                          <a:effectLst/>
                          <a:latin typeface="Times New Roman" pitchFamily="18" charset="0"/>
                          <a:cs typeface="Times New Roman" pitchFamily="18" charset="0"/>
                        </a:rPr>
                        <a:t>- Tạo nên bước ngoặt cho câu chuyện, thúc đẩy sự kiện chú bé Hoài một mình đi bắt chim b</a:t>
                      </a:r>
                      <a:r>
                        <a:rPr lang="en-US" sz="1800" kern="100">
                          <a:effectLst/>
                          <a:latin typeface="Times New Roman" pitchFamily="18" charset="0"/>
                          <a:cs typeface="Times New Roman" pitchFamily="18" charset="0"/>
                        </a:rPr>
                        <a:t>ồ</a:t>
                      </a:r>
                      <a:r>
                        <a:rPr lang="vi-VN" sz="1800" kern="100">
                          <a:effectLst/>
                          <a:latin typeface="Times New Roman" pitchFamily="18" charset="0"/>
                          <a:cs typeface="Times New Roman" pitchFamily="18" charset="0"/>
                        </a:rPr>
                        <a:t>ng chanh, từ đó, Hi</a:t>
                      </a:r>
                      <a:r>
                        <a:rPr lang="en-US" sz="1800" kern="100">
                          <a:effectLst/>
                          <a:latin typeface="Times New Roman" pitchFamily="18" charset="0"/>
                          <a:cs typeface="Times New Roman" pitchFamily="18" charset="0"/>
                        </a:rPr>
                        <a:t>ề</a:t>
                      </a:r>
                      <a:r>
                        <a:rPr lang="vi-VN" sz="1800" kern="100">
                          <a:effectLst/>
                          <a:latin typeface="Times New Roman" pitchFamily="18" charset="0"/>
                          <a:cs typeface="Times New Roman" pitchFamily="18" charset="0"/>
                        </a:rPr>
                        <a:t>n có cơ hội giải thích, giúp Hoài hiểu rằng khi thực sự yêu thương chim b</a:t>
                      </a:r>
                      <a:r>
                        <a:rPr lang="en-US" sz="1800" kern="100">
                          <a:effectLst/>
                          <a:latin typeface="Times New Roman" pitchFamily="18" charset="0"/>
                          <a:cs typeface="Times New Roman" pitchFamily="18" charset="0"/>
                        </a:rPr>
                        <a:t>ồ</a:t>
                      </a:r>
                      <a:r>
                        <a:rPr lang="vi-VN" sz="1800" kern="100">
                          <a:effectLst/>
                          <a:latin typeface="Times New Roman" pitchFamily="18" charset="0"/>
                          <a:cs typeface="Times New Roman" pitchFamily="18" charset="0"/>
                        </a:rPr>
                        <a:t>ng chanh, cần tôn trọng sự sống tự do của chúng.</a:t>
                      </a:r>
                      <a:endParaRPr lang="en-US" sz="1800" kern="100">
                        <a:effectLst/>
                        <a:latin typeface="Times New Roman" pitchFamily="18" charset="0"/>
                        <a:ea typeface="Arial"/>
                        <a:cs typeface="Times New Roman" pitchFamily="18" charset="0"/>
                      </a:endParaRPr>
                    </a:p>
                  </a:txBody>
                  <a:tcPr marL="51801" marR="51801" marT="0" marB="0">
                    <a:solidFill>
                      <a:schemeClr val="bg1"/>
                    </a:solidFill>
                  </a:tcPr>
                </a:tc>
                <a:extLst>
                  <a:ext uri="{0D108BD9-81ED-4DB2-BD59-A6C34878D82A}">
                    <a16:rowId xmlns:a16="http://schemas.microsoft.com/office/drawing/2014/main" val="10001"/>
                  </a:ext>
                </a:extLst>
              </a:tr>
              <a:tr h="847331">
                <a:tc>
                  <a:txBody>
                    <a:bodyPr/>
                    <a:lstStyle/>
                    <a:p>
                      <a:pPr algn="just">
                        <a:lnSpc>
                          <a:spcPct val="100000"/>
                        </a:lnSpc>
                        <a:spcAft>
                          <a:spcPts val="0"/>
                        </a:spcAft>
                      </a:pPr>
                      <a:r>
                        <a:rPr lang="vi-VN" sz="1800" kern="100">
                          <a:effectLst/>
                          <a:latin typeface="Times New Roman" pitchFamily="18" charset="0"/>
                          <a:cs typeface="Times New Roman" pitchFamily="18" charset="0"/>
                        </a:rPr>
                        <a:t>Anh Hi</a:t>
                      </a:r>
                      <a:r>
                        <a:rPr lang="en-US" sz="1800" kern="100">
                          <a:effectLst/>
                          <a:latin typeface="Times New Roman" pitchFamily="18" charset="0"/>
                          <a:cs typeface="Times New Roman" pitchFamily="18" charset="0"/>
                        </a:rPr>
                        <a:t>ề</a:t>
                      </a:r>
                      <a:r>
                        <a:rPr lang="vi-VN" sz="1800" kern="100">
                          <a:effectLst/>
                          <a:latin typeface="Times New Roman" pitchFamily="18" charset="0"/>
                          <a:cs typeface="Times New Roman" pitchFamily="18" charset="0"/>
                        </a:rPr>
                        <a:t>n ngăn Hoài bắt lại chim b</a:t>
                      </a:r>
                      <a:r>
                        <a:rPr lang="en-US" sz="1800" kern="100">
                          <a:effectLst/>
                          <a:latin typeface="Times New Roman" pitchFamily="18" charset="0"/>
                          <a:cs typeface="Times New Roman" pitchFamily="18" charset="0"/>
                        </a:rPr>
                        <a:t>ồ</a:t>
                      </a:r>
                      <a:r>
                        <a:rPr lang="vi-VN" sz="1800" kern="100">
                          <a:effectLst/>
                          <a:latin typeface="Times New Roman" pitchFamily="18" charset="0"/>
                          <a:cs typeface="Times New Roman" pitchFamily="18" charset="0"/>
                        </a:rPr>
                        <a:t>ng chanh lấn hai</a:t>
                      </a:r>
                      <a:endParaRPr lang="en-US" sz="1800" kern="100">
                        <a:effectLst/>
                        <a:latin typeface="Times New Roman" pitchFamily="18" charset="0"/>
                        <a:ea typeface="Arial"/>
                        <a:cs typeface="Times New Roman" pitchFamily="18" charset="0"/>
                      </a:endParaRPr>
                    </a:p>
                  </a:txBody>
                  <a:tcPr marL="51801" marR="51801" marT="0" marB="0" anchor="ctr">
                    <a:solidFill>
                      <a:schemeClr val="bg1"/>
                    </a:solidFill>
                  </a:tcPr>
                </a:tc>
                <a:tc>
                  <a:txBody>
                    <a:bodyPr/>
                    <a:lstStyle/>
                    <a:p>
                      <a:pPr algn="just">
                        <a:lnSpc>
                          <a:spcPct val="100000"/>
                        </a:lnSpc>
                        <a:spcAft>
                          <a:spcPts val="0"/>
                        </a:spcAft>
                      </a:pPr>
                      <a:r>
                        <a:rPr lang="vi-VN" sz="1800" kern="100">
                          <a:effectLst/>
                          <a:latin typeface="Times New Roman" pitchFamily="18" charset="0"/>
                          <a:cs typeface="Times New Roman" pitchFamily="18" charset="0"/>
                        </a:rPr>
                        <a:t>- Đánh dấu sự thay đổi trong nhận thức, hành động của Hoài; thể hiện lòng nhân hậu, biết nhận ra cái sai của nhân vật.</a:t>
                      </a:r>
                      <a:endParaRPr lang="en-US" sz="1800" kern="100">
                        <a:effectLst/>
                        <a:latin typeface="Times New Roman" pitchFamily="18" charset="0"/>
                        <a:cs typeface="Times New Roman" pitchFamily="18" charset="0"/>
                      </a:endParaRPr>
                    </a:p>
                    <a:p>
                      <a:pPr algn="just">
                        <a:lnSpc>
                          <a:spcPct val="100000"/>
                        </a:lnSpc>
                        <a:spcAft>
                          <a:spcPts val="0"/>
                        </a:spcAft>
                      </a:pPr>
                      <a:r>
                        <a:rPr lang="vi-VN" sz="1800" kern="100">
                          <a:effectLst/>
                          <a:latin typeface="Times New Roman" pitchFamily="18" charset="0"/>
                          <a:cs typeface="Times New Roman" pitchFamily="18" charset="0"/>
                        </a:rPr>
                        <a:t>- Hoá giải mâu thuẫn giữa hai anh em Hi</a:t>
                      </a:r>
                      <a:r>
                        <a:rPr lang="en-US" sz="1800" kern="100">
                          <a:effectLst/>
                          <a:latin typeface="Times New Roman" pitchFamily="18" charset="0"/>
                          <a:cs typeface="Times New Roman" pitchFamily="18" charset="0"/>
                        </a:rPr>
                        <a:t>ề</a:t>
                      </a:r>
                      <a:r>
                        <a:rPr lang="vi-VN" sz="1800" kern="100">
                          <a:effectLst/>
                          <a:latin typeface="Times New Roman" pitchFamily="18" charset="0"/>
                          <a:cs typeface="Times New Roman" pitchFamily="18" charset="0"/>
                        </a:rPr>
                        <a:t>n và Hoài.</a:t>
                      </a:r>
                      <a:endParaRPr lang="en-US" sz="1800" kern="100">
                        <a:effectLst/>
                        <a:latin typeface="Times New Roman" pitchFamily="18" charset="0"/>
                        <a:ea typeface="Arial"/>
                        <a:cs typeface="Times New Roman" pitchFamily="18" charset="0"/>
                      </a:endParaRPr>
                    </a:p>
                  </a:txBody>
                  <a:tcPr marL="51801" marR="51801" marT="0" marB="0">
                    <a:solidFill>
                      <a:schemeClr val="bg1"/>
                    </a:solidFill>
                  </a:tcPr>
                </a:tc>
                <a:extLst>
                  <a:ext uri="{0D108BD9-81ED-4DB2-BD59-A6C34878D82A}">
                    <a16:rowId xmlns:a16="http://schemas.microsoft.com/office/drawing/2014/main" val="10002"/>
                  </a:ext>
                </a:extLst>
              </a:tr>
              <a:tr h="1109376">
                <a:tc>
                  <a:txBody>
                    <a:bodyPr/>
                    <a:lstStyle/>
                    <a:p>
                      <a:pPr algn="just">
                        <a:lnSpc>
                          <a:spcPct val="100000"/>
                        </a:lnSpc>
                        <a:spcAft>
                          <a:spcPts val="0"/>
                        </a:spcAft>
                      </a:pPr>
                      <a:r>
                        <a:rPr lang="vi-VN" sz="1800" kern="100">
                          <a:effectLst/>
                          <a:latin typeface="Times New Roman" pitchFamily="18" charset="0"/>
                          <a:cs typeface="Times New Roman" pitchFamily="18" charset="0"/>
                        </a:rPr>
                        <a:t>Hoài th</a:t>
                      </a:r>
                      <a:r>
                        <a:rPr lang="en-US" sz="1800" kern="100">
                          <a:effectLst/>
                          <a:latin typeface="Times New Roman" pitchFamily="18" charset="0"/>
                          <a:cs typeface="Times New Roman" pitchFamily="18" charset="0"/>
                        </a:rPr>
                        <a:t>ầ</a:t>
                      </a:r>
                      <a:r>
                        <a:rPr lang="vi-VN" sz="1800" kern="100">
                          <a:effectLst/>
                          <a:latin typeface="Times New Roman" pitchFamily="18" charset="0"/>
                          <a:cs typeface="Times New Roman" pitchFamily="18" charset="0"/>
                        </a:rPr>
                        <a:t>m trò chuyện cùng với chim b</a:t>
                      </a:r>
                      <a:r>
                        <a:rPr lang="en-US" sz="1800" kern="100">
                          <a:effectLst/>
                          <a:latin typeface="Times New Roman" pitchFamily="18" charset="0"/>
                          <a:cs typeface="Times New Roman" pitchFamily="18" charset="0"/>
                        </a:rPr>
                        <a:t>ồ</a:t>
                      </a:r>
                      <a:r>
                        <a:rPr lang="vi-VN" sz="1800" kern="100">
                          <a:effectLst/>
                          <a:latin typeface="Times New Roman" pitchFamily="18" charset="0"/>
                          <a:cs typeface="Times New Roman" pitchFamily="18" charset="0"/>
                        </a:rPr>
                        <a:t>ng chanh sau khi biết chúng phải bỏ t</a:t>
                      </a:r>
                      <a:r>
                        <a:rPr lang="en-US" sz="1800" kern="100">
                          <a:effectLst/>
                          <a:latin typeface="Times New Roman" pitchFamily="18" charset="0"/>
                          <a:cs typeface="Times New Roman" pitchFamily="18" charset="0"/>
                        </a:rPr>
                        <a:t>ổ</a:t>
                      </a:r>
                      <a:r>
                        <a:rPr lang="vi-VN" sz="1800" kern="100">
                          <a:effectLst/>
                          <a:latin typeface="Times New Roman" pitchFamily="18" charset="0"/>
                          <a:cs typeface="Times New Roman" pitchFamily="18" charset="0"/>
                        </a:rPr>
                        <a:t> mà đi</a:t>
                      </a:r>
                      <a:endParaRPr lang="en-US" sz="1800" kern="100">
                        <a:effectLst/>
                        <a:latin typeface="Times New Roman" pitchFamily="18" charset="0"/>
                        <a:ea typeface="Arial"/>
                        <a:cs typeface="Times New Roman" pitchFamily="18" charset="0"/>
                      </a:endParaRPr>
                    </a:p>
                  </a:txBody>
                  <a:tcPr marL="51801" marR="51801" marT="0" marB="0" anchor="ctr">
                    <a:solidFill>
                      <a:schemeClr val="bg1"/>
                    </a:solidFill>
                  </a:tcPr>
                </a:tc>
                <a:tc>
                  <a:txBody>
                    <a:bodyPr/>
                    <a:lstStyle/>
                    <a:p>
                      <a:pPr algn="just">
                        <a:lnSpc>
                          <a:spcPct val="100000"/>
                        </a:lnSpc>
                        <a:spcAft>
                          <a:spcPts val="0"/>
                        </a:spcAft>
                      </a:pPr>
                      <a:r>
                        <a:rPr lang="vi-VN" sz="1800" kern="100">
                          <a:effectLst/>
                          <a:latin typeface="Times New Roman" pitchFamily="18" charset="0"/>
                          <a:cs typeface="Times New Roman" pitchFamily="18" charset="0"/>
                        </a:rPr>
                        <a:t>- Thể hiện tình yêu thương của Hoài dành cho chim b</a:t>
                      </a:r>
                      <a:r>
                        <a:rPr lang="en-US" sz="1800" kern="100">
                          <a:effectLst/>
                          <a:latin typeface="Times New Roman" pitchFamily="18" charset="0"/>
                          <a:cs typeface="Times New Roman" pitchFamily="18" charset="0"/>
                        </a:rPr>
                        <a:t>ồ</a:t>
                      </a:r>
                      <a:r>
                        <a:rPr lang="vi-VN" sz="1800" kern="100">
                          <a:effectLst/>
                          <a:latin typeface="Times New Roman" pitchFamily="18" charset="0"/>
                          <a:cs typeface="Times New Roman" pitchFamily="18" charset="0"/>
                        </a:rPr>
                        <a:t>ng chanh.</a:t>
                      </a:r>
                      <a:endParaRPr lang="en-US" sz="1800" kern="100">
                        <a:effectLst/>
                        <a:latin typeface="Times New Roman" pitchFamily="18" charset="0"/>
                        <a:cs typeface="Times New Roman" pitchFamily="18" charset="0"/>
                      </a:endParaRPr>
                    </a:p>
                    <a:p>
                      <a:pPr algn="just">
                        <a:lnSpc>
                          <a:spcPct val="100000"/>
                        </a:lnSpc>
                        <a:spcAft>
                          <a:spcPts val="0"/>
                        </a:spcAft>
                      </a:pPr>
                      <a:r>
                        <a:rPr lang="vi-VN" sz="1800" kern="100">
                          <a:effectLst/>
                          <a:latin typeface="Times New Roman" pitchFamily="18" charset="0"/>
                          <a:cs typeface="Times New Roman" pitchFamily="18" charset="0"/>
                        </a:rPr>
                        <a:t>- Chứa đựng thông điệp về tình yêu thương và niềm hi vọng. Hi vọng chim b</a:t>
                      </a:r>
                      <a:r>
                        <a:rPr lang="en-US" sz="1800" kern="100">
                          <a:effectLst/>
                          <a:latin typeface="Times New Roman" pitchFamily="18" charset="0"/>
                          <a:cs typeface="Times New Roman" pitchFamily="18" charset="0"/>
                        </a:rPr>
                        <a:t>ồ</a:t>
                      </a:r>
                      <a:r>
                        <a:rPr lang="vi-VN" sz="1800" kern="100">
                          <a:effectLst/>
                          <a:latin typeface="Times New Roman" pitchFamily="18" charset="0"/>
                          <a:cs typeface="Times New Roman" pitchFamily="18" charset="0"/>
                        </a:rPr>
                        <a:t>ng chanh về lại tổ cũ, với cuộc sống ấm êm để hai anh em không còn ân hận vì trót phá tổ của chúng.</a:t>
                      </a:r>
                      <a:endParaRPr lang="en-US" sz="1800" kern="100">
                        <a:effectLst/>
                        <a:latin typeface="Times New Roman" pitchFamily="18" charset="0"/>
                        <a:ea typeface="Arial"/>
                        <a:cs typeface="Times New Roman" pitchFamily="18" charset="0"/>
                      </a:endParaRPr>
                    </a:p>
                  </a:txBody>
                  <a:tcPr marL="51801" marR="51801" marT="0" marB="0">
                    <a:solidFill>
                      <a:schemeClr val="bg1"/>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1842041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pic>
        <p:nvPicPr>
          <p:cNvPr id="44" name="Picture 43">
            <a:extLst>
              <a:ext uri="{FF2B5EF4-FFF2-40B4-BE49-F238E27FC236}">
                <a16:creationId xmlns:a16="http://schemas.microsoft.com/office/drawing/2014/main" id="{B240C73D-4345-63D6-877F-92AB35CCC050}"/>
              </a:ext>
            </a:extLst>
          </p:cNvPr>
          <p:cNvPicPr>
            <a:picLocks noChangeAspect="1"/>
          </p:cNvPicPr>
          <p:nvPr/>
        </p:nvPicPr>
        <p:blipFill>
          <a:blip r:embed="rId3"/>
          <a:stretch>
            <a:fillRect/>
          </a:stretch>
        </p:blipFill>
        <p:spPr>
          <a:xfrm>
            <a:off x="0" y="1255"/>
            <a:ext cx="9144000" cy="5140990"/>
          </a:xfrm>
          <a:prstGeom prst="rect">
            <a:avLst/>
          </a:prstGeom>
        </p:spPr>
      </p:pic>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2593641" y="1136383"/>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1213350" y="415432"/>
            <a:ext cx="6717300" cy="900300"/>
          </a:xfrm>
          <a:prstGeom prst="rect">
            <a:avLst/>
          </a:prstGeom>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Hoạt động mở đầu</a:t>
            </a:r>
            <a:endParaRPr b="1">
              <a:latin typeface="Times New Roman" panose="02020603050405020304" pitchFamily="18" charset="0"/>
              <a:cs typeface="Times New Roman" panose="02020603050405020304" pitchFamily="18" charset="0"/>
            </a:endParaRPr>
          </a:p>
        </p:txBody>
      </p:sp>
      <p:grpSp>
        <p:nvGrpSpPr>
          <p:cNvPr id="48" name="组合 2">
            <a:extLst>
              <a:ext uri="{FF2B5EF4-FFF2-40B4-BE49-F238E27FC236}">
                <a16:creationId xmlns:a16="http://schemas.microsoft.com/office/drawing/2014/main" id="{14BA4425-C716-E0BD-E771-5D7663A750E5}"/>
              </a:ext>
            </a:extLst>
          </p:cNvPr>
          <p:cNvGrpSpPr/>
          <p:nvPr/>
        </p:nvGrpSpPr>
        <p:grpSpPr>
          <a:xfrm flipH="1">
            <a:off x="252248" y="1280404"/>
            <a:ext cx="4682359" cy="2710886"/>
            <a:chOff x="-558688" y="0"/>
            <a:chExt cx="9107943" cy="6858000"/>
          </a:xfrm>
        </p:grpSpPr>
        <p:pic>
          <p:nvPicPr>
            <p:cNvPr id="49" name="图片 3">
              <a:extLst>
                <a:ext uri="{FF2B5EF4-FFF2-40B4-BE49-F238E27FC236}">
                  <a16:creationId xmlns:a16="http://schemas.microsoft.com/office/drawing/2014/main" id="{D80E3026-E03C-1C75-5F59-EE8235D950B3}"/>
                </a:ext>
              </a:extLst>
            </p:cNvPr>
            <p:cNvPicPr>
              <a:picLocks noChangeAspect="1"/>
            </p:cNvPicPr>
            <p:nvPr/>
          </p:nvPicPr>
          <p:blipFill>
            <a:blip r:embed="rId4" cstate="print">
              <a:extLst>
                <a:ext uri="{BEBA8EAE-BF5A-486C-A8C5-ECC9F3942E4B}">
                  <a14:imgProps xmlns:a14="http://schemas.microsoft.com/office/drawing/2010/main">
                    <a14:imgLayer r:embed="rId5">
                      <a14:imgEffect>
                        <a14:colorTemperature colorTemp="11200"/>
                      </a14:imgEffect>
                    </a14:imgLayer>
                  </a14:imgProps>
                </a:ext>
                <a:ext uri="{28A0092B-C50C-407E-A947-70E740481C1C}">
                  <a14:useLocalDpi xmlns:a14="http://schemas.microsoft.com/office/drawing/2010/main" val="0"/>
                </a:ext>
              </a:extLst>
            </a:blip>
            <a:stretch>
              <a:fillRect/>
            </a:stretch>
          </p:blipFill>
          <p:spPr>
            <a:xfrm>
              <a:off x="-558688" y="0"/>
              <a:ext cx="9107943" cy="6858000"/>
            </a:xfrm>
            <a:prstGeom prst="rect">
              <a:avLst/>
            </a:prstGeom>
          </p:spPr>
        </p:pic>
        <p:pic>
          <p:nvPicPr>
            <p:cNvPr id="50" name="图片 4">
              <a:extLst>
                <a:ext uri="{FF2B5EF4-FFF2-40B4-BE49-F238E27FC236}">
                  <a16:creationId xmlns:a16="http://schemas.microsoft.com/office/drawing/2014/main" id="{F069AD12-2089-2CD1-365C-8721F7361CB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83716" y="279400"/>
              <a:ext cx="8362072" cy="6299199"/>
            </a:xfrm>
            <a:prstGeom prst="rect">
              <a:avLst/>
            </a:prstGeom>
            <a:effectLst>
              <a:innerShdw blurRad="114300">
                <a:prstClr val="black"/>
              </a:innerShdw>
            </a:effectLst>
          </p:spPr>
        </p:pic>
      </p:grpSp>
      <p:sp>
        <p:nvSpPr>
          <p:cNvPr id="51" name="TextBox 12">
            <a:extLst>
              <a:ext uri="{FF2B5EF4-FFF2-40B4-BE49-F238E27FC236}">
                <a16:creationId xmlns:a16="http://schemas.microsoft.com/office/drawing/2014/main" id="{A047A51E-1D7D-F320-BA56-115AF3E102C5}"/>
              </a:ext>
            </a:extLst>
          </p:cNvPr>
          <p:cNvSpPr txBox="1"/>
          <p:nvPr/>
        </p:nvSpPr>
        <p:spPr>
          <a:xfrm>
            <a:off x="633436" y="1737362"/>
            <a:ext cx="3938564" cy="1384995"/>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800" i="1">
                <a:latin typeface="+mj-lt"/>
              </a:rPr>
              <a:t>Em hãy chia sẻ </a:t>
            </a:r>
            <a:endParaRPr lang="en-US" sz="2800" i="1">
              <a:latin typeface="+mj-lt"/>
            </a:endParaRPr>
          </a:p>
          <a:p>
            <a:pPr algn="ctr"/>
            <a:r>
              <a:rPr lang="vi-VN" sz="2800" i="1">
                <a:latin typeface="+mj-lt"/>
              </a:rPr>
              <a:t>một số hiểu biết của mình về chim bồng chanh đỏ?</a:t>
            </a:r>
            <a:endParaRPr lang="en-US" sz="2800">
              <a:latin typeface="+mj-lt"/>
            </a:endParaRPr>
          </a:p>
        </p:txBody>
      </p:sp>
      <p:pic>
        <p:nvPicPr>
          <p:cNvPr id="52" name="图片 34">
            <a:extLst>
              <a:ext uri="{FF2B5EF4-FFF2-40B4-BE49-F238E27FC236}">
                <a16:creationId xmlns:a16="http://schemas.microsoft.com/office/drawing/2014/main" id="{518BB1D2-039D-9697-E13B-7C9920674808}"/>
              </a:ext>
            </a:extLst>
          </p:cNvPr>
          <p:cNvPicPr>
            <a:picLocks noChangeAspect="1"/>
          </p:cNvPicPr>
          <p:nvPr/>
        </p:nvPicPr>
        <p:blipFill>
          <a:blip r:embed="rId7"/>
          <a:srcRect/>
          <a:stretch>
            <a:fillRect/>
          </a:stretch>
        </p:blipFill>
        <p:spPr>
          <a:xfrm>
            <a:off x="4741836" y="2896663"/>
            <a:ext cx="4322550" cy="2247124"/>
          </a:xfrm>
          <a:prstGeom prst="rect">
            <a:avLst/>
          </a:prstGeom>
          <a:effectLst/>
        </p:spPr>
      </p:pic>
    </p:spTree>
    <p:extLst>
      <p:ext uri="{BB962C8B-B14F-4D97-AF65-F5344CB8AC3E}">
        <p14:creationId xmlns:p14="http://schemas.microsoft.com/office/powerpoint/2010/main" val="126475431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additive="base">
                                        <p:cTn id="7" dur="500" fill="hold"/>
                                        <p:tgtEl>
                                          <p:spTgt spid="52"/>
                                        </p:tgtEl>
                                        <p:attrNameLst>
                                          <p:attrName>ppt_x</p:attrName>
                                        </p:attrNameLst>
                                      </p:cBhvr>
                                      <p:tavLst>
                                        <p:tav tm="0">
                                          <p:val>
                                            <p:strVal val="#ppt_x"/>
                                          </p:val>
                                        </p:tav>
                                        <p:tav tm="100000">
                                          <p:val>
                                            <p:strVal val="#ppt_x"/>
                                          </p:val>
                                        </p:tav>
                                      </p:tavLst>
                                    </p:anim>
                                    <p:anim calcmode="lin" valueType="num">
                                      <p:cBhvr additive="base">
                                        <p:cTn id="8" dur="500" fill="hold"/>
                                        <p:tgtEl>
                                          <p:spTgt spid="5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51"/>
                                        </p:tgtEl>
                                        <p:attrNameLst>
                                          <p:attrName>style.visibility</p:attrName>
                                        </p:attrNameLst>
                                      </p:cBhvr>
                                      <p:to>
                                        <p:strVal val="visible"/>
                                      </p:to>
                                    </p:set>
                                    <p:anim calcmode="lin" valueType="num">
                                      <p:cBhvr>
                                        <p:cTn id="13" dur="500" fill="hold"/>
                                        <p:tgtEl>
                                          <p:spTgt spid="51"/>
                                        </p:tgtEl>
                                        <p:attrNameLst>
                                          <p:attrName>ppt_w</p:attrName>
                                        </p:attrNameLst>
                                      </p:cBhvr>
                                      <p:tavLst>
                                        <p:tav tm="0">
                                          <p:val>
                                            <p:fltVal val="0"/>
                                          </p:val>
                                        </p:tav>
                                        <p:tav tm="100000">
                                          <p:val>
                                            <p:strVal val="#ppt_w"/>
                                          </p:val>
                                        </p:tav>
                                      </p:tavLst>
                                    </p:anim>
                                    <p:anim calcmode="lin" valueType="num">
                                      <p:cBhvr>
                                        <p:cTn id="14" dur="500" fill="hold"/>
                                        <p:tgtEl>
                                          <p:spTgt spid="51"/>
                                        </p:tgtEl>
                                        <p:attrNameLst>
                                          <p:attrName>ppt_h</p:attrName>
                                        </p:attrNameLst>
                                      </p:cBhvr>
                                      <p:tavLst>
                                        <p:tav tm="0">
                                          <p:val>
                                            <p:fltVal val="0"/>
                                          </p:val>
                                        </p:tav>
                                        <p:tav tm="100000">
                                          <p:val>
                                            <p:strVal val="#ppt_h"/>
                                          </p:val>
                                        </p:tav>
                                      </p:tavLst>
                                    </p:anim>
                                    <p:animEffect transition="in" filter="fade">
                                      <p:cBhvr>
                                        <p:cTn id="15" dur="500"/>
                                        <p:tgtEl>
                                          <p:spTgt spid="51"/>
                                        </p:tgtEl>
                                      </p:cBhvr>
                                    </p:animEffect>
                                  </p:childTnLst>
                                </p:cTn>
                              </p:par>
                              <p:par>
                                <p:cTn id="16" presetID="53" presetClass="entr" presetSubtype="16" fill="hold" nodeType="withEffect">
                                  <p:stCondLst>
                                    <p:cond delay="0"/>
                                  </p:stCondLst>
                                  <p:childTnLst>
                                    <p:set>
                                      <p:cBhvr>
                                        <p:cTn id="17" dur="1" fill="hold">
                                          <p:stCondLst>
                                            <p:cond delay="0"/>
                                          </p:stCondLst>
                                        </p:cTn>
                                        <p:tgtEl>
                                          <p:spTgt spid="48"/>
                                        </p:tgtEl>
                                        <p:attrNameLst>
                                          <p:attrName>style.visibility</p:attrName>
                                        </p:attrNameLst>
                                      </p:cBhvr>
                                      <p:to>
                                        <p:strVal val="visible"/>
                                      </p:to>
                                    </p:set>
                                    <p:anim calcmode="lin" valueType="num">
                                      <p:cBhvr>
                                        <p:cTn id="18" dur="500" fill="hold"/>
                                        <p:tgtEl>
                                          <p:spTgt spid="48"/>
                                        </p:tgtEl>
                                        <p:attrNameLst>
                                          <p:attrName>ppt_w</p:attrName>
                                        </p:attrNameLst>
                                      </p:cBhvr>
                                      <p:tavLst>
                                        <p:tav tm="0">
                                          <p:val>
                                            <p:fltVal val="0"/>
                                          </p:val>
                                        </p:tav>
                                        <p:tav tm="100000">
                                          <p:val>
                                            <p:strVal val="#ppt_w"/>
                                          </p:val>
                                        </p:tav>
                                      </p:tavLst>
                                    </p:anim>
                                    <p:anim calcmode="lin" valueType="num">
                                      <p:cBhvr>
                                        <p:cTn id="19" dur="500" fill="hold"/>
                                        <p:tgtEl>
                                          <p:spTgt spid="48"/>
                                        </p:tgtEl>
                                        <p:attrNameLst>
                                          <p:attrName>ppt_h</p:attrName>
                                        </p:attrNameLst>
                                      </p:cBhvr>
                                      <p:tavLst>
                                        <p:tav tm="0">
                                          <p:val>
                                            <p:fltVal val="0"/>
                                          </p:val>
                                        </p:tav>
                                        <p:tav tm="100000">
                                          <p:val>
                                            <p:strVal val="#ppt_h"/>
                                          </p:val>
                                        </p:tav>
                                      </p:tavLst>
                                    </p:anim>
                                    <p:animEffect transition="in" filter="fade">
                                      <p:cBhvr>
                                        <p:cTn id="20"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3390686" y="1003200"/>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2868557" y="137063"/>
            <a:ext cx="4568150" cy="900300"/>
          </a:xfrm>
          <a:prstGeom prst="rect">
            <a:avLst/>
          </a:prstGeom>
          <a:ln>
            <a:noFill/>
          </a:ln>
        </p:spPr>
        <p:txBody>
          <a:bodyPr spcFirstLastPara="1" wrap="square" lIns="91425" tIns="91425" rIns="91425" bIns="91425" anchor="ctr" anchorCtr="0">
            <a:noAutofit/>
          </a:bodyPr>
          <a:lstStyle/>
          <a:p>
            <a:r>
              <a:rPr lang="vi-VN" sz="2800" b="1">
                <a:latin typeface="+mj-lt"/>
              </a:rPr>
              <a:t>3. Tìm hiểu chủ đề và tư tưởng của tác phẩm</a:t>
            </a:r>
            <a:endParaRPr lang="en-US" sz="2800">
              <a:latin typeface="+mj-lt"/>
            </a:endParaRPr>
          </a:p>
        </p:txBody>
      </p:sp>
      <p:sp>
        <p:nvSpPr>
          <p:cNvPr id="2" name="Google Shape;1240;p19">
            <a:extLst>
              <a:ext uri="{FF2B5EF4-FFF2-40B4-BE49-F238E27FC236}">
                <a16:creationId xmlns:a16="http://schemas.microsoft.com/office/drawing/2014/main" id="{18687F88-76A7-9FBA-274D-029AFEC6EE7B}"/>
              </a:ext>
            </a:extLst>
          </p:cNvPr>
          <p:cNvSpPr/>
          <p:nvPr/>
        </p:nvSpPr>
        <p:spPr>
          <a:xfrm flipH="1">
            <a:off x="332437" y="1199400"/>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7493413" y="-39987"/>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6" name="图片 3">
            <a:extLst>
              <a:ext uri="{FF2B5EF4-FFF2-40B4-BE49-F238E27FC236}">
                <a16:creationId xmlns:a16="http://schemas.microsoft.com/office/drawing/2014/main" id="{5381C533-8196-78E0-CD37-4DA36D779971}"/>
              </a:ext>
            </a:extLst>
          </p:cNvPr>
          <p:cNvPicPr>
            <a:picLocks noChangeAspect="1"/>
          </p:cNvPicPr>
          <p:nvPr/>
        </p:nvPicPr>
        <p:blipFill>
          <a:blip r:embed="rId3"/>
          <a:srcRect/>
          <a:stretch>
            <a:fillRect/>
          </a:stretch>
        </p:blipFill>
        <p:spPr>
          <a:xfrm rot="445339" flipH="1">
            <a:off x="10363" y="759727"/>
            <a:ext cx="3819640" cy="4200429"/>
          </a:xfrm>
          <a:prstGeom prst="rect">
            <a:avLst/>
          </a:prstGeom>
        </p:spPr>
      </p:pic>
      <p:pic>
        <p:nvPicPr>
          <p:cNvPr id="48" name="图片 3">
            <a:extLst>
              <a:ext uri="{FF2B5EF4-FFF2-40B4-BE49-F238E27FC236}">
                <a16:creationId xmlns:a16="http://schemas.microsoft.com/office/drawing/2014/main" id="{7D5F64C5-DA3F-21A2-D959-55FAECA18251}"/>
              </a:ext>
            </a:extLst>
          </p:cNvPr>
          <p:cNvPicPr>
            <a:picLocks noChangeAspect="1"/>
          </p:cNvPicPr>
          <p:nvPr/>
        </p:nvPicPr>
        <p:blipFill>
          <a:blip r:embed="rId3"/>
          <a:srcRect/>
          <a:stretch>
            <a:fillRect/>
          </a:stretch>
        </p:blipFill>
        <p:spPr>
          <a:xfrm rot="445339" flipH="1">
            <a:off x="5510196" y="977365"/>
            <a:ext cx="3564188" cy="4029942"/>
          </a:xfrm>
          <a:prstGeom prst="rect">
            <a:avLst/>
          </a:prstGeom>
        </p:spPr>
      </p:pic>
      <p:sp>
        <p:nvSpPr>
          <p:cNvPr id="49" name="TextBox 48">
            <a:extLst>
              <a:ext uri="{FF2B5EF4-FFF2-40B4-BE49-F238E27FC236}">
                <a16:creationId xmlns:a16="http://schemas.microsoft.com/office/drawing/2014/main" id="{D7362ADE-C797-B632-B827-D237A2D05C74}"/>
              </a:ext>
            </a:extLst>
          </p:cNvPr>
          <p:cNvSpPr txBox="1"/>
          <p:nvPr/>
        </p:nvSpPr>
        <p:spPr>
          <a:xfrm rot="388433">
            <a:off x="450057" y="2007544"/>
            <a:ext cx="2835952" cy="2246769"/>
          </a:xfrm>
          <a:prstGeom prst="rect">
            <a:avLst/>
          </a:prstGeom>
          <a:noFill/>
        </p:spPr>
        <p:txBody>
          <a:bodyPr wrap="square">
            <a:spAutoFit/>
          </a:bodyPr>
          <a:lstStyle/>
          <a:p>
            <a:pPr algn="ctr"/>
            <a:r>
              <a:rPr lang="vi-VN" sz="2800" i="1">
                <a:latin typeface="+mj-lt"/>
              </a:rPr>
              <a:t>Chủ đề của truyện này là gì? Nêu một vài căn cứ giúp em xác định chủ đề</a:t>
            </a:r>
            <a:endParaRPr lang="en-US" sz="2800">
              <a:latin typeface="+mj-lt"/>
              <a:cs typeface="Times New Roman" panose="02020603050405020304" pitchFamily="18" charset="0"/>
            </a:endParaRPr>
          </a:p>
        </p:txBody>
      </p:sp>
      <p:sp>
        <p:nvSpPr>
          <p:cNvPr id="50" name="TextBox 49">
            <a:extLst>
              <a:ext uri="{FF2B5EF4-FFF2-40B4-BE49-F238E27FC236}">
                <a16:creationId xmlns:a16="http://schemas.microsoft.com/office/drawing/2014/main" id="{D2E14FDB-D494-26D0-7CCB-0B23A5FE19D7}"/>
              </a:ext>
            </a:extLst>
          </p:cNvPr>
          <p:cNvSpPr txBox="1"/>
          <p:nvPr/>
        </p:nvSpPr>
        <p:spPr>
          <a:xfrm rot="544826">
            <a:off x="5986768" y="2348943"/>
            <a:ext cx="2460245" cy="1815882"/>
          </a:xfrm>
          <a:prstGeom prst="rect">
            <a:avLst/>
          </a:prstGeom>
          <a:noFill/>
        </p:spPr>
        <p:txBody>
          <a:bodyPr wrap="square">
            <a:spAutoFit/>
          </a:bodyPr>
          <a:lstStyle/>
          <a:p>
            <a:pPr algn="ctr"/>
            <a:r>
              <a:rPr lang="vi-VN" sz="2800" i="1">
                <a:latin typeface="+mj-lt"/>
              </a:rPr>
              <a:t>Hs hoàn thiện PHT số 4 theo hình thức nhóm 4</a:t>
            </a:r>
            <a:endParaRPr lang="en-US" sz="2800">
              <a:latin typeface="+mj-lt"/>
              <a:cs typeface="Times New Roman" pitchFamily="18" charset="0"/>
            </a:endParaRPr>
          </a:p>
        </p:txBody>
      </p:sp>
      <p:pic>
        <p:nvPicPr>
          <p:cNvPr id="51" name="图片 2">
            <a:extLst>
              <a:ext uri="{FF2B5EF4-FFF2-40B4-BE49-F238E27FC236}">
                <a16:creationId xmlns:a16="http://schemas.microsoft.com/office/drawing/2014/main" id="{5A32B86A-6D13-A12A-A525-8D9F9DEA78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294136" y="2683518"/>
            <a:ext cx="2417556" cy="2421315"/>
          </a:xfrm>
          <a:prstGeom prst="rect">
            <a:avLst/>
          </a:prstGeom>
        </p:spPr>
      </p:pic>
    </p:spTree>
    <p:extLst>
      <p:ext uri="{BB962C8B-B14F-4D97-AF65-F5344CB8AC3E}">
        <p14:creationId xmlns:p14="http://schemas.microsoft.com/office/powerpoint/2010/main" val="37987784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500" fill="hold"/>
                                        <p:tgtEl>
                                          <p:spTgt spid="47"/>
                                        </p:tgtEl>
                                        <p:attrNameLst>
                                          <p:attrName>ppt_x</p:attrName>
                                        </p:attrNameLst>
                                      </p:cBhvr>
                                      <p:tavLst>
                                        <p:tav tm="0">
                                          <p:val>
                                            <p:strVal val="#ppt_x"/>
                                          </p:val>
                                        </p:tav>
                                        <p:tav tm="100000">
                                          <p:val>
                                            <p:strVal val="#ppt_x"/>
                                          </p:val>
                                        </p:tav>
                                      </p:tavLst>
                                    </p:anim>
                                    <p:anim calcmode="lin" valueType="num">
                                      <p:cBhvr additive="base">
                                        <p:cTn id="12"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wipe(down)">
                                      <p:cBhvr>
                                        <p:cTn id="17" dur="750"/>
                                        <p:tgtEl>
                                          <p:spTgt spid="51"/>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6"/>
                                        </p:tgtEl>
                                        <p:attrNameLst>
                                          <p:attrName>style.visibility</p:attrName>
                                        </p:attrNameLst>
                                      </p:cBhvr>
                                      <p:to>
                                        <p:strVal val="visible"/>
                                      </p:to>
                                    </p:set>
                                    <p:anim calcmode="lin" valueType="num">
                                      <p:cBhvr additive="base">
                                        <p:cTn id="27" dur="500" fill="hold"/>
                                        <p:tgtEl>
                                          <p:spTgt spid="46"/>
                                        </p:tgtEl>
                                        <p:attrNameLst>
                                          <p:attrName>ppt_x</p:attrName>
                                        </p:attrNameLst>
                                      </p:cBhvr>
                                      <p:tavLst>
                                        <p:tav tm="0">
                                          <p:val>
                                            <p:strVal val="#ppt_x"/>
                                          </p:val>
                                        </p:tav>
                                        <p:tav tm="100000">
                                          <p:val>
                                            <p:strVal val="#ppt_x"/>
                                          </p:val>
                                        </p:tav>
                                      </p:tavLst>
                                    </p:anim>
                                    <p:anim calcmode="lin" valueType="num">
                                      <p:cBhvr additive="base">
                                        <p:cTn id="28"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50"/>
                                        </p:tgtEl>
                                        <p:attrNameLst>
                                          <p:attrName>style.visibility</p:attrName>
                                        </p:attrNameLst>
                                      </p:cBhvr>
                                      <p:to>
                                        <p:strVal val="visible"/>
                                      </p:to>
                                    </p:set>
                                    <p:animEffect transition="in" filter="wipe(down)">
                                      <p:cBhvr>
                                        <p:cTn id="33" dur="500"/>
                                        <p:tgtEl>
                                          <p:spTgt spid="50"/>
                                        </p:tgtEl>
                                      </p:cBhvr>
                                    </p:animEffect>
                                  </p:childTnLst>
                                </p:cTn>
                              </p:par>
                              <p:par>
                                <p:cTn id="34" presetID="2" presetClass="entr" presetSubtype="4" fill="hold" nodeType="withEffect">
                                  <p:stCondLst>
                                    <p:cond delay="0"/>
                                  </p:stCondLst>
                                  <p:childTnLst>
                                    <p:set>
                                      <p:cBhvr>
                                        <p:cTn id="35" dur="1" fill="hold">
                                          <p:stCondLst>
                                            <p:cond delay="0"/>
                                          </p:stCondLst>
                                        </p:cTn>
                                        <p:tgtEl>
                                          <p:spTgt spid="48"/>
                                        </p:tgtEl>
                                        <p:attrNameLst>
                                          <p:attrName>style.visibility</p:attrName>
                                        </p:attrNameLst>
                                      </p:cBhvr>
                                      <p:to>
                                        <p:strVal val="visible"/>
                                      </p:to>
                                    </p:set>
                                    <p:anim calcmode="lin" valueType="num">
                                      <p:cBhvr additive="base">
                                        <p:cTn id="36" dur="500" fill="hold"/>
                                        <p:tgtEl>
                                          <p:spTgt spid="48"/>
                                        </p:tgtEl>
                                        <p:attrNameLst>
                                          <p:attrName>ppt_x</p:attrName>
                                        </p:attrNameLst>
                                      </p:cBhvr>
                                      <p:tavLst>
                                        <p:tav tm="0">
                                          <p:val>
                                            <p:strVal val="#ppt_x"/>
                                          </p:val>
                                        </p:tav>
                                        <p:tav tm="100000">
                                          <p:val>
                                            <p:strVal val="#ppt_x"/>
                                          </p:val>
                                        </p:tav>
                                      </p:tavLst>
                                    </p:anim>
                                    <p:anim calcmode="lin" valueType="num">
                                      <p:cBhvr additive="base">
                                        <p:cTn id="37"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9" grpId="0"/>
      <p:bldP spid="50"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3390686" y="1003200"/>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2868557" y="137063"/>
            <a:ext cx="4568150" cy="900300"/>
          </a:xfrm>
          <a:prstGeom prst="rect">
            <a:avLst/>
          </a:prstGeom>
          <a:ln>
            <a:noFill/>
          </a:ln>
        </p:spPr>
        <p:txBody>
          <a:bodyPr spcFirstLastPara="1" wrap="square" lIns="91425" tIns="91425" rIns="91425" bIns="91425" anchor="ctr" anchorCtr="0">
            <a:noAutofit/>
          </a:bodyPr>
          <a:lstStyle/>
          <a:p>
            <a:r>
              <a:rPr lang="vi-VN" sz="2800" b="1">
                <a:latin typeface="+mj-lt"/>
              </a:rPr>
              <a:t>3. Tìm hiểu chủ đề và tư tưởng của tác phẩm</a:t>
            </a:r>
            <a:endParaRPr lang="en-US" sz="2800">
              <a:latin typeface="+mj-lt"/>
            </a:endParaRPr>
          </a:p>
        </p:txBody>
      </p:sp>
      <p:sp>
        <p:nvSpPr>
          <p:cNvPr id="2" name="Google Shape;1240;p19">
            <a:extLst>
              <a:ext uri="{FF2B5EF4-FFF2-40B4-BE49-F238E27FC236}">
                <a16:creationId xmlns:a16="http://schemas.microsoft.com/office/drawing/2014/main" id="{18687F88-76A7-9FBA-274D-029AFEC6EE7B}"/>
              </a:ext>
            </a:extLst>
          </p:cNvPr>
          <p:cNvSpPr/>
          <p:nvPr/>
        </p:nvSpPr>
        <p:spPr>
          <a:xfrm flipH="1">
            <a:off x="332437" y="1199400"/>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7493413" y="-39987"/>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4" name="Table 43"/>
          <p:cNvGraphicFramePr>
            <a:graphicFrameLocks noGrp="1"/>
          </p:cNvGraphicFramePr>
          <p:nvPr>
            <p:extLst>
              <p:ext uri="{D42A27DB-BD31-4B8C-83A1-F6EECF244321}">
                <p14:modId xmlns:p14="http://schemas.microsoft.com/office/powerpoint/2010/main" val="3397374054"/>
              </p:ext>
            </p:extLst>
          </p:nvPr>
        </p:nvGraphicFramePr>
        <p:xfrm>
          <a:off x="318443" y="1841187"/>
          <a:ext cx="8611206" cy="2926080"/>
        </p:xfrm>
        <a:graphic>
          <a:graphicData uri="http://schemas.openxmlformats.org/drawingml/2006/table">
            <a:tbl>
              <a:tblPr firstRow="1" firstCol="1" bandRow="1">
                <a:tableStyleId>{F8A1D70A-80F9-484A-8B8E-2BCB4BE3E7FB}</a:tableStyleId>
              </a:tblPr>
              <a:tblGrid>
                <a:gridCol w="2014854">
                  <a:extLst>
                    <a:ext uri="{9D8B030D-6E8A-4147-A177-3AD203B41FA5}">
                      <a16:colId xmlns:a16="http://schemas.microsoft.com/office/drawing/2014/main" val="20000"/>
                    </a:ext>
                  </a:extLst>
                </a:gridCol>
                <a:gridCol w="6596352">
                  <a:extLst>
                    <a:ext uri="{9D8B030D-6E8A-4147-A177-3AD203B41FA5}">
                      <a16:colId xmlns:a16="http://schemas.microsoft.com/office/drawing/2014/main" val="20001"/>
                    </a:ext>
                  </a:extLst>
                </a:gridCol>
              </a:tblGrid>
              <a:tr h="252740">
                <a:tc>
                  <a:txBody>
                    <a:bodyPr/>
                    <a:lstStyle/>
                    <a:p>
                      <a:pPr algn="ctr">
                        <a:lnSpc>
                          <a:spcPct val="100000"/>
                        </a:lnSpc>
                        <a:spcAft>
                          <a:spcPts val="0"/>
                        </a:spcAft>
                      </a:pPr>
                      <a:r>
                        <a:rPr lang="en-US" sz="2400" b="1" kern="100">
                          <a:effectLst/>
                          <a:latin typeface="Times New Roman" pitchFamily="18" charset="0"/>
                          <a:cs typeface="Times New Roman" pitchFamily="18" charset="0"/>
                        </a:rPr>
                        <a:t>Yếu tố</a:t>
                      </a:r>
                      <a:endParaRPr lang="en-US" sz="2400" b="1" kern="100">
                        <a:effectLst/>
                        <a:latin typeface="Times New Roman" pitchFamily="18" charset="0"/>
                        <a:ea typeface="Arial"/>
                        <a:cs typeface="Times New Roman" pitchFamily="18" charset="0"/>
                      </a:endParaRPr>
                    </a:p>
                  </a:txBody>
                  <a:tcPr marL="54159" marR="54159" marT="0" marB="0">
                    <a:solidFill>
                      <a:schemeClr val="tx2">
                        <a:lumMod val="40000"/>
                        <a:lumOff val="60000"/>
                      </a:schemeClr>
                    </a:solidFill>
                  </a:tcPr>
                </a:tc>
                <a:tc>
                  <a:txBody>
                    <a:bodyPr/>
                    <a:lstStyle/>
                    <a:p>
                      <a:pPr algn="ctr">
                        <a:lnSpc>
                          <a:spcPct val="100000"/>
                        </a:lnSpc>
                        <a:spcAft>
                          <a:spcPts val="0"/>
                        </a:spcAft>
                      </a:pPr>
                      <a:r>
                        <a:rPr lang="en-US" sz="2400" b="1" kern="100">
                          <a:effectLst/>
                          <a:latin typeface="Times New Roman" pitchFamily="18" charset="0"/>
                          <a:cs typeface="Times New Roman" pitchFamily="18" charset="0"/>
                        </a:rPr>
                        <a:t>Nội dung</a:t>
                      </a:r>
                      <a:endParaRPr lang="en-US" sz="2400" b="1" kern="100">
                        <a:effectLst/>
                        <a:latin typeface="Times New Roman" pitchFamily="18" charset="0"/>
                        <a:ea typeface="Arial"/>
                        <a:cs typeface="Times New Roman" pitchFamily="18" charset="0"/>
                      </a:endParaRPr>
                    </a:p>
                  </a:txBody>
                  <a:tcPr marL="54159" marR="54159" marT="0" marB="0">
                    <a:solidFill>
                      <a:schemeClr val="tx2">
                        <a:lumMod val="40000"/>
                        <a:lumOff val="60000"/>
                      </a:schemeClr>
                    </a:solidFill>
                  </a:tcPr>
                </a:tc>
                <a:extLst>
                  <a:ext uri="{0D108BD9-81ED-4DB2-BD59-A6C34878D82A}">
                    <a16:rowId xmlns:a16="http://schemas.microsoft.com/office/drawing/2014/main" val="10000"/>
                  </a:ext>
                </a:extLst>
              </a:tr>
              <a:tr h="252740">
                <a:tc>
                  <a:txBody>
                    <a:bodyPr/>
                    <a:lstStyle/>
                    <a:p>
                      <a:pPr algn="just">
                        <a:lnSpc>
                          <a:spcPct val="100000"/>
                        </a:lnSpc>
                        <a:spcAft>
                          <a:spcPts val="0"/>
                        </a:spcAft>
                      </a:pPr>
                      <a:r>
                        <a:rPr lang="en-US" sz="2400" b="1" kern="100">
                          <a:effectLst/>
                          <a:latin typeface="Times New Roman" pitchFamily="18" charset="0"/>
                          <a:cs typeface="Times New Roman" pitchFamily="18" charset="0"/>
                        </a:rPr>
                        <a:t>Chủ đề</a:t>
                      </a:r>
                      <a:endParaRPr lang="en-US" sz="2400" b="1" kern="100">
                        <a:effectLst/>
                        <a:latin typeface="Times New Roman" pitchFamily="18" charset="0"/>
                        <a:ea typeface="Arial"/>
                        <a:cs typeface="Times New Roman" pitchFamily="18" charset="0"/>
                      </a:endParaRPr>
                    </a:p>
                  </a:txBody>
                  <a:tcPr marL="54159" marR="54159" marT="0" marB="0" anchor="ctr">
                    <a:solidFill>
                      <a:schemeClr val="tx2">
                        <a:lumMod val="40000"/>
                        <a:lumOff val="60000"/>
                      </a:schemeClr>
                    </a:solidFill>
                  </a:tcPr>
                </a:tc>
                <a:tc>
                  <a:txBody>
                    <a:bodyPr/>
                    <a:lstStyle/>
                    <a:p>
                      <a:pPr>
                        <a:lnSpc>
                          <a:spcPct val="100000"/>
                        </a:lnSpc>
                        <a:spcAft>
                          <a:spcPts val="0"/>
                        </a:spcAft>
                      </a:pPr>
                      <a:r>
                        <a:rPr lang="en-US" sz="2400" kern="100">
                          <a:effectLst/>
                          <a:latin typeface="Times New Roman" pitchFamily="18" charset="0"/>
                          <a:cs typeface="Times New Roman" pitchFamily="18" charset="0"/>
                        </a:rPr>
                        <a:t>…</a:t>
                      </a:r>
                      <a:endParaRPr lang="en-US" sz="2400" kern="100">
                        <a:effectLst/>
                        <a:latin typeface="Times New Roman" pitchFamily="18" charset="0"/>
                        <a:ea typeface="Arial"/>
                        <a:cs typeface="Times New Roman" pitchFamily="18" charset="0"/>
                      </a:endParaRPr>
                    </a:p>
                  </a:txBody>
                  <a:tcPr marL="54159" marR="54159" marT="0" marB="0">
                    <a:solidFill>
                      <a:schemeClr val="bg1"/>
                    </a:solidFill>
                  </a:tcPr>
                </a:tc>
                <a:extLst>
                  <a:ext uri="{0D108BD9-81ED-4DB2-BD59-A6C34878D82A}">
                    <a16:rowId xmlns:a16="http://schemas.microsoft.com/office/drawing/2014/main" val="10001"/>
                  </a:ext>
                </a:extLst>
              </a:tr>
              <a:tr h="252740">
                <a:tc rowSpan="5">
                  <a:txBody>
                    <a:bodyPr/>
                    <a:lstStyle/>
                    <a:p>
                      <a:pPr algn="just">
                        <a:lnSpc>
                          <a:spcPct val="100000"/>
                        </a:lnSpc>
                        <a:spcAft>
                          <a:spcPts val="0"/>
                        </a:spcAft>
                      </a:pPr>
                      <a:r>
                        <a:rPr lang="en-US" sz="2400" b="1" kern="100">
                          <a:effectLst/>
                          <a:latin typeface="Times New Roman" pitchFamily="18" charset="0"/>
                          <a:cs typeface="Times New Roman" pitchFamily="18" charset="0"/>
                        </a:rPr>
                        <a:t>Căn cứ để xác định chủ đề:</a:t>
                      </a:r>
                      <a:endParaRPr lang="en-US" sz="2400" b="1" kern="100">
                        <a:effectLst/>
                        <a:latin typeface="Times New Roman" pitchFamily="18" charset="0"/>
                        <a:ea typeface="Arial"/>
                        <a:cs typeface="Times New Roman" pitchFamily="18" charset="0"/>
                      </a:endParaRPr>
                    </a:p>
                  </a:txBody>
                  <a:tcPr marL="54159" marR="54159" marT="0" marB="0" anchor="ctr">
                    <a:solidFill>
                      <a:schemeClr val="tx2">
                        <a:lumMod val="40000"/>
                        <a:lumOff val="60000"/>
                      </a:schemeClr>
                    </a:solidFill>
                  </a:tcPr>
                </a:tc>
                <a:tc>
                  <a:txBody>
                    <a:bodyPr/>
                    <a:lstStyle/>
                    <a:p>
                      <a:pPr algn="just">
                        <a:lnSpc>
                          <a:spcPct val="100000"/>
                        </a:lnSpc>
                        <a:spcAft>
                          <a:spcPts val="0"/>
                        </a:spcAft>
                      </a:pPr>
                      <a:r>
                        <a:rPr lang="en-US" sz="2400" kern="100">
                          <a:effectLst/>
                          <a:latin typeface="Times New Roman" pitchFamily="18" charset="0"/>
                          <a:cs typeface="Times New Roman" pitchFamily="18" charset="0"/>
                        </a:rPr>
                        <a:t>- Sự kiện: </a:t>
                      </a:r>
                      <a:r>
                        <a:rPr lang="vi-VN" sz="2400" kern="100">
                          <a:effectLst/>
                          <a:latin typeface="Times New Roman" pitchFamily="18" charset="0"/>
                          <a:cs typeface="Times New Roman" pitchFamily="18" charset="0"/>
                        </a:rPr>
                        <a:t>...</a:t>
                      </a:r>
                      <a:endParaRPr lang="en-US" sz="2400" kern="100">
                        <a:effectLst/>
                        <a:latin typeface="Times New Roman" pitchFamily="18" charset="0"/>
                        <a:ea typeface="Arial"/>
                        <a:cs typeface="Times New Roman" pitchFamily="18" charset="0"/>
                      </a:endParaRPr>
                    </a:p>
                  </a:txBody>
                  <a:tcPr marL="54159" marR="54159" marT="0" marB="0">
                    <a:solidFill>
                      <a:schemeClr val="bg1"/>
                    </a:solidFill>
                  </a:tcPr>
                </a:tc>
                <a:extLst>
                  <a:ext uri="{0D108BD9-81ED-4DB2-BD59-A6C34878D82A}">
                    <a16:rowId xmlns:a16="http://schemas.microsoft.com/office/drawing/2014/main" val="10002"/>
                  </a:ext>
                </a:extLst>
              </a:tr>
              <a:tr h="505480">
                <a:tc vMerge="1">
                  <a:txBody>
                    <a:bodyPr/>
                    <a:lstStyle/>
                    <a:p>
                      <a:endParaRPr lang="en-US"/>
                    </a:p>
                  </a:txBody>
                  <a:tcPr/>
                </a:tc>
                <a:tc>
                  <a:txBody>
                    <a:bodyPr/>
                    <a:lstStyle/>
                    <a:p>
                      <a:pPr algn="just">
                        <a:lnSpc>
                          <a:spcPct val="100000"/>
                        </a:lnSpc>
                        <a:spcAft>
                          <a:spcPts val="0"/>
                        </a:spcAft>
                      </a:pPr>
                      <a:r>
                        <a:rPr lang="en-US" sz="2400" kern="100">
                          <a:effectLst/>
                          <a:latin typeface="Times New Roman" pitchFamily="18" charset="0"/>
                          <a:cs typeface="Times New Roman" pitchFamily="18" charset="0"/>
                        </a:rPr>
                        <a:t>- Nhân vật và mối quan hệ giữa nhân vật với hoàn cảnh, các nhân vật khác: </a:t>
                      </a:r>
                      <a:r>
                        <a:rPr lang="vi-VN" sz="2400" kern="100">
                          <a:effectLst/>
                          <a:latin typeface="Times New Roman" pitchFamily="18" charset="0"/>
                          <a:cs typeface="Times New Roman" pitchFamily="18" charset="0"/>
                        </a:rPr>
                        <a:t>....</a:t>
                      </a:r>
                      <a:endParaRPr lang="en-US" sz="2400" kern="100">
                        <a:effectLst/>
                        <a:latin typeface="Times New Roman" pitchFamily="18" charset="0"/>
                        <a:ea typeface="Arial"/>
                        <a:cs typeface="Times New Roman" pitchFamily="18" charset="0"/>
                      </a:endParaRPr>
                    </a:p>
                  </a:txBody>
                  <a:tcPr marL="54159" marR="54159" marT="0" marB="0">
                    <a:solidFill>
                      <a:schemeClr val="bg1"/>
                    </a:solidFill>
                  </a:tcPr>
                </a:tc>
                <a:extLst>
                  <a:ext uri="{0D108BD9-81ED-4DB2-BD59-A6C34878D82A}">
                    <a16:rowId xmlns:a16="http://schemas.microsoft.com/office/drawing/2014/main" val="10003"/>
                  </a:ext>
                </a:extLst>
              </a:tr>
              <a:tr h="252740">
                <a:tc vMerge="1">
                  <a:txBody>
                    <a:bodyPr/>
                    <a:lstStyle/>
                    <a:p>
                      <a:endParaRPr lang="en-US"/>
                    </a:p>
                  </a:txBody>
                  <a:tcPr/>
                </a:tc>
                <a:tc>
                  <a:txBody>
                    <a:bodyPr/>
                    <a:lstStyle/>
                    <a:p>
                      <a:pPr algn="just">
                        <a:lnSpc>
                          <a:spcPct val="100000"/>
                        </a:lnSpc>
                        <a:spcAft>
                          <a:spcPts val="0"/>
                        </a:spcAft>
                      </a:pPr>
                      <a:r>
                        <a:rPr lang="en-US" sz="2400" kern="100">
                          <a:effectLst/>
                          <a:latin typeface="Times New Roman" pitchFamily="18" charset="0"/>
                          <a:cs typeface="Times New Roman" pitchFamily="18" charset="0"/>
                        </a:rPr>
                        <a:t>-</a:t>
                      </a:r>
                      <a:r>
                        <a:rPr lang="vi-VN" sz="2400" kern="100">
                          <a:effectLst/>
                          <a:latin typeface="Times New Roman" pitchFamily="18" charset="0"/>
                          <a:cs typeface="Times New Roman" pitchFamily="18" charset="0"/>
                        </a:rPr>
                        <a:t> Chi tiết và mối quan hệ giữa các chi tiết: ...</a:t>
                      </a:r>
                      <a:endParaRPr lang="en-US" sz="2400" kern="100">
                        <a:effectLst/>
                        <a:latin typeface="Times New Roman" pitchFamily="18" charset="0"/>
                        <a:ea typeface="Arial"/>
                        <a:cs typeface="Times New Roman" pitchFamily="18" charset="0"/>
                      </a:endParaRPr>
                    </a:p>
                  </a:txBody>
                  <a:tcPr marL="54159" marR="54159" marT="0" marB="0">
                    <a:solidFill>
                      <a:schemeClr val="bg1"/>
                    </a:solidFill>
                  </a:tcPr>
                </a:tc>
                <a:extLst>
                  <a:ext uri="{0D108BD9-81ED-4DB2-BD59-A6C34878D82A}">
                    <a16:rowId xmlns:a16="http://schemas.microsoft.com/office/drawing/2014/main" val="10004"/>
                  </a:ext>
                </a:extLst>
              </a:tr>
              <a:tr h="252740">
                <a:tc vMerge="1">
                  <a:txBody>
                    <a:bodyPr/>
                    <a:lstStyle/>
                    <a:p>
                      <a:endParaRPr lang="en-US"/>
                    </a:p>
                  </a:txBody>
                  <a:tcPr/>
                </a:tc>
                <a:tc>
                  <a:txBody>
                    <a:bodyPr/>
                    <a:lstStyle/>
                    <a:p>
                      <a:pPr algn="just">
                        <a:lnSpc>
                          <a:spcPct val="100000"/>
                        </a:lnSpc>
                        <a:spcAft>
                          <a:spcPts val="0"/>
                        </a:spcAft>
                      </a:pPr>
                      <a:r>
                        <a:rPr lang="en-US" sz="2400" kern="100">
                          <a:effectLst/>
                          <a:latin typeface="Times New Roman" pitchFamily="18" charset="0"/>
                          <a:cs typeface="Times New Roman" pitchFamily="18" charset="0"/>
                        </a:rPr>
                        <a:t>- Điểm nhìn, ngôi kể, cách kể chuyện: </a:t>
                      </a:r>
                      <a:r>
                        <a:rPr lang="vi-VN" sz="2400" kern="100">
                          <a:effectLst/>
                          <a:latin typeface="Times New Roman" pitchFamily="18" charset="0"/>
                          <a:cs typeface="Times New Roman" pitchFamily="18" charset="0"/>
                        </a:rPr>
                        <a:t>...</a:t>
                      </a:r>
                      <a:endParaRPr lang="en-US" sz="2400" kern="100">
                        <a:effectLst/>
                        <a:latin typeface="Times New Roman" pitchFamily="18" charset="0"/>
                        <a:ea typeface="Arial"/>
                        <a:cs typeface="Times New Roman" pitchFamily="18" charset="0"/>
                      </a:endParaRPr>
                    </a:p>
                  </a:txBody>
                  <a:tcPr marL="54159" marR="54159" marT="0" marB="0">
                    <a:solidFill>
                      <a:schemeClr val="bg1"/>
                    </a:solidFill>
                  </a:tcPr>
                </a:tc>
                <a:extLst>
                  <a:ext uri="{0D108BD9-81ED-4DB2-BD59-A6C34878D82A}">
                    <a16:rowId xmlns:a16="http://schemas.microsoft.com/office/drawing/2014/main" val="10005"/>
                  </a:ext>
                </a:extLst>
              </a:tr>
              <a:tr h="252740">
                <a:tc vMerge="1">
                  <a:txBody>
                    <a:bodyPr/>
                    <a:lstStyle/>
                    <a:p>
                      <a:endParaRPr lang="en-US"/>
                    </a:p>
                  </a:txBody>
                  <a:tcPr/>
                </a:tc>
                <a:tc>
                  <a:txBody>
                    <a:bodyPr/>
                    <a:lstStyle/>
                    <a:p>
                      <a:pPr algn="just">
                        <a:lnSpc>
                          <a:spcPct val="100000"/>
                        </a:lnSpc>
                        <a:spcAft>
                          <a:spcPts val="0"/>
                        </a:spcAft>
                      </a:pPr>
                      <a:r>
                        <a:rPr lang="en-US" sz="2400" kern="100">
                          <a:effectLst/>
                          <a:latin typeface="Times New Roman" pitchFamily="18" charset="0"/>
                          <a:cs typeface="Times New Roman" pitchFamily="18" charset="0"/>
                        </a:rPr>
                        <a:t>- Tư tưởng: </a:t>
                      </a:r>
                      <a:r>
                        <a:rPr lang="vi-VN" sz="2400" kern="100">
                          <a:effectLst/>
                          <a:latin typeface="Times New Roman" pitchFamily="18" charset="0"/>
                          <a:cs typeface="Times New Roman" pitchFamily="18" charset="0"/>
                        </a:rPr>
                        <a:t>...</a:t>
                      </a:r>
                      <a:endParaRPr lang="en-US" sz="2400" kern="100">
                        <a:effectLst/>
                        <a:latin typeface="Times New Roman" pitchFamily="18" charset="0"/>
                        <a:ea typeface="Arial"/>
                        <a:cs typeface="Times New Roman" pitchFamily="18" charset="0"/>
                      </a:endParaRPr>
                    </a:p>
                  </a:txBody>
                  <a:tcPr marL="54159" marR="54159" marT="0" marB="0">
                    <a:solidFill>
                      <a:schemeClr val="bg1"/>
                    </a:solidFill>
                  </a:tcPr>
                </a:tc>
                <a:extLst>
                  <a:ext uri="{0D108BD9-81ED-4DB2-BD59-A6C34878D82A}">
                    <a16:rowId xmlns:a16="http://schemas.microsoft.com/office/drawing/2014/main" val="10006"/>
                  </a:ext>
                </a:extLst>
              </a:tr>
            </a:tbl>
          </a:graphicData>
        </a:graphic>
      </p:graphicFrame>
      <p:sp>
        <p:nvSpPr>
          <p:cNvPr id="52" name="Rectangle 1"/>
          <p:cNvSpPr>
            <a:spLocks noChangeArrowheads="1"/>
          </p:cNvSpPr>
          <p:nvPr/>
        </p:nvSpPr>
        <p:spPr bwMode="auto">
          <a:xfrm>
            <a:off x="2238703" y="1147818"/>
            <a:ext cx="4981903" cy="461665"/>
          </a:xfrm>
          <a:prstGeom prst="rect">
            <a:avLst/>
          </a:prstGeom>
          <a:ln/>
        </p:spPr>
        <p:style>
          <a:lnRef idx="0">
            <a:schemeClr val="accent5"/>
          </a:lnRef>
          <a:fillRef idx="3">
            <a:schemeClr val="accent5"/>
          </a:fillRef>
          <a:effectRef idx="3">
            <a:schemeClr val="accent5"/>
          </a:effectRef>
          <a:fontRef idx="minor">
            <a:schemeClr val="lt1"/>
          </a:fontRef>
        </p:style>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ea typeface="Arial" pitchFamily="34" charset="0"/>
                <a:cs typeface="Times New Roman" pitchFamily="18" charset="0"/>
              </a:rPr>
              <a:t>PHIẾU HỌC TẬP SỐ 4</a:t>
            </a:r>
            <a:endParaRPr kumimoji="0" lang="en-US" sz="2400" b="0" i="0" u="none" strike="noStrike" cap="none" normalizeH="0" baseline="0">
              <a:ln>
                <a:noFill/>
              </a:ln>
              <a:solidFill>
                <a:schemeClr val="tx1"/>
              </a:solidFill>
              <a:effectLst/>
              <a:latin typeface="Arial" pitchFamily="34" charset="0"/>
              <a:cs typeface="Arial" pitchFamily="34" charset="0"/>
            </a:endParaRPr>
          </a:p>
        </p:txBody>
      </p:sp>
      <p:sp>
        <p:nvSpPr>
          <p:cNvPr id="53" name="Freeform 7"/>
          <p:cNvSpPr/>
          <p:nvPr/>
        </p:nvSpPr>
        <p:spPr>
          <a:xfrm>
            <a:off x="6616751" y="1097858"/>
            <a:ext cx="713010" cy="561584"/>
          </a:xfrm>
          <a:custGeom>
            <a:avLst/>
            <a:gdLst/>
            <a:ahLst/>
            <a:cxnLst/>
            <a:rect l="l" t="t" r="r" b="b"/>
            <a:pathLst>
              <a:path w="5137310" h="2646575">
                <a:moveTo>
                  <a:pt x="0" y="0"/>
                </a:moveTo>
                <a:lnTo>
                  <a:pt x="5137310" y="0"/>
                </a:lnTo>
                <a:lnTo>
                  <a:pt x="5137310" y="2646575"/>
                </a:lnTo>
                <a:lnTo>
                  <a:pt x="0" y="2646575"/>
                </a:lnTo>
                <a:lnTo>
                  <a:pt x="0" y="0"/>
                </a:lnTo>
                <a:close/>
              </a:path>
            </a:pathLst>
          </a:custGeom>
          <a:blipFill>
            <a:blip r:embed="rId3"/>
            <a:stretch>
              <a:fillRect/>
            </a:stretch>
          </a:blipFill>
        </p:spPr>
      </p:sp>
      <p:sp>
        <p:nvSpPr>
          <p:cNvPr id="54" name="Freeform 2"/>
          <p:cNvSpPr/>
          <p:nvPr/>
        </p:nvSpPr>
        <p:spPr>
          <a:xfrm>
            <a:off x="2238703" y="1097858"/>
            <a:ext cx="795129" cy="497444"/>
          </a:xfrm>
          <a:custGeom>
            <a:avLst/>
            <a:gdLst/>
            <a:ahLst/>
            <a:cxnLst/>
            <a:rect l="l" t="t" r="r" b="b"/>
            <a:pathLst>
              <a:path w="4669969" h="3011223">
                <a:moveTo>
                  <a:pt x="0" y="0"/>
                </a:moveTo>
                <a:lnTo>
                  <a:pt x="4669969" y="0"/>
                </a:lnTo>
                <a:lnTo>
                  <a:pt x="4669969" y="3011223"/>
                </a:lnTo>
                <a:lnTo>
                  <a:pt x="0" y="3011223"/>
                </a:lnTo>
                <a:lnTo>
                  <a:pt x="0" y="0"/>
                </a:lnTo>
                <a:close/>
              </a:path>
            </a:pathLst>
          </a:custGeom>
          <a:blipFill>
            <a:blip r:embed="rId4"/>
            <a:stretch>
              <a:fillRect/>
            </a:stretch>
          </a:blipFill>
        </p:spPr>
      </p:sp>
    </p:spTree>
    <p:extLst>
      <p:ext uri="{BB962C8B-B14F-4D97-AF65-F5344CB8AC3E}">
        <p14:creationId xmlns:p14="http://schemas.microsoft.com/office/powerpoint/2010/main" val="26481810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500" fill="hold"/>
                                        <p:tgtEl>
                                          <p:spTgt spid="47"/>
                                        </p:tgtEl>
                                        <p:attrNameLst>
                                          <p:attrName>ppt_x</p:attrName>
                                        </p:attrNameLst>
                                      </p:cBhvr>
                                      <p:tavLst>
                                        <p:tav tm="0">
                                          <p:val>
                                            <p:strVal val="#ppt_x"/>
                                          </p:val>
                                        </p:tav>
                                        <p:tav tm="100000">
                                          <p:val>
                                            <p:strVal val="#ppt_x"/>
                                          </p:val>
                                        </p:tav>
                                      </p:tavLst>
                                    </p:anim>
                                    <p:anim calcmode="lin" valueType="num">
                                      <p:cBhvr additive="base">
                                        <p:cTn id="12"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4"/>
                                        </p:tgtEl>
                                        <p:attrNameLst>
                                          <p:attrName>style.visibility</p:attrName>
                                        </p:attrNameLst>
                                      </p:cBhvr>
                                      <p:to>
                                        <p:strVal val="visible"/>
                                      </p:to>
                                    </p:set>
                                    <p:anim calcmode="lin" valueType="num">
                                      <p:cBhvr additive="base">
                                        <p:cTn id="17" dur="500" fill="hold"/>
                                        <p:tgtEl>
                                          <p:spTgt spid="54"/>
                                        </p:tgtEl>
                                        <p:attrNameLst>
                                          <p:attrName>ppt_x</p:attrName>
                                        </p:attrNameLst>
                                      </p:cBhvr>
                                      <p:tavLst>
                                        <p:tav tm="0">
                                          <p:val>
                                            <p:strVal val="#ppt_x"/>
                                          </p:val>
                                        </p:tav>
                                        <p:tav tm="100000">
                                          <p:val>
                                            <p:strVal val="#ppt_x"/>
                                          </p:val>
                                        </p:tav>
                                      </p:tavLst>
                                    </p:anim>
                                    <p:anim calcmode="lin" valueType="num">
                                      <p:cBhvr additive="base">
                                        <p:cTn id="18" dur="500" fill="hold"/>
                                        <p:tgtEl>
                                          <p:spTgt spid="54"/>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52"/>
                                        </p:tgtEl>
                                        <p:attrNameLst>
                                          <p:attrName>style.visibility</p:attrName>
                                        </p:attrNameLst>
                                      </p:cBhvr>
                                      <p:to>
                                        <p:strVal val="visible"/>
                                      </p:to>
                                    </p:set>
                                    <p:anim calcmode="lin" valueType="num">
                                      <p:cBhvr additive="base">
                                        <p:cTn id="21" dur="500" fill="hold"/>
                                        <p:tgtEl>
                                          <p:spTgt spid="52"/>
                                        </p:tgtEl>
                                        <p:attrNameLst>
                                          <p:attrName>ppt_x</p:attrName>
                                        </p:attrNameLst>
                                      </p:cBhvr>
                                      <p:tavLst>
                                        <p:tav tm="0">
                                          <p:val>
                                            <p:strVal val="#ppt_x"/>
                                          </p:val>
                                        </p:tav>
                                        <p:tav tm="100000">
                                          <p:val>
                                            <p:strVal val="#ppt_x"/>
                                          </p:val>
                                        </p:tav>
                                      </p:tavLst>
                                    </p:anim>
                                    <p:anim calcmode="lin" valueType="num">
                                      <p:cBhvr additive="base">
                                        <p:cTn id="22" dur="500" fill="hold"/>
                                        <p:tgtEl>
                                          <p:spTgt spid="52"/>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53"/>
                                        </p:tgtEl>
                                        <p:attrNameLst>
                                          <p:attrName>style.visibility</p:attrName>
                                        </p:attrNameLst>
                                      </p:cBhvr>
                                      <p:to>
                                        <p:strVal val="visible"/>
                                      </p:to>
                                    </p:set>
                                    <p:anim calcmode="lin" valueType="num">
                                      <p:cBhvr additive="base">
                                        <p:cTn id="25" dur="500" fill="hold"/>
                                        <p:tgtEl>
                                          <p:spTgt spid="53"/>
                                        </p:tgtEl>
                                        <p:attrNameLst>
                                          <p:attrName>ppt_x</p:attrName>
                                        </p:attrNameLst>
                                      </p:cBhvr>
                                      <p:tavLst>
                                        <p:tav tm="0">
                                          <p:val>
                                            <p:strVal val="#ppt_x"/>
                                          </p:val>
                                        </p:tav>
                                        <p:tav tm="100000">
                                          <p:val>
                                            <p:strVal val="#ppt_x"/>
                                          </p:val>
                                        </p:tav>
                                      </p:tavLst>
                                    </p:anim>
                                    <p:anim calcmode="lin" valueType="num">
                                      <p:cBhvr additive="base">
                                        <p:cTn id="26" dur="500" fill="hold"/>
                                        <p:tgtEl>
                                          <p:spTgt spid="53"/>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44"/>
                                        </p:tgtEl>
                                        <p:attrNameLst>
                                          <p:attrName>style.visibility</p:attrName>
                                        </p:attrNameLst>
                                      </p:cBhvr>
                                      <p:to>
                                        <p:strVal val="visible"/>
                                      </p:to>
                                    </p:set>
                                    <p:anim calcmode="lin" valueType="num">
                                      <p:cBhvr additive="base">
                                        <p:cTn id="29" dur="500" fill="hold"/>
                                        <p:tgtEl>
                                          <p:spTgt spid="44"/>
                                        </p:tgtEl>
                                        <p:attrNameLst>
                                          <p:attrName>ppt_x</p:attrName>
                                        </p:attrNameLst>
                                      </p:cBhvr>
                                      <p:tavLst>
                                        <p:tav tm="0">
                                          <p:val>
                                            <p:strVal val="#ppt_x"/>
                                          </p:val>
                                        </p:tav>
                                        <p:tav tm="100000">
                                          <p:val>
                                            <p:strVal val="#ppt_x"/>
                                          </p:val>
                                        </p:tav>
                                      </p:tavLst>
                                    </p:anim>
                                    <p:anim calcmode="lin" valueType="num">
                                      <p:cBhvr additive="base">
                                        <p:cTn id="30"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5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sp>
        <p:nvSpPr>
          <p:cNvPr id="2" name="Google Shape;1240;p19">
            <a:extLst>
              <a:ext uri="{FF2B5EF4-FFF2-40B4-BE49-F238E27FC236}">
                <a16:creationId xmlns:a16="http://schemas.microsoft.com/office/drawing/2014/main" id="{18687F88-76A7-9FBA-274D-029AFEC6EE7B}"/>
              </a:ext>
            </a:extLst>
          </p:cNvPr>
          <p:cNvSpPr/>
          <p:nvPr/>
        </p:nvSpPr>
        <p:spPr>
          <a:xfrm flipH="1">
            <a:off x="332437" y="1199400"/>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7493413" y="-39987"/>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4" name="Table 43"/>
          <p:cNvGraphicFramePr>
            <a:graphicFrameLocks noGrp="1"/>
          </p:cNvGraphicFramePr>
          <p:nvPr>
            <p:extLst>
              <p:ext uri="{D42A27DB-BD31-4B8C-83A1-F6EECF244321}">
                <p14:modId xmlns:p14="http://schemas.microsoft.com/office/powerpoint/2010/main" val="832858483"/>
              </p:ext>
            </p:extLst>
          </p:nvPr>
        </p:nvGraphicFramePr>
        <p:xfrm>
          <a:off x="532782" y="1048786"/>
          <a:ext cx="8271081" cy="2482689"/>
        </p:xfrm>
        <a:graphic>
          <a:graphicData uri="http://schemas.openxmlformats.org/drawingml/2006/table">
            <a:tbl>
              <a:tblPr firstRow="1" firstCol="1" bandRow="1">
                <a:tableStyleId>{F8A1D70A-80F9-484A-8B8E-2BCB4BE3E7FB}</a:tableStyleId>
              </a:tblPr>
              <a:tblGrid>
                <a:gridCol w="1935271">
                  <a:extLst>
                    <a:ext uri="{9D8B030D-6E8A-4147-A177-3AD203B41FA5}">
                      <a16:colId xmlns:a16="http://schemas.microsoft.com/office/drawing/2014/main" val="20000"/>
                    </a:ext>
                  </a:extLst>
                </a:gridCol>
                <a:gridCol w="6335810">
                  <a:extLst>
                    <a:ext uri="{9D8B030D-6E8A-4147-A177-3AD203B41FA5}">
                      <a16:colId xmlns:a16="http://schemas.microsoft.com/office/drawing/2014/main" val="20001"/>
                    </a:ext>
                  </a:extLst>
                </a:gridCol>
              </a:tblGrid>
              <a:tr h="588092">
                <a:tc>
                  <a:txBody>
                    <a:bodyPr/>
                    <a:lstStyle/>
                    <a:p>
                      <a:pPr algn="ctr">
                        <a:lnSpc>
                          <a:spcPct val="100000"/>
                        </a:lnSpc>
                        <a:spcAft>
                          <a:spcPts val="0"/>
                        </a:spcAft>
                      </a:pPr>
                      <a:r>
                        <a:rPr lang="en-US" sz="2800" b="1" kern="100">
                          <a:effectLst/>
                          <a:latin typeface="Times New Roman" pitchFamily="18" charset="0"/>
                          <a:cs typeface="Times New Roman" pitchFamily="18" charset="0"/>
                        </a:rPr>
                        <a:t>Yếu tố</a:t>
                      </a:r>
                      <a:endParaRPr lang="en-US" sz="2800" b="1" kern="100">
                        <a:effectLst/>
                        <a:latin typeface="Times New Roman" pitchFamily="18" charset="0"/>
                        <a:ea typeface="Arial"/>
                        <a:cs typeface="Times New Roman" pitchFamily="18" charset="0"/>
                      </a:endParaRPr>
                    </a:p>
                  </a:txBody>
                  <a:tcPr marL="54159" marR="54159" marT="0" marB="0">
                    <a:solidFill>
                      <a:schemeClr val="tx2">
                        <a:lumMod val="40000"/>
                        <a:lumOff val="60000"/>
                      </a:schemeClr>
                    </a:solidFill>
                  </a:tcPr>
                </a:tc>
                <a:tc>
                  <a:txBody>
                    <a:bodyPr/>
                    <a:lstStyle/>
                    <a:p>
                      <a:pPr algn="ctr">
                        <a:lnSpc>
                          <a:spcPct val="100000"/>
                        </a:lnSpc>
                        <a:spcAft>
                          <a:spcPts val="0"/>
                        </a:spcAft>
                      </a:pPr>
                      <a:r>
                        <a:rPr lang="en-US" sz="2800" b="1" kern="100">
                          <a:effectLst/>
                          <a:latin typeface="Times New Roman" pitchFamily="18" charset="0"/>
                          <a:cs typeface="Times New Roman" pitchFamily="18" charset="0"/>
                        </a:rPr>
                        <a:t>Nội dung</a:t>
                      </a:r>
                      <a:endParaRPr lang="en-US" sz="2800" b="1" kern="100">
                        <a:effectLst/>
                        <a:latin typeface="Times New Roman" pitchFamily="18" charset="0"/>
                        <a:ea typeface="Arial"/>
                        <a:cs typeface="Times New Roman" pitchFamily="18" charset="0"/>
                      </a:endParaRPr>
                    </a:p>
                  </a:txBody>
                  <a:tcPr marL="54159" marR="54159" marT="0" marB="0">
                    <a:solidFill>
                      <a:schemeClr val="tx2">
                        <a:lumMod val="40000"/>
                        <a:lumOff val="60000"/>
                      </a:schemeClr>
                    </a:solidFill>
                  </a:tcPr>
                </a:tc>
                <a:extLst>
                  <a:ext uri="{0D108BD9-81ED-4DB2-BD59-A6C34878D82A}">
                    <a16:rowId xmlns:a16="http://schemas.microsoft.com/office/drawing/2014/main" val="10000"/>
                  </a:ext>
                </a:extLst>
              </a:tr>
              <a:tr h="1894597">
                <a:tc>
                  <a:txBody>
                    <a:bodyPr/>
                    <a:lstStyle/>
                    <a:p>
                      <a:pPr algn="just">
                        <a:lnSpc>
                          <a:spcPct val="100000"/>
                        </a:lnSpc>
                        <a:spcAft>
                          <a:spcPts val="0"/>
                        </a:spcAft>
                      </a:pPr>
                      <a:r>
                        <a:rPr lang="en-US" sz="2800" b="1" kern="100">
                          <a:effectLst/>
                          <a:latin typeface="Times New Roman" pitchFamily="18" charset="0"/>
                          <a:cs typeface="Times New Roman" pitchFamily="18" charset="0"/>
                        </a:rPr>
                        <a:t>Chủ đề</a:t>
                      </a:r>
                      <a:endParaRPr lang="en-US" sz="2800" b="1" kern="100">
                        <a:effectLst/>
                        <a:latin typeface="Times New Roman" pitchFamily="18" charset="0"/>
                        <a:ea typeface="Arial"/>
                        <a:cs typeface="Times New Roman" pitchFamily="18" charset="0"/>
                      </a:endParaRPr>
                    </a:p>
                  </a:txBody>
                  <a:tcPr marL="54159" marR="54159" marT="0" marB="0" anchor="ctr">
                    <a:solidFill>
                      <a:schemeClr val="tx2">
                        <a:lumMod val="40000"/>
                        <a:lumOff val="60000"/>
                      </a:schemeClr>
                    </a:solidFill>
                  </a:tcPr>
                </a:tc>
                <a:tc>
                  <a:txBody>
                    <a:bodyPr/>
                    <a:lstStyle/>
                    <a:p>
                      <a:pPr>
                        <a:lnSpc>
                          <a:spcPct val="100000"/>
                        </a:lnSpc>
                        <a:spcAft>
                          <a:spcPts val="0"/>
                        </a:spcAft>
                      </a:pPr>
                      <a:endParaRPr lang="en-US" sz="2800" kern="100">
                        <a:effectLst/>
                        <a:latin typeface="Times New Roman" pitchFamily="18" charset="0"/>
                        <a:ea typeface="Arial"/>
                        <a:cs typeface="Times New Roman" pitchFamily="18" charset="0"/>
                      </a:endParaRPr>
                    </a:p>
                  </a:txBody>
                  <a:tcPr marL="54159" marR="54159" marT="0" marB="0">
                    <a:solidFill>
                      <a:schemeClr val="bg1"/>
                    </a:solidFill>
                  </a:tcPr>
                </a:tc>
                <a:extLst>
                  <a:ext uri="{0D108BD9-81ED-4DB2-BD59-A6C34878D82A}">
                    <a16:rowId xmlns:a16="http://schemas.microsoft.com/office/drawing/2014/main" val="10001"/>
                  </a:ext>
                </a:extLst>
              </a:tr>
            </a:tbl>
          </a:graphicData>
        </a:graphic>
      </p:graphicFrame>
      <p:sp>
        <p:nvSpPr>
          <p:cNvPr id="52" name="Rectangle 1"/>
          <p:cNvSpPr>
            <a:spLocks noChangeArrowheads="1"/>
          </p:cNvSpPr>
          <p:nvPr/>
        </p:nvSpPr>
        <p:spPr bwMode="auto">
          <a:xfrm>
            <a:off x="2683668" y="197737"/>
            <a:ext cx="4981903" cy="461665"/>
          </a:xfrm>
          <a:prstGeom prst="rect">
            <a:avLst/>
          </a:prstGeom>
          <a:ln/>
        </p:spPr>
        <p:style>
          <a:lnRef idx="0">
            <a:schemeClr val="accent5"/>
          </a:lnRef>
          <a:fillRef idx="3">
            <a:schemeClr val="accent5"/>
          </a:fillRef>
          <a:effectRef idx="3">
            <a:schemeClr val="accent5"/>
          </a:effectRef>
          <a:fontRef idx="minor">
            <a:schemeClr val="lt1"/>
          </a:fontRef>
        </p:style>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ea typeface="Arial" pitchFamily="34" charset="0"/>
                <a:cs typeface="Times New Roman" pitchFamily="18" charset="0"/>
              </a:rPr>
              <a:t>GỢI</a:t>
            </a:r>
            <a:r>
              <a:rPr kumimoji="0" lang="en-US" sz="2400" b="1" i="0" u="none" strike="noStrike" cap="none" normalizeH="0">
                <a:ln>
                  <a:noFill/>
                </a:ln>
                <a:solidFill>
                  <a:schemeClr val="tx1"/>
                </a:solidFill>
                <a:effectLst/>
                <a:latin typeface="Times New Roman" pitchFamily="18" charset="0"/>
                <a:ea typeface="Arial" pitchFamily="34" charset="0"/>
                <a:cs typeface="Times New Roman" pitchFamily="18" charset="0"/>
              </a:rPr>
              <a:t> Ý</a:t>
            </a:r>
            <a:endParaRPr kumimoji="0" lang="en-US" sz="2400" b="0" i="0" u="none" strike="noStrike" cap="none" normalizeH="0" baseline="0">
              <a:ln>
                <a:noFill/>
              </a:ln>
              <a:solidFill>
                <a:schemeClr val="tx1"/>
              </a:solidFill>
              <a:effectLst/>
              <a:latin typeface="Arial" pitchFamily="34" charset="0"/>
              <a:cs typeface="Arial" pitchFamily="34" charset="0"/>
            </a:endParaRPr>
          </a:p>
        </p:txBody>
      </p:sp>
      <p:sp>
        <p:nvSpPr>
          <p:cNvPr id="53" name="Freeform 7"/>
          <p:cNvSpPr/>
          <p:nvPr/>
        </p:nvSpPr>
        <p:spPr>
          <a:xfrm>
            <a:off x="7061716" y="147777"/>
            <a:ext cx="713010" cy="561584"/>
          </a:xfrm>
          <a:custGeom>
            <a:avLst/>
            <a:gdLst/>
            <a:ahLst/>
            <a:cxnLst/>
            <a:rect l="l" t="t" r="r" b="b"/>
            <a:pathLst>
              <a:path w="5137310" h="2646575">
                <a:moveTo>
                  <a:pt x="0" y="0"/>
                </a:moveTo>
                <a:lnTo>
                  <a:pt x="5137310" y="0"/>
                </a:lnTo>
                <a:lnTo>
                  <a:pt x="5137310" y="2646575"/>
                </a:lnTo>
                <a:lnTo>
                  <a:pt x="0" y="2646575"/>
                </a:lnTo>
                <a:lnTo>
                  <a:pt x="0" y="0"/>
                </a:lnTo>
                <a:close/>
              </a:path>
            </a:pathLst>
          </a:custGeom>
          <a:blipFill>
            <a:blip r:embed="rId3"/>
            <a:stretch>
              <a:fillRect/>
            </a:stretch>
          </a:blipFill>
        </p:spPr>
      </p:sp>
      <p:sp>
        <p:nvSpPr>
          <p:cNvPr id="54" name="Freeform 2"/>
          <p:cNvSpPr/>
          <p:nvPr/>
        </p:nvSpPr>
        <p:spPr>
          <a:xfrm>
            <a:off x="2683668" y="147777"/>
            <a:ext cx="795129" cy="497444"/>
          </a:xfrm>
          <a:custGeom>
            <a:avLst/>
            <a:gdLst/>
            <a:ahLst/>
            <a:cxnLst/>
            <a:rect l="l" t="t" r="r" b="b"/>
            <a:pathLst>
              <a:path w="4669969" h="3011223">
                <a:moveTo>
                  <a:pt x="0" y="0"/>
                </a:moveTo>
                <a:lnTo>
                  <a:pt x="4669969" y="0"/>
                </a:lnTo>
                <a:lnTo>
                  <a:pt x="4669969" y="3011223"/>
                </a:lnTo>
                <a:lnTo>
                  <a:pt x="0" y="3011223"/>
                </a:lnTo>
                <a:lnTo>
                  <a:pt x="0" y="0"/>
                </a:lnTo>
                <a:close/>
              </a:path>
            </a:pathLst>
          </a:custGeom>
          <a:blipFill>
            <a:blip r:embed="rId4"/>
            <a:stretch>
              <a:fillRect/>
            </a:stretch>
          </a:blipFill>
        </p:spPr>
      </p:sp>
      <p:sp>
        <p:nvSpPr>
          <p:cNvPr id="48" name="Rectangle 47"/>
          <p:cNvSpPr/>
          <p:nvPr/>
        </p:nvSpPr>
        <p:spPr>
          <a:xfrm>
            <a:off x="2683667" y="1685911"/>
            <a:ext cx="5996045" cy="1384995"/>
          </a:xfrm>
          <a:prstGeom prst="rect">
            <a:avLst/>
          </a:prstGeom>
        </p:spPr>
        <p:txBody>
          <a:bodyPr wrap="square">
            <a:spAutoFit/>
          </a:bodyPr>
          <a:lstStyle/>
          <a:p>
            <a:r>
              <a:rPr lang="en-US" sz="2800">
                <a:latin typeface="Times New Roman" pitchFamily="18" charset="0"/>
                <a:cs typeface="Times New Roman" pitchFamily="18" charset="0"/>
              </a:rPr>
              <a:t>Ca ngợi tình yêu thương đối với loài vật và khẳng định thái độ tôn trọng quyền sống tự do đối với thế giới tự nhiên. </a:t>
            </a:r>
          </a:p>
        </p:txBody>
      </p:sp>
      <p:sp>
        <p:nvSpPr>
          <p:cNvPr id="55" name="Freeform 6"/>
          <p:cNvSpPr/>
          <p:nvPr/>
        </p:nvSpPr>
        <p:spPr>
          <a:xfrm>
            <a:off x="2311874" y="3578772"/>
            <a:ext cx="4624954" cy="1753914"/>
          </a:xfrm>
          <a:custGeom>
            <a:avLst/>
            <a:gdLst/>
            <a:ahLst/>
            <a:cxnLst/>
            <a:rect l="l" t="t" r="r" b="b"/>
            <a:pathLst>
              <a:path w="7922883" h="4360887">
                <a:moveTo>
                  <a:pt x="0" y="0"/>
                </a:moveTo>
                <a:lnTo>
                  <a:pt x="7922883" y="0"/>
                </a:lnTo>
                <a:lnTo>
                  <a:pt x="7922883" y="4360887"/>
                </a:lnTo>
                <a:lnTo>
                  <a:pt x="0" y="4360887"/>
                </a:lnTo>
                <a:lnTo>
                  <a:pt x="0" y="0"/>
                </a:lnTo>
                <a:close/>
              </a:path>
            </a:pathLst>
          </a:custGeom>
          <a:blipFill>
            <a:blip r:embed="rId5"/>
            <a:stretch>
              <a:fillRect/>
            </a:stretch>
          </a:blipFill>
        </p:spPr>
      </p:sp>
      <p:sp>
        <p:nvSpPr>
          <p:cNvPr id="56" name="Freeform 3"/>
          <p:cNvSpPr/>
          <p:nvPr/>
        </p:nvSpPr>
        <p:spPr>
          <a:xfrm>
            <a:off x="2380417" y="3826341"/>
            <a:ext cx="676240" cy="703039"/>
          </a:xfrm>
          <a:custGeom>
            <a:avLst/>
            <a:gdLst/>
            <a:ahLst/>
            <a:cxnLst/>
            <a:rect l="l" t="t" r="r" b="b"/>
            <a:pathLst>
              <a:path w="3862768" h="4114800">
                <a:moveTo>
                  <a:pt x="0" y="0"/>
                </a:moveTo>
                <a:lnTo>
                  <a:pt x="3862769" y="0"/>
                </a:lnTo>
                <a:lnTo>
                  <a:pt x="3862769" y="4114800"/>
                </a:lnTo>
                <a:lnTo>
                  <a:pt x="0" y="4114800"/>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57" name="Freeform 4"/>
          <p:cNvSpPr/>
          <p:nvPr/>
        </p:nvSpPr>
        <p:spPr>
          <a:xfrm>
            <a:off x="5751953" y="3804663"/>
            <a:ext cx="658344" cy="957755"/>
          </a:xfrm>
          <a:custGeom>
            <a:avLst/>
            <a:gdLst/>
            <a:ahLst/>
            <a:cxnLst/>
            <a:rect l="l" t="t" r="r" b="b"/>
            <a:pathLst>
              <a:path w="3096387" h="4114800">
                <a:moveTo>
                  <a:pt x="0" y="0"/>
                </a:moveTo>
                <a:lnTo>
                  <a:pt x="3096387" y="0"/>
                </a:lnTo>
                <a:lnTo>
                  <a:pt x="3096387"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Tree>
    <p:extLst>
      <p:ext uri="{BB962C8B-B14F-4D97-AF65-F5344CB8AC3E}">
        <p14:creationId xmlns:p14="http://schemas.microsoft.com/office/powerpoint/2010/main" val="40780708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additive="base">
                                        <p:cTn id="7" dur="500" fill="hold"/>
                                        <p:tgtEl>
                                          <p:spTgt spid="54"/>
                                        </p:tgtEl>
                                        <p:attrNameLst>
                                          <p:attrName>ppt_x</p:attrName>
                                        </p:attrNameLst>
                                      </p:cBhvr>
                                      <p:tavLst>
                                        <p:tav tm="0">
                                          <p:val>
                                            <p:strVal val="#ppt_x"/>
                                          </p:val>
                                        </p:tav>
                                        <p:tav tm="100000">
                                          <p:val>
                                            <p:strVal val="#ppt_x"/>
                                          </p:val>
                                        </p:tav>
                                      </p:tavLst>
                                    </p:anim>
                                    <p:anim calcmode="lin" valueType="num">
                                      <p:cBhvr additive="base">
                                        <p:cTn id="8" dur="500" fill="hold"/>
                                        <p:tgtEl>
                                          <p:spTgt spid="5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additive="base">
                                        <p:cTn id="11" dur="500" fill="hold"/>
                                        <p:tgtEl>
                                          <p:spTgt spid="52"/>
                                        </p:tgtEl>
                                        <p:attrNameLst>
                                          <p:attrName>ppt_x</p:attrName>
                                        </p:attrNameLst>
                                      </p:cBhvr>
                                      <p:tavLst>
                                        <p:tav tm="0">
                                          <p:val>
                                            <p:strVal val="#ppt_x"/>
                                          </p:val>
                                        </p:tav>
                                        <p:tav tm="100000">
                                          <p:val>
                                            <p:strVal val="#ppt_x"/>
                                          </p:val>
                                        </p:tav>
                                      </p:tavLst>
                                    </p:anim>
                                    <p:anim calcmode="lin" valueType="num">
                                      <p:cBhvr additive="base">
                                        <p:cTn id="12" dur="500" fill="hold"/>
                                        <p:tgtEl>
                                          <p:spTgt spid="5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500" fill="hold"/>
                                        <p:tgtEl>
                                          <p:spTgt spid="53"/>
                                        </p:tgtEl>
                                        <p:attrNameLst>
                                          <p:attrName>ppt_x</p:attrName>
                                        </p:attrNameLst>
                                      </p:cBhvr>
                                      <p:tavLst>
                                        <p:tav tm="0">
                                          <p:val>
                                            <p:strVal val="#ppt_x"/>
                                          </p:val>
                                        </p:tav>
                                        <p:tav tm="100000">
                                          <p:val>
                                            <p:strVal val="#ppt_x"/>
                                          </p:val>
                                        </p:tav>
                                      </p:tavLst>
                                    </p:anim>
                                    <p:anim calcmode="lin" valueType="num">
                                      <p:cBhvr additive="base">
                                        <p:cTn id="16"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44"/>
                                        </p:tgtEl>
                                        <p:attrNameLst>
                                          <p:attrName>style.visibility</p:attrName>
                                        </p:attrNameLst>
                                      </p:cBhvr>
                                      <p:to>
                                        <p:strVal val="visible"/>
                                      </p:to>
                                    </p:set>
                                    <p:anim calcmode="lin" valueType="num">
                                      <p:cBhvr additive="base">
                                        <p:cTn id="21" dur="500" fill="hold"/>
                                        <p:tgtEl>
                                          <p:spTgt spid="44"/>
                                        </p:tgtEl>
                                        <p:attrNameLst>
                                          <p:attrName>ppt_x</p:attrName>
                                        </p:attrNameLst>
                                      </p:cBhvr>
                                      <p:tavLst>
                                        <p:tav tm="0">
                                          <p:val>
                                            <p:strVal val="#ppt_x"/>
                                          </p:val>
                                        </p:tav>
                                        <p:tav tm="100000">
                                          <p:val>
                                            <p:strVal val="#ppt_x"/>
                                          </p:val>
                                        </p:tav>
                                      </p:tavLst>
                                    </p:anim>
                                    <p:anim calcmode="lin" valueType="num">
                                      <p:cBhvr additive="base">
                                        <p:cTn id="22" dur="500" fill="hold"/>
                                        <p:tgtEl>
                                          <p:spTgt spid="44"/>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55"/>
                                        </p:tgtEl>
                                        <p:attrNameLst>
                                          <p:attrName>style.visibility</p:attrName>
                                        </p:attrNameLst>
                                      </p:cBhvr>
                                      <p:to>
                                        <p:strVal val="visible"/>
                                      </p:to>
                                    </p:set>
                                    <p:anim calcmode="lin" valueType="num">
                                      <p:cBhvr additive="base">
                                        <p:cTn id="25" dur="500" fill="hold"/>
                                        <p:tgtEl>
                                          <p:spTgt spid="55"/>
                                        </p:tgtEl>
                                        <p:attrNameLst>
                                          <p:attrName>ppt_x</p:attrName>
                                        </p:attrNameLst>
                                      </p:cBhvr>
                                      <p:tavLst>
                                        <p:tav tm="0">
                                          <p:val>
                                            <p:strVal val="#ppt_x"/>
                                          </p:val>
                                        </p:tav>
                                        <p:tav tm="100000">
                                          <p:val>
                                            <p:strVal val="#ppt_x"/>
                                          </p:val>
                                        </p:tav>
                                      </p:tavLst>
                                    </p:anim>
                                    <p:anim calcmode="lin" valueType="num">
                                      <p:cBhvr additive="base">
                                        <p:cTn id="26" dur="500" fill="hold"/>
                                        <p:tgtEl>
                                          <p:spTgt spid="55"/>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56"/>
                                        </p:tgtEl>
                                        <p:attrNameLst>
                                          <p:attrName>style.visibility</p:attrName>
                                        </p:attrNameLst>
                                      </p:cBhvr>
                                      <p:to>
                                        <p:strVal val="visible"/>
                                      </p:to>
                                    </p:set>
                                    <p:anim calcmode="lin" valueType="num">
                                      <p:cBhvr additive="base">
                                        <p:cTn id="29" dur="500" fill="hold"/>
                                        <p:tgtEl>
                                          <p:spTgt spid="56"/>
                                        </p:tgtEl>
                                        <p:attrNameLst>
                                          <p:attrName>ppt_x</p:attrName>
                                        </p:attrNameLst>
                                      </p:cBhvr>
                                      <p:tavLst>
                                        <p:tav tm="0">
                                          <p:val>
                                            <p:strVal val="#ppt_x"/>
                                          </p:val>
                                        </p:tav>
                                        <p:tav tm="100000">
                                          <p:val>
                                            <p:strVal val="#ppt_x"/>
                                          </p:val>
                                        </p:tav>
                                      </p:tavLst>
                                    </p:anim>
                                    <p:anim calcmode="lin" valueType="num">
                                      <p:cBhvr additive="base">
                                        <p:cTn id="30" dur="500" fill="hold"/>
                                        <p:tgtEl>
                                          <p:spTgt spid="56"/>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57"/>
                                        </p:tgtEl>
                                        <p:attrNameLst>
                                          <p:attrName>style.visibility</p:attrName>
                                        </p:attrNameLst>
                                      </p:cBhvr>
                                      <p:to>
                                        <p:strVal val="visible"/>
                                      </p:to>
                                    </p:set>
                                    <p:anim calcmode="lin" valueType="num">
                                      <p:cBhvr additive="base">
                                        <p:cTn id="33" dur="500" fill="hold"/>
                                        <p:tgtEl>
                                          <p:spTgt spid="57"/>
                                        </p:tgtEl>
                                        <p:attrNameLst>
                                          <p:attrName>ppt_x</p:attrName>
                                        </p:attrNameLst>
                                      </p:cBhvr>
                                      <p:tavLst>
                                        <p:tav tm="0">
                                          <p:val>
                                            <p:strVal val="#ppt_x"/>
                                          </p:val>
                                        </p:tav>
                                        <p:tav tm="100000">
                                          <p:val>
                                            <p:strVal val="#ppt_x"/>
                                          </p:val>
                                        </p:tav>
                                      </p:tavLst>
                                    </p:anim>
                                    <p:anim calcmode="lin" valueType="num">
                                      <p:cBhvr additive="base">
                                        <p:cTn id="34"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48"/>
                                        </p:tgtEl>
                                        <p:attrNameLst>
                                          <p:attrName>style.visibility</p:attrName>
                                        </p:attrNameLst>
                                      </p:cBhvr>
                                      <p:to>
                                        <p:strVal val="visible"/>
                                      </p:to>
                                    </p:set>
                                    <p:anim calcmode="lin" valueType="num">
                                      <p:cBhvr additive="base">
                                        <p:cTn id="39" dur="500" fill="hold"/>
                                        <p:tgtEl>
                                          <p:spTgt spid="48"/>
                                        </p:tgtEl>
                                        <p:attrNameLst>
                                          <p:attrName>ppt_x</p:attrName>
                                        </p:attrNameLst>
                                      </p:cBhvr>
                                      <p:tavLst>
                                        <p:tav tm="0">
                                          <p:val>
                                            <p:strVal val="#ppt_x"/>
                                          </p:val>
                                        </p:tav>
                                        <p:tav tm="100000">
                                          <p:val>
                                            <p:strVal val="#ppt_x"/>
                                          </p:val>
                                        </p:tav>
                                      </p:tavLst>
                                    </p:anim>
                                    <p:anim calcmode="lin" valueType="num">
                                      <p:cBhvr additive="base">
                                        <p:cTn id="40"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48"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sp>
        <p:nvSpPr>
          <p:cNvPr id="2" name="Google Shape;1240;p19">
            <a:extLst>
              <a:ext uri="{FF2B5EF4-FFF2-40B4-BE49-F238E27FC236}">
                <a16:creationId xmlns:a16="http://schemas.microsoft.com/office/drawing/2014/main" id="{18687F88-76A7-9FBA-274D-029AFEC6EE7B}"/>
              </a:ext>
            </a:extLst>
          </p:cNvPr>
          <p:cNvSpPr/>
          <p:nvPr/>
        </p:nvSpPr>
        <p:spPr>
          <a:xfrm flipH="1">
            <a:off x="332437" y="1199400"/>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7493413" y="-39987"/>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4" name="Table 43"/>
          <p:cNvGraphicFramePr>
            <a:graphicFrameLocks noGrp="1"/>
          </p:cNvGraphicFramePr>
          <p:nvPr>
            <p:extLst>
              <p:ext uri="{D42A27DB-BD31-4B8C-83A1-F6EECF244321}">
                <p14:modId xmlns:p14="http://schemas.microsoft.com/office/powerpoint/2010/main" val="4168287068"/>
              </p:ext>
            </p:extLst>
          </p:nvPr>
        </p:nvGraphicFramePr>
        <p:xfrm>
          <a:off x="332438" y="1048786"/>
          <a:ext cx="8471426" cy="3649338"/>
        </p:xfrm>
        <a:graphic>
          <a:graphicData uri="http://schemas.openxmlformats.org/drawingml/2006/table">
            <a:tbl>
              <a:tblPr firstRow="1" firstCol="1" bandRow="1">
                <a:tableStyleId>{F8A1D70A-80F9-484A-8B8E-2BCB4BE3E7FB}</a:tableStyleId>
              </a:tblPr>
              <a:tblGrid>
                <a:gridCol w="1982148">
                  <a:extLst>
                    <a:ext uri="{9D8B030D-6E8A-4147-A177-3AD203B41FA5}">
                      <a16:colId xmlns:a16="http://schemas.microsoft.com/office/drawing/2014/main" val="20000"/>
                    </a:ext>
                  </a:extLst>
                </a:gridCol>
                <a:gridCol w="6489278">
                  <a:extLst>
                    <a:ext uri="{9D8B030D-6E8A-4147-A177-3AD203B41FA5}">
                      <a16:colId xmlns:a16="http://schemas.microsoft.com/office/drawing/2014/main" val="20001"/>
                    </a:ext>
                  </a:extLst>
                </a:gridCol>
              </a:tblGrid>
              <a:tr h="864444">
                <a:tc>
                  <a:txBody>
                    <a:bodyPr/>
                    <a:lstStyle/>
                    <a:p>
                      <a:pPr algn="ctr">
                        <a:lnSpc>
                          <a:spcPct val="100000"/>
                        </a:lnSpc>
                        <a:spcAft>
                          <a:spcPts val="0"/>
                        </a:spcAft>
                      </a:pPr>
                      <a:r>
                        <a:rPr lang="en-US" sz="2800" b="1" kern="100">
                          <a:effectLst/>
                          <a:latin typeface="Times New Roman" pitchFamily="18" charset="0"/>
                          <a:cs typeface="Times New Roman" pitchFamily="18" charset="0"/>
                        </a:rPr>
                        <a:t>Yếu tố</a:t>
                      </a:r>
                      <a:endParaRPr lang="en-US" sz="2800" b="1" kern="100">
                        <a:effectLst/>
                        <a:latin typeface="Times New Roman" pitchFamily="18" charset="0"/>
                        <a:ea typeface="Arial"/>
                        <a:cs typeface="Times New Roman" pitchFamily="18" charset="0"/>
                      </a:endParaRPr>
                    </a:p>
                  </a:txBody>
                  <a:tcPr marL="54159" marR="54159" marT="0" marB="0">
                    <a:solidFill>
                      <a:schemeClr val="tx2">
                        <a:lumMod val="40000"/>
                        <a:lumOff val="60000"/>
                      </a:schemeClr>
                    </a:solidFill>
                  </a:tcPr>
                </a:tc>
                <a:tc>
                  <a:txBody>
                    <a:bodyPr/>
                    <a:lstStyle/>
                    <a:p>
                      <a:pPr algn="ctr">
                        <a:lnSpc>
                          <a:spcPct val="100000"/>
                        </a:lnSpc>
                        <a:spcAft>
                          <a:spcPts val="0"/>
                        </a:spcAft>
                      </a:pPr>
                      <a:r>
                        <a:rPr lang="en-US" sz="2800" b="1" kern="100">
                          <a:effectLst/>
                          <a:latin typeface="Times New Roman" pitchFamily="18" charset="0"/>
                          <a:cs typeface="Times New Roman" pitchFamily="18" charset="0"/>
                        </a:rPr>
                        <a:t>Nội dung</a:t>
                      </a:r>
                      <a:endParaRPr lang="en-US" sz="2800" b="1" kern="100">
                        <a:effectLst/>
                        <a:latin typeface="Times New Roman" pitchFamily="18" charset="0"/>
                        <a:ea typeface="Arial"/>
                        <a:cs typeface="Times New Roman" pitchFamily="18" charset="0"/>
                      </a:endParaRPr>
                    </a:p>
                  </a:txBody>
                  <a:tcPr marL="54159" marR="54159" marT="0" marB="0">
                    <a:solidFill>
                      <a:schemeClr val="tx2">
                        <a:lumMod val="40000"/>
                        <a:lumOff val="60000"/>
                      </a:schemeClr>
                    </a:solidFill>
                  </a:tcPr>
                </a:tc>
                <a:extLst>
                  <a:ext uri="{0D108BD9-81ED-4DB2-BD59-A6C34878D82A}">
                    <a16:rowId xmlns:a16="http://schemas.microsoft.com/office/drawing/2014/main" val="10000"/>
                  </a:ext>
                </a:extLst>
              </a:tr>
              <a:tr h="2784894">
                <a:tc>
                  <a:txBody>
                    <a:bodyPr/>
                    <a:lstStyle/>
                    <a:p>
                      <a:pPr algn="just">
                        <a:lnSpc>
                          <a:spcPct val="100000"/>
                        </a:lnSpc>
                        <a:spcAft>
                          <a:spcPts val="0"/>
                        </a:spcAft>
                      </a:pPr>
                      <a:r>
                        <a:rPr lang="en-US" sz="2800" b="1" kern="100">
                          <a:effectLst/>
                          <a:latin typeface="Times New Roman" pitchFamily="18" charset="0"/>
                          <a:cs typeface="Times New Roman" pitchFamily="18" charset="0"/>
                        </a:rPr>
                        <a:t>Căn cứ để xác định chủ đề:</a:t>
                      </a:r>
                      <a:endParaRPr lang="en-US" sz="2800" b="1" kern="100">
                        <a:effectLst/>
                        <a:latin typeface="Times New Roman" pitchFamily="18" charset="0"/>
                        <a:ea typeface="Arial"/>
                        <a:cs typeface="Times New Roman" pitchFamily="18" charset="0"/>
                      </a:endParaRPr>
                    </a:p>
                  </a:txBody>
                  <a:tcPr marL="54159" marR="54159" marT="0" marB="0" anchor="ctr">
                    <a:solidFill>
                      <a:schemeClr val="tx2">
                        <a:lumMod val="40000"/>
                        <a:lumOff val="60000"/>
                      </a:schemeClr>
                    </a:solidFill>
                  </a:tcPr>
                </a:tc>
                <a:tc>
                  <a:txBody>
                    <a:bodyPr/>
                    <a:lstStyle/>
                    <a:p>
                      <a:pPr>
                        <a:lnSpc>
                          <a:spcPct val="100000"/>
                        </a:lnSpc>
                        <a:spcAft>
                          <a:spcPts val="0"/>
                        </a:spcAft>
                      </a:pPr>
                      <a:endParaRPr lang="en-US" sz="2800" kern="100">
                        <a:effectLst/>
                        <a:latin typeface="Times New Roman" pitchFamily="18" charset="0"/>
                        <a:ea typeface="Arial"/>
                        <a:cs typeface="Times New Roman" pitchFamily="18" charset="0"/>
                      </a:endParaRPr>
                    </a:p>
                  </a:txBody>
                  <a:tcPr marL="54159" marR="54159" marT="0" marB="0">
                    <a:solidFill>
                      <a:schemeClr val="bg1"/>
                    </a:solidFill>
                  </a:tcPr>
                </a:tc>
                <a:extLst>
                  <a:ext uri="{0D108BD9-81ED-4DB2-BD59-A6C34878D82A}">
                    <a16:rowId xmlns:a16="http://schemas.microsoft.com/office/drawing/2014/main" val="10001"/>
                  </a:ext>
                </a:extLst>
              </a:tr>
            </a:tbl>
          </a:graphicData>
        </a:graphic>
      </p:graphicFrame>
      <p:sp>
        <p:nvSpPr>
          <p:cNvPr id="52" name="Rectangle 1"/>
          <p:cNvSpPr>
            <a:spLocks noChangeArrowheads="1"/>
          </p:cNvSpPr>
          <p:nvPr/>
        </p:nvSpPr>
        <p:spPr bwMode="auto">
          <a:xfrm>
            <a:off x="2683668" y="197737"/>
            <a:ext cx="4981903" cy="461665"/>
          </a:xfrm>
          <a:prstGeom prst="rect">
            <a:avLst/>
          </a:prstGeom>
          <a:ln/>
        </p:spPr>
        <p:style>
          <a:lnRef idx="0">
            <a:schemeClr val="accent5"/>
          </a:lnRef>
          <a:fillRef idx="3">
            <a:schemeClr val="accent5"/>
          </a:fillRef>
          <a:effectRef idx="3">
            <a:schemeClr val="accent5"/>
          </a:effectRef>
          <a:fontRef idx="minor">
            <a:schemeClr val="lt1"/>
          </a:fontRef>
        </p:style>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ea typeface="Arial" pitchFamily="34" charset="0"/>
                <a:cs typeface="Times New Roman" pitchFamily="18" charset="0"/>
              </a:rPr>
              <a:t>GỢI</a:t>
            </a:r>
            <a:r>
              <a:rPr kumimoji="0" lang="en-US" sz="2400" b="1" i="0" u="none" strike="noStrike" cap="none" normalizeH="0">
                <a:ln>
                  <a:noFill/>
                </a:ln>
                <a:solidFill>
                  <a:schemeClr val="tx1"/>
                </a:solidFill>
                <a:effectLst/>
                <a:latin typeface="Times New Roman" pitchFamily="18" charset="0"/>
                <a:ea typeface="Arial" pitchFamily="34" charset="0"/>
                <a:cs typeface="Times New Roman" pitchFamily="18" charset="0"/>
              </a:rPr>
              <a:t> Ý</a:t>
            </a:r>
            <a:endParaRPr kumimoji="0" lang="en-US" sz="2400" b="0" i="0" u="none" strike="noStrike" cap="none" normalizeH="0" baseline="0">
              <a:ln>
                <a:noFill/>
              </a:ln>
              <a:solidFill>
                <a:schemeClr val="tx1"/>
              </a:solidFill>
              <a:effectLst/>
              <a:latin typeface="Arial" pitchFamily="34" charset="0"/>
              <a:cs typeface="Arial" pitchFamily="34" charset="0"/>
            </a:endParaRPr>
          </a:p>
        </p:txBody>
      </p:sp>
      <p:sp>
        <p:nvSpPr>
          <p:cNvPr id="53" name="Freeform 7"/>
          <p:cNvSpPr/>
          <p:nvPr/>
        </p:nvSpPr>
        <p:spPr>
          <a:xfrm>
            <a:off x="7061716" y="147777"/>
            <a:ext cx="713010" cy="561584"/>
          </a:xfrm>
          <a:custGeom>
            <a:avLst/>
            <a:gdLst/>
            <a:ahLst/>
            <a:cxnLst/>
            <a:rect l="l" t="t" r="r" b="b"/>
            <a:pathLst>
              <a:path w="5137310" h="2646575">
                <a:moveTo>
                  <a:pt x="0" y="0"/>
                </a:moveTo>
                <a:lnTo>
                  <a:pt x="5137310" y="0"/>
                </a:lnTo>
                <a:lnTo>
                  <a:pt x="5137310" y="2646575"/>
                </a:lnTo>
                <a:lnTo>
                  <a:pt x="0" y="2646575"/>
                </a:lnTo>
                <a:lnTo>
                  <a:pt x="0" y="0"/>
                </a:lnTo>
                <a:close/>
              </a:path>
            </a:pathLst>
          </a:custGeom>
          <a:blipFill>
            <a:blip r:embed="rId3"/>
            <a:stretch>
              <a:fillRect/>
            </a:stretch>
          </a:blipFill>
        </p:spPr>
      </p:sp>
      <p:sp>
        <p:nvSpPr>
          <p:cNvPr id="54" name="Freeform 2"/>
          <p:cNvSpPr/>
          <p:nvPr/>
        </p:nvSpPr>
        <p:spPr>
          <a:xfrm>
            <a:off x="2683668" y="147777"/>
            <a:ext cx="795129" cy="497444"/>
          </a:xfrm>
          <a:custGeom>
            <a:avLst/>
            <a:gdLst/>
            <a:ahLst/>
            <a:cxnLst/>
            <a:rect l="l" t="t" r="r" b="b"/>
            <a:pathLst>
              <a:path w="4669969" h="3011223">
                <a:moveTo>
                  <a:pt x="0" y="0"/>
                </a:moveTo>
                <a:lnTo>
                  <a:pt x="4669969" y="0"/>
                </a:lnTo>
                <a:lnTo>
                  <a:pt x="4669969" y="3011223"/>
                </a:lnTo>
                <a:lnTo>
                  <a:pt x="0" y="3011223"/>
                </a:lnTo>
                <a:lnTo>
                  <a:pt x="0" y="0"/>
                </a:lnTo>
                <a:close/>
              </a:path>
            </a:pathLst>
          </a:custGeom>
          <a:blipFill>
            <a:blip r:embed="rId4"/>
            <a:stretch>
              <a:fillRect/>
            </a:stretch>
          </a:blipFill>
        </p:spPr>
      </p:sp>
      <p:sp>
        <p:nvSpPr>
          <p:cNvPr id="48" name="Rectangle 47"/>
          <p:cNvSpPr/>
          <p:nvPr/>
        </p:nvSpPr>
        <p:spPr>
          <a:xfrm>
            <a:off x="2540631" y="1947521"/>
            <a:ext cx="5996045" cy="523220"/>
          </a:xfrm>
          <a:prstGeom prst="rect">
            <a:avLst/>
          </a:prstGeom>
        </p:spPr>
        <p:txBody>
          <a:bodyPr wrap="square">
            <a:spAutoFit/>
          </a:bodyPr>
          <a:lstStyle/>
          <a:p>
            <a:r>
              <a:rPr lang="en-US" sz="2800" b="1">
                <a:latin typeface="Times New Roman" pitchFamily="18" charset="0"/>
                <a:cs typeface="Times New Roman" pitchFamily="18" charset="0"/>
              </a:rPr>
              <a:t>- Sự kiện:</a:t>
            </a:r>
            <a:endParaRPr lang="en-US" sz="2800">
              <a:latin typeface="Times New Roman" pitchFamily="18" charset="0"/>
              <a:cs typeface="Times New Roman" pitchFamily="18" charset="0"/>
            </a:endParaRPr>
          </a:p>
        </p:txBody>
      </p:sp>
      <p:sp>
        <p:nvSpPr>
          <p:cNvPr id="45" name="Rectangle 44"/>
          <p:cNvSpPr/>
          <p:nvPr/>
        </p:nvSpPr>
        <p:spPr>
          <a:xfrm>
            <a:off x="2540631" y="2462999"/>
            <a:ext cx="5984882" cy="2246769"/>
          </a:xfrm>
          <a:prstGeom prst="rect">
            <a:avLst/>
          </a:prstGeom>
        </p:spPr>
        <p:txBody>
          <a:bodyPr wrap="square">
            <a:spAutoFit/>
          </a:bodyPr>
          <a:lstStyle/>
          <a:p>
            <a:r>
              <a:rPr lang="en-US" sz="2800">
                <a:latin typeface="Times New Roman" pitchFamily="18" charset="0"/>
                <a:cs typeface="Times New Roman" pitchFamily="18" charset="0"/>
              </a:rPr>
              <a:t>Phát hiện chim bồng chanh, đi bắt giống chim quý, trả chim về tổ cũ, lén đi bắt chim một mình, nằm trên bờ đầm, mong ước cuộc sống yên ổn cho gia đình chim bồng chanh đỏ.</a:t>
            </a:r>
          </a:p>
        </p:txBody>
      </p:sp>
    </p:spTree>
    <p:extLst>
      <p:ext uri="{BB962C8B-B14F-4D97-AF65-F5344CB8AC3E}">
        <p14:creationId xmlns:p14="http://schemas.microsoft.com/office/powerpoint/2010/main" val="13458443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additive="base">
                                        <p:cTn id="7" dur="500" fill="hold"/>
                                        <p:tgtEl>
                                          <p:spTgt spid="54"/>
                                        </p:tgtEl>
                                        <p:attrNameLst>
                                          <p:attrName>ppt_x</p:attrName>
                                        </p:attrNameLst>
                                      </p:cBhvr>
                                      <p:tavLst>
                                        <p:tav tm="0">
                                          <p:val>
                                            <p:strVal val="#ppt_x"/>
                                          </p:val>
                                        </p:tav>
                                        <p:tav tm="100000">
                                          <p:val>
                                            <p:strVal val="#ppt_x"/>
                                          </p:val>
                                        </p:tav>
                                      </p:tavLst>
                                    </p:anim>
                                    <p:anim calcmode="lin" valueType="num">
                                      <p:cBhvr additive="base">
                                        <p:cTn id="8" dur="500" fill="hold"/>
                                        <p:tgtEl>
                                          <p:spTgt spid="5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additive="base">
                                        <p:cTn id="11" dur="500" fill="hold"/>
                                        <p:tgtEl>
                                          <p:spTgt spid="52"/>
                                        </p:tgtEl>
                                        <p:attrNameLst>
                                          <p:attrName>ppt_x</p:attrName>
                                        </p:attrNameLst>
                                      </p:cBhvr>
                                      <p:tavLst>
                                        <p:tav tm="0">
                                          <p:val>
                                            <p:strVal val="#ppt_x"/>
                                          </p:val>
                                        </p:tav>
                                        <p:tav tm="100000">
                                          <p:val>
                                            <p:strVal val="#ppt_x"/>
                                          </p:val>
                                        </p:tav>
                                      </p:tavLst>
                                    </p:anim>
                                    <p:anim calcmode="lin" valueType="num">
                                      <p:cBhvr additive="base">
                                        <p:cTn id="12" dur="500" fill="hold"/>
                                        <p:tgtEl>
                                          <p:spTgt spid="5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500" fill="hold"/>
                                        <p:tgtEl>
                                          <p:spTgt spid="53"/>
                                        </p:tgtEl>
                                        <p:attrNameLst>
                                          <p:attrName>ppt_x</p:attrName>
                                        </p:attrNameLst>
                                      </p:cBhvr>
                                      <p:tavLst>
                                        <p:tav tm="0">
                                          <p:val>
                                            <p:strVal val="#ppt_x"/>
                                          </p:val>
                                        </p:tav>
                                        <p:tav tm="100000">
                                          <p:val>
                                            <p:strVal val="#ppt_x"/>
                                          </p:val>
                                        </p:tav>
                                      </p:tavLst>
                                    </p:anim>
                                    <p:anim calcmode="lin" valueType="num">
                                      <p:cBhvr additive="base">
                                        <p:cTn id="16"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44"/>
                                        </p:tgtEl>
                                        <p:attrNameLst>
                                          <p:attrName>style.visibility</p:attrName>
                                        </p:attrNameLst>
                                      </p:cBhvr>
                                      <p:to>
                                        <p:strVal val="visible"/>
                                      </p:to>
                                    </p:set>
                                    <p:anim calcmode="lin" valueType="num">
                                      <p:cBhvr additive="base">
                                        <p:cTn id="21" dur="500" fill="hold"/>
                                        <p:tgtEl>
                                          <p:spTgt spid="44"/>
                                        </p:tgtEl>
                                        <p:attrNameLst>
                                          <p:attrName>ppt_x</p:attrName>
                                        </p:attrNameLst>
                                      </p:cBhvr>
                                      <p:tavLst>
                                        <p:tav tm="0">
                                          <p:val>
                                            <p:strVal val="#ppt_x"/>
                                          </p:val>
                                        </p:tav>
                                        <p:tav tm="100000">
                                          <p:val>
                                            <p:strVal val="#ppt_x"/>
                                          </p:val>
                                        </p:tav>
                                      </p:tavLst>
                                    </p:anim>
                                    <p:anim calcmode="lin" valueType="num">
                                      <p:cBhvr additive="base">
                                        <p:cTn id="22"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48"/>
                                        </p:tgtEl>
                                        <p:attrNameLst>
                                          <p:attrName>style.visibility</p:attrName>
                                        </p:attrNameLst>
                                      </p:cBhvr>
                                      <p:to>
                                        <p:strVal val="visible"/>
                                      </p:to>
                                    </p:set>
                                    <p:anim calcmode="lin" valueType="num">
                                      <p:cBhvr additive="base">
                                        <p:cTn id="27" dur="500" fill="hold"/>
                                        <p:tgtEl>
                                          <p:spTgt spid="48"/>
                                        </p:tgtEl>
                                        <p:attrNameLst>
                                          <p:attrName>ppt_x</p:attrName>
                                        </p:attrNameLst>
                                      </p:cBhvr>
                                      <p:tavLst>
                                        <p:tav tm="0">
                                          <p:val>
                                            <p:strVal val="#ppt_x"/>
                                          </p:val>
                                        </p:tav>
                                        <p:tav tm="100000">
                                          <p:val>
                                            <p:strVal val="#ppt_x"/>
                                          </p:val>
                                        </p:tav>
                                      </p:tavLst>
                                    </p:anim>
                                    <p:anim calcmode="lin" valueType="num">
                                      <p:cBhvr additive="base">
                                        <p:cTn id="28"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45"/>
                                        </p:tgtEl>
                                        <p:attrNameLst>
                                          <p:attrName>style.visibility</p:attrName>
                                        </p:attrNameLst>
                                      </p:cBhvr>
                                      <p:to>
                                        <p:strVal val="visible"/>
                                      </p:to>
                                    </p:set>
                                    <p:anim calcmode="lin" valueType="num">
                                      <p:cBhvr additive="base">
                                        <p:cTn id="33" dur="500" fill="hold"/>
                                        <p:tgtEl>
                                          <p:spTgt spid="45"/>
                                        </p:tgtEl>
                                        <p:attrNameLst>
                                          <p:attrName>ppt_x</p:attrName>
                                        </p:attrNameLst>
                                      </p:cBhvr>
                                      <p:tavLst>
                                        <p:tav tm="0">
                                          <p:val>
                                            <p:strVal val="#ppt_x"/>
                                          </p:val>
                                        </p:tav>
                                        <p:tav tm="100000">
                                          <p:val>
                                            <p:strVal val="#ppt_x"/>
                                          </p:val>
                                        </p:tav>
                                      </p:tavLst>
                                    </p:anim>
                                    <p:anim calcmode="lin" valueType="num">
                                      <p:cBhvr additive="base">
                                        <p:cTn id="34"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48" grpId="0"/>
      <p:bldP spid="4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sp>
        <p:nvSpPr>
          <p:cNvPr id="2" name="Google Shape;1240;p19">
            <a:extLst>
              <a:ext uri="{FF2B5EF4-FFF2-40B4-BE49-F238E27FC236}">
                <a16:creationId xmlns:a16="http://schemas.microsoft.com/office/drawing/2014/main" id="{18687F88-76A7-9FBA-274D-029AFEC6EE7B}"/>
              </a:ext>
            </a:extLst>
          </p:cNvPr>
          <p:cNvSpPr/>
          <p:nvPr/>
        </p:nvSpPr>
        <p:spPr>
          <a:xfrm flipH="1">
            <a:off x="332437" y="1199400"/>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7493413" y="-39987"/>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4" name="Table 43"/>
          <p:cNvGraphicFramePr>
            <a:graphicFrameLocks noGrp="1"/>
          </p:cNvGraphicFramePr>
          <p:nvPr>
            <p:extLst>
              <p:ext uri="{D42A27DB-BD31-4B8C-83A1-F6EECF244321}">
                <p14:modId xmlns:p14="http://schemas.microsoft.com/office/powerpoint/2010/main" val="4014207843"/>
              </p:ext>
            </p:extLst>
          </p:nvPr>
        </p:nvGraphicFramePr>
        <p:xfrm>
          <a:off x="110359" y="1048786"/>
          <a:ext cx="8897843" cy="3941526"/>
        </p:xfrm>
        <a:graphic>
          <a:graphicData uri="http://schemas.openxmlformats.org/drawingml/2006/table">
            <a:tbl>
              <a:tblPr firstRow="1" firstCol="1" bandRow="1">
                <a:tableStyleId>{F8A1D70A-80F9-484A-8B8E-2BCB4BE3E7FB}</a:tableStyleId>
              </a:tblPr>
              <a:tblGrid>
                <a:gridCol w="1781503">
                  <a:extLst>
                    <a:ext uri="{9D8B030D-6E8A-4147-A177-3AD203B41FA5}">
                      <a16:colId xmlns:a16="http://schemas.microsoft.com/office/drawing/2014/main" val="20000"/>
                    </a:ext>
                  </a:extLst>
                </a:gridCol>
                <a:gridCol w="7116340">
                  <a:extLst>
                    <a:ext uri="{9D8B030D-6E8A-4147-A177-3AD203B41FA5}">
                      <a16:colId xmlns:a16="http://schemas.microsoft.com/office/drawing/2014/main" val="20001"/>
                    </a:ext>
                  </a:extLst>
                </a:gridCol>
              </a:tblGrid>
              <a:tr h="527766">
                <a:tc>
                  <a:txBody>
                    <a:bodyPr/>
                    <a:lstStyle/>
                    <a:p>
                      <a:pPr algn="ctr">
                        <a:lnSpc>
                          <a:spcPct val="100000"/>
                        </a:lnSpc>
                        <a:spcAft>
                          <a:spcPts val="0"/>
                        </a:spcAft>
                      </a:pPr>
                      <a:r>
                        <a:rPr lang="en-US" sz="2800" b="1" kern="100">
                          <a:effectLst/>
                          <a:latin typeface="Times New Roman" pitchFamily="18" charset="0"/>
                          <a:cs typeface="Times New Roman" pitchFamily="18" charset="0"/>
                        </a:rPr>
                        <a:t>Yếu tố</a:t>
                      </a:r>
                      <a:endParaRPr lang="en-US" sz="2800" b="1" kern="100">
                        <a:effectLst/>
                        <a:latin typeface="Times New Roman" pitchFamily="18" charset="0"/>
                        <a:ea typeface="Arial"/>
                        <a:cs typeface="Times New Roman" pitchFamily="18" charset="0"/>
                      </a:endParaRPr>
                    </a:p>
                  </a:txBody>
                  <a:tcPr marL="54159" marR="54159" marT="0" marB="0">
                    <a:solidFill>
                      <a:schemeClr val="tx2">
                        <a:lumMod val="40000"/>
                        <a:lumOff val="60000"/>
                      </a:schemeClr>
                    </a:solidFill>
                  </a:tcPr>
                </a:tc>
                <a:tc>
                  <a:txBody>
                    <a:bodyPr/>
                    <a:lstStyle/>
                    <a:p>
                      <a:pPr algn="ctr">
                        <a:lnSpc>
                          <a:spcPct val="100000"/>
                        </a:lnSpc>
                        <a:spcAft>
                          <a:spcPts val="0"/>
                        </a:spcAft>
                      </a:pPr>
                      <a:r>
                        <a:rPr lang="en-US" sz="2800" b="1" kern="100">
                          <a:effectLst/>
                          <a:latin typeface="Times New Roman" pitchFamily="18" charset="0"/>
                          <a:cs typeface="Times New Roman" pitchFamily="18" charset="0"/>
                        </a:rPr>
                        <a:t>Nội dung</a:t>
                      </a:r>
                      <a:endParaRPr lang="en-US" sz="2800" b="1" kern="100">
                        <a:effectLst/>
                        <a:latin typeface="Times New Roman" pitchFamily="18" charset="0"/>
                        <a:ea typeface="Arial"/>
                        <a:cs typeface="Times New Roman" pitchFamily="18" charset="0"/>
                      </a:endParaRPr>
                    </a:p>
                  </a:txBody>
                  <a:tcPr marL="54159" marR="54159" marT="0" marB="0">
                    <a:solidFill>
                      <a:schemeClr val="tx2">
                        <a:lumMod val="40000"/>
                        <a:lumOff val="60000"/>
                      </a:schemeClr>
                    </a:solidFill>
                  </a:tcPr>
                </a:tc>
                <a:extLst>
                  <a:ext uri="{0D108BD9-81ED-4DB2-BD59-A6C34878D82A}">
                    <a16:rowId xmlns:a16="http://schemas.microsoft.com/office/drawing/2014/main" val="10000"/>
                  </a:ext>
                </a:extLst>
              </a:tr>
              <a:tr h="2784894">
                <a:tc>
                  <a:txBody>
                    <a:bodyPr/>
                    <a:lstStyle/>
                    <a:p>
                      <a:pPr algn="just">
                        <a:lnSpc>
                          <a:spcPct val="100000"/>
                        </a:lnSpc>
                        <a:spcAft>
                          <a:spcPts val="0"/>
                        </a:spcAft>
                      </a:pPr>
                      <a:r>
                        <a:rPr lang="en-US" sz="2800" b="1" kern="100">
                          <a:effectLst/>
                          <a:latin typeface="Times New Roman" pitchFamily="18" charset="0"/>
                          <a:cs typeface="Times New Roman" pitchFamily="18" charset="0"/>
                        </a:rPr>
                        <a:t>Căn cứ để xác định chủ đề:</a:t>
                      </a:r>
                      <a:endParaRPr lang="en-US" sz="2800" b="1" kern="100">
                        <a:effectLst/>
                        <a:latin typeface="Times New Roman" pitchFamily="18" charset="0"/>
                        <a:ea typeface="Arial"/>
                        <a:cs typeface="Times New Roman" pitchFamily="18" charset="0"/>
                      </a:endParaRPr>
                    </a:p>
                  </a:txBody>
                  <a:tcPr marL="54159" marR="54159" marT="0" marB="0" anchor="ctr">
                    <a:solidFill>
                      <a:schemeClr val="tx2">
                        <a:lumMod val="40000"/>
                        <a:lumOff val="60000"/>
                      </a:schemeClr>
                    </a:solidFill>
                  </a:tcPr>
                </a:tc>
                <a:tc>
                  <a:txBody>
                    <a:bodyPr/>
                    <a:lstStyle/>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txBody>
                  <a:tcPr marL="54159" marR="54159" marT="0" marB="0">
                    <a:solidFill>
                      <a:schemeClr val="bg1"/>
                    </a:solidFill>
                  </a:tcPr>
                </a:tc>
                <a:extLst>
                  <a:ext uri="{0D108BD9-81ED-4DB2-BD59-A6C34878D82A}">
                    <a16:rowId xmlns:a16="http://schemas.microsoft.com/office/drawing/2014/main" val="10001"/>
                  </a:ext>
                </a:extLst>
              </a:tr>
            </a:tbl>
          </a:graphicData>
        </a:graphic>
      </p:graphicFrame>
      <p:sp>
        <p:nvSpPr>
          <p:cNvPr id="52" name="Rectangle 1"/>
          <p:cNvSpPr>
            <a:spLocks noChangeArrowheads="1"/>
          </p:cNvSpPr>
          <p:nvPr/>
        </p:nvSpPr>
        <p:spPr bwMode="auto">
          <a:xfrm>
            <a:off x="2683668" y="197737"/>
            <a:ext cx="4981903" cy="461665"/>
          </a:xfrm>
          <a:prstGeom prst="rect">
            <a:avLst/>
          </a:prstGeom>
          <a:ln/>
        </p:spPr>
        <p:style>
          <a:lnRef idx="0">
            <a:schemeClr val="accent5"/>
          </a:lnRef>
          <a:fillRef idx="3">
            <a:schemeClr val="accent5"/>
          </a:fillRef>
          <a:effectRef idx="3">
            <a:schemeClr val="accent5"/>
          </a:effectRef>
          <a:fontRef idx="minor">
            <a:schemeClr val="lt1"/>
          </a:fontRef>
        </p:style>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ea typeface="Arial" pitchFamily="34" charset="0"/>
                <a:cs typeface="Times New Roman" pitchFamily="18" charset="0"/>
              </a:rPr>
              <a:t>GỢI</a:t>
            </a:r>
            <a:r>
              <a:rPr kumimoji="0" lang="en-US" sz="2400" b="1" i="0" u="none" strike="noStrike" cap="none" normalizeH="0">
                <a:ln>
                  <a:noFill/>
                </a:ln>
                <a:solidFill>
                  <a:schemeClr val="tx1"/>
                </a:solidFill>
                <a:effectLst/>
                <a:latin typeface="Times New Roman" pitchFamily="18" charset="0"/>
                <a:ea typeface="Arial" pitchFamily="34" charset="0"/>
                <a:cs typeface="Times New Roman" pitchFamily="18" charset="0"/>
              </a:rPr>
              <a:t> Ý</a:t>
            </a:r>
            <a:endParaRPr kumimoji="0" lang="en-US" sz="2400" b="0" i="0" u="none" strike="noStrike" cap="none" normalizeH="0" baseline="0">
              <a:ln>
                <a:noFill/>
              </a:ln>
              <a:solidFill>
                <a:schemeClr val="tx1"/>
              </a:solidFill>
              <a:effectLst/>
              <a:latin typeface="Arial" pitchFamily="34" charset="0"/>
              <a:cs typeface="Arial" pitchFamily="34" charset="0"/>
            </a:endParaRPr>
          </a:p>
        </p:txBody>
      </p:sp>
      <p:sp>
        <p:nvSpPr>
          <p:cNvPr id="53" name="Freeform 7"/>
          <p:cNvSpPr/>
          <p:nvPr/>
        </p:nvSpPr>
        <p:spPr>
          <a:xfrm>
            <a:off x="7061716" y="147777"/>
            <a:ext cx="713010" cy="561584"/>
          </a:xfrm>
          <a:custGeom>
            <a:avLst/>
            <a:gdLst/>
            <a:ahLst/>
            <a:cxnLst/>
            <a:rect l="l" t="t" r="r" b="b"/>
            <a:pathLst>
              <a:path w="5137310" h="2646575">
                <a:moveTo>
                  <a:pt x="0" y="0"/>
                </a:moveTo>
                <a:lnTo>
                  <a:pt x="5137310" y="0"/>
                </a:lnTo>
                <a:lnTo>
                  <a:pt x="5137310" y="2646575"/>
                </a:lnTo>
                <a:lnTo>
                  <a:pt x="0" y="2646575"/>
                </a:lnTo>
                <a:lnTo>
                  <a:pt x="0" y="0"/>
                </a:lnTo>
                <a:close/>
              </a:path>
            </a:pathLst>
          </a:custGeom>
          <a:blipFill>
            <a:blip r:embed="rId3"/>
            <a:stretch>
              <a:fillRect/>
            </a:stretch>
          </a:blipFill>
        </p:spPr>
      </p:sp>
      <p:sp>
        <p:nvSpPr>
          <p:cNvPr id="54" name="Freeform 2"/>
          <p:cNvSpPr/>
          <p:nvPr/>
        </p:nvSpPr>
        <p:spPr>
          <a:xfrm>
            <a:off x="2683668" y="147777"/>
            <a:ext cx="795129" cy="497444"/>
          </a:xfrm>
          <a:custGeom>
            <a:avLst/>
            <a:gdLst/>
            <a:ahLst/>
            <a:cxnLst/>
            <a:rect l="l" t="t" r="r" b="b"/>
            <a:pathLst>
              <a:path w="4669969" h="3011223">
                <a:moveTo>
                  <a:pt x="0" y="0"/>
                </a:moveTo>
                <a:lnTo>
                  <a:pt x="4669969" y="0"/>
                </a:lnTo>
                <a:lnTo>
                  <a:pt x="4669969" y="3011223"/>
                </a:lnTo>
                <a:lnTo>
                  <a:pt x="0" y="3011223"/>
                </a:lnTo>
                <a:lnTo>
                  <a:pt x="0" y="0"/>
                </a:lnTo>
                <a:close/>
              </a:path>
            </a:pathLst>
          </a:custGeom>
          <a:blipFill>
            <a:blip r:embed="rId4"/>
            <a:stretch>
              <a:fillRect/>
            </a:stretch>
          </a:blipFill>
        </p:spPr>
      </p:sp>
      <p:sp>
        <p:nvSpPr>
          <p:cNvPr id="48" name="Rectangle 47"/>
          <p:cNvSpPr/>
          <p:nvPr/>
        </p:nvSpPr>
        <p:spPr>
          <a:xfrm>
            <a:off x="1986455" y="1570447"/>
            <a:ext cx="6793482" cy="892552"/>
          </a:xfrm>
          <a:prstGeom prst="rect">
            <a:avLst/>
          </a:prstGeom>
        </p:spPr>
        <p:txBody>
          <a:bodyPr wrap="square">
            <a:spAutoFit/>
          </a:bodyPr>
          <a:lstStyle/>
          <a:p>
            <a:r>
              <a:rPr lang="en-US" sz="2600" b="1">
                <a:latin typeface="Times New Roman" pitchFamily="18" charset="0"/>
                <a:cs typeface="Times New Roman" pitchFamily="18" charset="0"/>
              </a:rPr>
              <a:t>+ Nhân vật và mối quan hệ giữa nhân vật với hoàn cảnh, các nhân vật khác:</a:t>
            </a:r>
            <a:endParaRPr lang="en-US" sz="2600">
              <a:latin typeface="Times New Roman" pitchFamily="18" charset="0"/>
              <a:cs typeface="Times New Roman" pitchFamily="18" charset="0"/>
            </a:endParaRPr>
          </a:p>
        </p:txBody>
      </p:sp>
      <p:sp>
        <p:nvSpPr>
          <p:cNvPr id="45" name="Rectangle 44"/>
          <p:cNvSpPr/>
          <p:nvPr/>
        </p:nvSpPr>
        <p:spPr>
          <a:xfrm>
            <a:off x="1860331" y="2462999"/>
            <a:ext cx="7083313" cy="2492990"/>
          </a:xfrm>
          <a:prstGeom prst="rect">
            <a:avLst/>
          </a:prstGeom>
        </p:spPr>
        <p:txBody>
          <a:bodyPr wrap="square">
            <a:spAutoFit/>
          </a:bodyPr>
          <a:lstStyle/>
          <a:p>
            <a:r>
              <a:rPr lang="en-US" sz="2600">
                <a:latin typeface="Times New Roman" pitchFamily="18" charset="0"/>
                <a:cs typeface="Times New Roman" pitchFamily="18" charset="0"/>
              </a:rPr>
              <a:t>Chú bé Hoài trong mối quan hệ với không gian làng quê, với đầm sen thơ mộng, nơi sinh sống của giống chim quý, mối quan hệ giữa Hoài với anh trai (người truyền cho cậu bé tình yêu, niềm say mê các loài chim quý hiếm), với những người xung quanh (lũ bạn cũng say mê chim bồng chanh).</a:t>
            </a:r>
          </a:p>
        </p:txBody>
      </p:sp>
    </p:spTree>
    <p:extLst>
      <p:ext uri="{BB962C8B-B14F-4D97-AF65-F5344CB8AC3E}">
        <p14:creationId xmlns:p14="http://schemas.microsoft.com/office/powerpoint/2010/main" val="33189235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500" fill="hold"/>
                                        <p:tgtEl>
                                          <p:spTgt spid="44"/>
                                        </p:tgtEl>
                                        <p:attrNameLst>
                                          <p:attrName>ppt_x</p:attrName>
                                        </p:attrNameLst>
                                      </p:cBhvr>
                                      <p:tavLst>
                                        <p:tav tm="0">
                                          <p:val>
                                            <p:strVal val="#ppt_x"/>
                                          </p:val>
                                        </p:tav>
                                        <p:tav tm="100000">
                                          <p:val>
                                            <p:strVal val="#ppt_x"/>
                                          </p:val>
                                        </p:tav>
                                      </p:tavLst>
                                    </p:anim>
                                    <p:anim calcmode="lin" valueType="num">
                                      <p:cBhvr additive="base">
                                        <p:cTn id="8"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8"/>
                                        </p:tgtEl>
                                        <p:attrNameLst>
                                          <p:attrName>style.visibility</p:attrName>
                                        </p:attrNameLst>
                                      </p:cBhvr>
                                      <p:to>
                                        <p:strVal val="visible"/>
                                      </p:to>
                                    </p:set>
                                    <p:anim calcmode="lin" valueType="num">
                                      <p:cBhvr additive="base">
                                        <p:cTn id="13" dur="500" fill="hold"/>
                                        <p:tgtEl>
                                          <p:spTgt spid="48"/>
                                        </p:tgtEl>
                                        <p:attrNameLst>
                                          <p:attrName>ppt_x</p:attrName>
                                        </p:attrNameLst>
                                      </p:cBhvr>
                                      <p:tavLst>
                                        <p:tav tm="0">
                                          <p:val>
                                            <p:strVal val="#ppt_x"/>
                                          </p:val>
                                        </p:tav>
                                        <p:tav tm="100000">
                                          <p:val>
                                            <p:strVal val="#ppt_x"/>
                                          </p:val>
                                        </p:tav>
                                      </p:tavLst>
                                    </p:anim>
                                    <p:anim calcmode="lin" valueType="num">
                                      <p:cBhvr additive="base">
                                        <p:cTn id="14"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5"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sp>
        <p:nvSpPr>
          <p:cNvPr id="2" name="Google Shape;1240;p19">
            <a:extLst>
              <a:ext uri="{FF2B5EF4-FFF2-40B4-BE49-F238E27FC236}">
                <a16:creationId xmlns:a16="http://schemas.microsoft.com/office/drawing/2014/main" id="{18687F88-76A7-9FBA-274D-029AFEC6EE7B}"/>
              </a:ext>
            </a:extLst>
          </p:cNvPr>
          <p:cNvSpPr/>
          <p:nvPr/>
        </p:nvSpPr>
        <p:spPr>
          <a:xfrm flipH="1">
            <a:off x="332437" y="1199400"/>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7493413" y="-39987"/>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4" name="Table 43"/>
          <p:cNvGraphicFramePr>
            <a:graphicFrameLocks noGrp="1"/>
          </p:cNvGraphicFramePr>
          <p:nvPr>
            <p:extLst>
              <p:ext uri="{D42A27DB-BD31-4B8C-83A1-F6EECF244321}">
                <p14:modId xmlns:p14="http://schemas.microsoft.com/office/powerpoint/2010/main" val="156287204"/>
              </p:ext>
            </p:extLst>
          </p:nvPr>
        </p:nvGraphicFramePr>
        <p:xfrm>
          <a:off x="110359" y="1048786"/>
          <a:ext cx="8897843" cy="3941526"/>
        </p:xfrm>
        <a:graphic>
          <a:graphicData uri="http://schemas.openxmlformats.org/drawingml/2006/table">
            <a:tbl>
              <a:tblPr firstRow="1" firstCol="1" bandRow="1">
                <a:tableStyleId>{F8A1D70A-80F9-484A-8B8E-2BCB4BE3E7FB}</a:tableStyleId>
              </a:tblPr>
              <a:tblGrid>
                <a:gridCol w="1781503">
                  <a:extLst>
                    <a:ext uri="{9D8B030D-6E8A-4147-A177-3AD203B41FA5}">
                      <a16:colId xmlns:a16="http://schemas.microsoft.com/office/drawing/2014/main" val="20000"/>
                    </a:ext>
                  </a:extLst>
                </a:gridCol>
                <a:gridCol w="7116340">
                  <a:extLst>
                    <a:ext uri="{9D8B030D-6E8A-4147-A177-3AD203B41FA5}">
                      <a16:colId xmlns:a16="http://schemas.microsoft.com/office/drawing/2014/main" val="20001"/>
                    </a:ext>
                  </a:extLst>
                </a:gridCol>
              </a:tblGrid>
              <a:tr h="527766">
                <a:tc>
                  <a:txBody>
                    <a:bodyPr/>
                    <a:lstStyle/>
                    <a:p>
                      <a:pPr algn="ctr">
                        <a:lnSpc>
                          <a:spcPct val="100000"/>
                        </a:lnSpc>
                        <a:spcAft>
                          <a:spcPts val="0"/>
                        </a:spcAft>
                      </a:pPr>
                      <a:r>
                        <a:rPr lang="en-US" sz="2800" b="1" kern="100">
                          <a:effectLst/>
                          <a:latin typeface="Times New Roman" pitchFamily="18" charset="0"/>
                          <a:cs typeface="Times New Roman" pitchFamily="18" charset="0"/>
                        </a:rPr>
                        <a:t>Yếu tố</a:t>
                      </a:r>
                      <a:endParaRPr lang="en-US" sz="2800" b="1" kern="100">
                        <a:effectLst/>
                        <a:latin typeface="Times New Roman" pitchFamily="18" charset="0"/>
                        <a:ea typeface="Arial"/>
                        <a:cs typeface="Times New Roman" pitchFamily="18" charset="0"/>
                      </a:endParaRPr>
                    </a:p>
                  </a:txBody>
                  <a:tcPr marL="54159" marR="54159" marT="0" marB="0">
                    <a:solidFill>
                      <a:schemeClr val="tx2">
                        <a:lumMod val="40000"/>
                        <a:lumOff val="60000"/>
                      </a:schemeClr>
                    </a:solidFill>
                  </a:tcPr>
                </a:tc>
                <a:tc>
                  <a:txBody>
                    <a:bodyPr/>
                    <a:lstStyle/>
                    <a:p>
                      <a:pPr algn="ctr">
                        <a:lnSpc>
                          <a:spcPct val="100000"/>
                        </a:lnSpc>
                        <a:spcAft>
                          <a:spcPts val="0"/>
                        </a:spcAft>
                      </a:pPr>
                      <a:r>
                        <a:rPr lang="en-US" sz="2800" b="1" kern="100">
                          <a:effectLst/>
                          <a:latin typeface="Times New Roman" pitchFamily="18" charset="0"/>
                          <a:cs typeface="Times New Roman" pitchFamily="18" charset="0"/>
                        </a:rPr>
                        <a:t>Nội dung</a:t>
                      </a:r>
                      <a:endParaRPr lang="en-US" sz="2800" b="1" kern="100">
                        <a:effectLst/>
                        <a:latin typeface="Times New Roman" pitchFamily="18" charset="0"/>
                        <a:ea typeface="Arial"/>
                        <a:cs typeface="Times New Roman" pitchFamily="18" charset="0"/>
                      </a:endParaRPr>
                    </a:p>
                  </a:txBody>
                  <a:tcPr marL="54159" marR="54159" marT="0" marB="0">
                    <a:solidFill>
                      <a:schemeClr val="tx2">
                        <a:lumMod val="40000"/>
                        <a:lumOff val="60000"/>
                      </a:schemeClr>
                    </a:solidFill>
                  </a:tcPr>
                </a:tc>
                <a:extLst>
                  <a:ext uri="{0D108BD9-81ED-4DB2-BD59-A6C34878D82A}">
                    <a16:rowId xmlns:a16="http://schemas.microsoft.com/office/drawing/2014/main" val="10000"/>
                  </a:ext>
                </a:extLst>
              </a:tr>
              <a:tr h="2784894">
                <a:tc>
                  <a:txBody>
                    <a:bodyPr/>
                    <a:lstStyle/>
                    <a:p>
                      <a:pPr algn="just">
                        <a:lnSpc>
                          <a:spcPct val="100000"/>
                        </a:lnSpc>
                        <a:spcAft>
                          <a:spcPts val="0"/>
                        </a:spcAft>
                      </a:pPr>
                      <a:r>
                        <a:rPr lang="en-US" sz="2800" b="1" kern="100">
                          <a:effectLst/>
                          <a:latin typeface="Times New Roman" pitchFamily="18" charset="0"/>
                          <a:cs typeface="Times New Roman" pitchFamily="18" charset="0"/>
                        </a:rPr>
                        <a:t>Căn cứ để xác định chủ đề:</a:t>
                      </a:r>
                      <a:endParaRPr lang="en-US" sz="2800" b="1" kern="100">
                        <a:effectLst/>
                        <a:latin typeface="Times New Roman" pitchFamily="18" charset="0"/>
                        <a:ea typeface="Arial"/>
                        <a:cs typeface="Times New Roman" pitchFamily="18" charset="0"/>
                      </a:endParaRPr>
                    </a:p>
                  </a:txBody>
                  <a:tcPr marL="54159" marR="54159" marT="0" marB="0" anchor="ctr">
                    <a:solidFill>
                      <a:schemeClr val="tx2">
                        <a:lumMod val="40000"/>
                        <a:lumOff val="60000"/>
                      </a:schemeClr>
                    </a:solidFill>
                  </a:tcPr>
                </a:tc>
                <a:tc>
                  <a:txBody>
                    <a:bodyPr/>
                    <a:lstStyle/>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txBody>
                  <a:tcPr marL="54159" marR="54159" marT="0" marB="0">
                    <a:solidFill>
                      <a:schemeClr val="bg1"/>
                    </a:solidFill>
                  </a:tcPr>
                </a:tc>
                <a:extLst>
                  <a:ext uri="{0D108BD9-81ED-4DB2-BD59-A6C34878D82A}">
                    <a16:rowId xmlns:a16="http://schemas.microsoft.com/office/drawing/2014/main" val="10001"/>
                  </a:ext>
                </a:extLst>
              </a:tr>
            </a:tbl>
          </a:graphicData>
        </a:graphic>
      </p:graphicFrame>
      <p:sp>
        <p:nvSpPr>
          <p:cNvPr id="52" name="Rectangle 1"/>
          <p:cNvSpPr>
            <a:spLocks noChangeArrowheads="1"/>
          </p:cNvSpPr>
          <p:nvPr/>
        </p:nvSpPr>
        <p:spPr bwMode="auto">
          <a:xfrm>
            <a:off x="2683668" y="197737"/>
            <a:ext cx="4981903" cy="461665"/>
          </a:xfrm>
          <a:prstGeom prst="rect">
            <a:avLst/>
          </a:prstGeom>
          <a:ln/>
        </p:spPr>
        <p:style>
          <a:lnRef idx="0">
            <a:schemeClr val="accent5"/>
          </a:lnRef>
          <a:fillRef idx="3">
            <a:schemeClr val="accent5"/>
          </a:fillRef>
          <a:effectRef idx="3">
            <a:schemeClr val="accent5"/>
          </a:effectRef>
          <a:fontRef idx="minor">
            <a:schemeClr val="lt1"/>
          </a:fontRef>
        </p:style>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ea typeface="Arial" pitchFamily="34" charset="0"/>
                <a:cs typeface="Times New Roman" pitchFamily="18" charset="0"/>
              </a:rPr>
              <a:t>GỢI</a:t>
            </a:r>
            <a:r>
              <a:rPr kumimoji="0" lang="en-US" sz="2400" b="1" i="0" u="none" strike="noStrike" cap="none" normalizeH="0">
                <a:ln>
                  <a:noFill/>
                </a:ln>
                <a:solidFill>
                  <a:schemeClr val="tx1"/>
                </a:solidFill>
                <a:effectLst/>
                <a:latin typeface="Times New Roman" pitchFamily="18" charset="0"/>
                <a:ea typeface="Arial" pitchFamily="34" charset="0"/>
                <a:cs typeface="Times New Roman" pitchFamily="18" charset="0"/>
              </a:rPr>
              <a:t> Ý</a:t>
            </a:r>
            <a:endParaRPr kumimoji="0" lang="en-US" sz="2400" b="0" i="0" u="none" strike="noStrike" cap="none" normalizeH="0" baseline="0">
              <a:ln>
                <a:noFill/>
              </a:ln>
              <a:solidFill>
                <a:schemeClr val="tx1"/>
              </a:solidFill>
              <a:effectLst/>
              <a:latin typeface="Arial" pitchFamily="34" charset="0"/>
              <a:cs typeface="Arial" pitchFamily="34" charset="0"/>
            </a:endParaRPr>
          </a:p>
        </p:txBody>
      </p:sp>
      <p:sp>
        <p:nvSpPr>
          <p:cNvPr id="53" name="Freeform 7"/>
          <p:cNvSpPr/>
          <p:nvPr/>
        </p:nvSpPr>
        <p:spPr>
          <a:xfrm>
            <a:off x="7061716" y="147777"/>
            <a:ext cx="713010" cy="561584"/>
          </a:xfrm>
          <a:custGeom>
            <a:avLst/>
            <a:gdLst/>
            <a:ahLst/>
            <a:cxnLst/>
            <a:rect l="l" t="t" r="r" b="b"/>
            <a:pathLst>
              <a:path w="5137310" h="2646575">
                <a:moveTo>
                  <a:pt x="0" y="0"/>
                </a:moveTo>
                <a:lnTo>
                  <a:pt x="5137310" y="0"/>
                </a:lnTo>
                <a:lnTo>
                  <a:pt x="5137310" y="2646575"/>
                </a:lnTo>
                <a:lnTo>
                  <a:pt x="0" y="2646575"/>
                </a:lnTo>
                <a:lnTo>
                  <a:pt x="0" y="0"/>
                </a:lnTo>
                <a:close/>
              </a:path>
            </a:pathLst>
          </a:custGeom>
          <a:blipFill>
            <a:blip r:embed="rId3"/>
            <a:stretch>
              <a:fillRect/>
            </a:stretch>
          </a:blipFill>
        </p:spPr>
      </p:sp>
      <p:sp>
        <p:nvSpPr>
          <p:cNvPr id="54" name="Freeform 2"/>
          <p:cNvSpPr/>
          <p:nvPr/>
        </p:nvSpPr>
        <p:spPr>
          <a:xfrm>
            <a:off x="2683668" y="147777"/>
            <a:ext cx="795129" cy="497444"/>
          </a:xfrm>
          <a:custGeom>
            <a:avLst/>
            <a:gdLst/>
            <a:ahLst/>
            <a:cxnLst/>
            <a:rect l="l" t="t" r="r" b="b"/>
            <a:pathLst>
              <a:path w="4669969" h="3011223">
                <a:moveTo>
                  <a:pt x="0" y="0"/>
                </a:moveTo>
                <a:lnTo>
                  <a:pt x="4669969" y="0"/>
                </a:lnTo>
                <a:lnTo>
                  <a:pt x="4669969" y="3011223"/>
                </a:lnTo>
                <a:lnTo>
                  <a:pt x="0" y="3011223"/>
                </a:lnTo>
                <a:lnTo>
                  <a:pt x="0" y="0"/>
                </a:lnTo>
                <a:close/>
              </a:path>
            </a:pathLst>
          </a:custGeom>
          <a:blipFill>
            <a:blip r:embed="rId4"/>
            <a:stretch>
              <a:fillRect/>
            </a:stretch>
          </a:blipFill>
        </p:spPr>
      </p:sp>
      <p:sp>
        <p:nvSpPr>
          <p:cNvPr id="48" name="Rectangle 47"/>
          <p:cNvSpPr/>
          <p:nvPr/>
        </p:nvSpPr>
        <p:spPr>
          <a:xfrm>
            <a:off x="2030881" y="1675511"/>
            <a:ext cx="6793482" cy="492443"/>
          </a:xfrm>
          <a:prstGeom prst="rect">
            <a:avLst/>
          </a:prstGeom>
        </p:spPr>
        <p:txBody>
          <a:bodyPr wrap="square">
            <a:spAutoFit/>
          </a:bodyPr>
          <a:lstStyle/>
          <a:p>
            <a:r>
              <a:rPr lang="vi-VN" sz="2600" b="1">
                <a:latin typeface="Times New Roman" pitchFamily="18" charset="0"/>
                <a:cs typeface="Times New Roman" pitchFamily="18" charset="0"/>
              </a:rPr>
              <a:t>+ Chi tiết và mối quan hệ giữa các chi tiết:</a:t>
            </a:r>
            <a:endParaRPr lang="en-US" sz="2600">
              <a:latin typeface="Times New Roman" pitchFamily="18" charset="0"/>
              <a:cs typeface="Times New Roman" pitchFamily="18" charset="0"/>
            </a:endParaRPr>
          </a:p>
        </p:txBody>
      </p:sp>
      <p:sp>
        <p:nvSpPr>
          <p:cNvPr id="45" name="Rectangle 44"/>
          <p:cNvSpPr/>
          <p:nvPr/>
        </p:nvSpPr>
        <p:spPr>
          <a:xfrm>
            <a:off x="2001276" y="2158575"/>
            <a:ext cx="7083313" cy="2893100"/>
          </a:xfrm>
          <a:prstGeom prst="rect">
            <a:avLst/>
          </a:prstGeom>
        </p:spPr>
        <p:txBody>
          <a:bodyPr wrap="square">
            <a:spAutoFit/>
          </a:bodyPr>
          <a:lstStyle/>
          <a:p>
            <a:r>
              <a:rPr lang="vi-VN" sz="2600">
                <a:latin typeface="Times New Roman" pitchFamily="18" charset="0"/>
                <a:cs typeface="Times New Roman" pitchFamily="18" charset="0"/>
              </a:rPr>
              <a:t>Nhan đề Bồng chanh đỏ và mối quan hệ giữa nhan đề này với một loạt các chỉ tiết như: Phát hiện ra chim bồng chanh, đi tìm bắt chim, hảo hức vì bắt được chim quý, thả chìm về tổ cũ, lên bắt lại chim và thái độ, cách ứng xử của các nhân vật sau khi nhận thức được vấn đề (yêu thương, tôn trọng, bảo vệ, mong muốn điều tốt đẹp cho chim bồng chanh).</a:t>
            </a:r>
            <a:endParaRPr lang="en-US" sz="2600">
              <a:latin typeface="Times New Roman" pitchFamily="18" charset="0"/>
              <a:cs typeface="Times New Roman" pitchFamily="18" charset="0"/>
            </a:endParaRPr>
          </a:p>
        </p:txBody>
      </p:sp>
    </p:spTree>
    <p:extLst>
      <p:ext uri="{BB962C8B-B14F-4D97-AF65-F5344CB8AC3E}">
        <p14:creationId xmlns:p14="http://schemas.microsoft.com/office/powerpoint/2010/main" val="14605356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500" fill="hold"/>
                                        <p:tgtEl>
                                          <p:spTgt spid="44"/>
                                        </p:tgtEl>
                                        <p:attrNameLst>
                                          <p:attrName>ppt_x</p:attrName>
                                        </p:attrNameLst>
                                      </p:cBhvr>
                                      <p:tavLst>
                                        <p:tav tm="0">
                                          <p:val>
                                            <p:strVal val="#ppt_x"/>
                                          </p:val>
                                        </p:tav>
                                        <p:tav tm="100000">
                                          <p:val>
                                            <p:strVal val="#ppt_x"/>
                                          </p:val>
                                        </p:tav>
                                      </p:tavLst>
                                    </p:anim>
                                    <p:anim calcmode="lin" valueType="num">
                                      <p:cBhvr additive="base">
                                        <p:cTn id="8"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8"/>
                                        </p:tgtEl>
                                        <p:attrNameLst>
                                          <p:attrName>style.visibility</p:attrName>
                                        </p:attrNameLst>
                                      </p:cBhvr>
                                      <p:to>
                                        <p:strVal val="visible"/>
                                      </p:to>
                                    </p:set>
                                    <p:anim calcmode="lin" valueType="num">
                                      <p:cBhvr additive="base">
                                        <p:cTn id="13" dur="500" fill="hold"/>
                                        <p:tgtEl>
                                          <p:spTgt spid="48"/>
                                        </p:tgtEl>
                                        <p:attrNameLst>
                                          <p:attrName>ppt_x</p:attrName>
                                        </p:attrNameLst>
                                      </p:cBhvr>
                                      <p:tavLst>
                                        <p:tav tm="0">
                                          <p:val>
                                            <p:strVal val="#ppt_x"/>
                                          </p:val>
                                        </p:tav>
                                        <p:tav tm="100000">
                                          <p:val>
                                            <p:strVal val="#ppt_x"/>
                                          </p:val>
                                        </p:tav>
                                      </p:tavLst>
                                    </p:anim>
                                    <p:anim calcmode="lin" valueType="num">
                                      <p:cBhvr additive="base">
                                        <p:cTn id="14"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5"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sp>
        <p:nvSpPr>
          <p:cNvPr id="2" name="Google Shape;1240;p19">
            <a:extLst>
              <a:ext uri="{FF2B5EF4-FFF2-40B4-BE49-F238E27FC236}">
                <a16:creationId xmlns:a16="http://schemas.microsoft.com/office/drawing/2014/main" id="{18687F88-76A7-9FBA-274D-029AFEC6EE7B}"/>
              </a:ext>
            </a:extLst>
          </p:cNvPr>
          <p:cNvSpPr/>
          <p:nvPr/>
        </p:nvSpPr>
        <p:spPr>
          <a:xfrm flipH="1">
            <a:off x="332437" y="1199400"/>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7493413" y="-39987"/>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4" name="Table 43"/>
          <p:cNvGraphicFramePr>
            <a:graphicFrameLocks noGrp="1"/>
          </p:cNvGraphicFramePr>
          <p:nvPr>
            <p:extLst>
              <p:ext uri="{D42A27DB-BD31-4B8C-83A1-F6EECF244321}">
                <p14:modId xmlns:p14="http://schemas.microsoft.com/office/powerpoint/2010/main" val="1365404489"/>
              </p:ext>
            </p:extLst>
          </p:nvPr>
        </p:nvGraphicFramePr>
        <p:xfrm>
          <a:off x="110359" y="1048786"/>
          <a:ext cx="8897843" cy="3941526"/>
        </p:xfrm>
        <a:graphic>
          <a:graphicData uri="http://schemas.openxmlformats.org/drawingml/2006/table">
            <a:tbl>
              <a:tblPr firstRow="1" firstCol="1" bandRow="1">
                <a:tableStyleId>{F8A1D70A-80F9-484A-8B8E-2BCB4BE3E7FB}</a:tableStyleId>
              </a:tblPr>
              <a:tblGrid>
                <a:gridCol w="1781503">
                  <a:extLst>
                    <a:ext uri="{9D8B030D-6E8A-4147-A177-3AD203B41FA5}">
                      <a16:colId xmlns:a16="http://schemas.microsoft.com/office/drawing/2014/main" val="20000"/>
                    </a:ext>
                  </a:extLst>
                </a:gridCol>
                <a:gridCol w="7116340">
                  <a:extLst>
                    <a:ext uri="{9D8B030D-6E8A-4147-A177-3AD203B41FA5}">
                      <a16:colId xmlns:a16="http://schemas.microsoft.com/office/drawing/2014/main" val="20001"/>
                    </a:ext>
                  </a:extLst>
                </a:gridCol>
              </a:tblGrid>
              <a:tr h="527766">
                <a:tc>
                  <a:txBody>
                    <a:bodyPr/>
                    <a:lstStyle/>
                    <a:p>
                      <a:pPr algn="ctr">
                        <a:lnSpc>
                          <a:spcPct val="100000"/>
                        </a:lnSpc>
                        <a:spcAft>
                          <a:spcPts val="0"/>
                        </a:spcAft>
                      </a:pPr>
                      <a:r>
                        <a:rPr lang="en-US" sz="2800" b="1" kern="100">
                          <a:effectLst/>
                          <a:latin typeface="Times New Roman" pitchFamily="18" charset="0"/>
                          <a:cs typeface="Times New Roman" pitchFamily="18" charset="0"/>
                        </a:rPr>
                        <a:t>Yếu tố</a:t>
                      </a:r>
                      <a:endParaRPr lang="en-US" sz="2800" b="1" kern="100">
                        <a:effectLst/>
                        <a:latin typeface="Times New Roman" pitchFamily="18" charset="0"/>
                        <a:ea typeface="Arial"/>
                        <a:cs typeface="Times New Roman" pitchFamily="18" charset="0"/>
                      </a:endParaRPr>
                    </a:p>
                  </a:txBody>
                  <a:tcPr marL="54159" marR="54159" marT="0" marB="0">
                    <a:solidFill>
                      <a:schemeClr val="tx2">
                        <a:lumMod val="40000"/>
                        <a:lumOff val="60000"/>
                      </a:schemeClr>
                    </a:solidFill>
                  </a:tcPr>
                </a:tc>
                <a:tc>
                  <a:txBody>
                    <a:bodyPr/>
                    <a:lstStyle/>
                    <a:p>
                      <a:pPr algn="ctr">
                        <a:lnSpc>
                          <a:spcPct val="100000"/>
                        </a:lnSpc>
                        <a:spcAft>
                          <a:spcPts val="0"/>
                        </a:spcAft>
                      </a:pPr>
                      <a:r>
                        <a:rPr lang="en-US" sz="2800" b="1" kern="100">
                          <a:effectLst/>
                          <a:latin typeface="Times New Roman" pitchFamily="18" charset="0"/>
                          <a:cs typeface="Times New Roman" pitchFamily="18" charset="0"/>
                        </a:rPr>
                        <a:t>Nội dung</a:t>
                      </a:r>
                      <a:endParaRPr lang="en-US" sz="2800" b="1" kern="100">
                        <a:effectLst/>
                        <a:latin typeface="Times New Roman" pitchFamily="18" charset="0"/>
                        <a:ea typeface="Arial"/>
                        <a:cs typeface="Times New Roman" pitchFamily="18" charset="0"/>
                      </a:endParaRPr>
                    </a:p>
                  </a:txBody>
                  <a:tcPr marL="54159" marR="54159" marT="0" marB="0">
                    <a:solidFill>
                      <a:schemeClr val="tx2">
                        <a:lumMod val="40000"/>
                        <a:lumOff val="60000"/>
                      </a:schemeClr>
                    </a:solidFill>
                  </a:tcPr>
                </a:tc>
                <a:extLst>
                  <a:ext uri="{0D108BD9-81ED-4DB2-BD59-A6C34878D82A}">
                    <a16:rowId xmlns:a16="http://schemas.microsoft.com/office/drawing/2014/main" val="10000"/>
                  </a:ext>
                </a:extLst>
              </a:tr>
              <a:tr h="2784894">
                <a:tc>
                  <a:txBody>
                    <a:bodyPr/>
                    <a:lstStyle/>
                    <a:p>
                      <a:pPr algn="just">
                        <a:lnSpc>
                          <a:spcPct val="100000"/>
                        </a:lnSpc>
                        <a:spcAft>
                          <a:spcPts val="0"/>
                        </a:spcAft>
                      </a:pPr>
                      <a:r>
                        <a:rPr lang="en-US" sz="2800" b="1" kern="100">
                          <a:effectLst/>
                          <a:latin typeface="Times New Roman" pitchFamily="18" charset="0"/>
                          <a:cs typeface="Times New Roman" pitchFamily="18" charset="0"/>
                        </a:rPr>
                        <a:t>Căn cứ để xác định chủ đề:</a:t>
                      </a:r>
                      <a:endParaRPr lang="en-US" sz="2800" b="1" kern="100">
                        <a:effectLst/>
                        <a:latin typeface="Times New Roman" pitchFamily="18" charset="0"/>
                        <a:ea typeface="Arial"/>
                        <a:cs typeface="Times New Roman" pitchFamily="18" charset="0"/>
                      </a:endParaRPr>
                    </a:p>
                  </a:txBody>
                  <a:tcPr marL="54159" marR="54159" marT="0" marB="0" anchor="ctr">
                    <a:solidFill>
                      <a:schemeClr val="tx2">
                        <a:lumMod val="40000"/>
                        <a:lumOff val="60000"/>
                      </a:schemeClr>
                    </a:solidFill>
                  </a:tcPr>
                </a:tc>
                <a:tc>
                  <a:txBody>
                    <a:bodyPr/>
                    <a:lstStyle/>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txBody>
                  <a:tcPr marL="54159" marR="54159" marT="0" marB="0">
                    <a:solidFill>
                      <a:schemeClr val="bg1"/>
                    </a:solidFill>
                  </a:tcPr>
                </a:tc>
                <a:extLst>
                  <a:ext uri="{0D108BD9-81ED-4DB2-BD59-A6C34878D82A}">
                    <a16:rowId xmlns:a16="http://schemas.microsoft.com/office/drawing/2014/main" val="10001"/>
                  </a:ext>
                </a:extLst>
              </a:tr>
            </a:tbl>
          </a:graphicData>
        </a:graphic>
      </p:graphicFrame>
      <p:sp>
        <p:nvSpPr>
          <p:cNvPr id="52" name="Rectangle 1"/>
          <p:cNvSpPr>
            <a:spLocks noChangeArrowheads="1"/>
          </p:cNvSpPr>
          <p:nvPr/>
        </p:nvSpPr>
        <p:spPr bwMode="auto">
          <a:xfrm>
            <a:off x="2683668" y="197737"/>
            <a:ext cx="4981903" cy="461665"/>
          </a:xfrm>
          <a:prstGeom prst="rect">
            <a:avLst/>
          </a:prstGeom>
          <a:ln/>
        </p:spPr>
        <p:style>
          <a:lnRef idx="0">
            <a:schemeClr val="accent5"/>
          </a:lnRef>
          <a:fillRef idx="3">
            <a:schemeClr val="accent5"/>
          </a:fillRef>
          <a:effectRef idx="3">
            <a:schemeClr val="accent5"/>
          </a:effectRef>
          <a:fontRef idx="minor">
            <a:schemeClr val="lt1"/>
          </a:fontRef>
        </p:style>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ea typeface="Arial" pitchFamily="34" charset="0"/>
                <a:cs typeface="Times New Roman" pitchFamily="18" charset="0"/>
              </a:rPr>
              <a:t>GỢI</a:t>
            </a:r>
            <a:r>
              <a:rPr kumimoji="0" lang="en-US" sz="2400" b="1" i="0" u="none" strike="noStrike" cap="none" normalizeH="0">
                <a:ln>
                  <a:noFill/>
                </a:ln>
                <a:solidFill>
                  <a:schemeClr val="tx1"/>
                </a:solidFill>
                <a:effectLst/>
                <a:latin typeface="Times New Roman" pitchFamily="18" charset="0"/>
                <a:ea typeface="Arial" pitchFamily="34" charset="0"/>
                <a:cs typeface="Times New Roman" pitchFamily="18" charset="0"/>
              </a:rPr>
              <a:t> Ý</a:t>
            </a:r>
            <a:endParaRPr kumimoji="0" lang="en-US" sz="2400" b="0" i="0" u="none" strike="noStrike" cap="none" normalizeH="0" baseline="0">
              <a:ln>
                <a:noFill/>
              </a:ln>
              <a:solidFill>
                <a:schemeClr val="tx1"/>
              </a:solidFill>
              <a:effectLst/>
              <a:latin typeface="Arial" pitchFamily="34" charset="0"/>
              <a:cs typeface="Arial" pitchFamily="34" charset="0"/>
            </a:endParaRPr>
          </a:p>
        </p:txBody>
      </p:sp>
      <p:sp>
        <p:nvSpPr>
          <p:cNvPr id="53" name="Freeform 7"/>
          <p:cNvSpPr/>
          <p:nvPr/>
        </p:nvSpPr>
        <p:spPr>
          <a:xfrm>
            <a:off x="7061716" y="147777"/>
            <a:ext cx="713010" cy="561584"/>
          </a:xfrm>
          <a:custGeom>
            <a:avLst/>
            <a:gdLst/>
            <a:ahLst/>
            <a:cxnLst/>
            <a:rect l="l" t="t" r="r" b="b"/>
            <a:pathLst>
              <a:path w="5137310" h="2646575">
                <a:moveTo>
                  <a:pt x="0" y="0"/>
                </a:moveTo>
                <a:lnTo>
                  <a:pt x="5137310" y="0"/>
                </a:lnTo>
                <a:lnTo>
                  <a:pt x="5137310" y="2646575"/>
                </a:lnTo>
                <a:lnTo>
                  <a:pt x="0" y="2646575"/>
                </a:lnTo>
                <a:lnTo>
                  <a:pt x="0" y="0"/>
                </a:lnTo>
                <a:close/>
              </a:path>
            </a:pathLst>
          </a:custGeom>
          <a:blipFill>
            <a:blip r:embed="rId3"/>
            <a:stretch>
              <a:fillRect/>
            </a:stretch>
          </a:blipFill>
        </p:spPr>
      </p:sp>
      <p:sp>
        <p:nvSpPr>
          <p:cNvPr id="54" name="Freeform 2"/>
          <p:cNvSpPr/>
          <p:nvPr/>
        </p:nvSpPr>
        <p:spPr>
          <a:xfrm>
            <a:off x="2683668" y="147777"/>
            <a:ext cx="795129" cy="497444"/>
          </a:xfrm>
          <a:custGeom>
            <a:avLst/>
            <a:gdLst/>
            <a:ahLst/>
            <a:cxnLst/>
            <a:rect l="l" t="t" r="r" b="b"/>
            <a:pathLst>
              <a:path w="4669969" h="3011223">
                <a:moveTo>
                  <a:pt x="0" y="0"/>
                </a:moveTo>
                <a:lnTo>
                  <a:pt x="4669969" y="0"/>
                </a:lnTo>
                <a:lnTo>
                  <a:pt x="4669969" y="3011223"/>
                </a:lnTo>
                <a:lnTo>
                  <a:pt x="0" y="3011223"/>
                </a:lnTo>
                <a:lnTo>
                  <a:pt x="0" y="0"/>
                </a:lnTo>
                <a:close/>
              </a:path>
            </a:pathLst>
          </a:custGeom>
          <a:blipFill>
            <a:blip r:embed="rId4"/>
            <a:stretch>
              <a:fillRect/>
            </a:stretch>
          </a:blipFill>
        </p:spPr>
      </p:sp>
      <p:sp>
        <p:nvSpPr>
          <p:cNvPr id="48" name="Rectangle 47"/>
          <p:cNvSpPr/>
          <p:nvPr/>
        </p:nvSpPr>
        <p:spPr>
          <a:xfrm>
            <a:off x="2030881" y="1635355"/>
            <a:ext cx="6793482" cy="523220"/>
          </a:xfrm>
          <a:prstGeom prst="rect">
            <a:avLst/>
          </a:prstGeom>
        </p:spPr>
        <p:txBody>
          <a:bodyPr wrap="square">
            <a:spAutoFit/>
          </a:bodyPr>
          <a:lstStyle/>
          <a:p>
            <a:r>
              <a:rPr lang="en-US" sz="2800" b="1">
                <a:latin typeface="Times New Roman" pitchFamily="18" charset="0"/>
                <a:cs typeface="Times New Roman" pitchFamily="18" charset="0"/>
              </a:rPr>
              <a:t>+ Điểm nhìn, ngôi kể, cách kể chuyện:</a:t>
            </a:r>
            <a:endParaRPr lang="en-US" sz="2800">
              <a:latin typeface="Times New Roman" pitchFamily="18" charset="0"/>
              <a:cs typeface="Times New Roman" pitchFamily="18" charset="0"/>
            </a:endParaRPr>
          </a:p>
        </p:txBody>
      </p:sp>
      <p:sp>
        <p:nvSpPr>
          <p:cNvPr id="45" name="Rectangle 44"/>
          <p:cNvSpPr/>
          <p:nvPr/>
        </p:nvSpPr>
        <p:spPr>
          <a:xfrm>
            <a:off x="2001276" y="2158575"/>
            <a:ext cx="7083313" cy="2677656"/>
          </a:xfrm>
          <a:prstGeom prst="rect">
            <a:avLst/>
          </a:prstGeom>
        </p:spPr>
        <p:txBody>
          <a:bodyPr wrap="square">
            <a:spAutoFit/>
          </a:bodyPr>
          <a:lstStyle/>
          <a:p>
            <a:r>
              <a:rPr lang="en-US" sz="2800">
                <a:latin typeface="Times New Roman" pitchFamily="18" charset="0"/>
                <a:cs typeface="Times New Roman" pitchFamily="18" charset="0"/>
              </a:rPr>
              <a:t>Hoài - một nhân vật trong truyện - kể lại câu chuyện của anh em mình. Ngôi kể này tạo nên cách nhìn chủ quan, nhiều cảm xúc, suy nghĩ từ ngôi thứ nhất và điểm nhìn trong sáng, chân thực của một chú bé nông thôn tinh nghịch nhưng nhân hậu, biết nhận lỗi và sửa sai.</a:t>
            </a:r>
          </a:p>
        </p:txBody>
      </p:sp>
    </p:spTree>
    <p:extLst>
      <p:ext uri="{BB962C8B-B14F-4D97-AF65-F5344CB8AC3E}">
        <p14:creationId xmlns:p14="http://schemas.microsoft.com/office/powerpoint/2010/main" val="20042673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500" fill="hold"/>
                                        <p:tgtEl>
                                          <p:spTgt spid="44"/>
                                        </p:tgtEl>
                                        <p:attrNameLst>
                                          <p:attrName>ppt_x</p:attrName>
                                        </p:attrNameLst>
                                      </p:cBhvr>
                                      <p:tavLst>
                                        <p:tav tm="0">
                                          <p:val>
                                            <p:strVal val="#ppt_x"/>
                                          </p:val>
                                        </p:tav>
                                        <p:tav tm="100000">
                                          <p:val>
                                            <p:strVal val="#ppt_x"/>
                                          </p:val>
                                        </p:tav>
                                      </p:tavLst>
                                    </p:anim>
                                    <p:anim calcmode="lin" valueType="num">
                                      <p:cBhvr additive="base">
                                        <p:cTn id="8"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8"/>
                                        </p:tgtEl>
                                        <p:attrNameLst>
                                          <p:attrName>style.visibility</p:attrName>
                                        </p:attrNameLst>
                                      </p:cBhvr>
                                      <p:to>
                                        <p:strVal val="visible"/>
                                      </p:to>
                                    </p:set>
                                    <p:anim calcmode="lin" valueType="num">
                                      <p:cBhvr additive="base">
                                        <p:cTn id="13" dur="500" fill="hold"/>
                                        <p:tgtEl>
                                          <p:spTgt spid="48"/>
                                        </p:tgtEl>
                                        <p:attrNameLst>
                                          <p:attrName>ppt_x</p:attrName>
                                        </p:attrNameLst>
                                      </p:cBhvr>
                                      <p:tavLst>
                                        <p:tav tm="0">
                                          <p:val>
                                            <p:strVal val="#ppt_x"/>
                                          </p:val>
                                        </p:tav>
                                        <p:tav tm="100000">
                                          <p:val>
                                            <p:strVal val="#ppt_x"/>
                                          </p:val>
                                        </p:tav>
                                      </p:tavLst>
                                    </p:anim>
                                    <p:anim calcmode="lin" valueType="num">
                                      <p:cBhvr additive="base">
                                        <p:cTn id="14"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5"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sp>
        <p:nvSpPr>
          <p:cNvPr id="2" name="Google Shape;1240;p19">
            <a:extLst>
              <a:ext uri="{FF2B5EF4-FFF2-40B4-BE49-F238E27FC236}">
                <a16:creationId xmlns:a16="http://schemas.microsoft.com/office/drawing/2014/main" id="{18687F88-76A7-9FBA-274D-029AFEC6EE7B}"/>
              </a:ext>
            </a:extLst>
          </p:cNvPr>
          <p:cNvSpPr/>
          <p:nvPr/>
        </p:nvSpPr>
        <p:spPr>
          <a:xfrm flipH="1">
            <a:off x="332437" y="1199400"/>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7493413" y="-39987"/>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4" name="Table 43"/>
          <p:cNvGraphicFramePr>
            <a:graphicFrameLocks noGrp="1"/>
          </p:cNvGraphicFramePr>
          <p:nvPr>
            <p:extLst>
              <p:ext uri="{D42A27DB-BD31-4B8C-83A1-F6EECF244321}">
                <p14:modId xmlns:p14="http://schemas.microsoft.com/office/powerpoint/2010/main" val="186125217"/>
              </p:ext>
            </p:extLst>
          </p:nvPr>
        </p:nvGraphicFramePr>
        <p:xfrm>
          <a:off x="332437" y="1048786"/>
          <a:ext cx="8549531" cy="3454820"/>
        </p:xfrm>
        <a:graphic>
          <a:graphicData uri="http://schemas.openxmlformats.org/drawingml/2006/table">
            <a:tbl>
              <a:tblPr firstRow="1" firstCol="1" bandRow="1">
                <a:tableStyleId>{F8A1D70A-80F9-484A-8B8E-2BCB4BE3E7FB}</a:tableStyleId>
              </a:tblPr>
              <a:tblGrid>
                <a:gridCol w="1711765">
                  <a:extLst>
                    <a:ext uri="{9D8B030D-6E8A-4147-A177-3AD203B41FA5}">
                      <a16:colId xmlns:a16="http://schemas.microsoft.com/office/drawing/2014/main" val="20000"/>
                    </a:ext>
                  </a:extLst>
                </a:gridCol>
                <a:gridCol w="6837766">
                  <a:extLst>
                    <a:ext uri="{9D8B030D-6E8A-4147-A177-3AD203B41FA5}">
                      <a16:colId xmlns:a16="http://schemas.microsoft.com/office/drawing/2014/main" val="20001"/>
                    </a:ext>
                  </a:extLst>
                </a:gridCol>
              </a:tblGrid>
              <a:tr h="384755">
                <a:tc>
                  <a:txBody>
                    <a:bodyPr/>
                    <a:lstStyle/>
                    <a:p>
                      <a:pPr algn="ctr">
                        <a:lnSpc>
                          <a:spcPct val="100000"/>
                        </a:lnSpc>
                        <a:spcAft>
                          <a:spcPts val="0"/>
                        </a:spcAft>
                      </a:pPr>
                      <a:r>
                        <a:rPr lang="en-US" sz="2800" b="1" kern="100">
                          <a:effectLst/>
                          <a:latin typeface="Times New Roman" pitchFamily="18" charset="0"/>
                          <a:cs typeface="Times New Roman" pitchFamily="18" charset="0"/>
                        </a:rPr>
                        <a:t>Yếu tố</a:t>
                      </a:r>
                      <a:endParaRPr lang="en-US" sz="2800" b="1" kern="100">
                        <a:effectLst/>
                        <a:latin typeface="Times New Roman" pitchFamily="18" charset="0"/>
                        <a:ea typeface="Arial"/>
                        <a:cs typeface="Times New Roman" pitchFamily="18" charset="0"/>
                      </a:endParaRPr>
                    </a:p>
                  </a:txBody>
                  <a:tcPr marL="54159" marR="54159" marT="0" marB="0">
                    <a:solidFill>
                      <a:schemeClr val="tx2">
                        <a:lumMod val="40000"/>
                        <a:lumOff val="60000"/>
                      </a:schemeClr>
                    </a:solidFill>
                  </a:tcPr>
                </a:tc>
                <a:tc>
                  <a:txBody>
                    <a:bodyPr/>
                    <a:lstStyle/>
                    <a:p>
                      <a:pPr algn="ctr">
                        <a:lnSpc>
                          <a:spcPct val="100000"/>
                        </a:lnSpc>
                        <a:spcAft>
                          <a:spcPts val="0"/>
                        </a:spcAft>
                      </a:pPr>
                      <a:r>
                        <a:rPr lang="en-US" sz="2800" b="1" kern="100">
                          <a:effectLst/>
                          <a:latin typeface="Times New Roman" pitchFamily="18" charset="0"/>
                          <a:cs typeface="Times New Roman" pitchFamily="18" charset="0"/>
                        </a:rPr>
                        <a:t>Nội dung</a:t>
                      </a:r>
                      <a:endParaRPr lang="en-US" sz="2800" b="1" kern="100">
                        <a:effectLst/>
                        <a:latin typeface="Times New Roman" pitchFamily="18" charset="0"/>
                        <a:ea typeface="Arial"/>
                        <a:cs typeface="Times New Roman" pitchFamily="18" charset="0"/>
                      </a:endParaRPr>
                    </a:p>
                  </a:txBody>
                  <a:tcPr marL="54159" marR="54159" marT="0" marB="0">
                    <a:solidFill>
                      <a:schemeClr val="tx2">
                        <a:lumMod val="40000"/>
                        <a:lumOff val="60000"/>
                      </a:schemeClr>
                    </a:solidFill>
                  </a:tcPr>
                </a:tc>
                <a:extLst>
                  <a:ext uri="{0D108BD9-81ED-4DB2-BD59-A6C34878D82A}">
                    <a16:rowId xmlns:a16="http://schemas.microsoft.com/office/drawing/2014/main" val="10000"/>
                  </a:ext>
                </a:extLst>
              </a:tr>
              <a:tr h="3028100">
                <a:tc>
                  <a:txBody>
                    <a:bodyPr/>
                    <a:lstStyle/>
                    <a:p>
                      <a:pPr algn="just">
                        <a:lnSpc>
                          <a:spcPct val="100000"/>
                        </a:lnSpc>
                        <a:spcAft>
                          <a:spcPts val="0"/>
                        </a:spcAft>
                      </a:pPr>
                      <a:r>
                        <a:rPr lang="en-US" sz="2800" b="1" kern="100">
                          <a:effectLst/>
                          <a:latin typeface="Times New Roman" pitchFamily="18" charset="0"/>
                          <a:cs typeface="Times New Roman" pitchFamily="18" charset="0"/>
                        </a:rPr>
                        <a:t>Căn cứ để xác định chủ đề:</a:t>
                      </a:r>
                      <a:endParaRPr lang="en-US" sz="2800" b="1" kern="100">
                        <a:effectLst/>
                        <a:latin typeface="Times New Roman" pitchFamily="18" charset="0"/>
                        <a:ea typeface="Arial"/>
                        <a:cs typeface="Times New Roman" pitchFamily="18" charset="0"/>
                      </a:endParaRPr>
                    </a:p>
                  </a:txBody>
                  <a:tcPr marL="54159" marR="54159" marT="0" marB="0" anchor="ctr">
                    <a:solidFill>
                      <a:schemeClr val="tx2">
                        <a:lumMod val="40000"/>
                        <a:lumOff val="60000"/>
                      </a:schemeClr>
                    </a:solidFill>
                  </a:tcPr>
                </a:tc>
                <a:tc>
                  <a:txBody>
                    <a:bodyPr/>
                    <a:lstStyle/>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p>
                      <a:pPr>
                        <a:lnSpc>
                          <a:spcPct val="100000"/>
                        </a:lnSpc>
                        <a:spcAft>
                          <a:spcPts val="0"/>
                        </a:spcAft>
                      </a:pPr>
                      <a:endParaRPr lang="en-US" sz="2800" kern="100">
                        <a:effectLst/>
                        <a:latin typeface="Times New Roman" pitchFamily="18" charset="0"/>
                        <a:ea typeface="Arial"/>
                        <a:cs typeface="Times New Roman" pitchFamily="18" charset="0"/>
                      </a:endParaRPr>
                    </a:p>
                  </a:txBody>
                  <a:tcPr marL="54159" marR="54159" marT="0" marB="0">
                    <a:solidFill>
                      <a:schemeClr val="bg1"/>
                    </a:solidFill>
                  </a:tcPr>
                </a:tc>
                <a:extLst>
                  <a:ext uri="{0D108BD9-81ED-4DB2-BD59-A6C34878D82A}">
                    <a16:rowId xmlns:a16="http://schemas.microsoft.com/office/drawing/2014/main" val="10001"/>
                  </a:ext>
                </a:extLst>
              </a:tr>
            </a:tbl>
          </a:graphicData>
        </a:graphic>
      </p:graphicFrame>
      <p:sp>
        <p:nvSpPr>
          <p:cNvPr id="52" name="Rectangle 1"/>
          <p:cNvSpPr>
            <a:spLocks noChangeArrowheads="1"/>
          </p:cNvSpPr>
          <p:nvPr/>
        </p:nvSpPr>
        <p:spPr bwMode="auto">
          <a:xfrm>
            <a:off x="2683668" y="197737"/>
            <a:ext cx="4981903" cy="461665"/>
          </a:xfrm>
          <a:prstGeom prst="rect">
            <a:avLst/>
          </a:prstGeom>
          <a:ln/>
        </p:spPr>
        <p:style>
          <a:lnRef idx="0">
            <a:schemeClr val="accent5"/>
          </a:lnRef>
          <a:fillRef idx="3">
            <a:schemeClr val="accent5"/>
          </a:fillRef>
          <a:effectRef idx="3">
            <a:schemeClr val="accent5"/>
          </a:effectRef>
          <a:fontRef idx="minor">
            <a:schemeClr val="lt1"/>
          </a:fontRef>
        </p:style>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ea typeface="Arial" pitchFamily="34" charset="0"/>
                <a:cs typeface="Times New Roman" pitchFamily="18" charset="0"/>
              </a:rPr>
              <a:t>GỢI</a:t>
            </a:r>
            <a:r>
              <a:rPr kumimoji="0" lang="en-US" sz="2400" b="1" i="0" u="none" strike="noStrike" cap="none" normalizeH="0">
                <a:ln>
                  <a:noFill/>
                </a:ln>
                <a:solidFill>
                  <a:schemeClr val="tx1"/>
                </a:solidFill>
                <a:effectLst/>
                <a:latin typeface="Times New Roman" pitchFamily="18" charset="0"/>
                <a:ea typeface="Arial" pitchFamily="34" charset="0"/>
                <a:cs typeface="Times New Roman" pitchFamily="18" charset="0"/>
              </a:rPr>
              <a:t> Ý</a:t>
            </a:r>
            <a:endParaRPr kumimoji="0" lang="en-US" sz="2400" b="0" i="0" u="none" strike="noStrike" cap="none" normalizeH="0" baseline="0">
              <a:ln>
                <a:noFill/>
              </a:ln>
              <a:solidFill>
                <a:schemeClr val="tx1"/>
              </a:solidFill>
              <a:effectLst/>
              <a:latin typeface="Arial" pitchFamily="34" charset="0"/>
              <a:cs typeface="Arial" pitchFamily="34" charset="0"/>
            </a:endParaRPr>
          </a:p>
        </p:txBody>
      </p:sp>
      <p:sp>
        <p:nvSpPr>
          <p:cNvPr id="53" name="Freeform 7"/>
          <p:cNvSpPr/>
          <p:nvPr/>
        </p:nvSpPr>
        <p:spPr>
          <a:xfrm>
            <a:off x="7061716" y="147777"/>
            <a:ext cx="713010" cy="561584"/>
          </a:xfrm>
          <a:custGeom>
            <a:avLst/>
            <a:gdLst/>
            <a:ahLst/>
            <a:cxnLst/>
            <a:rect l="l" t="t" r="r" b="b"/>
            <a:pathLst>
              <a:path w="5137310" h="2646575">
                <a:moveTo>
                  <a:pt x="0" y="0"/>
                </a:moveTo>
                <a:lnTo>
                  <a:pt x="5137310" y="0"/>
                </a:lnTo>
                <a:lnTo>
                  <a:pt x="5137310" y="2646575"/>
                </a:lnTo>
                <a:lnTo>
                  <a:pt x="0" y="2646575"/>
                </a:lnTo>
                <a:lnTo>
                  <a:pt x="0" y="0"/>
                </a:lnTo>
                <a:close/>
              </a:path>
            </a:pathLst>
          </a:custGeom>
          <a:blipFill>
            <a:blip r:embed="rId3"/>
            <a:stretch>
              <a:fillRect/>
            </a:stretch>
          </a:blipFill>
        </p:spPr>
      </p:sp>
      <p:sp>
        <p:nvSpPr>
          <p:cNvPr id="54" name="Freeform 2"/>
          <p:cNvSpPr/>
          <p:nvPr/>
        </p:nvSpPr>
        <p:spPr>
          <a:xfrm>
            <a:off x="2683668" y="147777"/>
            <a:ext cx="795129" cy="497444"/>
          </a:xfrm>
          <a:custGeom>
            <a:avLst/>
            <a:gdLst/>
            <a:ahLst/>
            <a:cxnLst/>
            <a:rect l="l" t="t" r="r" b="b"/>
            <a:pathLst>
              <a:path w="4669969" h="3011223">
                <a:moveTo>
                  <a:pt x="0" y="0"/>
                </a:moveTo>
                <a:lnTo>
                  <a:pt x="4669969" y="0"/>
                </a:lnTo>
                <a:lnTo>
                  <a:pt x="4669969" y="3011223"/>
                </a:lnTo>
                <a:lnTo>
                  <a:pt x="0" y="3011223"/>
                </a:lnTo>
                <a:lnTo>
                  <a:pt x="0" y="0"/>
                </a:lnTo>
                <a:close/>
              </a:path>
            </a:pathLst>
          </a:custGeom>
          <a:blipFill>
            <a:blip r:embed="rId4"/>
            <a:stretch>
              <a:fillRect/>
            </a:stretch>
          </a:blipFill>
        </p:spPr>
      </p:sp>
      <p:sp>
        <p:nvSpPr>
          <p:cNvPr id="48" name="Rectangle 47"/>
          <p:cNvSpPr/>
          <p:nvPr/>
        </p:nvSpPr>
        <p:spPr>
          <a:xfrm>
            <a:off x="2030881" y="1896965"/>
            <a:ext cx="6793482" cy="523220"/>
          </a:xfrm>
          <a:prstGeom prst="rect">
            <a:avLst/>
          </a:prstGeom>
        </p:spPr>
        <p:txBody>
          <a:bodyPr wrap="square">
            <a:spAutoFit/>
          </a:bodyPr>
          <a:lstStyle/>
          <a:p>
            <a:r>
              <a:rPr lang="en-US" sz="2800" b="1">
                <a:latin typeface="Times New Roman" pitchFamily="18" charset="0"/>
                <a:cs typeface="Times New Roman" pitchFamily="18" charset="0"/>
              </a:rPr>
              <a:t>- Tư tưởng:</a:t>
            </a:r>
            <a:endParaRPr lang="en-US" sz="2800">
              <a:latin typeface="Times New Roman" pitchFamily="18" charset="0"/>
              <a:cs typeface="Times New Roman" pitchFamily="18" charset="0"/>
            </a:endParaRPr>
          </a:p>
        </p:txBody>
      </p:sp>
      <p:sp>
        <p:nvSpPr>
          <p:cNvPr id="45" name="Rectangle 44"/>
          <p:cNvSpPr/>
          <p:nvPr/>
        </p:nvSpPr>
        <p:spPr>
          <a:xfrm>
            <a:off x="2157012" y="2438431"/>
            <a:ext cx="6743176" cy="1384995"/>
          </a:xfrm>
          <a:prstGeom prst="rect">
            <a:avLst/>
          </a:prstGeom>
        </p:spPr>
        <p:txBody>
          <a:bodyPr wrap="square">
            <a:spAutoFit/>
          </a:bodyPr>
          <a:lstStyle/>
          <a:p>
            <a:r>
              <a:rPr lang="en-US" sz="2800">
                <a:latin typeface="Times New Roman" pitchFamily="18" charset="0"/>
                <a:cs typeface="Times New Roman" pitchFamily="18" charset="0"/>
              </a:rPr>
              <a:t>Đề cao tình yêu thương, vị tha (biết nghĩ cho người khác) và thái độ tôn trọng quyền tự do của mọi người, mọi sinh vật sống.</a:t>
            </a:r>
          </a:p>
        </p:txBody>
      </p:sp>
    </p:spTree>
    <p:extLst>
      <p:ext uri="{BB962C8B-B14F-4D97-AF65-F5344CB8AC3E}">
        <p14:creationId xmlns:p14="http://schemas.microsoft.com/office/powerpoint/2010/main" val="15709222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500" fill="hold"/>
                                        <p:tgtEl>
                                          <p:spTgt spid="44"/>
                                        </p:tgtEl>
                                        <p:attrNameLst>
                                          <p:attrName>ppt_x</p:attrName>
                                        </p:attrNameLst>
                                      </p:cBhvr>
                                      <p:tavLst>
                                        <p:tav tm="0">
                                          <p:val>
                                            <p:strVal val="#ppt_x"/>
                                          </p:val>
                                        </p:tav>
                                        <p:tav tm="100000">
                                          <p:val>
                                            <p:strVal val="#ppt_x"/>
                                          </p:val>
                                        </p:tav>
                                      </p:tavLst>
                                    </p:anim>
                                    <p:anim calcmode="lin" valueType="num">
                                      <p:cBhvr additive="base">
                                        <p:cTn id="8"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8"/>
                                        </p:tgtEl>
                                        <p:attrNameLst>
                                          <p:attrName>style.visibility</p:attrName>
                                        </p:attrNameLst>
                                      </p:cBhvr>
                                      <p:to>
                                        <p:strVal val="visible"/>
                                      </p:to>
                                    </p:set>
                                    <p:anim calcmode="lin" valueType="num">
                                      <p:cBhvr additive="base">
                                        <p:cTn id="13" dur="500" fill="hold"/>
                                        <p:tgtEl>
                                          <p:spTgt spid="48"/>
                                        </p:tgtEl>
                                        <p:attrNameLst>
                                          <p:attrName>ppt_x</p:attrName>
                                        </p:attrNameLst>
                                      </p:cBhvr>
                                      <p:tavLst>
                                        <p:tav tm="0">
                                          <p:val>
                                            <p:strVal val="#ppt_x"/>
                                          </p:val>
                                        </p:tav>
                                        <p:tav tm="100000">
                                          <p:val>
                                            <p:strVal val="#ppt_x"/>
                                          </p:val>
                                        </p:tav>
                                      </p:tavLst>
                                    </p:anim>
                                    <p:anim calcmode="lin" valueType="num">
                                      <p:cBhvr additive="base">
                                        <p:cTn id="14"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5"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sp>
        <p:nvSpPr>
          <p:cNvPr id="2" name="Google Shape;1240;p19">
            <a:extLst>
              <a:ext uri="{FF2B5EF4-FFF2-40B4-BE49-F238E27FC236}">
                <a16:creationId xmlns:a16="http://schemas.microsoft.com/office/drawing/2014/main" id="{18687F88-76A7-9FBA-274D-029AFEC6EE7B}"/>
              </a:ext>
            </a:extLst>
          </p:cNvPr>
          <p:cNvSpPr/>
          <p:nvPr/>
        </p:nvSpPr>
        <p:spPr>
          <a:xfrm flipH="1">
            <a:off x="332437" y="1199400"/>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7493413" y="-39987"/>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6" name="Table 45"/>
          <p:cNvGraphicFramePr>
            <a:graphicFrameLocks noGrp="1"/>
          </p:cNvGraphicFramePr>
          <p:nvPr>
            <p:extLst>
              <p:ext uri="{D42A27DB-BD31-4B8C-83A1-F6EECF244321}">
                <p14:modId xmlns:p14="http://schemas.microsoft.com/office/powerpoint/2010/main" val="3953039773"/>
              </p:ext>
            </p:extLst>
          </p:nvPr>
        </p:nvGraphicFramePr>
        <p:xfrm>
          <a:off x="68745" y="87579"/>
          <a:ext cx="8874898" cy="4876800"/>
        </p:xfrm>
        <a:graphic>
          <a:graphicData uri="http://schemas.openxmlformats.org/drawingml/2006/table">
            <a:tbl>
              <a:tblPr firstRow="1" firstCol="1" bandRow="1">
                <a:tableStyleId>{F8A1D70A-80F9-484A-8B8E-2BCB4BE3E7FB}</a:tableStyleId>
              </a:tblPr>
              <a:tblGrid>
                <a:gridCol w="771958">
                  <a:extLst>
                    <a:ext uri="{9D8B030D-6E8A-4147-A177-3AD203B41FA5}">
                      <a16:colId xmlns:a16="http://schemas.microsoft.com/office/drawing/2014/main" val="20000"/>
                    </a:ext>
                  </a:extLst>
                </a:gridCol>
                <a:gridCol w="8102940">
                  <a:extLst>
                    <a:ext uri="{9D8B030D-6E8A-4147-A177-3AD203B41FA5}">
                      <a16:colId xmlns:a16="http://schemas.microsoft.com/office/drawing/2014/main" val="20001"/>
                    </a:ext>
                  </a:extLst>
                </a:gridCol>
              </a:tblGrid>
              <a:tr h="159312">
                <a:tc>
                  <a:txBody>
                    <a:bodyPr/>
                    <a:lstStyle/>
                    <a:p>
                      <a:pPr algn="ctr">
                        <a:lnSpc>
                          <a:spcPct val="100000"/>
                        </a:lnSpc>
                        <a:spcAft>
                          <a:spcPts val="0"/>
                        </a:spcAft>
                      </a:pPr>
                      <a:r>
                        <a:rPr lang="en-US" sz="1600" b="1" kern="100">
                          <a:effectLst/>
                          <a:latin typeface="Times New Roman" pitchFamily="18" charset="0"/>
                          <a:cs typeface="Times New Roman" pitchFamily="18" charset="0"/>
                        </a:rPr>
                        <a:t>Yếu tố</a:t>
                      </a:r>
                      <a:endParaRPr lang="en-US" sz="1600" b="1" kern="100">
                        <a:effectLst/>
                        <a:latin typeface="Times New Roman" pitchFamily="18" charset="0"/>
                        <a:ea typeface="Arial"/>
                        <a:cs typeface="Times New Roman" pitchFamily="18" charset="0"/>
                      </a:endParaRPr>
                    </a:p>
                  </a:txBody>
                  <a:tcPr marL="26723" marR="26723" marT="0" marB="0">
                    <a:solidFill>
                      <a:schemeClr val="tx2">
                        <a:lumMod val="40000"/>
                        <a:lumOff val="60000"/>
                      </a:schemeClr>
                    </a:solidFill>
                  </a:tcPr>
                </a:tc>
                <a:tc>
                  <a:txBody>
                    <a:bodyPr/>
                    <a:lstStyle/>
                    <a:p>
                      <a:pPr algn="ctr">
                        <a:lnSpc>
                          <a:spcPct val="100000"/>
                        </a:lnSpc>
                        <a:spcAft>
                          <a:spcPts val="0"/>
                        </a:spcAft>
                      </a:pPr>
                      <a:r>
                        <a:rPr lang="en-US" sz="1600" b="1" kern="100">
                          <a:effectLst/>
                          <a:latin typeface="Times New Roman" pitchFamily="18" charset="0"/>
                          <a:cs typeface="Times New Roman" pitchFamily="18" charset="0"/>
                        </a:rPr>
                        <a:t>Nội dung</a:t>
                      </a:r>
                      <a:endParaRPr lang="en-US" sz="1600" b="1" kern="100">
                        <a:effectLst/>
                        <a:latin typeface="Times New Roman" pitchFamily="18" charset="0"/>
                        <a:ea typeface="Arial"/>
                        <a:cs typeface="Times New Roman" pitchFamily="18" charset="0"/>
                      </a:endParaRPr>
                    </a:p>
                  </a:txBody>
                  <a:tcPr marL="26723" marR="26723" marT="0" marB="0">
                    <a:solidFill>
                      <a:schemeClr val="tx2">
                        <a:lumMod val="40000"/>
                        <a:lumOff val="60000"/>
                      </a:schemeClr>
                    </a:solidFill>
                  </a:tcPr>
                </a:tc>
                <a:extLst>
                  <a:ext uri="{0D108BD9-81ED-4DB2-BD59-A6C34878D82A}">
                    <a16:rowId xmlns:a16="http://schemas.microsoft.com/office/drawing/2014/main" val="10000"/>
                  </a:ext>
                </a:extLst>
              </a:tr>
              <a:tr h="318624">
                <a:tc>
                  <a:txBody>
                    <a:bodyPr/>
                    <a:lstStyle/>
                    <a:p>
                      <a:pPr algn="just">
                        <a:lnSpc>
                          <a:spcPct val="100000"/>
                        </a:lnSpc>
                        <a:spcAft>
                          <a:spcPts val="0"/>
                        </a:spcAft>
                      </a:pPr>
                      <a:r>
                        <a:rPr lang="en-US" sz="1600" b="1" kern="100">
                          <a:effectLst/>
                          <a:latin typeface="Times New Roman" pitchFamily="18" charset="0"/>
                          <a:cs typeface="Times New Roman" pitchFamily="18" charset="0"/>
                        </a:rPr>
                        <a:t>Chủ đề:</a:t>
                      </a:r>
                      <a:endParaRPr lang="en-US" sz="1600" b="1" kern="100">
                        <a:effectLst/>
                        <a:latin typeface="Times New Roman" pitchFamily="18" charset="0"/>
                        <a:ea typeface="Arial"/>
                        <a:cs typeface="Times New Roman" pitchFamily="18" charset="0"/>
                      </a:endParaRPr>
                    </a:p>
                  </a:txBody>
                  <a:tcPr marL="26723" marR="26723" marT="0" marB="0" anchor="ctr">
                    <a:solidFill>
                      <a:schemeClr val="tx2">
                        <a:lumMod val="40000"/>
                        <a:lumOff val="60000"/>
                      </a:schemeClr>
                    </a:solidFill>
                  </a:tcPr>
                </a:tc>
                <a:tc>
                  <a:txBody>
                    <a:bodyPr/>
                    <a:lstStyle/>
                    <a:p>
                      <a:pPr>
                        <a:lnSpc>
                          <a:spcPct val="100000"/>
                        </a:lnSpc>
                        <a:spcAft>
                          <a:spcPts val="0"/>
                        </a:spcAft>
                      </a:pPr>
                      <a:r>
                        <a:rPr lang="en-US" sz="1600" kern="100">
                          <a:effectLst/>
                          <a:latin typeface="Times New Roman" pitchFamily="18" charset="0"/>
                          <a:cs typeface="Times New Roman" pitchFamily="18" charset="0"/>
                        </a:rPr>
                        <a:t> Ca ngợi tình yêu thương đối với loài vật và khẳng định thái độ tôn trọng quyền sống tự do đối với thế giới tự nhiên. </a:t>
                      </a:r>
                      <a:endParaRPr lang="en-US" sz="1600" kern="100">
                        <a:effectLst/>
                        <a:latin typeface="Times New Roman" pitchFamily="18" charset="0"/>
                        <a:ea typeface="Arial"/>
                        <a:cs typeface="Times New Roman" pitchFamily="18" charset="0"/>
                      </a:endParaRPr>
                    </a:p>
                  </a:txBody>
                  <a:tcPr marL="26723" marR="26723" marT="0" marB="0">
                    <a:solidFill>
                      <a:schemeClr val="bg1"/>
                    </a:solidFill>
                  </a:tcPr>
                </a:tc>
                <a:extLst>
                  <a:ext uri="{0D108BD9-81ED-4DB2-BD59-A6C34878D82A}">
                    <a16:rowId xmlns:a16="http://schemas.microsoft.com/office/drawing/2014/main" val="10001"/>
                  </a:ext>
                </a:extLst>
              </a:tr>
              <a:tr h="3823489">
                <a:tc>
                  <a:txBody>
                    <a:bodyPr/>
                    <a:lstStyle/>
                    <a:p>
                      <a:pPr algn="just">
                        <a:lnSpc>
                          <a:spcPct val="100000"/>
                        </a:lnSpc>
                        <a:spcAft>
                          <a:spcPts val="0"/>
                        </a:spcAft>
                      </a:pPr>
                      <a:r>
                        <a:rPr lang="en-US" sz="1600" b="1" kern="100">
                          <a:effectLst/>
                          <a:latin typeface="Times New Roman" pitchFamily="18" charset="0"/>
                          <a:cs typeface="Times New Roman" pitchFamily="18" charset="0"/>
                        </a:rPr>
                        <a:t>Căn cứ để xác định chủ đề:</a:t>
                      </a:r>
                      <a:endParaRPr lang="en-US" sz="1600" b="1" kern="100">
                        <a:effectLst/>
                        <a:latin typeface="Times New Roman" pitchFamily="18" charset="0"/>
                        <a:ea typeface="Arial"/>
                        <a:cs typeface="Times New Roman" pitchFamily="18" charset="0"/>
                      </a:endParaRPr>
                    </a:p>
                  </a:txBody>
                  <a:tcPr marL="26723" marR="26723" marT="0" marB="0" anchor="ctr">
                    <a:solidFill>
                      <a:schemeClr val="tx2">
                        <a:lumMod val="40000"/>
                        <a:lumOff val="60000"/>
                      </a:schemeClr>
                    </a:solidFill>
                  </a:tcPr>
                </a:tc>
                <a:tc>
                  <a:txBody>
                    <a:bodyPr/>
                    <a:lstStyle/>
                    <a:p>
                      <a:pPr algn="just">
                        <a:lnSpc>
                          <a:spcPct val="100000"/>
                        </a:lnSpc>
                        <a:spcAft>
                          <a:spcPts val="0"/>
                        </a:spcAft>
                      </a:pPr>
                      <a:r>
                        <a:rPr lang="en-US" sz="1600" kern="100">
                          <a:effectLst/>
                          <a:latin typeface="Times New Roman" pitchFamily="18" charset="0"/>
                          <a:cs typeface="Times New Roman" pitchFamily="18" charset="0"/>
                        </a:rPr>
                        <a:t>- Sự kiện: Phát hiện chim bồng chanh, đi bắt giống chim quý, trả chim về tổ cũ, lén đi bắt chim một mình, nằm trên bờ đầm, mong ước cuộc sống yên ổn cho gia đình chim bồng chanh đỏ.</a:t>
                      </a:r>
                    </a:p>
                    <a:p>
                      <a:pPr algn="just">
                        <a:lnSpc>
                          <a:spcPct val="100000"/>
                        </a:lnSpc>
                        <a:spcAft>
                          <a:spcPts val="0"/>
                        </a:spcAft>
                      </a:pPr>
                      <a:r>
                        <a:rPr lang="en-US" sz="1600" kern="100">
                          <a:effectLst/>
                          <a:latin typeface="Times New Roman" pitchFamily="18" charset="0"/>
                          <a:cs typeface="Times New Roman" pitchFamily="18" charset="0"/>
                        </a:rPr>
                        <a:t>+ Nhân vật và mối quan hệ giữa nhân vật với hoàn cảnh, các nhân vật khác: Chú bé Hoài trong mối quan hệ với không gian làng quê, với đầm sen thơ mộng, nơi sinh sống của giống chim quý, mối quan hệ giữa Hoài với anh trai (người truyền cho cậu bé tình yêu, niềm say mê các loài chim quý hiếm), với những người xung quanh (lũ bạn cũng say mê chim bồng chanh).</a:t>
                      </a:r>
                    </a:p>
                    <a:p>
                      <a:pPr algn="just">
                        <a:lnSpc>
                          <a:spcPct val="100000"/>
                        </a:lnSpc>
                        <a:spcAft>
                          <a:spcPts val="0"/>
                        </a:spcAft>
                      </a:pPr>
                      <a:r>
                        <a:rPr lang="vi-VN" sz="1600" kern="100">
                          <a:effectLst/>
                          <a:latin typeface="Times New Roman" pitchFamily="18" charset="0"/>
                          <a:cs typeface="Times New Roman" pitchFamily="18" charset="0"/>
                        </a:rPr>
                        <a:t>+ Chi tiết và mối quan hệ giữa các chi tiết: Nhan đề Bồng chanh đỏ và mối quan hệ giữa nhan đề này với một loạt các chỉ tiết như: Phát hiện ra chim bồng chanh, đi tìm bắt chim, hảo hức vì bắt được chim quý, thả chìm về tổ cũ, lên bắt lại chim và thái độ, cách ứng xử của các nhân vật sau khi nhận thức được vấn đề (yêu thương, tôn trọng, bảo vệ, mong muốn điều tốt đẹp cho chim bồng chanh).</a:t>
                      </a:r>
                      <a:endParaRPr lang="en-US" sz="1600" kern="100">
                        <a:effectLst/>
                        <a:latin typeface="Times New Roman" pitchFamily="18" charset="0"/>
                        <a:cs typeface="Times New Roman" pitchFamily="18" charset="0"/>
                      </a:endParaRPr>
                    </a:p>
                    <a:p>
                      <a:pPr algn="just">
                        <a:lnSpc>
                          <a:spcPct val="100000"/>
                        </a:lnSpc>
                        <a:spcAft>
                          <a:spcPts val="0"/>
                        </a:spcAft>
                      </a:pPr>
                      <a:r>
                        <a:rPr lang="en-US" sz="1600" kern="100">
                          <a:effectLst/>
                          <a:latin typeface="Times New Roman" pitchFamily="18" charset="0"/>
                          <a:cs typeface="Times New Roman" pitchFamily="18" charset="0"/>
                        </a:rPr>
                        <a:t>+ Điểm nhìn, ngôi kể, cách kể chuyện: Hoài - một nhân vật trong truyện - kể lại câu chuyện của anh em mình. Ngôi kể này tạo nên cách nhìn chủ quan, nhiều cảm xúc, suy nghĩ từ ngôi thứ nhất và điểm nhìn trong sáng, chân thực của một chú bé nông thôn tinh nghịch nhưng nhân hậu, biết nhận lỗi và sửa sai.</a:t>
                      </a:r>
                    </a:p>
                    <a:p>
                      <a:pPr algn="just">
                        <a:lnSpc>
                          <a:spcPct val="100000"/>
                        </a:lnSpc>
                        <a:spcAft>
                          <a:spcPts val="0"/>
                        </a:spcAft>
                      </a:pPr>
                      <a:r>
                        <a:rPr lang="en-US" sz="1600" kern="100">
                          <a:effectLst/>
                          <a:latin typeface="Times New Roman" pitchFamily="18" charset="0"/>
                          <a:cs typeface="Times New Roman" pitchFamily="18" charset="0"/>
                        </a:rPr>
                        <a:t>- Tư tưởng: Đề cao tỉnh yêu thương, vị tha (biết nghĩ cho người khác) và thái độ tôn trọng quyền tự do của mọi người, mọi sinh vật sống.</a:t>
                      </a:r>
                      <a:endParaRPr lang="en-US" sz="1600" kern="100">
                        <a:effectLst/>
                        <a:latin typeface="Times New Roman" pitchFamily="18" charset="0"/>
                        <a:ea typeface="Arial"/>
                        <a:cs typeface="Times New Roman" pitchFamily="18" charset="0"/>
                      </a:endParaRPr>
                    </a:p>
                  </a:txBody>
                  <a:tcPr marL="26723" marR="26723" marT="0" marB="0">
                    <a:solidFill>
                      <a:schemeClr val="bg1"/>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8014839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2994605" y="838907"/>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1420245" y="64038"/>
            <a:ext cx="6717300" cy="900300"/>
          </a:xfrm>
          <a:prstGeom prst="rect">
            <a:avLst/>
          </a:prstGeom>
          <a:ln>
            <a:noFill/>
          </a:ln>
        </p:spPr>
        <p:txBody>
          <a:bodyPr spcFirstLastPara="1" wrap="square" lIns="91425" tIns="91425" rIns="91425" bIns="91425" anchor="ctr" anchorCtr="0">
            <a:noAutofit/>
          </a:bodyPr>
          <a:lstStyle/>
          <a:p>
            <a:r>
              <a:rPr lang="vi-VN" sz="3200" b="1">
                <a:latin typeface="+mj-lt"/>
              </a:rPr>
              <a:t>4. Liên hệ, vận dụng</a:t>
            </a:r>
            <a:endParaRPr lang="en-US" sz="3200">
              <a:latin typeface="+mj-lt"/>
            </a:endParaRPr>
          </a:p>
        </p:txBody>
      </p:sp>
      <p:sp>
        <p:nvSpPr>
          <p:cNvPr id="2" name="Google Shape;1240;p19">
            <a:extLst>
              <a:ext uri="{FF2B5EF4-FFF2-40B4-BE49-F238E27FC236}">
                <a16:creationId xmlns:a16="http://schemas.microsoft.com/office/drawing/2014/main" id="{18687F88-76A7-9FBA-274D-029AFEC6EE7B}"/>
              </a:ext>
            </a:extLst>
          </p:cNvPr>
          <p:cNvSpPr/>
          <p:nvPr/>
        </p:nvSpPr>
        <p:spPr>
          <a:xfrm flipH="1">
            <a:off x="332437" y="1199400"/>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251538" y="167275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6588625" y="-11450"/>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 name="椭圆形标注 12">
            <a:extLst>
              <a:ext uri="{FF2B5EF4-FFF2-40B4-BE49-F238E27FC236}">
                <a16:creationId xmlns:a16="http://schemas.microsoft.com/office/drawing/2014/main" id="{02FB8709-B2DC-41B8-8E28-1DF954A0B2F8}"/>
              </a:ext>
            </a:extLst>
          </p:cNvPr>
          <p:cNvSpPr/>
          <p:nvPr/>
        </p:nvSpPr>
        <p:spPr>
          <a:xfrm flipH="1">
            <a:off x="404866" y="1317616"/>
            <a:ext cx="7362602" cy="3119831"/>
          </a:xfrm>
          <a:prstGeom prst="wedgeEllipseCallout">
            <a:avLst/>
          </a:prstGeom>
          <a:solidFill>
            <a:srgbClr val="F79646">
              <a:lumMod val="20000"/>
              <a:lumOff val="80000"/>
            </a:srgbClr>
          </a:solidFill>
          <a:ln w="25400" cap="flat" cmpd="sng" algn="ctr">
            <a:noFill/>
            <a:prstDash val="solid"/>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prstClr val="white"/>
              </a:solidFill>
              <a:effectLst/>
              <a:uLnTx/>
              <a:uFillTx/>
              <a:latin typeface="思源黑体 CN Light" panose="020B0300000000000000" charset="-122"/>
              <a:ea typeface="思源黑体 CN Light" panose="020B0300000000000000" charset="-122"/>
              <a:cs typeface="+mn-cs"/>
            </a:endParaRPr>
          </a:p>
        </p:txBody>
      </p:sp>
      <p:sp>
        <p:nvSpPr>
          <p:cNvPr id="60" name="Freeform 4"/>
          <p:cNvSpPr/>
          <p:nvPr/>
        </p:nvSpPr>
        <p:spPr>
          <a:xfrm>
            <a:off x="6722942" y="3482836"/>
            <a:ext cx="1944196" cy="1598917"/>
          </a:xfrm>
          <a:custGeom>
            <a:avLst/>
            <a:gdLst/>
            <a:ahLst/>
            <a:cxnLst/>
            <a:rect l="l" t="t" r="r" b="b"/>
            <a:pathLst>
              <a:path w="2857916" h="4114800">
                <a:moveTo>
                  <a:pt x="0" y="0"/>
                </a:moveTo>
                <a:lnTo>
                  <a:pt x="2857915" y="0"/>
                </a:lnTo>
                <a:lnTo>
                  <a:pt x="2857915"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46" name="Rectangle 45"/>
          <p:cNvSpPr/>
          <p:nvPr/>
        </p:nvSpPr>
        <p:spPr>
          <a:xfrm>
            <a:off x="945931" y="1674900"/>
            <a:ext cx="6286581" cy="2246769"/>
          </a:xfrm>
          <a:prstGeom prst="rect">
            <a:avLst/>
          </a:prstGeom>
        </p:spPr>
        <p:txBody>
          <a:bodyPr wrap="square">
            <a:spAutoFit/>
          </a:bodyPr>
          <a:lstStyle/>
          <a:p>
            <a:pPr algn="ctr"/>
            <a:r>
              <a:rPr lang="vi-VN" sz="2800" i="1">
                <a:latin typeface="+mj-lt"/>
              </a:rPr>
              <a:t>Lời nhắn nhủ của chú bé Hoài </a:t>
            </a:r>
            <a:endParaRPr lang="en-US" sz="2800" i="1">
              <a:latin typeface="+mj-lt"/>
            </a:endParaRPr>
          </a:p>
          <a:p>
            <a:pPr algn="ctr"/>
            <a:r>
              <a:rPr lang="vi-VN" sz="2800" i="1">
                <a:latin typeface="+mj-lt"/>
              </a:rPr>
              <a:t>dành cho vợ chồng bồng chanh đỏ ở cuối truyện gọi cho em suy nghĩ gì về cách ứng xử của con người với loài vật? Viết khoảng năm câu để trả lời câu hỏi này.</a:t>
            </a:r>
            <a:endParaRPr lang="en-US" sz="2800">
              <a:latin typeface="+mj-lt"/>
            </a:endParaRPr>
          </a:p>
        </p:txBody>
      </p:sp>
      <p:sp>
        <p:nvSpPr>
          <p:cNvPr id="61" name="Freeform 2"/>
          <p:cNvSpPr/>
          <p:nvPr/>
        </p:nvSpPr>
        <p:spPr>
          <a:xfrm>
            <a:off x="7625015" y="2364713"/>
            <a:ext cx="1526844" cy="1131866"/>
          </a:xfrm>
          <a:custGeom>
            <a:avLst/>
            <a:gdLst/>
            <a:ahLst/>
            <a:cxnLst/>
            <a:rect l="l" t="t" r="r" b="b"/>
            <a:pathLst>
              <a:path w="3744468" h="4114800">
                <a:moveTo>
                  <a:pt x="0" y="0"/>
                </a:moveTo>
                <a:lnTo>
                  <a:pt x="3744468" y="0"/>
                </a:lnTo>
                <a:lnTo>
                  <a:pt x="3744468" y="4114800"/>
                </a:lnTo>
                <a:lnTo>
                  <a:pt x="0" y="411480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62" name="Freeform 3"/>
          <p:cNvSpPr/>
          <p:nvPr/>
        </p:nvSpPr>
        <p:spPr>
          <a:xfrm>
            <a:off x="3551708" y="944212"/>
            <a:ext cx="1270181" cy="761050"/>
          </a:xfrm>
          <a:custGeom>
            <a:avLst/>
            <a:gdLst/>
            <a:ahLst/>
            <a:cxnLst/>
            <a:rect l="l" t="t" r="r" b="b"/>
            <a:pathLst>
              <a:path w="3408551" h="3374465">
                <a:moveTo>
                  <a:pt x="0" y="0"/>
                </a:moveTo>
                <a:lnTo>
                  <a:pt x="3408551" y="0"/>
                </a:lnTo>
                <a:lnTo>
                  <a:pt x="3408551" y="3374465"/>
                </a:lnTo>
                <a:lnTo>
                  <a:pt x="0" y="3374465"/>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Tree>
    <p:extLst>
      <p:ext uri="{BB962C8B-B14F-4D97-AF65-F5344CB8AC3E}">
        <p14:creationId xmlns:p14="http://schemas.microsoft.com/office/powerpoint/2010/main" val="18944294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500" fill="hold"/>
                                        <p:tgtEl>
                                          <p:spTgt spid="47"/>
                                        </p:tgtEl>
                                        <p:attrNameLst>
                                          <p:attrName>ppt_x</p:attrName>
                                        </p:attrNameLst>
                                      </p:cBhvr>
                                      <p:tavLst>
                                        <p:tav tm="0">
                                          <p:val>
                                            <p:strVal val="#ppt_x"/>
                                          </p:val>
                                        </p:tav>
                                        <p:tav tm="100000">
                                          <p:val>
                                            <p:strVal val="#ppt_x"/>
                                          </p:val>
                                        </p:tav>
                                      </p:tavLst>
                                    </p:anim>
                                    <p:anim calcmode="lin" valueType="num">
                                      <p:cBhvr additive="base">
                                        <p:cTn id="12"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60"/>
                                        </p:tgtEl>
                                        <p:attrNameLst>
                                          <p:attrName>style.visibility</p:attrName>
                                        </p:attrNameLst>
                                      </p:cBhvr>
                                      <p:to>
                                        <p:strVal val="visible"/>
                                      </p:to>
                                    </p:set>
                                    <p:anim calcmode="lin" valueType="num">
                                      <p:cBhvr additive="base">
                                        <p:cTn id="17" dur="500" fill="hold"/>
                                        <p:tgtEl>
                                          <p:spTgt spid="60"/>
                                        </p:tgtEl>
                                        <p:attrNameLst>
                                          <p:attrName>ppt_x</p:attrName>
                                        </p:attrNameLst>
                                      </p:cBhvr>
                                      <p:tavLst>
                                        <p:tav tm="0">
                                          <p:val>
                                            <p:strVal val="#ppt_x"/>
                                          </p:val>
                                        </p:tav>
                                        <p:tav tm="100000">
                                          <p:val>
                                            <p:strVal val="#ppt_x"/>
                                          </p:val>
                                        </p:tav>
                                      </p:tavLst>
                                    </p:anim>
                                    <p:anim calcmode="lin" valueType="num">
                                      <p:cBhvr additive="base">
                                        <p:cTn id="18" dur="500" fill="hold"/>
                                        <p:tgtEl>
                                          <p:spTgt spid="60"/>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61"/>
                                        </p:tgtEl>
                                        <p:attrNameLst>
                                          <p:attrName>style.visibility</p:attrName>
                                        </p:attrNameLst>
                                      </p:cBhvr>
                                      <p:to>
                                        <p:strVal val="visible"/>
                                      </p:to>
                                    </p:set>
                                    <p:anim calcmode="lin" valueType="num">
                                      <p:cBhvr additive="base">
                                        <p:cTn id="21" dur="500" fill="hold"/>
                                        <p:tgtEl>
                                          <p:spTgt spid="61"/>
                                        </p:tgtEl>
                                        <p:attrNameLst>
                                          <p:attrName>ppt_x</p:attrName>
                                        </p:attrNameLst>
                                      </p:cBhvr>
                                      <p:tavLst>
                                        <p:tav tm="0">
                                          <p:val>
                                            <p:strVal val="#ppt_x"/>
                                          </p:val>
                                        </p:tav>
                                        <p:tav tm="100000">
                                          <p:val>
                                            <p:strVal val="#ppt_x"/>
                                          </p:val>
                                        </p:tav>
                                      </p:tavLst>
                                    </p:anim>
                                    <p:anim calcmode="lin" valueType="num">
                                      <p:cBhvr additive="base">
                                        <p:cTn id="22" dur="500" fill="hold"/>
                                        <p:tgtEl>
                                          <p:spTgt spid="61"/>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62"/>
                                        </p:tgtEl>
                                        <p:attrNameLst>
                                          <p:attrName>style.visibility</p:attrName>
                                        </p:attrNameLst>
                                      </p:cBhvr>
                                      <p:to>
                                        <p:strVal val="visible"/>
                                      </p:to>
                                    </p:set>
                                    <p:anim calcmode="lin" valueType="num">
                                      <p:cBhvr additive="base">
                                        <p:cTn id="25" dur="500" fill="hold"/>
                                        <p:tgtEl>
                                          <p:spTgt spid="62"/>
                                        </p:tgtEl>
                                        <p:attrNameLst>
                                          <p:attrName>ppt_x</p:attrName>
                                        </p:attrNameLst>
                                      </p:cBhvr>
                                      <p:tavLst>
                                        <p:tav tm="0">
                                          <p:val>
                                            <p:strVal val="#ppt_x"/>
                                          </p:val>
                                        </p:tav>
                                        <p:tav tm="100000">
                                          <p:val>
                                            <p:strVal val="#ppt_x"/>
                                          </p:val>
                                        </p:tav>
                                      </p:tavLst>
                                    </p:anim>
                                    <p:anim calcmode="lin" valueType="num">
                                      <p:cBhvr additive="base">
                                        <p:cTn id="26" dur="500" fill="hold"/>
                                        <p:tgtEl>
                                          <p:spTgt spid="62"/>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58"/>
                                        </p:tgtEl>
                                        <p:attrNameLst>
                                          <p:attrName>style.visibility</p:attrName>
                                        </p:attrNameLst>
                                      </p:cBhvr>
                                      <p:to>
                                        <p:strVal val="visible"/>
                                      </p:to>
                                    </p:set>
                                    <p:anim calcmode="lin" valueType="num">
                                      <p:cBhvr additive="base">
                                        <p:cTn id="29" dur="500" fill="hold"/>
                                        <p:tgtEl>
                                          <p:spTgt spid="58"/>
                                        </p:tgtEl>
                                        <p:attrNameLst>
                                          <p:attrName>ppt_x</p:attrName>
                                        </p:attrNameLst>
                                      </p:cBhvr>
                                      <p:tavLst>
                                        <p:tav tm="0">
                                          <p:val>
                                            <p:strVal val="#ppt_x"/>
                                          </p:val>
                                        </p:tav>
                                        <p:tav tm="100000">
                                          <p:val>
                                            <p:strVal val="#ppt_x"/>
                                          </p:val>
                                        </p:tav>
                                      </p:tavLst>
                                    </p:anim>
                                    <p:anim calcmode="lin" valueType="num">
                                      <p:cBhvr additive="base">
                                        <p:cTn id="30" dur="500" fill="hold"/>
                                        <p:tgtEl>
                                          <p:spTgt spid="58"/>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46"/>
                                        </p:tgtEl>
                                        <p:attrNameLst>
                                          <p:attrName>style.visibility</p:attrName>
                                        </p:attrNameLst>
                                      </p:cBhvr>
                                      <p:to>
                                        <p:strVal val="visible"/>
                                      </p:to>
                                    </p:set>
                                    <p:anim calcmode="lin" valueType="num">
                                      <p:cBhvr additive="base">
                                        <p:cTn id="33" dur="500" fill="hold"/>
                                        <p:tgtEl>
                                          <p:spTgt spid="46"/>
                                        </p:tgtEl>
                                        <p:attrNameLst>
                                          <p:attrName>ppt_x</p:attrName>
                                        </p:attrNameLst>
                                      </p:cBhvr>
                                      <p:tavLst>
                                        <p:tav tm="0">
                                          <p:val>
                                            <p:strVal val="#ppt_x"/>
                                          </p:val>
                                        </p:tav>
                                        <p:tav tm="100000">
                                          <p:val>
                                            <p:strVal val="#ppt_x"/>
                                          </p:val>
                                        </p:tav>
                                      </p:tavLst>
                                    </p:anim>
                                    <p:anim calcmode="lin" valueType="num">
                                      <p:cBhvr additive="base">
                                        <p:cTn id="34"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58" grpId="0" animBg="1"/>
      <p:bldP spid="4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pic>
        <p:nvPicPr>
          <p:cNvPr id="44" name="Picture 43">
            <a:extLst>
              <a:ext uri="{FF2B5EF4-FFF2-40B4-BE49-F238E27FC236}">
                <a16:creationId xmlns:a16="http://schemas.microsoft.com/office/drawing/2014/main" id="{B240C73D-4345-63D6-877F-92AB35CCC050}"/>
              </a:ext>
            </a:extLst>
          </p:cNvPr>
          <p:cNvPicPr>
            <a:picLocks noChangeAspect="1"/>
          </p:cNvPicPr>
          <p:nvPr/>
        </p:nvPicPr>
        <p:blipFill>
          <a:blip r:embed="rId3"/>
          <a:stretch>
            <a:fillRect/>
          </a:stretch>
        </p:blipFill>
        <p:spPr>
          <a:xfrm>
            <a:off x="0" y="1255"/>
            <a:ext cx="9144000" cy="5140990"/>
          </a:xfrm>
          <a:prstGeom prst="rect">
            <a:avLst/>
          </a:prstGeom>
        </p:spPr>
      </p:pic>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2593641" y="1136383"/>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1213350" y="415432"/>
            <a:ext cx="6717300" cy="900300"/>
          </a:xfrm>
          <a:prstGeom prst="rect">
            <a:avLst/>
          </a:prstGeom>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Hoạt động mở đầu</a:t>
            </a:r>
            <a:endParaRPr b="1">
              <a:latin typeface="Times New Roman" panose="02020603050405020304" pitchFamily="18" charset="0"/>
              <a:cs typeface="Times New Roman" panose="02020603050405020304" pitchFamily="18" charset="0"/>
            </a:endParaRPr>
          </a:p>
        </p:txBody>
      </p:sp>
      <p:pic>
        <p:nvPicPr>
          <p:cNvPr id="10" name="Google Shape;516;p33">
            <a:extLst>
              <a:ext uri="{FF2B5EF4-FFF2-40B4-BE49-F238E27FC236}">
                <a16:creationId xmlns:a16="http://schemas.microsoft.com/office/drawing/2014/main" id="{07788275-78E6-4EB4-E65E-B2A79B961AE3}"/>
              </a:ext>
            </a:extLst>
          </p:cNvPr>
          <p:cNvPicPr preferRelativeResize="0"/>
          <p:nvPr/>
        </p:nvPicPr>
        <p:blipFill>
          <a:blip r:embed="rId4">
            <a:alphaModFix/>
          </a:blip>
          <a:stretch>
            <a:fillRect/>
          </a:stretch>
        </p:blipFill>
        <p:spPr>
          <a:xfrm>
            <a:off x="898525" y="1534700"/>
            <a:ext cx="1751018" cy="3495178"/>
          </a:xfrm>
          <a:prstGeom prst="rect">
            <a:avLst/>
          </a:prstGeom>
          <a:noFill/>
          <a:ln>
            <a:noFill/>
          </a:ln>
        </p:spPr>
      </p:pic>
      <p:pic>
        <p:nvPicPr>
          <p:cNvPr id="15" name="Picture 14" descr="Soạn bài Bồng chanh đỏ | Hay nhất Soạn văn 8 Chân trời sáng tạo"/>
          <p:cNvPicPr/>
          <p:nvPr/>
        </p:nvPicPr>
        <p:blipFill>
          <a:blip r:embed="rId5">
            <a:extLst>
              <a:ext uri="{28A0092B-C50C-407E-A947-70E740481C1C}">
                <a14:useLocalDpi xmlns:a14="http://schemas.microsoft.com/office/drawing/2010/main" val="0"/>
              </a:ext>
            </a:extLst>
          </a:blip>
          <a:srcRect/>
          <a:stretch>
            <a:fillRect/>
          </a:stretch>
        </p:blipFill>
        <p:spPr bwMode="auto">
          <a:xfrm>
            <a:off x="3515709" y="1671145"/>
            <a:ext cx="4603531" cy="2999915"/>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Tree>
    <p:extLst>
      <p:ext uri="{BB962C8B-B14F-4D97-AF65-F5344CB8AC3E}">
        <p14:creationId xmlns:p14="http://schemas.microsoft.com/office/powerpoint/2010/main" val="11929486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sp>
        <p:nvSpPr>
          <p:cNvPr id="2" name="Google Shape;1240;p19">
            <a:extLst>
              <a:ext uri="{FF2B5EF4-FFF2-40B4-BE49-F238E27FC236}">
                <a16:creationId xmlns:a16="http://schemas.microsoft.com/office/drawing/2014/main" id="{18687F88-76A7-9FBA-274D-029AFEC6EE7B}"/>
              </a:ext>
            </a:extLst>
          </p:cNvPr>
          <p:cNvSpPr/>
          <p:nvPr/>
        </p:nvSpPr>
        <p:spPr>
          <a:xfrm flipH="1">
            <a:off x="332437" y="1199400"/>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6588625" y="-11450"/>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 name="Google Shape;705;p40">
            <a:extLst>
              <a:ext uri="{FF2B5EF4-FFF2-40B4-BE49-F238E27FC236}">
                <a16:creationId xmlns:a16="http://schemas.microsoft.com/office/drawing/2014/main" id="{903913B9-41C2-F729-20F4-A33D8B9C3289}"/>
              </a:ext>
            </a:extLst>
          </p:cNvPr>
          <p:cNvSpPr/>
          <p:nvPr/>
        </p:nvSpPr>
        <p:spPr>
          <a:xfrm>
            <a:off x="6002861" y="1564796"/>
            <a:ext cx="245400" cy="245400"/>
          </a:xfrm>
          <a:prstGeom prst="star4">
            <a:avLst>
              <a:gd name="adj" fmla="val 12500"/>
            </a:avLst>
          </a:prstGeom>
          <a:solidFill>
            <a:srgbClr val="BBC8D8"/>
          </a:solidFill>
          <a:ln w="19050" cap="flat" cmpd="sng">
            <a:solidFill>
              <a:srgbClr val="BBC8D8"/>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706;p40">
            <a:extLst>
              <a:ext uri="{FF2B5EF4-FFF2-40B4-BE49-F238E27FC236}">
                <a16:creationId xmlns:a16="http://schemas.microsoft.com/office/drawing/2014/main" id="{4BEABE9F-BF72-22FB-FF5F-19F1050ABE98}"/>
              </a:ext>
            </a:extLst>
          </p:cNvPr>
          <p:cNvSpPr/>
          <p:nvPr/>
        </p:nvSpPr>
        <p:spPr>
          <a:xfrm>
            <a:off x="3363561" y="3479221"/>
            <a:ext cx="245400" cy="245400"/>
          </a:xfrm>
          <a:prstGeom prst="star4">
            <a:avLst>
              <a:gd name="adj" fmla="val 12500"/>
            </a:avLst>
          </a:prstGeom>
          <a:solidFill>
            <a:srgbClr val="DD5B52"/>
          </a:solidFill>
          <a:ln w="19050" cap="flat" cmpd="sng">
            <a:solidFill>
              <a:srgbClr val="DD5B5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707;p40">
            <a:extLst>
              <a:ext uri="{FF2B5EF4-FFF2-40B4-BE49-F238E27FC236}">
                <a16:creationId xmlns:a16="http://schemas.microsoft.com/office/drawing/2014/main" id="{84FE7B98-AB6F-F585-9674-BB9DFD0C1078}"/>
              </a:ext>
            </a:extLst>
          </p:cNvPr>
          <p:cNvSpPr/>
          <p:nvPr/>
        </p:nvSpPr>
        <p:spPr>
          <a:xfrm>
            <a:off x="6002861" y="3888421"/>
            <a:ext cx="245400" cy="245400"/>
          </a:xfrm>
          <a:prstGeom prst="star4">
            <a:avLst>
              <a:gd name="adj" fmla="val 12500"/>
            </a:avLst>
          </a:prstGeom>
          <a:solidFill>
            <a:srgbClr val="EF8378"/>
          </a:solidFill>
          <a:ln w="19050" cap="flat" cmpd="sng">
            <a:solidFill>
              <a:srgbClr val="EF8378"/>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73" name="Google Shape;425;p6">
            <a:extLst>
              <a:ext uri="{FF2B5EF4-FFF2-40B4-BE49-F238E27FC236}">
                <a16:creationId xmlns:a16="http://schemas.microsoft.com/office/drawing/2014/main" id="{DE588B5D-40C6-2A40-2AEC-570B4497B918}"/>
              </a:ext>
            </a:extLst>
          </p:cNvPr>
          <p:cNvCxnSpPr>
            <a:cxnSpLocks/>
          </p:cNvCxnSpPr>
          <p:nvPr/>
        </p:nvCxnSpPr>
        <p:spPr>
          <a:xfrm>
            <a:off x="2994605" y="838907"/>
            <a:ext cx="3582570" cy="0"/>
          </a:xfrm>
          <a:prstGeom prst="straightConnector1">
            <a:avLst/>
          </a:prstGeom>
          <a:noFill/>
          <a:ln w="28575" cap="rnd" cmpd="sng">
            <a:solidFill>
              <a:schemeClr val="accent5"/>
            </a:solidFill>
            <a:prstDash val="solid"/>
            <a:round/>
            <a:headEnd type="none" w="med" len="med"/>
            <a:tailEnd type="none" w="med" len="med"/>
          </a:ln>
        </p:spPr>
      </p:cxnSp>
      <p:sp>
        <p:nvSpPr>
          <p:cNvPr id="74"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1420245" y="64038"/>
            <a:ext cx="6717300" cy="900300"/>
          </a:xfrm>
          <a:prstGeom prst="rect">
            <a:avLst/>
          </a:prstGeom>
          <a:ln>
            <a:noFill/>
          </a:ln>
        </p:spPr>
        <p:txBody>
          <a:bodyPr spcFirstLastPara="1" wrap="square" lIns="91425" tIns="91425" rIns="91425" bIns="91425" anchor="ctr" anchorCtr="0">
            <a:noAutofit/>
          </a:bodyPr>
          <a:lstStyle/>
          <a:p>
            <a:r>
              <a:rPr lang="vi-VN" sz="3200" b="1">
                <a:latin typeface="+mj-lt"/>
              </a:rPr>
              <a:t>4. Liên hệ, vận dụng</a:t>
            </a:r>
            <a:endParaRPr lang="en-US" sz="3200">
              <a:latin typeface="+mj-lt"/>
            </a:endParaRPr>
          </a:p>
        </p:txBody>
      </p:sp>
      <p:sp>
        <p:nvSpPr>
          <p:cNvPr id="50" name="Freeform 49"/>
          <p:cNvSpPr/>
          <p:nvPr/>
        </p:nvSpPr>
        <p:spPr>
          <a:xfrm>
            <a:off x="907845" y="1240978"/>
            <a:ext cx="7896018" cy="939883"/>
          </a:xfrm>
          <a:custGeom>
            <a:avLst/>
            <a:gdLst>
              <a:gd name="connsiteX0" fmla="*/ 0 w 4883933"/>
              <a:gd name="connsiteY0" fmla="*/ 0 h 1058842"/>
              <a:gd name="connsiteX1" fmla="*/ 4354512 w 4883933"/>
              <a:gd name="connsiteY1" fmla="*/ 0 h 1058842"/>
              <a:gd name="connsiteX2" fmla="*/ 4883933 w 4883933"/>
              <a:gd name="connsiteY2" fmla="*/ 529421 h 1058842"/>
              <a:gd name="connsiteX3" fmla="*/ 4354512 w 4883933"/>
              <a:gd name="connsiteY3" fmla="*/ 1058842 h 1058842"/>
              <a:gd name="connsiteX4" fmla="*/ 0 w 4883933"/>
              <a:gd name="connsiteY4" fmla="*/ 1058842 h 1058842"/>
              <a:gd name="connsiteX5" fmla="*/ 0 w 4883933"/>
              <a:gd name="connsiteY5" fmla="*/ 0 h 105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3933" h="1058842">
                <a:moveTo>
                  <a:pt x="4883933" y="1058841"/>
                </a:moveTo>
                <a:lnTo>
                  <a:pt x="529421" y="1058841"/>
                </a:lnTo>
                <a:lnTo>
                  <a:pt x="0" y="529421"/>
                </a:lnTo>
                <a:lnTo>
                  <a:pt x="529421" y="1"/>
                </a:lnTo>
                <a:lnTo>
                  <a:pt x="4883933" y="1"/>
                </a:lnTo>
                <a:lnTo>
                  <a:pt x="4883933" y="1058841"/>
                </a:lnTo>
                <a:close/>
              </a:path>
            </a:pathLst>
          </a:custGeom>
          <a:solidFill>
            <a:srgbClr val="4BACC6">
              <a:hueOff val="0"/>
              <a:satOff val="0"/>
              <a:lumOff val="0"/>
              <a:alphaOff val="0"/>
            </a:srgbClr>
          </a:solidFill>
          <a:ln w="25400" cap="flat" cmpd="sng" algn="ctr">
            <a:solidFill>
              <a:sysClr val="window" lastClr="FFFFFF">
                <a:hueOff val="0"/>
                <a:satOff val="0"/>
                <a:lumOff val="0"/>
                <a:alphaOff val="0"/>
              </a:sysClr>
            </a:solidFill>
            <a:prstDash val="solid"/>
          </a:ln>
          <a:effectLst/>
        </p:spPr>
        <p:txBody>
          <a:bodyPr spcFirstLastPara="0" vert="horz" wrap="square" lIns="731630" tIns="121921" rIns="227584" bIns="121920" numCol="1" spcCol="1270" anchor="ctr" anchorCtr="0">
            <a:noAutofit/>
          </a:bodyPr>
          <a:lstStyle/>
          <a:p>
            <a:pPr lvl="0" algn="ctr">
              <a:buClrTx/>
            </a:pPr>
            <a:r>
              <a:rPr lang="vi-VN" sz="2800">
                <a:solidFill>
                  <a:schemeClr val="bg1"/>
                </a:solidFill>
                <a:latin typeface="+mj-lt"/>
              </a:rPr>
              <a:t>Tìm hiểu vẻ đẹp của thế giới loài vật để hiểu đúng giá trị của chúng</a:t>
            </a:r>
            <a:endParaRPr kumimoji="0" lang="en-US" sz="2800" b="0" i="0" u="none" strike="noStrike" kern="0" cap="none" spc="0" normalizeH="0" baseline="0" noProof="0">
              <a:ln>
                <a:noFill/>
              </a:ln>
              <a:solidFill>
                <a:schemeClr val="bg1"/>
              </a:solidFill>
              <a:effectLst/>
              <a:uLnTx/>
              <a:uFillTx/>
              <a:latin typeface="+mj-lt"/>
              <a:ea typeface="+mn-ea"/>
              <a:cs typeface="Times New Roman" pitchFamily="18" charset="0"/>
            </a:endParaRPr>
          </a:p>
        </p:txBody>
      </p:sp>
      <p:sp>
        <p:nvSpPr>
          <p:cNvPr id="51" name="Oval 50"/>
          <p:cNvSpPr/>
          <p:nvPr/>
        </p:nvSpPr>
        <p:spPr>
          <a:xfrm>
            <a:off x="679333" y="1183952"/>
            <a:ext cx="1058842" cy="1058842"/>
          </a:xfrm>
          <a:prstGeom prst="ellipse">
            <a:avLst/>
          </a:prstGeom>
          <a:solidFill>
            <a:schemeClr val="bg1"/>
          </a:solidFill>
          <a:ln w="25400" cap="flat" cmpd="sng" algn="ctr">
            <a:solidFill>
              <a:sysClr val="window" lastClr="FFFFFF">
                <a:hueOff val="0"/>
                <a:satOff val="0"/>
                <a:lumOff val="0"/>
                <a:alphaOff val="0"/>
              </a:sysClr>
            </a:solidFill>
            <a:prstDash val="solid"/>
          </a:ln>
          <a:effectLst/>
        </p:spPr>
      </p:sp>
      <p:sp>
        <p:nvSpPr>
          <p:cNvPr id="52" name="Freeform 51"/>
          <p:cNvSpPr/>
          <p:nvPr/>
        </p:nvSpPr>
        <p:spPr>
          <a:xfrm>
            <a:off x="585859" y="2418551"/>
            <a:ext cx="8218004" cy="1012823"/>
          </a:xfrm>
          <a:custGeom>
            <a:avLst/>
            <a:gdLst>
              <a:gd name="connsiteX0" fmla="*/ 0 w 4883933"/>
              <a:gd name="connsiteY0" fmla="*/ 0 h 1058842"/>
              <a:gd name="connsiteX1" fmla="*/ 4354512 w 4883933"/>
              <a:gd name="connsiteY1" fmla="*/ 0 h 1058842"/>
              <a:gd name="connsiteX2" fmla="*/ 4883933 w 4883933"/>
              <a:gd name="connsiteY2" fmla="*/ 529421 h 1058842"/>
              <a:gd name="connsiteX3" fmla="*/ 4354512 w 4883933"/>
              <a:gd name="connsiteY3" fmla="*/ 1058842 h 1058842"/>
              <a:gd name="connsiteX4" fmla="*/ 0 w 4883933"/>
              <a:gd name="connsiteY4" fmla="*/ 1058842 h 1058842"/>
              <a:gd name="connsiteX5" fmla="*/ 0 w 4883933"/>
              <a:gd name="connsiteY5" fmla="*/ 0 h 105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3933" h="1058842">
                <a:moveTo>
                  <a:pt x="4883933" y="1058841"/>
                </a:moveTo>
                <a:lnTo>
                  <a:pt x="529421" y="1058841"/>
                </a:lnTo>
                <a:lnTo>
                  <a:pt x="0" y="529421"/>
                </a:lnTo>
                <a:lnTo>
                  <a:pt x="529421" y="1"/>
                </a:lnTo>
                <a:lnTo>
                  <a:pt x="4883933" y="1"/>
                </a:lnTo>
                <a:lnTo>
                  <a:pt x="4883933" y="1058841"/>
                </a:lnTo>
                <a:close/>
              </a:path>
            </a:pathLst>
          </a:custGeom>
          <a:solidFill>
            <a:srgbClr val="4BACC6">
              <a:hueOff val="-4966938"/>
              <a:satOff val="19906"/>
              <a:lumOff val="4314"/>
              <a:alphaOff val="0"/>
            </a:srgbClr>
          </a:solidFill>
          <a:ln w="25400" cap="flat" cmpd="sng" algn="ctr">
            <a:solidFill>
              <a:sysClr val="window" lastClr="FFFFFF">
                <a:hueOff val="0"/>
                <a:satOff val="0"/>
                <a:lumOff val="0"/>
                <a:alphaOff val="0"/>
              </a:sysClr>
            </a:solidFill>
            <a:prstDash val="solid"/>
          </a:ln>
          <a:effectLst/>
        </p:spPr>
        <p:txBody>
          <a:bodyPr spcFirstLastPara="0" vert="horz" wrap="square" lIns="731630" tIns="121920" rIns="227584" bIns="121921" numCol="1" spcCol="1270" anchor="ctr" anchorCtr="0">
            <a:noAutofit/>
          </a:bodyPr>
          <a:lstStyle/>
          <a:p>
            <a:pPr lvl="0" algn="ctr">
              <a:buClrTx/>
            </a:pPr>
            <a:r>
              <a:rPr lang="vi-VN" sz="2800">
                <a:solidFill>
                  <a:schemeClr val="bg1"/>
                </a:solidFill>
                <a:latin typeface="+mj-lt"/>
              </a:rPr>
              <a:t>không bắt nhốt, không sát hại các loài động vật</a:t>
            </a:r>
            <a:r>
              <a:rPr lang="en-US" sz="2800">
                <a:solidFill>
                  <a:schemeClr val="bg1"/>
                </a:solidFill>
                <a:latin typeface="+mj-lt"/>
              </a:rPr>
              <a:t>.</a:t>
            </a:r>
            <a:endParaRPr kumimoji="0" lang="en-US" sz="2800" b="0" i="0" u="none" strike="noStrike" kern="0" cap="none" spc="0" normalizeH="0" baseline="0" noProof="0">
              <a:ln>
                <a:noFill/>
              </a:ln>
              <a:solidFill>
                <a:schemeClr val="bg1"/>
              </a:solidFill>
              <a:effectLst/>
              <a:uLnTx/>
              <a:uFillTx/>
              <a:latin typeface="+mj-lt"/>
              <a:ea typeface="+mn-ea"/>
              <a:cs typeface="Times New Roman" pitchFamily="18" charset="0"/>
            </a:endParaRPr>
          </a:p>
        </p:txBody>
      </p:sp>
      <p:sp>
        <p:nvSpPr>
          <p:cNvPr id="53" name="Oval 52"/>
          <p:cNvSpPr/>
          <p:nvPr/>
        </p:nvSpPr>
        <p:spPr>
          <a:xfrm>
            <a:off x="348144" y="2395542"/>
            <a:ext cx="1058842" cy="1058842"/>
          </a:xfrm>
          <a:prstGeom prst="ellipse">
            <a:avLst/>
          </a:prstGeom>
          <a:solidFill>
            <a:schemeClr val="bg1"/>
          </a:solidFill>
          <a:ln w="25400" cap="flat" cmpd="sng" algn="ctr">
            <a:solidFill>
              <a:sysClr val="window" lastClr="FFFFFF">
                <a:hueOff val="0"/>
                <a:satOff val="0"/>
                <a:lumOff val="0"/>
                <a:alphaOff val="0"/>
              </a:sysClr>
            </a:solidFill>
            <a:prstDash val="solid"/>
          </a:ln>
          <a:effectLst/>
        </p:spPr>
      </p:sp>
      <p:sp>
        <p:nvSpPr>
          <p:cNvPr id="54" name="Freeform 53"/>
          <p:cNvSpPr/>
          <p:nvPr/>
        </p:nvSpPr>
        <p:spPr>
          <a:xfrm>
            <a:off x="332437" y="3601921"/>
            <a:ext cx="8471426" cy="1190697"/>
          </a:xfrm>
          <a:custGeom>
            <a:avLst/>
            <a:gdLst>
              <a:gd name="connsiteX0" fmla="*/ 0 w 4883933"/>
              <a:gd name="connsiteY0" fmla="*/ 0 h 1655478"/>
              <a:gd name="connsiteX1" fmla="*/ 4056194 w 4883933"/>
              <a:gd name="connsiteY1" fmla="*/ 0 h 1655478"/>
              <a:gd name="connsiteX2" fmla="*/ 4883933 w 4883933"/>
              <a:gd name="connsiteY2" fmla="*/ 827739 h 1655478"/>
              <a:gd name="connsiteX3" fmla="*/ 4056194 w 4883933"/>
              <a:gd name="connsiteY3" fmla="*/ 1655478 h 1655478"/>
              <a:gd name="connsiteX4" fmla="*/ 0 w 4883933"/>
              <a:gd name="connsiteY4" fmla="*/ 1655478 h 1655478"/>
              <a:gd name="connsiteX5" fmla="*/ 0 w 4883933"/>
              <a:gd name="connsiteY5" fmla="*/ 0 h 165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3933" h="1655478">
                <a:moveTo>
                  <a:pt x="4883933" y="1655477"/>
                </a:moveTo>
                <a:lnTo>
                  <a:pt x="827739" y="1655477"/>
                </a:lnTo>
                <a:lnTo>
                  <a:pt x="0" y="827739"/>
                </a:lnTo>
                <a:lnTo>
                  <a:pt x="827739" y="1"/>
                </a:lnTo>
                <a:lnTo>
                  <a:pt x="4883933" y="1"/>
                </a:lnTo>
                <a:lnTo>
                  <a:pt x="4883933" y="1655477"/>
                </a:lnTo>
                <a:close/>
              </a:path>
            </a:pathLst>
          </a:custGeom>
          <a:solidFill>
            <a:srgbClr val="4BACC6">
              <a:hueOff val="-9933876"/>
              <a:satOff val="39811"/>
              <a:lumOff val="8628"/>
              <a:alphaOff val="0"/>
            </a:srgbClr>
          </a:solidFill>
          <a:ln w="25400" cap="flat" cmpd="sng" algn="ctr">
            <a:solidFill>
              <a:sysClr val="window" lastClr="FFFFFF">
                <a:hueOff val="0"/>
                <a:satOff val="0"/>
                <a:lumOff val="0"/>
                <a:alphaOff val="0"/>
              </a:sysClr>
            </a:solidFill>
            <a:prstDash val="solid"/>
          </a:ln>
          <a:effectLst/>
        </p:spPr>
        <p:txBody>
          <a:bodyPr spcFirstLastPara="0" vert="horz" wrap="square" lIns="880789" tIns="121921" rIns="227585" bIns="121920" numCol="1" spcCol="1270" anchor="ctr" anchorCtr="0">
            <a:noAutofit/>
          </a:bodyPr>
          <a:lstStyle/>
          <a:p>
            <a:pPr algn="r"/>
            <a:r>
              <a:rPr lang="vi-VN" sz="2800">
                <a:solidFill>
                  <a:schemeClr val="bg1"/>
                </a:solidFill>
                <a:latin typeface="+mj-lt"/>
              </a:rPr>
              <a:t>bảo vệ động vật, nhất là các loài động vật có nguy cơ tuyệt chủng trong thế giới tự nhiên.</a:t>
            </a:r>
            <a:endParaRPr lang="en-US" sz="2800">
              <a:solidFill>
                <a:schemeClr val="bg1"/>
              </a:solidFill>
              <a:latin typeface="+mj-lt"/>
            </a:endParaRPr>
          </a:p>
        </p:txBody>
      </p:sp>
      <p:sp>
        <p:nvSpPr>
          <p:cNvPr id="55" name="Oval 54"/>
          <p:cNvSpPr/>
          <p:nvPr/>
        </p:nvSpPr>
        <p:spPr>
          <a:xfrm>
            <a:off x="310116" y="3733776"/>
            <a:ext cx="1058842" cy="1058842"/>
          </a:xfrm>
          <a:prstGeom prst="ellipse">
            <a:avLst/>
          </a:prstGeom>
          <a:solidFill>
            <a:schemeClr val="bg1"/>
          </a:solidFill>
          <a:ln w="25400" cap="flat" cmpd="sng" algn="ctr">
            <a:solidFill>
              <a:sysClr val="window" lastClr="FFFFFF">
                <a:hueOff val="0"/>
                <a:satOff val="0"/>
                <a:lumOff val="0"/>
                <a:alphaOff val="0"/>
              </a:sysClr>
            </a:solidFill>
            <a:prstDash val="solid"/>
          </a:ln>
          <a:effectLst/>
        </p:spPr>
      </p:sp>
      <p:pic>
        <p:nvPicPr>
          <p:cNvPr id="44" name="Picture 4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55813" y="2395542"/>
            <a:ext cx="804414" cy="1188580"/>
          </a:xfrm>
          <a:prstGeom prst="rect">
            <a:avLst/>
          </a:prstGeom>
        </p:spPr>
      </p:pic>
      <p:pic>
        <p:nvPicPr>
          <p:cNvPr id="47" name="Picture 4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55813" y="1085164"/>
            <a:ext cx="1182362" cy="1076123"/>
          </a:xfrm>
          <a:prstGeom prst="rect">
            <a:avLst/>
          </a:prstGeom>
        </p:spPr>
      </p:pic>
      <p:pic>
        <p:nvPicPr>
          <p:cNvPr id="56" name="Picture 5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48144" y="3760790"/>
            <a:ext cx="1036521" cy="975273"/>
          </a:xfrm>
          <a:prstGeom prst="rect">
            <a:avLst/>
          </a:prstGeom>
        </p:spPr>
      </p:pic>
    </p:spTree>
    <p:extLst>
      <p:ext uri="{BB962C8B-B14F-4D97-AF65-F5344CB8AC3E}">
        <p14:creationId xmlns:p14="http://schemas.microsoft.com/office/powerpoint/2010/main" val="4429627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additive="base">
                                        <p:cTn id="7" dur="500" fill="hold"/>
                                        <p:tgtEl>
                                          <p:spTgt spid="73"/>
                                        </p:tgtEl>
                                        <p:attrNameLst>
                                          <p:attrName>ppt_x</p:attrName>
                                        </p:attrNameLst>
                                      </p:cBhvr>
                                      <p:tavLst>
                                        <p:tav tm="0">
                                          <p:val>
                                            <p:strVal val="#ppt_x"/>
                                          </p:val>
                                        </p:tav>
                                        <p:tav tm="100000">
                                          <p:val>
                                            <p:strVal val="#ppt_x"/>
                                          </p:val>
                                        </p:tav>
                                      </p:tavLst>
                                    </p:anim>
                                    <p:anim calcmode="lin" valueType="num">
                                      <p:cBhvr additive="base">
                                        <p:cTn id="8" dur="500" fill="hold"/>
                                        <p:tgtEl>
                                          <p:spTgt spid="7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4"/>
                                        </p:tgtEl>
                                        <p:attrNameLst>
                                          <p:attrName>style.visibility</p:attrName>
                                        </p:attrNameLst>
                                      </p:cBhvr>
                                      <p:to>
                                        <p:strVal val="visible"/>
                                      </p:to>
                                    </p:set>
                                    <p:anim calcmode="lin" valueType="num">
                                      <p:cBhvr additive="base">
                                        <p:cTn id="11" dur="500" fill="hold"/>
                                        <p:tgtEl>
                                          <p:spTgt spid="74"/>
                                        </p:tgtEl>
                                        <p:attrNameLst>
                                          <p:attrName>ppt_x</p:attrName>
                                        </p:attrNameLst>
                                      </p:cBhvr>
                                      <p:tavLst>
                                        <p:tav tm="0">
                                          <p:val>
                                            <p:strVal val="#ppt_x"/>
                                          </p:val>
                                        </p:tav>
                                        <p:tav tm="100000">
                                          <p:val>
                                            <p:strVal val="#ppt_x"/>
                                          </p:val>
                                        </p:tav>
                                      </p:tavLst>
                                    </p:anim>
                                    <p:anim calcmode="lin" valueType="num">
                                      <p:cBhvr additive="base">
                                        <p:cTn id="12" dur="500" fill="hold"/>
                                        <p:tgtEl>
                                          <p:spTgt spid="7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0"/>
                                        </p:tgtEl>
                                        <p:attrNameLst>
                                          <p:attrName>style.visibility</p:attrName>
                                        </p:attrNameLst>
                                      </p:cBhvr>
                                      <p:to>
                                        <p:strVal val="visible"/>
                                      </p:to>
                                    </p:set>
                                    <p:anim calcmode="lin" valueType="num">
                                      <p:cBhvr additive="base">
                                        <p:cTn id="17" dur="500" fill="hold"/>
                                        <p:tgtEl>
                                          <p:spTgt spid="50"/>
                                        </p:tgtEl>
                                        <p:attrNameLst>
                                          <p:attrName>ppt_x</p:attrName>
                                        </p:attrNameLst>
                                      </p:cBhvr>
                                      <p:tavLst>
                                        <p:tav tm="0">
                                          <p:val>
                                            <p:strVal val="#ppt_x"/>
                                          </p:val>
                                        </p:tav>
                                        <p:tav tm="100000">
                                          <p:val>
                                            <p:strVal val="#ppt_x"/>
                                          </p:val>
                                        </p:tav>
                                      </p:tavLst>
                                    </p:anim>
                                    <p:anim calcmode="lin" valueType="num">
                                      <p:cBhvr additive="base">
                                        <p:cTn id="18" dur="500" fill="hold"/>
                                        <p:tgtEl>
                                          <p:spTgt spid="50"/>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7"/>
                                        </p:tgtEl>
                                        <p:attrNameLst>
                                          <p:attrName>style.visibility</p:attrName>
                                        </p:attrNameLst>
                                      </p:cBhvr>
                                      <p:to>
                                        <p:strVal val="visible"/>
                                      </p:to>
                                    </p:set>
                                    <p:anim calcmode="lin" valueType="num">
                                      <p:cBhvr additive="base">
                                        <p:cTn id="21" dur="500" fill="hold"/>
                                        <p:tgtEl>
                                          <p:spTgt spid="47"/>
                                        </p:tgtEl>
                                        <p:attrNameLst>
                                          <p:attrName>ppt_x</p:attrName>
                                        </p:attrNameLst>
                                      </p:cBhvr>
                                      <p:tavLst>
                                        <p:tav tm="0">
                                          <p:val>
                                            <p:strVal val="#ppt_x"/>
                                          </p:val>
                                        </p:tav>
                                        <p:tav tm="100000">
                                          <p:val>
                                            <p:strVal val="#ppt_x"/>
                                          </p:val>
                                        </p:tav>
                                      </p:tavLst>
                                    </p:anim>
                                    <p:anim calcmode="lin" valueType="num">
                                      <p:cBhvr additive="base">
                                        <p:cTn id="22" dur="500" fill="hold"/>
                                        <p:tgtEl>
                                          <p:spTgt spid="47"/>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51"/>
                                        </p:tgtEl>
                                        <p:attrNameLst>
                                          <p:attrName>style.visibility</p:attrName>
                                        </p:attrNameLst>
                                      </p:cBhvr>
                                      <p:to>
                                        <p:strVal val="visible"/>
                                      </p:to>
                                    </p:set>
                                    <p:anim calcmode="lin" valueType="num">
                                      <p:cBhvr additive="base">
                                        <p:cTn id="25" dur="500" fill="hold"/>
                                        <p:tgtEl>
                                          <p:spTgt spid="51"/>
                                        </p:tgtEl>
                                        <p:attrNameLst>
                                          <p:attrName>ppt_x</p:attrName>
                                        </p:attrNameLst>
                                      </p:cBhvr>
                                      <p:tavLst>
                                        <p:tav tm="0">
                                          <p:val>
                                            <p:strVal val="#ppt_x"/>
                                          </p:val>
                                        </p:tav>
                                        <p:tav tm="100000">
                                          <p:val>
                                            <p:strVal val="#ppt_x"/>
                                          </p:val>
                                        </p:tav>
                                      </p:tavLst>
                                    </p:anim>
                                    <p:anim calcmode="lin" valueType="num">
                                      <p:cBhvr additive="base">
                                        <p:cTn id="26"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53"/>
                                        </p:tgtEl>
                                        <p:attrNameLst>
                                          <p:attrName>style.visibility</p:attrName>
                                        </p:attrNameLst>
                                      </p:cBhvr>
                                      <p:to>
                                        <p:strVal val="visible"/>
                                      </p:to>
                                    </p:set>
                                    <p:anim calcmode="lin" valueType="num">
                                      <p:cBhvr additive="base">
                                        <p:cTn id="31" dur="500" fill="hold"/>
                                        <p:tgtEl>
                                          <p:spTgt spid="53"/>
                                        </p:tgtEl>
                                        <p:attrNameLst>
                                          <p:attrName>ppt_x</p:attrName>
                                        </p:attrNameLst>
                                      </p:cBhvr>
                                      <p:tavLst>
                                        <p:tav tm="0">
                                          <p:val>
                                            <p:strVal val="#ppt_x"/>
                                          </p:val>
                                        </p:tav>
                                        <p:tav tm="100000">
                                          <p:val>
                                            <p:strVal val="#ppt_x"/>
                                          </p:val>
                                        </p:tav>
                                      </p:tavLst>
                                    </p:anim>
                                    <p:anim calcmode="lin" valueType="num">
                                      <p:cBhvr additive="base">
                                        <p:cTn id="32" dur="500" fill="hold"/>
                                        <p:tgtEl>
                                          <p:spTgt spid="5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additive="base">
                                        <p:cTn id="35" dur="500" fill="hold"/>
                                        <p:tgtEl>
                                          <p:spTgt spid="52"/>
                                        </p:tgtEl>
                                        <p:attrNameLst>
                                          <p:attrName>ppt_x</p:attrName>
                                        </p:attrNameLst>
                                      </p:cBhvr>
                                      <p:tavLst>
                                        <p:tav tm="0">
                                          <p:val>
                                            <p:strVal val="#ppt_x"/>
                                          </p:val>
                                        </p:tav>
                                        <p:tav tm="100000">
                                          <p:val>
                                            <p:strVal val="#ppt_x"/>
                                          </p:val>
                                        </p:tav>
                                      </p:tavLst>
                                    </p:anim>
                                    <p:anim calcmode="lin" valueType="num">
                                      <p:cBhvr additive="base">
                                        <p:cTn id="36" dur="500" fill="hold"/>
                                        <p:tgtEl>
                                          <p:spTgt spid="52"/>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4"/>
                                        </p:tgtEl>
                                        <p:attrNameLst>
                                          <p:attrName>style.visibility</p:attrName>
                                        </p:attrNameLst>
                                      </p:cBhvr>
                                      <p:to>
                                        <p:strVal val="visible"/>
                                      </p:to>
                                    </p:set>
                                    <p:anim calcmode="lin" valueType="num">
                                      <p:cBhvr additive="base">
                                        <p:cTn id="39" dur="500" fill="hold"/>
                                        <p:tgtEl>
                                          <p:spTgt spid="44"/>
                                        </p:tgtEl>
                                        <p:attrNameLst>
                                          <p:attrName>ppt_x</p:attrName>
                                        </p:attrNameLst>
                                      </p:cBhvr>
                                      <p:tavLst>
                                        <p:tav tm="0">
                                          <p:val>
                                            <p:strVal val="#ppt_x"/>
                                          </p:val>
                                        </p:tav>
                                        <p:tav tm="100000">
                                          <p:val>
                                            <p:strVal val="#ppt_x"/>
                                          </p:val>
                                        </p:tav>
                                      </p:tavLst>
                                    </p:anim>
                                    <p:anim calcmode="lin" valueType="num">
                                      <p:cBhvr additive="base">
                                        <p:cTn id="40"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 calcmode="lin" valueType="num">
                                      <p:cBhvr additive="base">
                                        <p:cTn id="49" dur="500" fill="hold"/>
                                        <p:tgtEl>
                                          <p:spTgt spid="54"/>
                                        </p:tgtEl>
                                        <p:attrNameLst>
                                          <p:attrName>ppt_x</p:attrName>
                                        </p:attrNameLst>
                                      </p:cBhvr>
                                      <p:tavLst>
                                        <p:tav tm="0">
                                          <p:val>
                                            <p:strVal val="#ppt_x"/>
                                          </p:val>
                                        </p:tav>
                                        <p:tav tm="100000">
                                          <p:val>
                                            <p:strVal val="#ppt_x"/>
                                          </p:val>
                                        </p:tav>
                                      </p:tavLst>
                                    </p:anim>
                                    <p:anim calcmode="lin" valueType="num">
                                      <p:cBhvr additive="base">
                                        <p:cTn id="50" dur="500" fill="hold"/>
                                        <p:tgtEl>
                                          <p:spTgt spid="54"/>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56"/>
                                        </p:tgtEl>
                                        <p:attrNameLst>
                                          <p:attrName>style.visibility</p:attrName>
                                        </p:attrNameLst>
                                      </p:cBhvr>
                                      <p:to>
                                        <p:strVal val="visible"/>
                                      </p:to>
                                    </p:set>
                                    <p:anim calcmode="lin" valueType="num">
                                      <p:cBhvr additive="base">
                                        <p:cTn id="53" dur="500" fill="hold"/>
                                        <p:tgtEl>
                                          <p:spTgt spid="56"/>
                                        </p:tgtEl>
                                        <p:attrNameLst>
                                          <p:attrName>ppt_x</p:attrName>
                                        </p:attrNameLst>
                                      </p:cBhvr>
                                      <p:tavLst>
                                        <p:tav tm="0">
                                          <p:val>
                                            <p:strVal val="#ppt_x"/>
                                          </p:val>
                                        </p:tav>
                                        <p:tav tm="100000">
                                          <p:val>
                                            <p:strVal val="#ppt_x"/>
                                          </p:val>
                                        </p:tav>
                                      </p:tavLst>
                                    </p:anim>
                                    <p:anim calcmode="lin" valueType="num">
                                      <p:cBhvr additive="base">
                                        <p:cTn id="54"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P spid="50" grpId="0" animBg="1"/>
      <p:bldP spid="52" grpId="0" animBg="1"/>
      <p:bldP spid="54"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1134"/>
        <p:cNvGrpSpPr/>
        <p:nvPr/>
      </p:nvGrpSpPr>
      <p:grpSpPr>
        <a:xfrm>
          <a:off x="0" y="0"/>
          <a:ext cx="0" cy="0"/>
          <a:chOff x="0" y="0"/>
          <a:chExt cx="0" cy="0"/>
        </a:xfrm>
      </p:grpSpPr>
      <p:grpSp>
        <p:nvGrpSpPr>
          <p:cNvPr id="4" name="Google Shape;124;p3">
            <a:extLst>
              <a:ext uri="{FF2B5EF4-FFF2-40B4-BE49-F238E27FC236}">
                <a16:creationId xmlns:a16="http://schemas.microsoft.com/office/drawing/2014/main" id="{2E4A28E4-A943-352D-0911-3E31F8A48E44}"/>
              </a:ext>
            </a:extLst>
          </p:cNvPr>
          <p:cNvGrpSpPr/>
          <p:nvPr/>
        </p:nvGrpSpPr>
        <p:grpSpPr>
          <a:xfrm>
            <a:off x="200945" y="367710"/>
            <a:ext cx="8742112" cy="4567289"/>
            <a:chOff x="244450" y="272744"/>
            <a:chExt cx="9144081" cy="4567289"/>
          </a:xfrm>
        </p:grpSpPr>
        <p:sp>
          <p:nvSpPr>
            <p:cNvPr id="5" name="Google Shape;125;p3">
              <a:extLst>
                <a:ext uri="{FF2B5EF4-FFF2-40B4-BE49-F238E27FC236}">
                  <a16:creationId xmlns:a16="http://schemas.microsoft.com/office/drawing/2014/main" id="{4447587B-3C92-FA97-4914-BC6940C24B25}"/>
                </a:ext>
              </a:extLst>
            </p:cNvPr>
            <p:cNvSpPr/>
            <p:nvPr/>
          </p:nvSpPr>
          <p:spPr>
            <a:xfrm flipH="1">
              <a:off x="244450" y="1449339"/>
              <a:ext cx="9144081" cy="3390694"/>
            </a:xfrm>
            <a:custGeom>
              <a:avLst/>
              <a:gdLst/>
              <a:ahLst/>
              <a:cxnLst/>
              <a:rect l="l" t="t" r="r" b="b"/>
              <a:pathLst>
                <a:path w="114879" h="42598" extrusionOk="0">
                  <a:moveTo>
                    <a:pt x="61209" y="12852"/>
                  </a:moveTo>
                  <a:cubicBezTo>
                    <a:pt x="61220" y="12863"/>
                    <a:pt x="61220" y="12870"/>
                    <a:pt x="61218" y="12870"/>
                  </a:cubicBezTo>
                  <a:cubicBezTo>
                    <a:pt x="61215" y="12870"/>
                    <a:pt x="61211" y="12865"/>
                    <a:pt x="61209" y="12852"/>
                  </a:cubicBezTo>
                  <a:close/>
                  <a:moveTo>
                    <a:pt x="45649" y="0"/>
                  </a:moveTo>
                  <a:cubicBezTo>
                    <a:pt x="45299" y="0"/>
                    <a:pt x="45128" y="308"/>
                    <a:pt x="45128" y="308"/>
                  </a:cubicBezTo>
                  <a:cubicBezTo>
                    <a:pt x="45128" y="308"/>
                    <a:pt x="44551" y="87"/>
                    <a:pt x="44093" y="87"/>
                  </a:cubicBezTo>
                  <a:cubicBezTo>
                    <a:pt x="43677" y="87"/>
                    <a:pt x="43359" y="269"/>
                    <a:pt x="43656" y="963"/>
                  </a:cubicBezTo>
                  <a:cubicBezTo>
                    <a:pt x="43508" y="938"/>
                    <a:pt x="43382" y="926"/>
                    <a:pt x="43275" y="926"/>
                  </a:cubicBezTo>
                  <a:cubicBezTo>
                    <a:pt x="42262" y="926"/>
                    <a:pt x="42996" y="1983"/>
                    <a:pt x="43273" y="2489"/>
                  </a:cubicBezTo>
                  <a:cubicBezTo>
                    <a:pt x="42634" y="2588"/>
                    <a:pt x="41209" y="2739"/>
                    <a:pt x="42203" y="3627"/>
                  </a:cubicBezTo>
                  <a:cubicBezTo>
                    <a:pt x="42150" y="3657"/>
                    <a:pt x="42099" y="3669"/>
                    <a:pt x="42048" y="3669"/>
                  </a:cubicBezTo>
                  <a:cubicBezTo>
                    <a:pt x="41824" y="3669"/>
                    <a:pt x="41588" y="3437"/>
                    <a:pt x="41076" y="3437"/>
                  </a:cubicBezTo>
                  <a:cubicBezTo>
                    <a:pt x="40983" y="3437"/>
                    <a:pt x="40881" y="3444"/>
                    <a:pt x="40768" y="3463"/>
                  </a:cubicBezTo>
                  <a:cubicBezTo>
                    <a:pt x="41165" y="2902"/>
                    <a:pt x="40812" y="2756"/>
                    <a:pt x="40338" y="2756"/>
                  </a:cubicBezTo>
                  <a:cubicBezTo>
                    <a:pt x="39826" y="2756"/>
                    <a:pt x="39172" y="2927"/>
                    <a:pt x="39172" y="2927"/>
                  </a:cubicBezTo>
                  <a:cubicBezTo>
                    <a:pt x="39172" y="2927"/>
                    <a:pt x="38480" y="1848"/>
                    <a:pt x="37749" y="1848"/>
                  </a:cubicBezTo>
                  <a:cubicBezTo>
                    <a:pt x="37447" y="1848"/>
                    <a:pt x="37139" y="2031"/>
                    <a:pt x="36869" y="2551"/>
                  </a:cubicBezTo>
                  <a:cubicBezTo>
                    <a:pt x="36683" y="2416"/>
                    <a:pt x="36479" y="2358"/>
                    <a:pt x="36287" y="2358"/>
                  </a:cubicBezTo>
                  <a:cubicBezTo>
                    <a:pt x="35648" y="2358"/>
                    <a:pt x="35132" y="2994"/>
                    <a:pt x="35790" y="3556"/>
                  </a:cubicBezTo>
                  <a:cubicBezTo>
                    <a:pt x="35297" y="3570"/>
                    <a:pt x="33318" y="3977"/>
                    <a:pt x="34785" y="4417"/>
                  </a:cubicBezTo>
                  <a:cubicBezTo>
                    <a:pt x="34748" y="4415"/>
                    <a:pt x="34711" y="4414"/>
                    <a:pt x="34676" y="4414"/>
                  </a:cubicBezTo>
                  <a:cubicBezTo>
                    <a:pt x="33447" y="4414"/>
                    <a:pt x="33958" y="5625"/>
                    <a:pt x="34723" y="6003"/>
                  </a:cubicBezTo>
                  <a:cubicBezTo>
                    <a:pt x="34718" y="6003"/>
                    <a:pt x="34712" y="6003"/>
                    <a:pt x="34707" y="6003"/>
                  </a:cubicBezTo>
                  <a:cubicBezTo>
                    <a:pt x="34092" y="6003"/>
                    <a:pt x="32188" y="6241"/>
                    <a:pt x="32817" y="7166"/>
                  </a:cubicBezTo>
                  <a:cubicBezTo>
                    <a:pt x="32450" y="7252"/>
                    <a:pt x="30143" y="7619"/>
                    <a:pt x="31428" y="8236"/>
                  </a:cubicBezTo>
                  <a:cubicBezTo>
                    <a:pt x="31396" y="8232"/>
                    <a:pt x="31362" y="8230"/>
                    <a:pt x="31327" y="8230"/>
                  </a:cubicBezTo>
                  <a:cubicBezTo>
                    <a:pt x="30669" y="8230"/>
                    <a:pt x="29554" y="8979"/>
                    <a:pt x="30526" y="9321"/>
                  </a:cubicBezTo>
                  <a:cubicBezTo>
                    <a:pt x="30119" y="9421"/>
                    <a:pt x="30111" y="9640"/>
                    <a:pt x="29946" y="9922"/>
                  </a:cubicBezTo>
                  <a:cubicBezTo>
                    <a:pt x="30223" y="9946"/>
                    <a:pt x="30496" y="10087"/>
                    <a:pt x="30787" y="10087"/>
                  </a:cubicBezTo>
                  <a:cubicBezTo>
                    <a:pt x="30821" y="10087"/>
                    <a:pt x="30856" y="10085"/>
                    <a:pt x="30891" y="10081"/>
                  </a:cubicBezTo>
                  <a:lnTo>
                    <a:pt x="30891" y="10081"/>
                  </a:lnTo>
                  <a:cubicBezTo>
                    <a:pt x="30390" y="10475"/>
                    <a:pt x="30421" y="11096"/>
                    <a:pt x="30984" y="11351"/>
                  </a:cubicBezTo>
                  <a:cubicBezTo>
                    <a:pt x="30597" y="11501"/>
                    <a:pt x="30642" y="12068"/>
                    <a:pt x="30678" y="12098"/>
                  </a:cubicBezTo>
                  <a:cubicBezTo>
                    <a:pt x="30547" y="12062"/>
                    <a:pt x="30412" y="12042"/>
                    <a:pt x="30279" y="12042"/>
                  </a:cubicBezTo>
                  <a:cubicBezTo>
                    <a:pt x="29924" y="12042"/>
                    <a:pt x="29586" y="12181"/>
                    <a:pt x="29395" y="12499"/>
                  </a:cubicBezTo>
                  <a:cubicBezTo>
                    <a:pt x="29247" y="12368"/>
                    <a:pt x="29104" y="12308"/>
                    <a:pt x="28971" y="12308"/>
                  </a:cubicBezTo>
                  <a:cubicBezTo>
                    <a:pt x="28716" y="12308"/>
                    <a:pt x="28495" y="12527"/>
                    <a:pt x="28330" y="12889"/>
                  </a:cubicBezTo>
                  <a:cubicBezTo>
                    <a:pt x="28387" y="12399"/>
                    <a:pt x="28198" y="11977"/>
                    <a:pt x="27800" y="11977"/>
                  </a:cubicBezTo>
                  <a:cubicBezTo>
                    <a:pt x="27709" y="11977"/>
                    <a:pt x="27607" y="11999"/>
                    <a:pt x="27494" y="12049"/>
                  </a:cubicBezTo>
                  <a:cubicBezTo>
                    <a:pt x="27434" y="11712"/>
                    <a:pt x="27093" y="11440"/>
                    <a:pt x="26833" y="11440"/>
                  </a:cubicBezTo>
                  <a:cubicBezTo>
                    <a:pt x="26682" y="11440"/>
                    <a:pt x="26559" y="11531"/>
                    <a:pt x="26534" y="11755"/>
                  </a:cubicBezTo>
                  <a:cubicBezTo>
                    <a:pt x="26502" y="11751"/>
                    <a:pt x="26470" y="11749"/>
                    <a:pt x="26438" y="11749"/>
                  </a:cubicBezTo>
                  <a:cubicBezTo>
                    <a:pt x="25756" y="11749"/>
                    <a:pt x="25212" y="12646"/>
                    <a:pt x="26086" y="12912"/>
                  </a:cubicBezTo>
                  <a:cubicBezTo>
                    <a:pt x="25507" y="13286"/>
                    <a:pt x="24991" y="13880"/>
                    <a:pt x="24872" y="14565"/>
                  </a:cubicBezTo>
                  <a:cubicBezTo>
                    <a:pt x="24553" y="14731"/>
                    <a:pt x="24228" y="14952"/>
                    <a:pt x="23897" y="15105"/>
                  </a:cubicBezTo>
                  <a:cubicBezTo>
                    <a:pt x="24219" y="14636"/>
                    <a:pt x="23985" y="14188"/>
                    <a:pt x="23541" y="14188"/>
                  </a:cubicBezTo>
                  <a:cubicBezTo>
                    <a:pt x="23438" y="14188"/>
                    <a:pt x="23325" y="14212"/>
                    <a:pt x="23205" y="14265"/>
                  </a:cubicBezTo>
                  <a:cubicBezTo>
                    <a:pt x="22978" y="13868"/>
                    <a:pt x="22570" y="13648"/>
                    <a:pt x="22120" y="13648"/>
                  </a:cubicBezTo>
                  <a:cubicBezTo>
                    <a:pt x="22103" y="13648"/>
                    <a:pt x="22086" y="13649"/>
                    <a:pt x="22069" y="13649"/>
                  </a:cubicBezTo>
                  <a:cubicBezTo>
                    <a:pt x="22429" y="13041"/>
                    <a:pt x="22343" y="12496"/>
                    <a:pt x="21727" y="12496"/>
                  </a:cubicBezTo>
                  <a:cubicBezTo>
                    <a:pt x="21606" y="12496"/>
                    <a:pt x="21465" y="12517"/>
                    <a:pt x="21304" y="12562"/>
                  </a:cubicBezTo>
                  <a:cubicBezTo>
                    <a:pt x="21406" y="12094"/>
                    <a:pt x="21500" y="11366"/>
                    <a:pt x="21024" y="11366"/>
                  </a:cubicBezTo>
                  <a:cubicBezTo>
                    <a:pt x="20940" y="11366"/>
                    <a:pt x="20839" y="11388"/>
                    <a:pt x="20717" y="11439"/>
                  </a:cubicBezTo>
                  <a:cubicBezTo>
                    <a:pt x="21052" y="10881"/>
                    <a:pt x="21230" y="9814"/>
                    <a:pt x="20411" y="9814"/>
                  </a:cubicBezTo>
                  <a:cubicBezTo>
                    <a:pt x="20358" y="9814"/>
                    <a:pt x="20301" y="9819"/>
                    <a:pt x="20239" y="9828"/>
                  </a:cubicBezTo>
                  <a:cubicBezTo>
                    <a:pt x="20364" y="9189"/>
                    <a:pt x="20101" y="8676"/>
                    <a:pt x="19458" y="8676"/>
                  </a:cubicBezTo>
                  <a:cubicBezTo>
                    <a:pt x="19414" y="8676"/>
                    <a:pt x="19369" y="8678"/>
                    <a:pt x="19321" y="8683"/>
                  </a:cubicBezTo>
                  <a:cubicBezTo>
                    <a:pt x="19488" y="8164"/>
                    <a:pt x="19213" y="7414"/>
                    <a:pt x="18657" y="7414"/>
                  </a:cubicBezTo>
                  <a:cubicBezTo>
                    <a:pt x="18597" y="7414"/>
                    <a:pt x="18534" y="7422"/>
                    <a:pt x="18468" y="7441"/>
                  </a:cubicBezTo>
                  <a:cubicBezTo>
                    <a:pt x="18361" y="7209"/>
                    <a:pt x="18208" y="7114"/>
                    <a:pt x="18051" y="7114"/>
                  </a:cubicBezTo>
                  <a:cubicBezTo>
                    <a:pt x="17735" y="7114"/>
                    <a:pt x="17402" y="7498"/>
                    <a:pt x="17393" y="7917"/>
                  </a:cubicBezTo>
                  <a:cubicBezTo>
                    <a:pt x="17302" y="7904"/>
                    <a:pt x="17213" y="7898"/>
                    <a:pt x="17127" y="7898"/>
                  </a:cubicBezTo>
                  <a:cubicBezTo>
                    <a:pt x="16467" y="7898"/>
                    <a:pt x="15983" y="8275"/>
                    <a:pt x="15939" y="8989"/>
                  </a:cubicBezTo>
                  <a:cubicBezTo>
                    <a:pt x="15737" y="8914"/>
                    <a:pt x="15498" y="8871"/>
                    <a:pt x="15258" y="8871"/>
                  </a:cubicBezTo>
                  <a:cubicBezTo>
                    <a:pt x="14708" y="8871"/>
                    <a:pt x="14156" y="9097"/>
                    <a:pt x="14060" y="9679"/>
                  </a:cubicBezTo>
                  <a:lnTo>
                    <a:pt x="14060" y="9679"/>
                  </a:lnTo>
                  <a:cubicBezTo>
                    <a:pt x="14065" y="9647"/>
                    <a:pt x="14092" y="9381"/>
                    <a:pt x="14114" y="9319"/>
                  </a:cubicBezTo>
                  <a:cubicBezTo>
                    <a:pt x="13963" y="9246"/>
                    <a:pt x="13838" y="9215"/>
                    <a:pt x="13732" y="9215"/>
                  </a:cubicBezTo>
                  <a:cubicBezTo>
                    <a:pt x="13217" y="9215"/>
                    <a:pt x="13152" y="9949"/>
                    <a:pt x="12675" y="10149"/>
                  </a:cubicBezTo>
                  <a:cubicBezTo>
                    <a:pt x="12506" y="10220"/>
                    <a:pt x="12304" y="10242"/>
                    <a:pt x="12081" y="10242"/>
                  </a:cubicBezTo>
                  <a:cubicBezTo>
                    <a:pt x="11712" y="10242"/>
                    <a:pt x="11287" y="10181"/>
                    <a:pt x="10868" y="10181"/>
                  </a:cubicBezTo>
                  <a:cubicBezTo>
                    <a:pt x="10543" y="10181"/>
                    <a:pt x="10222" y="10217"/>
                    <a:pt x="9933" y="10347"/>
                  </a:cubicBezTo>
                  <a:cubicBezTo>
                    <a:pt x="9874" y="9843"/>
                    <a:pt x="9501" y="9269"/>
                    <a:pt x="9003" y="9269"/>
                  </a:cubicBezTo>
                  <a:cubicBezTo>
                    <a:pt x="8937" y="9269"/>
                    <a:pt x="8869" y="9279"/>
                    <a:pt x="8799" y="9301"/>
                  </a:cubicBezTo>
                  <a:cubicBezTo>
                    <a:pt x="8553" y="8823"/>
                    <a:pt x="8098" y="8307"/>
                    <a:pt x="7568" y="8246"/>
                  </a:cubicBezTo>
                  <a:lnTo>
                    <a:pt x="7568" y="8246"/>
                  </a:lnTo>
                  <a:cubicBezTo>
                    <a:pt x="7574" y="8351"/>
                    <a:pt x="7564" y="8481"/>
                    <a:pt x="7561" y="8591"/>
                  </a:cubicBezTo>
                  <a:cubicBezTo>
                    <a:pt x="7364" y="8190"/>
                    <a:pt x="6747" y="7803"/>
                    <a:pt x="6309" y="7803"/>
                  </a:cubicBezTo>
                  <a:cubicBezTo>
                    <a:pt x="6000" y="7803"/>
                    <a:pt x="5781" y="7997"/>
                    <a:pt x="5864" y="8517"/>
                  </a:cubicBezTo>
                  <a:cubicBezTo>
                    <a:pt x="5787" y="8486"/>
                    <a:pt x="5728" y="8386"/>
                    <a:pt x="5648" y="8378"/>
                  </a:cubicBezTo>
                  <a:cubicBezTo>
                    <a:pt x="5348" y="8646"/>
                    <a:pt x="5273" y="8990"/>
                    <a:pt x="5491" y="9287"/>
                  </a:cubicBezTo>
                  <a:cubicBezTo>
                    <a:pt x="4775" y="9440"/>
                    <a:pt x="4277" y="10074"/>
                    <a:pt x="4955" y="10593"/>
                  </a:cubicBezTo>
                  <a:cubicBezTo>
                    <a:pt x="4858" y="10570"/>
                    <a:pt x="4767" y="10559"/>
                    <a:pt x="4683" y="10559"/>
                  </a:cubicBezTo>
                  <a:cubicBezTo>
                    <a:pt x="4212" y="10559"/>
                    <a:pt x="3969" y="10903"/>
                    <a:pt x="4192" y="11429"/>
                  </a:cubicBezTo>
                  <a:cubicBezTo>
                    <a:pt x="3452" y="11639"/>
                    <a:pt x="2348" y="11318"/>
                    <a:pt x="2509" y="12504"/>
                  </a:cubicBezTo>
                  <a:cubicBezTo>
                    <a:pt x="2277" y="12428"/>
                    <a:pt x="1863" y="12325"/>
                    <a:pt x="1512" y="12325"/>
                  </a:cubicBezTo>
                  <a:cubicBezTo>
                    <a:pt x="1137" y="12325"/>
                    <a:pt x="833" y="12443"/>
                    <a:pt x="899" y="12840"/>
                  </a:cubicBezTo>
                  <a:lnTo>
                    <a:pt x="899" y="12840"/>
                  </a:lnTo>
                  <a:cubicBezTo>
                    <a:pt x="739" y="12676"/>
                    <a:pt x="568" y="12592"/>
                    <a:pt x="395" y="12592"/>
                  </a:cubicBezTo>
                  <a:cubicBezTo>
                    <a:pt x="263" y="12592"/>
                    <a:pt x="130" y="12641"/>
                    <a:pt x="0" y="12743"/>
                  </a:cubicBezTo>
                  <a:lnTo>
                    <a:pt x="0" y="42597"/>
                  </a:lnTo>
                  <a:lnTo>
                    <a:pt x="114878" y="42597"/>
                  </a:lnTo>
                  <a:lnTo>
                    <a:pt x="114878" y="3572"/>
                  </a:lnTo>
                  <a:cubicBezTo>
                    <a:pt x="114313" y="3138"/>
                    <a:pt x="113920" y="2548"/>
                    <a:pt x="113197" y="2362"/>
                  </a:cubicBezTo>
                  <a:cubicBezTo>
                    <a:pt x="113106" y="2339"/>
                    <a:pt x="113021" y="2329"/>
                    <a:pt x="112941" y="2329"/>
                  </a:cubicBezTo>
                  <a:cubicBezTo>
                    <a:pt x="112443" y="2329"/>
                    <a:pt x="112143" y="2722"/>
                    <a:pt x="111852" y="2722"/>
                  </a:cubicBezTo>
                  <a:cubicBezTo>
                    <a:pt x="111843" y="2722"/>
                    <a:pt x="111835" y="2722"/>
                    <a:pt x="111827" y="2721"/>
                  </a:cubicBezTo>
                  <a:cubicBezTo>
                    <a:pt x="111287" y="2680"/>
                    <a:pt x="110610" y="1789"/>
                    <a:pt x="109996" y="1789"/>
                  </a:cubicBezTo>
                  <a:cubicBezTo>
                    <a:pt x="109782" y="1789"/>
                    <a:pt x="109576" y="1897"/>
                    <a:pt x="109386" y="2188"/>
                  </a:cubicBezTo>
                  <a:cubicBezTo>
                    <a:pt x="109022" y="1790"/>
                    <a:pt x="108487" y="1418"/>
                    <a:pt x="107964" y="1418"/>
                  </a:cubicBezTo>
                  <a:cubicBezTo>
                    <a:pt x="107777" y="1418"/>
                    <a:pt x="107592" y="1466"/>
                    <a:pt x="107416" y="1577"/>
                  </a:cubicBezTo>
                  <a:cubicBezTo>
                    <a:pt x="107229" y="1166"/>
                    <a:pt x="106977" y="492"/>
                    <a:pt x="106557" y="263"/>
                  </a:cubicBezTo>
                  <a:cubicBezTo>
                    <a:pt x="106389" y="170"/>
                    <a:pt x="106264" y="137"/>
                    <a:pt x="106160" y="137"/>
                  </a:cubicBezTo>
                  <a:cubicBezTo>
                    <a:pt x="105920" y="137"/>
                    <a:pt x="105793" y="311"/>
                    <a:pt x="105501" y="311"/>
                  </a:cubicBezTo>
                  <a:cubicBezTo>
                    <a:pt x="105479" y="311"/>
                    <a:pt x="105455" y="310"/>
                    <a:pt x="105430" y="308"/>
                  </a:cubicBezTo>
                  <a:cubicBezTo>
                    <a:pt x="105149" y="282"/>
                    <a:pt x="104600" y="69"/>
                    <a:pt x="104220" y="69"/>
                  </a:cubicBezTo>
                  <a:cubicBezTo>
                    <a:pt x="103863" y="69"/>
                    <a:pt x="103656" y="256"/>
                    <a:pt x="103958" y="963"/>
                  </a:cubicBezTo>
                  <a:cubicBezTo>
                    <a:pt x="103810" y="938"/>
                    <a:pt x="103684" y="926"/>
                    <a:pt x="103577" y="926"/>
                  </a:cubicBezTo>
                  <a:cubicBezTo>
                    <a:pt x="102563" y="926"/>
                    <a:pt x="103297" y="1983"/>
                    <a:pt x="103574" y="2489"/>
                  </a:cubicBezTo>
                  <a:cubicBezTo>
                    <a:pt x="102936" y="2588"/>
                    <a:pt x="101510" y="2739"/>
                    <a:pt x="102504" y="3627"/>
                  </a:cubicBezTo>
                  <a:cubicBezTo>
                    <a:pt x="102451" y="3657"/>
                    <a:pt x="102400" y="3669"/>
                    <a:pt x="102349" y="3669"/>
                  </a:cubicBezTo>
                  <a:cubicBezTo>
                    <a:pt x="102126" y="3669"/>
                    <a:pt x="101890" y="3437"/>
                    <a:pt x="101378" y="3437"/>
                  </a:cubicBezTo>
                  <a:cubicBezTo>
                    <a:pt x="101285" y="3437"/>
                    <a:pt x="101183" y="3444"/>
                    <a:pt x="101070" y="3463"/>
                  </a:cubicBezTo>
                  <a:cubicBezTo>
                    <a:pt x="101896" y="2296"/>
                    <a:pt x="100126" y="2615"/>
                    <a:pt x="99687" y="2506"/>
                  </a:cubicBezTo>
                  <a:cubicBezTo>
                    <a:pt x="99287" y="2406"/>
                    <a:pt x="98437" y="1776"/>
                    <a:pt x="97832" y="1776"/>
                  </a:cubicBezTo>
                  <a:cubicBezTo>
                    <a:pt x="97498" y="1776"/>
                    <a:pt x="97238" y="1969"/>
                    <a:pt x="97172" y="2551"/>
                  </a:cubicBezTo>
                  <a:cubicBezTo>
                    <a:pt x="96985" y="2416"/>
                    <a:pt x="96781" y="2358"/>
                    <a:pt x="96589" y="2358"/>
                  </a:cubicBezTo>
                  <a:cubicBezTo>
                    <a:pt x="95950" y="2358"/>
                    <a:pt x="95435" y="2994"/>
                    <a:pt x="96093" y="3556"/>
                  </a:cubicBezTo>
                  <a:cubicBezTo>
                    <a:pt x="95599" y="3570"/>
                    <a:pt x="93620" y="3976"/>
                    <a:pt x="95087" y="4417"/>
                  </a:cubicBezTo>
                  <a:cubicBezTo>
                    <a:pt x="95050" y="4415"/>
                    <a:pt x="95014" y="4414"/>
                    <a:pt x="94979" y="4414"/>
                  </a:cubicBezTo>
                  <a:cubicBezTo>
                    <a:pt x="93749" y="4414"/>
                    <a:pt x="94260" y="5625"/>
                    <a:pt x="95025" y="6003"/>
                  </a:cubicBezTo>
                  <a:cubicBezTo>
                    <a:pt x="95020" y="6003"/>
                    <a:pt x="95014" y="6003"/>
                    <a:pt x="95009" y="6003"/>
                  </a:cubicBezTo>
                  <a:cubicBezTo>
                    <a:pt x="94393" y="6003"/>
                    <a:pt x="92490" y="6241"/>
                    <a:pt x="93120" y="7166"/>
                  </a:cubicBezTo>
                  <a:cubicBezTo>
                    <a:pt x="92751" y="7252"/>
                    <a:pt x="90446" y="7619"/>
                    <a:pt x="91729" y="8236"/>
                  </a:cubicBezTo>
                  <a:cubicBezTo>
                    <a:pt x="91697" y="8232"/>
                    <a:pt x="91663" y="8230"/>
                    <a:pt x="91628" y="8230"/>
                  </a:cubicBezTo>
                  <a:cubicBezTo>
                    <a:pt x="90970" y="8230"/>
                    <a:pt x="89857" y="8979"/>
                    <a:pt x="90827" y="9321"/>
                  </a:cubicBezTo>
                  <a:cubicBezTo>
                    <a:pt x="90422" y="9421"/>
                    <a:pt x="90413" y="9640"/>
                    <a:pt x="90249" y="9922"/>
                  </a:cubicBezTo>
                  <a:cubicBezTo>
                    <a:pt x="90524" y="9946"/>
                    <a:pt x="90798" y="10087"/>
                    <a:pt x="91089" y="10087"/>
                  </a:cubicBezTo>
                  <a:cubicBezTo>
                    <a:pt x="91123" y="10087"/>
                    <a:pt x="91158" y="10085"/>
                    <a:pt x="91193" y="10081"/>
                  </a:cubicBezTo>
                  <a:lnTo>
                    <a:pt x="91193" y="10081"/>
                  </a:lnTo>
                  <a:cubicBezTo>
                    <a:pt x="90691" y="10475"/>
                    <a:pt x="90722" y="11096"/>
                    <a:pt x="91286" y="11351"/>
                  </a:cubicBezTo>
                  <a:cubicBezTo>
                    <a:pt x="90898" y="11501"/>
                    <a:pt x="90939" y="11705"/>
                    <a:pt x="90767" y="11985"/>
                  </a:cubicBezTo>
                  <a:cubicBezTo>
                    <a:pt x="90823" y="12009"/>
                    <a:pt x="90945" y="12068"/>
                    <a:pt x="90980" y="12098"/>
                  </a:cubicBezTo>
                  <a:cubicBezTo>
                    <a:pt x="90849" y="12062"/>
                    <a:pt x="90714" y="12042"/>
                    <a:pt x="90582" y="12042"/>
                  </a:cubicBezTo>
                  <a:cubicBezTo>
                    <a:pt x="90356" y="12042"/>
                    <a:pt x="90139" y="12098"/>
                    <a:pt x="89960" y="12220"/>
                  </a:cubicBezTo>
                  <a:lnTo>
                    <a:pt x="89960" y="12220"/>
                  </a:lnTo>
                  <a:cubicBezTo>
                    <a:pt x="89957" y="12219"/>
                    <a:pt x="89953" y="12219"/>
                    <a:pt x="89949" y="12219"/>
                  </a:cubicBezTo>
                  <a:cubicBezTo>
                    <a:pt x="89422" y="12219"/>
                    <a:pt x="89052" y="12632"/>
                    <a:pt x="88632" y="12889"/>
                  </a:cubicBezTo>
                  <a:cubicBezTo>
                    <a:pt x="88689" y="12399"/>
                    <a:pt x="88500" y="11977"/>
                    <a:pt x="88103" y="11977"/>
                  </a:cubicBezTo>
                  <a:cubicBezTo>
                    <a:pt x="88011" y="11977"/>
                    <a:pt x="87909" y="11999"/>
                    <a:pt x="87796" y="12049"/>
                  </a:cubicBezTo>
                  <a:cubicBezTo>
                    <a:pt x="87737" y="11712"/>
                    <a:pt x="87395" y="11440"/>
                    <a:pt x="87135" y="11440"/>
                  </a:cubicBezTo>
                  <a:cubicBezTo>
                    <a:pt x="86984" y="11440"/>
                    <a:pt x="86861" y="11531"/>
                    <a:pt x="86836" y="11755"/>
                  </a:cubicBezTo>
                  <a:cubicBezTo>
                    <a:pt x="86804" y="11751"/>
                    <a:pt x="86772" y="11749"/>
                    <a:pt x="86740" y="11749"/>
                  </a:cubicBezTo>
                  <a:cubicBezTo>
                    <a:pt x="86058" y="11749"/>
                    <a:pt x="85514" y="12646"/>
                    <a:pt x="86388" y="12912"/>
                  </a:cubicBezTo>
                  <a:cubicBezTo>
                    <a:pt x="85810" y="13286"/>
                    <a:pt x="85293" y="13880"/>
                    <a:pt x="85174" y="14565"/>
                  </a:cubicBezTo>
                  <a:cubicBezTo>
                    <a:pt x="84855" y="14731"/>
                    <a:pt x="84531" y="14952"/>
                    <a:pt x="84199" y="15105"/>
                  </a:cubicBezTo>
                  <a:lnTo>
                    <a:pt x="84199" y="15105"/>
                  </a:lnTo>
                  <a:cubicBezTo>
                    <a:pt x="84522" y="14636"/>
                    <a:pt x="84287" y="14188"/>
                    <a:pt x="83842" y="14188"/>
                  </a:cubicBezTo>
                  <a:cubicBezTo>
                    <a:pt x="83740" y="14188"/>
                    <a:pt x="83626" y="14212"/>
                    <a:pt x="83506" y="14265"/>
                  </a:cubicBezTo>
                  <a:cubicBezTo>
                    <a:pt x="83280" y="13868"/>
                    <a:pt x="82873" y="13648"/>
                    <a:pt x="82422" y="13648"/>
                  </a:cubicBezTo>
                  <a:cubicBezTo>
                    <a:pt x="82405" y="13648"/>
                    <a:pt x="82388" y="13649"/>
                    <a:pt x="82371" y="13649"/>
                  </a:cubicBezTo>
                  <a:cubicBezTo>
                    <a:pt x="82730" y="13041"/>
                    <a:pt x="82645" y="12496"/>
                    <a:pt x="82029" y="12496"/>
                  </a:cubicBezTo>
                  <a:cubicBezTo>
                    <a:pt x="81908" y="12496"/>
                    <a:pt x="81768" y="12517"/>
                    <a:pt x="81606" y="12562"/>
                  </a:cubicBezTo>
                  <a:cubicBezTo>
                    <a:pt x="81708" y="12094"/>
                    <a:pt x="81802" y="11366"/>
                    <a:pt x="81326" y="11366"/>
                  </a:cubicBezTo>
                  <a:cubicBezTo>
                    <a:pt x="81242" y="11366"/>
                    <a:pt x="81141" y="11388"/>
                    <a:pt x="81019" y="11439"/>
                  </a:cubicBezTo>
                  <a:cubicBezTo>
                    <a:pt x="81354" y="10881"/>
                    <a:pt x="81532" y="9814"/>
                    <a:pt x="80713" y="9814"/>
                  </a:cubicBezTo>
                  <a:cubicBezTo>
                    <a:pt x="80660" y="9814"/>
                    <a:pt x="80603" y="9819"/>
                    <a:pt x="80541" y="9828"/>
                  </a:cubicBezTo>
                  <a:cubicBezTo>
                    <a:pt x="80666" y="9189"/>
                    <a:pt x="80403" y="8676"/>
                    <a:pt x="79760" y="8676"/>
                  </a:cubicBezTo>
                  <a:cubicBezTo>
                    <a:pt x="79717" y="8676"/>
                    <a:pt x="79671" y="8678"/>
                    <a:pt x="79624" y="8683"/>
                  </a:cubicBezTo>
                  <a:cubicBezTo>
                    <a:pt x="79789" y="8163"/>
                    <a:pt x="79515" y="7414"/>
                    <a:pt x="78959" y="7414"/>
                  </a:cubicBezTo>
                  <a:cubicBezTo>
                    <a:pt x="78900" y="7414"/>
                    <a:pt x="78836" y="7422"/>
                    <a:pt x="78770" y="7441"/>
                  </a:cubicBezTo>
                  <a:cubicBezTo>
                    <a:pt x="78663" y="7209"/>
                    <a:pt x="78510" y="7114"/>
                    <a:pt x="78353" y="7114"/>
                  </a:cubicBezTo>
                  <a:cubicBezTo>
                    <a:pt x="78037" y="7114"/>
                    <a:pt x="77704" y="7498"/>
                    <a:pt x="77696" y="7917"/>
                  </a:cubicBezTo>
                  <a:cubicBezTo>
                    <a:pt x="77604" y="7904"/>
                    <a:pt x="77515" y="7898"/>
                    <a:pt x="77429" y="7898"/>
                  </a:cubicBezTo>
                  <a:cubicBezTo>
                    <a:pt x="76769" y="7898"/>
                    <a:pt x="76285" y="8275"/>
                    <a:pt x="76241" y="8989"/>
                  </a:cubicBezTo>
                  <a:cubicBezTo>
                    <a:pt x="76039" y="8914"/>
                    <a:pt x="75799" y="8871"/>
                    <a:pt x="75559" y="8871"/>
                  </a:cubicBezTo>
                  <a:cubicBezTo>
                    <a:pt x="75009" y="8871"/>
                    <a:pt x="74458" y="9097"/>
                    <a:pt x="74363" y="9679"/>
                  </a:cubicBezTo>
                  <a:lnTo>
                    <a:pt x="74363" y="9679"/>
                  </a:lnTo>
                  <a:cubicBezTo>
                    <a:pt x="74367" y="9648"/>
                    <a:pt x="74393" y="9381"/>
                    <a:pt x="74416" y="9319"/>
                  </a:cubicBezTo>
                  <a:cubicBezTo>
                    <a:pt x="74265" y="9246"/>
                    <a:pt x="74140" y="9215"/>
                    <a:pt x="74034" y="9215"/>
                  </a:cubicBezTo>
                  <a:cubicBezTo>
                    <a:pt x="73519" y="9215"/>
                    <a:pt x="73454" y="9949"/>
                    <a:pt x="72976" y="10149"/>
                  </a:cubicBezTo>
                  <a:cubicBezTo>
                    <a:pt x="72808" y="10219"/>
                    <a:pt x="72606" y="10241"/>
                    <a:pt x="72384" y="10241"/>
                  </a:cubicBezTo>
                  <a:cubicBezTo>
                    <a:pt x="72015" y="10241"/>
                    <a:pt x="71591" y="10180"/>
                    <a:pt x="71172" y="10180"/>
                  </a:cubicBezTo>
                  <a:cubicBezTo>
                    <a:pt x="70847" y="10180"/>
                    <a:pt x="70525" y="10217"/>
                    <a:pt x="70235" y="10347"/>
                  </a:cubicBezTo>
                  <a:cubicBezTo>
                    <a:pt x="70176" y="9843"/>
                    <a:pt x="69803" y="9269"/>
                    <a:pt x="69305" y="9269"/>
                  </a:cubicBezTo>
                  <a:cubicBezTo>
                    <a:pt x="69239" y="9269"/>
                    <a:pt x="69171" y="9279"/>
                    <a:pt x="69101" y="9301"/>
                  </a:cubicBezTo>
                  <a:cubicBezTo>
                    <a:pt x="68856" y="8823"/>
                    <a:pt x="68399" y="8307"/>
                    <a:pt x="67870" y="8246"/>
                  </a:cubicBezTo>
                  <a:lnTo>
                    <a:pt x="67870" y="8246"/>
                  </a:lnTo>
                  <a:cubicBezTo>
                    <a:pt x="67876" y="8351"/>
                    <a:pt x="67865" y="8481"/>
                    <a:pt x="67862" y="8591"/>
                  </a:cubicBezTo>
                  <a:cubicBezTo>
                    <a:pt x="67666" y="8190"/>
                    <a:pt x="67049" y="7803"/>
                    <a:pt x="66612" y="7803"/>
                  </a:cubicBezTo>
                  <a:cubicBezTo>
                    <a:pt x="66302" y="7803"/>
                    <a:pt x="66083" y="7997"/>
                    <a:pt x="66166" y="8517"/>
                  </a:cubicBezTo>
                  <a:cubicBezTo>
                    <a:pt x="66090" y="8486"/>
                    <a:pt x="66029" y="8386"/>
                    <a:pt x="65951" y="8378"/>
                  </a:cubicBezTo>
                  <a:cubicBezTo>
                    <a:pt x="65650" y="8646"/>
                    <a:pt x="65574" y="8990"/>
                    <a:pt x="65793" y="9287"/>
                  </a:cubicBezTo>
                  <a:cubicBezTo>
                    <a:pt x="65076" y="9440"/>
                    <a:pt x="64578" y="10074"/>
                    <a:pt x="65257" y="10593"/>
                  </a:cubicBezTo>
                  <a:cubicBezTo>
                    <a:pt x="65160" y="10570"/>
                    <a:pt x="65069" y="10559"/>
                    <a:pt x="64985" y="10559"/>
                  </a:cubicBezTo>
                  <a:cubicBezTo>
                    <a:pt x="64514" y="10559"/>
                    <a:pt x="64271" y="10903"/>
                    <a:pt x="64493" y="11429"/>
                  </a:cubicBezTo>
                  <a:cubicBezTo>
                    <a:pt x="63755" y="11639"/>
                    <a:pt x="62650" y="11318"/>
                    <a:pt x="62810" y="12504"/>
                  </a:cubicBezTo>
                  <a:cubicBezTo>
                    <a:pt x="62579" y="12428"/>
                    <a:pt x="62165" y="12325"/>
                    <a:pt x="61814" y="12325"/>
                  </a:cubicBezTo>
                  <a:cubicBezTo>
                    <a:pt x="61485" y="12325"/>
                    <a:pt x="61211" y="12416"/>
                    <a:pt x="61193" y="12706"/>
                  </a:cubicBezTo>
                  <a:lnTo>
                    <a:pt x="61193" y="12706"/>
                  </a:lnTo>
                  <a:cubicBezTo>
                    <a:pt x="61097" y="11939"/>
                    <a:pt x="60792" y="11467"/>
                    <a:pt x="60527" y="11467"/>
                  </a:cubicBezTo>
                  <a:cubicBezTo>
                    <a:pt x="60475" y="11467"/>
                    <a:pt x="60425" y="11485"/>
                    <a:pt x="60379" y="11521"/>
                  </a:cubicBezTo>
                  <a:cubicBezTo>
                    <a:pt x="61117" y="10788"/>
                    <a:pt x="60647" y="10275"/>
                    <a:pt x="60132" y="10275"/>
                  </a:cubicBezTo>
                  <a:cubicBezTo>
                    <a:pt x="59878" y="10275"/>
                    <a:pt x="59613" y="10399"/>
                    <a:pt x="59475" y="10682"/>
                  </a:cubicBezTo>
                  <a:lnTo>
                    <a:pt x="59475" y="10682"/>
                  </a:lnTo>
                  <a:cubicBezTo>
                    <a:pt x="59556" y="10068"/>
                    <a:pt x="59161" y="9727"/>
                    <a:pt x="58749" y="9727"/>
                  </a:cubicBezTo>
                  <a:cubicBezTo>
                    <a:pt x="58556" y="9727"/>
                    <a:pt x="58358" y="9803"/>
                    <a:pt x="58206" y="9961"/>
                  </a:cubicBezTo>
                  <a:lnTo>
                    <a:pt x="58206" y="9961"/>
                  </a:lnTo>
                  <a:cubicBezTo>
                    <a:pt x="58264" y="9482"/>
                    <a:pt x="57972" y="9213"/>
                    <a:pt x="57653" y="9213"/>
                  </a:cubicBezTo>
                  <a:cubicBezTo>
                    <a:pt x="57464" y="9213"/>
                    <a:pt x="57265" y="9309"/>
                    <a:pt x="57125" y="9513"/>
                  </a:cubicBezTo>
                  <a:lnTo>
                    <a:pt x="57125" y="9513"/>
                  </a:lnTo>
                  <a:cubicBezTo>
                    <a:pt x="57068" y="9318"/>
                    <a:pt x="56907" y="9201"/>
                    <a:pt x="56731" y="9158"/>
                  </a:cubicBezTo>
                  <a:lnTo>
                    <a:pt x="56731" y="9158"/>
                  </a:lnTo>
                  <a:cubicBezTo>
                    <a:pt x="57329" y="8347"/>
                    <a:pt x="57479" y="7347"/>
                    <a:pt x="56476" y="6923"/>
                  </a:cubicBezTo>
                  <a:cubicBezTo>
                    <a:pt x="57178" y="6681"/>
                    <a:pt x="57416" y="5328"/>
                    <a:pt x="56849" y="5328"/>
                  </a:cubicBezTo>
                  <a:cubicBezTo>
                    <a:pt x="56754" y="5328"/>
                    <a:pt x="56635" y="5367"/>
                    <a:pt x="56491" y="5456"/>
                  </a:cubicBezTo>
                  <a:cubicBezTo>
                    <a:pt x="57478" y="4689"/>
                    <a:pt x="57044" y="3976"/>
                    <a:pt x="56447" y="3976"/>
                  </a:cubicBezTo>
                  <a:cubicBezTo>
                    <a:pt x="56226" y="3976"/>
                    <a:pt x="55984" y="4073"/>
                    <a:pt x="55781" y="4300"/>
                  </a:cubicBezTo>
                  <a:lnTo>
                    <a:pt x="55781" y="4300"/>
                  </a:lnTo>
                  <a:cubicBezTo>
                    <a:pt x="56284" y="3553"/>
                    <a:pt x="55853" y="3016"/>
                    <a:pt x="55346" y="3016"/>
                  </a:cubicBezTo>
                  <a:cubicBezTo>
                    <a:pt x="55063" y="3016"/>
                    <a:pt x="54757" y="3183"/>
                    <a:pt x="54576" y="3572"/>
                  </a:cubicBezTo>
                  <a:cubicBezTo>
                    <a:pt x="54353" y="2830"/>
                    <a:pt x="53617" y="2549"/>
                    <a:pt x="52894" y="2362"/>
                  </a:cubicBezTo>
                  <a:cubicBezTo>
                    <a:pt x="52800" y="2338"/>
                    <a:pt x="52705" y="2327"/>
                    <a:pt x="52611" y="2327"/>
                  </a:cubicBezTo>
                  <a:cubicBezTo>
                    <a:pt x="52039" y="2327"/>
                    <a:pt x="51525" y="2721"/>
                    <a:pt x="51525" y="2721"/>
                  </a:cubicBezTo>
                  <a:cubicBezTo>
                    <a:pt x="51525" y="2721"/>
                    <a:pt x="51019" y="1727"/>
                    <a:pt x="50144" y="1727"/>
                  </a:cubicBezTo>
                  <a:cubicBezTo>
                    <a:pt x="49834" y="1727"/>
                    <a:pt x="49479" y="1852"/>
                    <a:pt x="49083" y="2188"/>
                  </a:cubicBezTo>
                  <a:cubicBezTo>
                    <a:pt x="48720" y="1790"/>
                    <a:pt x="48185" y="1418"/>
                    <a:pt x="47662" y="1418"/>
                  </a:cubicBezTo>
                  <a:cubicBezTo>
                    <a:pt x="47475" y="1418"/>
                    <a:pt x="47289" y="1466"/>
                    <a:pt x="47114" y="1577"/>
                  </a:cubicBezTo>
                  <a:cubicBezTo>
                    <a:pt x="46927" y="1166"/>
                    <a:pt x="46628" y="563"/>
                    <a:pt x="46256" y="263"/>
                  </a:cubicBezTo>
                  <a:cubicBezTo>
                    <a:pt x="46015" y="67"/>
                    <a:pt x="45812" y="0"/>
                    <a:pt x="45649"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6" name="Google Shape;126;p3">
              <a:extLst>
                <a:ext uri="{FF2B5EF4-FFF2-40B4-BE49-F238E27FC236}">
                  <a16:creationId xmlns:a16="http://schemas.microsoft.com/office/drawing/2014/main" id="{322C84B2-F948-EC99-4CE0-3C9B57A0E7C9}"/>
                </a:ext>
              </a:extLst>
            </p:cNvPr>
            <p:cNvGrpSpPr/>
            <p:nvPr/>
          </p:nvGrpSpPr>
          <p:grpSpPr>
            <a:xfrm>
              <a:off x="1182787" y="1773301"/>
              <a:ext cx="1518624" cy="2350143"/>
              <a:chOff x="2593675" y="2254750"/>
              <a:chExt cx="344125" cy="532550"/>
            </a:xfrm>
          </p:grpSpPr>
          <p:sp>
            <p:nvSpPr>
              <p:cNvPr id="12" name="Google Shape;127;p3">
                <a:extLst>
                  <a:ext uri="{FF2B5EF4-FFF2-40B4-BE49-F238E27FC236}">
                    <a16:creationId xmlns:a16="http://schemas.microsoft.com/office/drawing/2014/main" id="{7B6F7D8C-451F-9BF9-0454-164A1879151A}"/>
                  </a:ext>
                </a:extLst>
              </p:cNvPr>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28;p3">
                <a:extLst>
                  <a:ext uri="{FF2B5EF4-FFF2-40B4-BE49-F238E27FC236}">
                    <a16:creationId xmlns:a16="http://schemas.microsoft.com/office/drawing/2014/main" id="{23ECD5BC-1A33-990C-BE99-B504E0107B28}"/>
                  </a:ext>
                </a:extLst>
              </p:cNvPr>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 name="Google Shape;129;p3">
              <a:extLst>
                <a:ext uri="{FF2B5EF4-FFF2-40B4-BE49-F238E27FC236}">
                  <a16:creationId xmlns:a16="http://schemas.microsoft.com/office/drawing/2014/main" id="{D5DCCDCB-B6EE-5AEA-8AC4-9242888CA769}"/>
                </a:ext>
              </a:extLst>
            </p:cNvPr>
            <p:cNvSpPr/>
            <p:nvPr/>
          </p:nvSpPr>
          <p:spPr>
            <a:xfrm>
              <a:off x="8243425" y="1773289"/>
              <a:ext cx="1108004" cy="2045020"/>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30;p3">
              <a:extLst>
                <a:ext uri="{FF2B5EF4-FFF2-40B4-BE49-F238E27FC236}">
                  <a16:creationId xmlns:a16="http://schemas.microsoft.com/office/drawing/2014/main" id="{79B3065A-AE60-DECD-282A-03A2301AE1FE}"/>
                </a:ext>
              </a:extLst>
            </p:cNvPr>
            <p:cNvSpPr/>
            <p:nvPr/>
          </p:nvSpPr>
          <p:spPr>
            <a:xfrm flipH="1">
              <a:off x="1393328" y="272744"/>
              <a:ext cx="1900222" cy="3507199"/>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9" name="Google Shape;131;p3">
              <a:extLst>
                <a:ext uri="{FF2B5EF4-FFF2-40B4-BE49-F238E27FC236}">
                  <a16:creationId xmlns:a16="http://schemas.microsoft.com/office/drawing/2014/main" id="{C667B444-EC2E-F243-C3DA-FB411DDC9201}"/>
                </a:ext>
              </a:extLst>
            </p:cNvPr>
            <p:cNvGrpSpPr/>
            <p:nvPr/>
          </p:nvGrpSpPr>
          <p:grpSpPr>
            <a:xfrm flipH="1">
              <a:off x="6662550" y="1823876"/>
              <a:ext cx="1518624" cy="2350143"/>
              <a:chOff x="2593675" y="2254750"/>
              <a:chExt cx="344125" cy="532550"/>
            </a:xfrm>
          </p:grpSpPr>
          <p:sp>
            <p:nvSpPr>
              <p:cNvPr id="10" name="Google Shape;132;p3">
                <a:extLst>
                  <a:ext uri="{FF2B5EF4-FFF2-40B4-BE49-F238E27FC236}">
                    <a16:creationId xmlns:a16="http://schemas.microsoft.com/office/drawing/2014/main" id="{7437C023-C0E0-A08E-A6CB-734E1B758F6F}"/>
                  </a:ext>
                </a:extLst>
              </p:cNvPr>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33;p3">
                <a:extLst>
                  <a:ext uri="{FF2B5EF4-FFF2-40B4-BE49-F238E27FC236}">
                    <a16:creationId xmlns:a16="http://schemas.microsoft.com/office/drawing/2014/main" id="{97C22260-9989-3BB7-F9F2-5AB9B88160E2}"/>
                  </a:ext>
                </a:extLst>
              </p:cNvPr>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14" name="Google Shape;136;p3">
            <a:extLst>
              <a:ext uri="{FF2B5EF4-FFF2-40B4-BE49-F238E27FC236}">
                <a16:creationId xmlns:a16="http://schemas.microsoft.com/office/drawing/2014/main" id="{0D6D7356-D833-CDD3-E5CD-07004B7A68E6}"/>
              </a:ext>
            </a:extLst>
          </p:cNvPr>
          <p:cNvGrpSpPr/>
          <p:nvPr/>
        </p:nvGrpSpPr>
        <p:grpSpPr>
          <a:xfrm>
            <a:off x="6510140" y="32"/>
            <a:ext cx="2634163" cy="1149414"/>
            <a:chOff x="4955225" y="742325"/>
            <a:chExt cx="2025500" cy="883825"/>
          </a:xfrm>
        </p:grpSpPr>
        <p:sp>
          <p:nvSpPr>
            <p:cNvPr id="15" name="Google Shape;137;p3">
              <a:extLst>
                <a:ext uri="{FF2B5EF4-FFF2-40B4-BE49-F238E27FC236}">
                  <a16:creationId xmlns:a16="http://schemas.microsoft.com/office/drawing/2014/main" id="{A10D68B4-7949-7769-6973-F682F2452E37}"/>
                </a:ext>
              </a:extLst>
            </p:cNvPr>
            <p:cNvSpPr/>
            <p:nvPr/>
          </p:nvSpPr>
          <p:spPr>
            <a:xfrm>
              <a:off x="4955225" y="742325"/>
              <a:ext cx="2025500" cy="857900"/>
            </a:xfrm>
            <a:custGeom>
              <a:avLst/>
              <a:gdLst/>
              <a:ahLst/>
              <a:cxnLst/>
              <a:rect l="l" t="t" r="r" b="b"/>
              <a:pathLst>
                <a:path w="81020" h="34316" extrusionOk="0">
                  <a:moveTo>
                    <a:pt x="1" y="0"/>
                  </a:moveTo>
                  <a:cubicBezTo>
                    <a:pt x="1" y="0"/>
                    <a:pt x="7596" y="19853"/>
                    <a:pt x="33090" y="23036"/>
                  </a:cubicBezTo>
                  <a:cubicBezTo>
                    <a:pt x="58586" y="26220"/>
                    <a:pt x="75106" y="29046"/>
                    <a:pt x="81019" y="34316"/>
                  </a:cubicBezTo>
                  <a:lnTo>
                    <a:pt x="81019" y="20681"/>
                  </a:lnTo>
                  <a:cubicBezTo>
                    <a:pt x="81019" y="20681"/>
                    <a:pt x="67049" y="14522"/>
                    <a:pt x="45958" y="14522"/>
                  </a:cubicBezTo>
                  <a:cubicBezTo>
                    <a:pt x="29744" y="14522"/>
                    <a:pt x="12318" y="9316"/>
                    <a:pt x="10376"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38;p3">
              <a:extLst>
                <a:ext uri="{FF2B5EF4-FFF2-40B4-BE49-F238E27FC236}">
                  <a16:creationId xmlns:a16="http://schemas.microsoft.com/office/drawing/2014/main" id="{9D1A4141-6519-0330-8A91-755A7A281881}"/>
                </a:ext>
              </a:extLst>
            </p:cNvPr>
            <p:cNvSpPr/>
            <p:nvPr/>
          </p:nvSpPr>
          <p:spPr>
            <a:xfrm>
              <a:off x="4990100" y="742325"/>
              <a:ext cx="1990625" cy="581100"/>
            </a:xfrm>
            <a:custGeom>
              <a:avLst/>
              <a:gdLst/>
              <a:ahLst/>
              <a:cxnLst/>
              <a:rect l="l" t="t" r="r" b="b"/>
              <a:pathLst>
                <a:path w="79625" h="23244" extrusionOk="0">
                  <a:moveTo>
                    <a:pt x="1" y="0"/>
                  </a:moveTo>
                  <a:cubicBezTo>
                    <a:pt x="4577" y="3016"/>
                    <a:pt x="8850" y="6261"/>
                    <a:pt x="13396" y="9509"/>
                  </a:cubicBezTo>
                  <a:cubicBezTo>
                    <a:pt x="18775" y="13350"/>
                    <a:pt x="24921" y="15080"/>
                    <a:pt x="31451" y="16616"/>
                  </a:cubicBezTo>
                  <a:cubicBezTo>
                    <a:pt x="38558" y="18152"/>
                    <a:pt x="45859" y="19689"/>
                    <a:pt x="52966" y="20650"/>
                  </a:cubicBezTo>
                  <a:cubicBezTo>
                    <a:pt x="60456" y="21610"/>
                    <a:pt x="68140" y="21226"/>
                    <a:pt x="75632" y="22378"/>
                  </a:cubicBezTo>
                  <a:cubicBezTo>
                    <a:pt x="76993" y="22605"/>
                    <a:pt x="78320" y="22899"/>
                    <a:pt x="79624" y="23243"/>
                  </a:cubicBezTo>
                  <a:lnTo>
                    <a:pt x="79624" y="20681"/>
                  </a:lnTo>
                  <a:cubicBezTo>
                    <a:pt x="79624" y="20681"/>
                    <a:pt x="65654" y="14522"/>
                    <a:pt x="44563" y="14522"/>
                  </a:cubicBezTo>
                  <a:cubicBezTo>
                    <a:pt x="28349" y="14522"/>
                    <a:pt x="10923" y="9316"/>
                    <a:pt x="8981" y="0"/>
                  </a:cubicBezTo>
                  <a:close/>
                </a:path>
              </a:pathLst>
            </a:custGeom>
            <a:solidFill>
              <a:srgbClr val="4884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39;p3">
              <a:extLst>
                <a:ext uri="{FF2B5EF4-FFF2-40B4-BE49-F238E27FC236}">
                  <a16:creationId xmlns:a16="http://schemas.microsoft.com/office/drawing/2014/main" id="{ED4E55F4-8918-1782-3B9E-98AAE840E857}"/>
                </a:ext>
              </a:extLst>
            </p:cNvPr>
            <p:cNvSpPr/>
            <p:nvPr/>
          </p:nvSpPr>
          <p:spPr>
            <a:xfrm>
              <a:off x="5054225" y="742325"/>
              <a:ext cx="1926500" cy="827500"/>
            </a:xfrm>
            <a:custGeom>
              <a:avLst/>
              <a:gdLst/>
              <a:ahLst/>
              <a:cxnLst/>
              <a:rect l="l" t="t" r="r" b="b"/>
              <a:pathLst>
                <a:path w="77060" h="33100" extrusionOk="0">
                  <a:moveTo>
                    <a:pt x="0" y="0"/>
                  </a:moveTo>
                  <a:cubicBezTo>
                    <a:pt x="4197" y="5694"/>
                    <a:pt x="8911" y="11056"/>
                    <a:pt x="14778" y="15047"/>
                  </a:cubicBezTo>
                  <a:cubicBezTo>
                    <a:pt x="12636" y="14354"/>
                    <a:pt x="10529" y="13536"/>
                    <a:pt x="8467" y="12545"/>
                  </a:cubicBezTo>
                  <a:cubicBezTo>
                    <a:pt x="8424" y="12524"/>
                    <a:pt x="8381" y="12515"/>
                    <a:pt x="8341" y="12515"/>
                  </a:cubicBezTo>
                  <a:cubicBezTo>
                    <a:pt x="8100" y="12515"/>
                    <a:pt x="7947" y="12848"/>
                    <a:pt x="8199" y="13003"/>
                  </a:cubicBezTo>
                  <a:cubicBezTo>
                    <a:pt x="12779" y="15807"/>
                    <a:pt x="19084" y="18394"/>
                    <a:pt x="19217" y="18457"/>
                  </a:cubicBezTo>
                  <a:cubicBezTo>
                    <a:pt x="21140" y="19350"/>
                    <a:pt x="22720" y="20412"/>
                    <a:pt x="21937" y="20412"/>
                  </a:cubicBezTo>
                  <a:cubicBezTo>
                    <a:pt x="21870" y="20412"/>
                    <a:pt x="21785" y="20404"/>
                    <a:pt x="21681" y="20388"/>
                  </a:cubicBezTo>
                  <a:cubicBezTo>
                    <a:pt x="19814" y="19658"/>
                    <a:pt x="17982" y="18838"/>
                    <a:pt x="16166" y="17985"/>
                  </a:cubicBezTo>
                  <a:cubicBezTo>
                    <a:pt x="11884" y="15970"/>
                    <a:pt x="7818" y="13553"/>
                    <a:pt x="3779" y="11096"/>
                  </a:cubicBezTo>
                  <a:lnTo>
                    <a:pt x="3779" y="11096"/>
                  </a:lnTo>
                  <a:cubicBezTo>
                    <a:pt x="5068" y="12383"/>
                    <a:pt x="6541" y="13680"/>
                    <a:pt x="8218" y="14926"/>
                  </a:cubicBezTo>
                  <a:cubicBezTo>
                    <a:pt x="9022" y="15491"/>
                    <a:pt x="9831" y="16049"/>
                    <a:pt x="10646" y="16595"/>
                  </a:cubicBezTo>
                  <a:cubicBezTo>
                    <a:pt x="15365" y="19592"/>
                    <a:pt x="21430" y="22075"/>
                    <a:pt x="29130" y="23036"/>
                  </a:cubicBezTo>
                  <a:cubicBezTo>
                    <a:pt x="50095" y="25655"/>
                    <a:pt x="64988" y="28031"/>
                    <a:pt x="72908" y="31721"/>
                  </a:cubicBezTo>
                  <a:cubicBezTo>
                    <a:pt x="73319" y="31849"/>
                    <a:pt x="73729" y="31978"/>
                    <a:pt x="74139" y="32110"/>
                  </a:cubicBezTo>
                  <a:cubicBezTo>
                    <a:pt x="75117" y="32425"/>
                    <a:pt x="76090" y="32758"/>
                    <a:pt x="77059" y="33099"/>
                  </a:cubicBezTo>
                  <a:lnTo>
                    <a:pt x="77059" y="27786"/>
                  </a:lnTo>
                  <a:cubicBezTo>
                    <a:pt x="75255" y="26919"/>
                    <a:pt x="73404" y="26151"/>
                    <a:pt x="71507" y="25496"/>
                  </a:cubicBezTo>
                  <a:cubicBezTo>
                    <a:pt x="69388" y="24762"/>
                    <a:pt x="67099" y="24335"/>
                    <a:pt x="64896" y="23935"/>
                  </a:cubicBezTo>
                  <a:cubicBezTo>
                    <a:pt x="62653" y="23530"/>
                    <a:pt x="60399" y="23189"/>
                    <a:pt x="58145" y="22856"/>
                  </a:cubicBezTo>
                  <a:cubicBezTo>
                    <a:pt x="54321" y="22292"/>
                    <a:pt x="50509" y="21685"/>
                    <a:pt x="46693" y="21075"/>
                  </a:cubicBezTo>
                  <a:lnTo>
                    <a:pt x="46693" y="21075"/>
                  </a:lnTo>
                  <a:cubicBezTo>
                    <a:pt x="51042" y="21346"/>
                    <a:pt x="55356" y="21918"/>
                    <a:pt x="59663" y="22616"/>
                  </a:cubicBezTo>
                  <a:cubicBezTo>
                    <a:pt x="64311" y="23371"/>
                    <a:pt x="68975" y="24129"/>
                    <a:pt x="73600" y="25018"/>
                  </a:cubicBezTo>
                  <a:cubicBezTo>
                    <a:pt x="74757" y="25239"/>
                    <a:pt x="75910" y="25475"/>
                    <a:pt x="77059" y="25726"/>
                  </a:cubicBezTo>
                  <a:lnTo>
                    <a:pt x="77059" y="23707"/>
                  </a:lnTo>
                  <a:cubicBezTo>
                    <a:pt x="75016" y="23287"/>
                    <a:pt x="72962" y="22918"/>
                    <a:pt x="70903" y="22587"/>
                  </a:cubicBezTo>
                  <a:cubicBezTo>
                    <a:pt x="66097" y="21814"/>
                    <a:pt x="61263" y="21055"/>
                    <a:pt x="56417" y="20589"/>
                  </a:cubicBezTo>
                  <a:cubicBezTo>
                    <a:pt x="55617" y="20512"/>
                    <a:pt x="54819" y="20447"/>
                    <a:pt x="54019" y="20392"/>
                  </a:cubicBezTo>
                  <a:lnTo>
                    <a:pt x="54019" y="20392"/>
                  </a:lnTo>
                  <a:cubicBezTo>
                    <a:pt x="58722" y="20642"/>
                    <a:pt x="63437" y="21213"/>
                    <a:pt x="68105" y="21767"/>
                  </a:cubicBezTo>
                  <a:cubicBezTo>
                    <a:pt x="70650" y="22069"/>
                    <a:pt x="73107" y="22476"/>
                    <a:pt x="75581" y="23155"/>
                  </a:cubicBezTo>
                  <a:cubicBezTo>
                    <a:pt x="76074" y="23290"/>
                    <a:pt x="76567" y="23430"/>
                    <a:pt x="77059" y="23573"/>
                  </a:cubicBezTo>
                  <a:lnTo>
                    <a:pt x="77059" y="22969"/>
                  </a:lnTo>
                  <a:cubicBezTo>
                    <a:pt x="75523" y="22509"/>
                    <a:pt x="73979" y="22079"/>
                    <a:pt x="72405" y="21753"/>
                  </a:cubicBezTo>
                  <a:cubicBezTo>
                    <a:pt x="69966" y="21245"/>
                    <a:pt x="67443" y="21067"/>
                    <a:pt x="64967" y="20809"/>
                  </a:cubicBezTo>
                  <a:cubicBezTo>
                    <a:pt x="62385" y="20541"/>
                    <a:pt x="59801" y="20310"/>
                    <a:pt x="57212" y="20108"/>
                  </a:cubicBezTo>
                  <a:cubicBezTo>
                    <a:pt x="47188" y="19331"/>
                    <a:pt x="37226" y="18647"/>
                    <a:pt x="27137" y="17797"/>
                  </a:cubicBezTo>
                  <a:cubicBezTo>
                    <a:pt x="16408" y="16894"/>
                    <a:pt x="4990" y="6057"/>
                    <a:pt x="256"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40;p3">
              <a:extLst>
                <a:ext uri="{FF2B5EF4-FFF2-40B4-BE49-F238E27FC236}">
                  <a16:creationId xmlns:a16="http://schemas.microsoft.com/office/drawing/2014/main" id="{09A3B493-8140-AF6F-1998-4446B77E2578}"/>
                </a:ext>
              </a:extLst>
            </p:cNvPr>
            <p:cNvSpPr/>
            <p:nvPr/>
          </p:nvSpPr>
          <p:spPr>
            <a:xfrm>
              <a:off x="5457075" y="978950"/>
              <a:ext cx="1095125" cy="591850"/>
            </a:xfrm>
            <a:custGeom>
              <a:avLst/>
              <a:gdLst/>
              <a:ahLst/>
              <a:cxnLst/>
              <a:rect l="l" t="t" r="r" b="b"/>
              <a:pathLst>
                <a:path w="43805" h="23674" extrusionOk="0">
                  <a:moveTo>
                    <a:pt x="788" y="1"/>
                  </a:moveTo>
                  <a:cubicBezTo>
                    <a:pt x="284" y="1"/>
                    <a:pt x="1" y="156"/>
                    <a:pt x="1" y="156"/>
                  </a:cubicBezTo>
                  <a:cubicBezTo>
                    <a:pt x="1594" y="875"/>
                    <a:pt x="2563" y="2702"/>
                    <a:pt x="3150" y="4188"/>
                  </a:cubicBezTo>
                  <a:cubicBezTo>
                    <a:pt x="4203" y="6858"/>
                    <a:pt x="5069" y="9597"/>
                    <a:pt x="6144" y="12257"/>
                  </a:cubicBezTo>
                  <a:cubicBezTo>
                    <a:pt x="7277" y="15063"/>
                    <a:pt x="8644" y="17819"/>
                    <a:pt x="10892" y="19907"/>
                  </a:cubicBezTo>
                  <a:cubicBezTo>
                    <a:pt x="13712" y="22526"/>
                    <a:pt x="17811" y="23674"/>
                    <a:pt x="21616" y="23674"/>
                  </a:cubicBezTo>
                  <a:cubicBezTo>
                    <a:pt x="21829" y="23674"/>
                    <a:pt x="22042" y="23670"/>
                    <a:pt x="22253" y="23663"/>
                  </a:cubicBezTo>
                  <a:cubicBezTo>
                    <a:pt x="27612" y="23479"/>
                    <a:pt x="32600" y="20816"/>
                    <a:pt x="35967" y="16690"/>
                  </a:cubicBezTo>
                  <a:cubicBezTo>
                    <a:pt x="37539" y="14765"/>
                    <a:pt x="38752" y="12641"/>
                    <a:pt x="39924" y="10461"/>
                  </a:cubicBezTo>
                  <a:cubicBezTo>
                    <a:pt x="40415" y="9546"/>
                    <a:pt x="40929" y="8630"/>
                    <a:pt x="41611" y="7845"/>
                  </a:cubicBezTo>
                  <a:cubicBezTo>
                    <a:pt x="42105" y="7275"/>
                    <a:pt x="42846" y="6550"/>
                    <a:pt x="43640" y="6550"/>
                  </a:cubicBezTo>
                  <a:cubicBezTo>
                    <a:pt x="43695" y="6550"/>
                    <a:pt x="43750" y="6553"/>
                    <a:pt x="43804" y="6560"/>
                  </a:cubicBezTo>
                  <a:cubicBezTo>
                    <a:pt x="43687" y="6004"/>
                    <a:pt x="42807" y="5614"/>
                    <a:pt x="41852" y="5614"/>
                  </a:cubicBezTo>
                  <a:cubicBezTo>
                    <a:pt x="41129" y="5614"/>
                    <a:pt x="40364" y="5837"/>
                    <a:pt x="39853" y="6380"/>
                  </a:cubicBezTo>
                  <a:cubicBezTo>
                    <a:pt x="38632" y="7677"/>
                    <a:pt x="37665" y="9248"/>
                    <a:pt x="36761" y="10774"/>
                  </a:cubicBezTo>
                  <a:cubicBezTo>
                    <a:pt x="34707" y="14239"/>
                    <a:pt x="31996" y="17374"/>
                    <a:pt x="28371" y="19234"/>
                  </a:cubicBezTo>
                  <a:cubicBezTo>
                    <a:pt x="26305" y="20293"/>
                    <a:pt x="24008" y="20804"/>
                    <a:pt x="21708" y="20804"/>
                  </a:cubicBezTo>
                  <a:cubicBezTo>
                    <a:pt x="19743" y="20804"/>
                    <a:pt x="17775" y="20431"/>
                    <a:pt x="15947" y="19712"/>
                  </a:cubicBezTo>
                  <a:cubicBezTo>
                    <a:pt x="13059" y="18574"/>
                    <a:pt x="11441" y="16424"/>
                    <a:pt x="9839" y="13841"/>
                  </a:cubicBezTo>
                  <a:cubicBezTo>
                    <a:pt x="7912" y="10734"/>
                    <a:pt x="7728" y="7082"/>
                    <a:pt x="5767" y="4015"/>
                  </a:cubicBezTo>
                  <a:cubicBezTo>
                    <a:pt x="3573" y="585"/>
                    <a:pt x="1765" y="1"/>
                    <a:pt x="788"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41;p3">
              <a:extLst>
                <a:ext uri="{FF2B5EF4-FFF2-40B4-BE49-F238E27FC236}">
                  <a16:creationId xmlns:a16="http://schemas.microsoft.com/office/drawing/2014/main" id="{BA8E2600-2FAA-C3F6-9E2E-F04E1E3806E9}"/>
                </a:ext>
              </a:extLst>
            </p:cNvPr>
            <p:cNvSpPr/>
            <p:nvPr/>
          </p:nvSpPr>
          <p:spPr>
            <a:xfrm>
              <a:off x="5535275" y="1082250"/>
              <a:ext cx="1016925" cy="488550"/>
            </a:xfrm>
            <a:custGeom>
              <a:avLst/>
              <a:gdLst/>
              <a:ahLst/>
              <a:cxnLst/>
              <a:rect l="l" t="t" r="r" b="b"/>
              <a:pathLst>
                <a:path w="40677" h="19542" extrusionOk="0">
                  <a:moveTo>
                    <a:pt x="1" y="0"/>
                  </a:moveTo>
                  <a:cubicBezTo>
                    <a:pt x="0" y="0"/>
                    <a:pt x="7" y="18"/>
                    <a:pt x="22" y="56"/>
                  </a:cubicBezTo>
                  <a:cubicBezTo>
                    <a:pt x="1075" y="2726"/>
                    <a:pt x="1941" y="5465"/>
                    <a:pt x="3016" y="8125"/>
                  </a:cubicBezTo>
                  <a:cubicBezTo>
                    <a:pt x="4149" y="10931"/>
                    <a:pt x="5516" y="13687"/>
                    <a:pt x="7764" y="15775"/>
                  </a:cubicBezTo>
                  <a:cubicBezTo>
                    <a:pt x="10584" y="18394"/>
                    <a:pt x="14683" y="19542"/>
                    <a:pt x="18488" y="19542"/>
                  </a:cubicBezTo>
                  <a:cubicBezTo>
                    <a:pt x="18701" y="19542"/>
                    <a:pt x="18914" y="19538"/>
                    <a:pt x="19125" y="19531"/>
                  </a:cubicBezTo>
                  <a:cubicBezTo>
                    <a:pt x="24484" y="19347"/>
                    <a:pt x="29472" y="16684"/>
                    <a:pt x="32839" y="12558"/>
                  </a:cubicBezTo>
                  <a:cubicBezTo>
                    <a:pt x="34411" y="10633"/>
                    <a:pt x="35624" y="8509"/>
                    <a:pt x="36796" y="6329"/>
                  </a:cubicBezTo>
                  <a:cubicBezTo>
                    <a:pt x="37287" y="5414"/>
                    <a:pt x="37801" y="4498"/>
                    <a:pt x="38483" y="3711"/>
                  </a:cubicBezTo>
                  <a:cubicBezTo>
                    <a:pt x="38977" y="3143"/>
                    <a:pt x="39718" y="2418"/>
                    <a:pt x="40512" y="2418"/>
                  </a:cubicBezTo>
                  <a:cubicBezTo>
                    <a:pt x="40567" y="2418"/>
                    <a:pt x="40622" y="2421"/>
                    <a:pt x="40676" y="2428"/>
                  </a:cubicBezTo>
                  <a:cubicBezTo>
                    <a:pt x="40559" y="1872"/>
                    <a:pt x="39678" y="1482"/>
                    <a:pt x="38722" y="1482"/>
                  </a:cubicBezTo>
                  <a:cubicBezTo>
                    <a:pt x="38567" y="1482"/>
                    <a:pt x="38411" y="1492"/>
                    <a:pt x="38255" y="1514"/>
                  </a:cubicBezTo>
                  <a:cubicBezTo>
                    <a:pt x="37051" y="2563"/>
                    <a:pt x="36084" y="4148"/>
                    <a:pt x="35394" y="5376"/>
                  </a:cubicBezTo>
                  <a:cubicBezTo>
                    <a:pt x="34450" y="7054"/>
                    <a:pt x="33623" y="8791"/>
                    <a:pt x="32493" y="10359"/>
                  </a:cubicBezTo>
                  <a:cubicBezTo>
                    <a:pt x="31444" y="11814"/>
                    <a:pt x="30059" y="13071"/>
                    <a:pt x="28610" y="14115"/>
                  </a:cubicBezTo>
                  <a:cubicBezTo>
                    <a:pt x="25377" y="16439"/>
                    <a:pt x="21218" y="17986"/>
                    <a:pt x="17179" y="17986"/>
                  </a:cubicBezTo>
                  <a:cubicBezTo>
                    <a:pt x="14081" y="17986"/>
                    <a:pt x="11054" y="17076"/>
                    <a:pt x="8569" y="14910"/>
                  </a:cubicBezTo>
                  <a:cubicBezTo>
                    <a:pt x="6016" y="12684"/>
                    <a:pt x="4440" y="9460"/>
                    <a:pt x="2959" y="6477"/>
                  </a:cubicBezTo>
                  <a:cubicBezTo>
                    <a:pt x="1578" y="3691"/>
                    <a:pt x="14" y="0"/>
                    <a:pt x="1"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42;p3">
              <a:extLst>
                <a:ext uri="{FF2B5EF4-FFF2-40B4-BE49-F238E27FC236}">
                  <a16:creationId xmlns:a16="http://schemas.microsoft.com/office/drawing/2014/main" id="{2A101F25-C7C6-F4AB-A300-253C3297FE73}"/>
                </a:ext>
              </a:extLst>
            </p:cNvPr>
            <p:cNvSpPr/>
            <p:nvPr/>
          </p:nvSpPr>
          <p:spPr>
            <a:xfrm>
              <a:off x="5510275" y="987050"/>
              <a:ext cx="921950" cy="536475"/>
            </a:xfrm>
            <a:custGeom>
              <a:avLst/>
              <a:gdLst/>
              <a:ahLst/>
              <a:cxnLst/>
              <a:rect l="l" t="t" r="r" b="b"/>
              <a:pathLst>
                <a:path w="36878" h="21459" extrusionOk="0">
                  <a:moveTo>
                    <a:pt x="1" y="1"/>
                  </a:moveTo>
                  <a:cubicBezTo>
                    <a:pt x="1568" y="1078"/>
                    <a:pt x="2866" y="2438"/>
                    <a:pt x="3562" y="4234"/>
                  </a:cubicBezTo>
                  <a:cubicBezTo>
                    <a:pt x="4131" y="5700"/>
                    <a:pt x="4439" y="7237"/>
                    <a:pt x="4738" y="8775"/>
                  </a:cubicBezTo>
                  <a:cubicBezTo>
                    <a:pt x="5106" y="10668"/>
                    <a:pt x="5591" y="12371"/>
                    <a:pt x="6679" y="13994"/>
                  </a:cubicBezTo>
                  <a:cubicBezTo>
                    <a:pt x="7844" y="15738"/>
                    <a:pt x="9388" y="17159"/>
                    <a:pt x="11070" y="18395"/>
                  </a:cubicBezTo>
                  <a:cubicBezTo>
                    <a:pt x="13595" y="20253"/>
                    <a:pt x="16911" y="21459"/>
                    <a:pt x="20141" y="21459"/>
                  </a:cubicBezTo>
                  <a:cubicBezTo>
                    <a:pt x="21482" y="21459"/>
                    <a:pt x="22808" y="21251"/>
                    <a:pt x="24056" y="20795"/>
                  </a:cubicBezTo>
                  <a:cubicBezTo>
                    <a:pt x="28145" y="19302"/>
                    <a:pt x="31561" y="16379"/>
                    <a:pt x="33897" y="12708"/>
                  </a:cubicBezTo>
                  <a:cubicBezTo>
                    <a:pt x="34524" y="11724"/>
                    <a:pt x="35078" y="10697"/>
                    <a:pt x="35610" y="9659"/>
                  </a:cubicBezTo>
                  <a:cubicBezTo>
                    <a:pt x="36051" y="8798"/>
                    <a:pt x="36520" y="7945"/>
                    <a:pt x="36877" y="7047"/>
                  </a:cubicBezTo>
                  <a:lnTo>
                    <a:pt x="36877" y="7047"/>
                  </a:lnTo>
                  <a:cubicBezTo>
                    <a:pt x="36038" y="8115"/>
                    <a:pt x="35318" y="9296"/>
                    <a:pt x="34633" y="10450"/>
                  </a:cubicBezTo>
                  <a:cubicBezTo>
                    <a:pt x="32579" y="13915"/>
                    <a:pt x="29868" y="17050"/>
                    <a:pt x="26243" y="18910"/>
                  </a:cubicBezTo>
                  <a:cubicBezTo>
                    <a:pt x="24177" y="19969"/>
                    <a:pt x="21880" y="20480"/>
                    <a:pt x="19580" y="20480"/>
                  </a:cubicBezTo>
                  <a:cubicBezTo>
                    <a:pt x="17615" y="20480"/>
                    <a:pt x="15647" y="20107"/>
                    <a:pt x="13819" y="19388"/>
                  </a:cubicBezTo>
                  <a:cubicBezTo>
                    <a:pt x="10931" y="18250"/>
                    <a:pt x="9313" y="16100"/>
                    <a:pt x="7711" y="13517"/>
                  </a:cubicBezTo>
                  <a:cubicBezTo>
                    <a:pt x="5784" y="10410"/>
                    <a:pt x="5600" y="6758"/>
                    <a:pt x="3639" y="3691"/>
                  </a:cubicBezTo>
                  <a:cubicBezTo>
                    <a:pt x="2227" y="1484"/>
                    <a:pt x="975" y="455"/>
                    <a:pt x="1"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43;p3">
              <a:extLst>
                <a:ext uri="{FF2B5EF4-FFF2-40B4-BE49-F238E27FC236}">
                  <a16:creationId xmlns:a16="http://schemas.microsoft.com/office/drawing/2014/main" id="{539DF1CB-F516-F300-2621-C2387E9123C6}"/>
                </a:ext>
              </a:extLst>
            </p:cNvPr>
            <p:cNvSpPr/>
            <p:nvPr/>
          </p:nvSpPr>
          <p:spPr>
            <a:xfrm>
              <a:off x="6032300" y="1132925"/>
              <a:ext cx="519825" cy="436475"/>
            </a:xfrm>
            <a:custGeom>
              <a:avLst/>
              <a:gdLst/>
              <a:ahLst/>
              <a:cxnLst/>
              <a:rect l="l" t="t" r="r" b="b"/>
              <a:pathLst>
                <a:path w="20793" h="17459" extrusionOk="0">
                  <a:moveTo>
                    <a:pt x="20553" y="0"/>
                  </a:moveTo>
                  <a:cubicBezTo>
                    <a:pt x="18025" y="442"/>
                    <a:pt x="16227" y="2932"/>
                    <a:pt x="15011" y="5020"/>
                  </a:cubicBezTo>
                  <a:cubicBezTo>
                    <a:pt x="13877" y="6970"/>
                    <a:pt x="12984" y="9040"/>
                    <a:pt x="11637" y="10862"/>
                  </a:cubicBezTo>
                  <a:cubicBezTo>
                    <a:pt x="10358" y="12593"/>
                    <a:pt x="8683" y="13958"/>
                    <a:pt x="6806" y="14993"/>
                  </a:cubicBezTo>
                  <a:cubicBezTo>
                    <a:pt x="5458" y="15736"/>
                    <a:pt x="4015" y="16280"/>
                    <a:pt x="2550" y="16750"/>
                  </a:cubicBezTo>
                  <a:cubicBezTo>
                    <a:pt x="1711" y="17018"/>
                    <a:pt x="856" y="17236"/>
                    <a:pt x="1" y="17458"/>
                  </a:cubicBezTo>
                  <a:cubicBezTo>
                    <a:pt x="5071" y="17063"/>
                    <a:pt x="9751" y="14461"/>
                    <a:pt x="12958" y="10531"/>
                  </a:cubicBezTo>
                  <a:cubicBezTo>
                    <a:pt x="14530" y="8606"/>
                    <a:pt x="15743" y="6482"/>
                    <a:pt x="16915" y="4302"/>
                  </a:cubicBezTo>
                  <a:cubicBezTo>
                    <a:pt x="17406" y="3387"/>
                    <a:pt x="17920" y="2471"/>
                    <a:pt x="18602" y="1684"/>
                  </a:cubicBezTo>
                  <a:cubicBezTo>
                    <a:pt x="19095" y="1116"/>
                    <a:pt x="19835" y="392"/>
                    <a:pt x="20630" y="392"/>
                  </a:cubicBezTo>
                  <a:cubicBezTo>
                    <a:pt x="20681" y="392"/>
                    <a:pt x="20732" y="395"/>
                    <a:pt x="20784" y="401"/>
                  </a:cubicBezTo>
                  <a:cubicBezTo>
                    <a:pt x="20787" y="400"/>
                    <a:pt x="20791" y="398"/>
                    <a:pt x="20793" y="397"/>
                  </a:cubicBezTo>
                  <a:cubicBezTo>
                    <a:pt x="20761" y="251"/>
                    <a:pt x="20676" y="119"/>
                    <a:pt x="20553"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44;p3">
              <a:extLst>
                <a:ext uri="{FF2B5EF4-FFF2-40B4-BE49-F238E27FC236}">
                  <a16:creationId xmlns:a16="http://schemas.microsoft.com/office/drawing/2014/main" id="{AB495F1D-21FB-EEE6-708D-DA0E2069A324}"/>
                </a:ext>
              </a:extLst>
            </p:cNvPr>
            <p:cNvSpPr/>
            <p:nvPr/>
          </p:nvSpPr>
          <p:spPr>
            <a:xfrm>
              <a:off x="6373525" y="1365200"/>
              <a:ext cx="49125" cy="56900"/>
            </a:xfrm>
            <a:custGeom>
              <a:avLst/>
              <a:gdLst/>
              <a:ahLst/>
              <a:cxnLst/>
              <a:rect l="l" t="t" r="r" b="b"/>
              <a:pathLst>
                <a:path w="1965" h="2276" extrusionOk="0">
                  <a:moveTo>
                    <a:pt x="66" y="1"/>
                  </a:moveTo>
                  <a:cubicBezTo>
                    <a:pt x="25" y="1"/>
                    <a:pt x="0" y="51"/>
                    <a:pt x="7" y="88"/>
                  </a:cubicBezTo>
                  <a:cubicBezTo>
                    <a:pt x="70" y="550"/>
                    <a:pt x="405" y="1013"/>
                    <a:pt x="669" y="1386"/>
                  </a:cubicBezTo>
                  <a:cubicBezTo>
                    <a:pt x="918" y="1741"/>
                    <a:pt x="1141" y="2241"/>
                    <a:pt x="1611" y="2275"/>
                  </a:cubicBezTo>
                  <a:cubicBezTo>
                    <a:pt x="1618" y="2276"/>
                    <a:pt x="1625" y="2276"/>
                    <a:pt x="1631" y="2276"/>
                  </a:cubicBezTo>
                  <a:cubicBezTo>
                    <a:pt x="1798" y="2276"/>
                    <a:pt x="1901" y="2121"/>
                    <a:pt x="1916" y="1970"/>
                  </a:cubicBezTo>
                  <a:cubicBezTo>
                    <a:pt x="1964" y="1522"/>
                    <a:pt x="1414" y="1145"/>
                    <a:pt x="1134" y="849"/>
                  </a:cubicBezTo>
                  <a:cubicBezTo>
                    <a:pt x="840" y="540"/>
                    <a:pt x="487" y="170"/>
                    <a:pt x="89" y="5"/>
                  </a:cubicBezTo>
                  <a:cubicBezTo>
                    <a:pt x="81" y="2"/>
                    <a:pt x="73" y="1"/>
                    <a:pt x="66"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45;p3">
              <a:extLst>
                <a:ext uri="{FF2B5EF4-FFF2-40B4-BE49-F238E27FC236}">
                  <a16:creationId xmlns:a16="http://schemas.microsoft.com/office/drawing/2014/main" id="{47247978-101F-4556-5596-FEAB4A4954D6}"/>
                </a:ext>
              </a:extLst>
            </p:cNvPr>
            <p:cNvSpPr/>
            <p:nvPr/>
          </p:nvSpPr>
          <p:spPr>
            <a:xfrm>
              <a:off x="6395125" y="1325600"/>
              <a:ext cx="73050" cy="37725"/>
            </a:xfrm>
            <a:custGeom>
              <a:avLst/>
              <a:gdLst/>
              <a:ahLst/>
              <a:cxnLst/>
              <a:rect l="l" t="t" r="r" b="b"/>
              <a:pathLst>
                <a:path w="2922" h="1509" extrusionOk="0">
                  <a:moveTo>
                    <a:pt x="468" y="1"/>
                  </a:moveTo>
                  <a:cubicBezTo>
                    <a:pt x="339" y="1"/>
                    <a:pt x="215" y="18"/>
                    <a:pt x="104" y="61"/>
                  </a:cubicBezTo>
                  <a:cubicBezTo>
                    <a:pt x="26" y="92"/>
                    <a:pt x="0" y="176"/>
                    <a:pt x="56" y="241"/>
                  </a:cubicBezTo>
                  <a:cubicBezTo>
                    <a:pt x="325" y="556"/>
                    <a:pt x="816" y="736"/>
                    <a:pt x="1177" y="933"/>
                  </a:cubicBezTo>
                  <a:cubicBezTo>
                    <a:pt x="1585" y="1157"/>
                    <a:pt x="1940" y="1425"/>
                    <a:pt x="2409" y="1503"/>
                  </a:cubicBezTo>
                  <a:cubicBezTo>
                    <a:pt x="2432" y="1507"/>
                    <a:pt x="2454" y="1508"/>
                    <a:pt x="2476" y="1508"/>
                  </a:cubicBezTo>
                  <a:cubicBezTo>
                    <a:pt x="2758" y="1508"/>
                    <a:pt x="2921" y="1203"/>
                    <a:pt x="2722" y="964"/>
                  </a:cubicBezTo>
                  <a:cubicBezTo>
                    <a:pt x="2392" y="573"/>
                    <a:pt x="1941" y="407"/>
                    <a:pt x="1473" y="231"/>
                  </a:cubicBezTo>
                  <a:cubicBezTo>
                    <a:pt x="1189" y="124"/>
                    <a:pt x="810" y="1"/>
                    <a:pt x="468"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46;p3">
              <a:extLst>
                <a:ext uri="{FF2B5EF4-FFF2-40B4-BE49-F238E27FC236}">
                  <a16:creationId xmlns:a16="http://schemas.microsoft.com/office/drawing/2014/main" id="{E949ACC6-EFE2-0AEF-0812-BE41052D16B5}"/>
                </a:ext>
              </a:extLst>
            </p:cNvPr>
            <p:cNvSpPr/>
            <p:nvPr/>
          </p:nvSpPr>
          <p:spPr>
            <a:xfrm>
              <a:off x="6256075" y="1306150"/>
              <a:ext cx="68225" cy="32650"/>
            </a:xfrm>
            <a:custGeom>
              <a:avLst/>
              <a:gdLst/>
              <a:ahLst/>
              <a:cxnLst/>
              <a:rect l="l" t="t" r="r" b="b"/>
              <a:pathLst>
                <a:path w="2729" h="1306" extrusionOk="0">
                  <a:moveTo>
                    <a:pt x="706" y="1"/>
                  </a:moveTo>
                  <a:cubicBezTo>
                    <a:pt x="542" y="1"/>
                    <a:pt x="381" y="40"/>
                    <a:pt x="233" y="137"/>
                  </a:cubicBezTo>
                  <a:cubicBezTo>
                    <a:pt x="91" y="231"/>
                    <a:pt x="0" y="445"/>
                    <a:pt x="112" y="601"/>
                  </a:cubicBezTo>
                  <a:cubicBezTo>
                    <a:pt x="380" y="974"/>
                    <a:pt x="814" y="1053"/>
                    <a:pt x="1251" y="1098"/>
                  </a:cubicBezTo>
                  <a:cubicBezTo>
                    <a:pt x="1684" y="1143"/>
                    <a:pt x="2126" y="1306"/>
                    <a:pt x="2564" y="1306"/>
                  </a:cubicBezTo>
                  <a:cubicBezTo>
                    <a:pt x="2598" y="1306"/>
                    <a:pt x="2631" y="1305"/>
                    <a:pt x="2664" y="1303"/>
                  </a:cubicBezTo>
                  <a:cubicBezTo>
                    <a:pt x="2701" y="1300"/>
                    <a:pt x="2728" y="1260"/>
                    <a:pt x="2708" y="1226"/>
                  </a:cubicBezTo>
                  <a:cubicBezTo>
                    <a:pt x="2484" y="850"/>
                    <a:pt x="2076" y="597"/>
                    <a:pt x="1716" y="367"/>
                  </a:cubicBezTo>
                  <a:cubicBezTo>
                    <a:pt x="1427" y="184"/>
                    <a:pt x="1059" y="1"/>
                    <a:pt x="706"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47;p3">
              <a:extLst>
                <a:ext uri="{FF2B5EF4-FFF2-40B4-BE49-F238E27FC236}">
                  <a16:creationId xmlns:a16="http://schemas.microsoft.com/office/drawing/2014/main" id="{73B1A50E-5FD1-B11C-CA44-CEE101018772}"/>
                </a:ext>
              </a:extLst>
            </p:cNvPr>
            <p:cNvSpPr/>
            <p:nvPr/>
          </p:nvSpPr>
          <p:spPr>
            <a:xfrm>
              <a:off x="6026000" y="1567750"/>
              <a:ext cx="41250" cy="58400"/>
            </a:xfrm>
            <a:custGeom>
              <a:avLst/>
              <a:gdLst/>
              <a:ahLst/>
              <a:cxnLst/>
              <a:rect l="l" t="t" r="r" b="b"/>
              <a:pathLst>
                <a:path w="1650" h="2336" extrusionOk="0">
                  <a:moveTo>
                    <a:pt x="1285" y="0"/>
                  </a:moveTo>
                  <a:cubicBezTo>
                    <a:pt x="1254" y="0"/>
                    <a:pt x="1220" y="7"/>
                    <a:pt x="1182" y="20"/>
                  </a:cubicBezTo>
                  <a:cubicBezTo>
                    <a:pt x="882" y="125"/>
                    <a:pt x="664" y="596"/>
                    <a:pt x="508" y="848"/>
                  </a:cubicBezTo>
                  <a:cubicBezTo>
                    <a:pt x="260" y="1248"/>
                    <a:pt x="1" y="1628"/>
                    <a:pt x="115" y="2117"/>
                  </a:cubicBezTo>
                  <a:cubicBezTo>
                    <a:pt x="150" y="2268"/>
                    <a:pt x="276" y="2335"/>
                    <a:pt x="408" y="2335"/>
                  </a:cubicBezTo>
                  <a:cubicBezTo>
                    <a:pt x="464" y="2335"/>
                    <a:pt x="520" y="2323"/>
                    <a:pt x="572" y="2301"/>
                  </a:cubicBezTo>
                  <a:cubicBezTo>
                    <a:pt x="1081" y="2084"/>
                    <a:pt x="1268" y="1527"/>
                    <a:pt x="1451" y="1045"/>
                  </a:cubicBezTo>
                  <a:cubicBezTo>
                    <a:pt x="1518" y="873"/>
                    <a:pt x="1649" y="0"/>
                    <a:pt x="128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48;p3">
              <a:extLst>
                <a:ext uri="{FF2B5EF4-FFF2-40B4-BE49-F238E27FC236}">
                  <a16:creationId xmlns:a16="http://schemas.microsoft.com/office/drawing/2014/main" id="{52804B7D-79BF-42EB-8CE3-A36BDA2499EE}"/>
                </a:ext>
              </a:extLst>
            </p:cNvPr>
            <p:cNvSpPr/>
            <p:nvPr/>
          </p:nvSpPr>
          <p:spPr>
            <a:xfrm>
              <a:off x="6061875" y="1567125"/>
              <a:ext cx="41850" cy="58625"/>
            </a:xfrm>
            <a:custGeom>
              <a:avLst/>
              <a:gdLst/>
              <a:ahLst/>
              <a:cxnLst/>
              <a:rect l="l" t="t" r="r" b="b"/>
              <a:pathLst>
                <a:path w="1674" h="2345" extrusionOk="0">
                  <a:moveTo>
                    <a:pt x="205" y="0"/>
                  </a:moveTo>
                  <a:cubicBezTo>
                    <a:pt x="100" y="0"/>
                    <a:pt x="1" y="111"/>
                    <a:pt x="7" y="214"/>
                  </a:cubicBezTo>
                  <a:cubicBezTo>
                    <a:pt x="29" y="537"/>
                    <a:pt x="206" y="856"/>
                    <a:pt x="321" y="1155"/>
                  </a:cubicBezTo>
                  <a:cubicBezTo>
                    <a:pt x="468" y="1537"/>
                    <a:pt x="529" y="1917"/>
                    <a:pt x="810" y="2231"/>
                  </a:cubicBezTo>
                  <a:cubicBezTo>
                    <a:pt x="879" y="2309"/>
                    <a:pt x="978" y="2345"/>
                    <a:pt x="1079" y="2345"/>
                  </a:cubicBezTo>
                  <a:cubicBezTo>
                    <a:pt x="1216" y="2345"/>
                    <a:pt x="1355" y="2277"/>
                    <a:pt x="1421" y="2153"/>
                  </a:cubicBezTo>
                  <a:cubicBezTo>
                    <a:pt x="1673" y="1677"/>
                    <a:pt x="1459" y="1203"/>
                    <a:pt x="1196" y="787"/>
                  </a:cubicBezTo>
                  <a:cubicBezTo>
                    <a:pt x="979" y="445"/>
                    <a:pt x="648" y="44"/>
                    <a:pt x="220" y="1"/>
                  </a:cubicBezTo>
                  <a:cubicBezTo>
                    <a:pt x="215" y="1"/>
                    <a:pt x="210" y="0"/>
                    <a:pt x="20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49;p3">
              <a:extLst>
                <a:ext uri="{FF2B5EF4-FFF2-40B4-BE49-F238E27FC236}">
                  <a16:creationId xmlns:a16="http://schemas.microsoft.com/office/drawing/2014/main" id="{BC9CCD22-3B4C-0363-51D8-A159E7F89DB7}"/>
                </a:ext>
              </a:extLst>
            </p:cNvPr>
            <p:cNvSpPr/>
            <p:nvPr/>
          </p:nvSpPr>
          <p:spPr>
            <a:xfrm>
              <a:off x="5871000" y="1442600"/>
              <a:ext cx="33550" cy="61525"/>
            </a:xfrm>
            <a:custGeom>
              <a:avLst/>
              <a:gdLst/>
              <a:ahLst/>
              <a:cxnLst/>
              <a:rect l="l" t="t" r="r" b="b"/>
              <a:pathLst>
                <a:path w="1342" h="2461" extrusionOk="0">
                  <a:moveTo>
                    <a:pt x="548" y="0"/>
                  </a:moveTo>
                  <a:cubicBezTo>
                    <a:pt x="473" y="0"/>
                    <a:pt x="399" y="28"/>
                    <a:pt x="331" y="89"/>
                  </a:cubicBezTo>
                  <a:cubicBezTo>
                    <a:pt x="1" y="386"/>
                    <a:pt x="193" y="937"/>
                    <a:pt x="330" y="1283"/>
                  </a:cubicBezTo>
                  <a:cubicBezTo>
                    <a:pt x="473" y="1642"/>
                    <a:pt x="605" y="2040"/>
                    <a:pt x="813" y="2366"/>
                  </a:cubicBezTo>
                  <a:cubicBezTo>
                    <a:pt x="849" y="2423"/>
                    <a:pt x="919" y="2460"/>
                    <a:pt x="986" y="2460"/>
                  </a:cubicBezTo>
                  <a:cubicBezTo>
                    <a:pt x="1032" y="2460"/>
                    <a:pt x="1076" y="2443"/>
                    <a:pt x="1109" y="2405"/>
                  </a:cubicBezTo>
                  <a:cubicBezTo>
                    <a:pt x="1342" y="2130"/>
                    <a:pt x="1238" y="1704"/>
                    <a:pt x="1176" y="1380"/>
                  </a:cubicBezTo>
                  <a:cubicBezTo>
                    <a:pt x="1105" y="1008"/>
                    <a:pt x="1099" y="343"/>
                    <a:pt x="779" y="89"/>
                  </a:cubicBezTo>
                  <a:cubicBezTo>
                    <a:pt x="706" y="32"/>
                    <a:pt x="627" y="0"/>
                    <a:pt x="548"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50;p3">
              <a:extLst>
                <a:ext uri="{FF2B5EF4-FFF2-40B4-BE49-F238E27FC236}">
                  <a16:creationId xmlns:a16="http://schemas.microsoft.com/office/drawing/2014/main" id="{8F8A36EF-1D1E-C8B2-AE44-50FD34C6FB1D}"/>
                </a:ext>
              </a:extLst>
            </p:cNvPr>
            <p:cNvSpPr/>
            <p:nvPr/>
          </p:nvSpPr>
          <p:spPr>
            <a:xfrm>
              <a:off x="5732950" y="1354800"/>
              <a:ext cx="53925" cy="23875"/>
            </a:xfrm>
            <a:custGeom>
              <a:avLst/>
              <a:gdLst/>
              <a:ahLst/>
              <a:cxnLst/>
              <a:rect l="l" t="t" r="r" b="b"/>
              <a:pathLst>
                <a:path w="2157" h="955" extrusionOk="0">
                  <a:moveTo>
                    <a:pt x="1667" y="1"/>
                  </a:moveTo>
                  <a:cubicBezTo>
                    <a:pt x="1437" y="1"/>
                    <a:pt x="1218" y="111"/>
                    <a:pt x="1004" y="216"/>
                  </a:cubicBezTo>
                  <a:cubicBezTo>
                    <a:pt x="709" y="362"/>
                    <a:pt x="331" y="465"/>
                    <a:pt x="71" y="660"/>
                  </a:cubicBezTo>
                  <a:cubicBezTo>
                    <a:pt x="26" y="695"/>
                    <a:pt x="0" y="766"/>
                    <a:pt x="51" y="811"/>
                  </a:cubicBezTo>
                  <a:cubicBezTo>
                    <a:pt x="173" y="918"/>
                    <a:pt x="336" y="955"/>
                    <a:pt x="502" y="955"/>
                  </a:cubicBezTo>
                  <a:cubicBezTo>
                    <a:pt x="652" y="955"/>
                    <a:pt x="805" y="925"/>
                    <a:pt x="936" y="891"/>
                  </a:cubicBezTo>
                  <a:cubicBezTo>
                    <a:pt x="1282" y="797"/>
                    <a:pt x="1696" y="708"/>
                    <a:pt x="1985" y="485"/>
                  </a:cubicBezTo>
                  <a:cubicBezTo>
                    <a:pt x="2157" y="355"/>
                    <a:pt x="2128" y="135"/>
                    <a:pt x="1929" y="53"/>
                  </a:cubicBezTo>
                  <a:cubicBezTo>
                    <a:pt x="1840" y="16"/>
                    <a:pt x="1753" y="1"/>
                    <a:pt x="1667"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51;p3">
              <a:extLst>
                <a:ext uri="{FF2B5EF4-FFF2-40B4-BE49-F238E27FC236}">
                  <a16:creationId xmlns:a16="http://schemas.microsoft.com/office/drawing/2014/main" id="{6E1E3716-328F-2F53-94D1-5964283E3583}"/>
                </a:ext>
              </a:extLst>
            </p:cNvPr>
            <p:cNvSpPr/>
            <p:nvPr/>
          </p:nvSpPr>
          <p:spPr>
            <a:xfrm>
              <a:off x="5725075" y="1321875"/>
              <a:ext cx="32925" cy="48050"/>
            </a:xfrm>
            <a:custGeom>
              <a:avLst/>
              <a:gdLst/>
              <a:ahLst/>
              <a:cxnLst/>
              <a:rect l="l" t="t" r="r" b="b"/>
              <a:pathLst>
                <a:path w="1317" h="1922" extrusionOk="0">
                  <a:moveTo>
                    <a:pt x="948" y="0"/>
                  </a:moveTo>
                  <a:cubicBezTo>
                    <a:pt x="925" y="0"/>
                    <a:pt x="901" y="4"/>
                    <a:pt x="880" y="13"/>
                  </a:cubicBezTo>
                  <a:cubicBezTo>
                    <a:pt x="264" y="258"/>
                    <a:pt x="145" y="1123"/>
                    <a:pt x="28" y="1699"/>
                  </a:cubicBezTo>
                  <a:cubicBezTo>
                    <a:pt x="1" y="1834"/>
                    <a:pt x="97" y="1921"/>
                    <a:pt x="201" y="1921"/>
                  </a:cubicBezTo>
                  <a:cubicBezTo>
                    <a:pt x="258" y="1921"/>
                    <a:pt x="316" y="1895"/>
                    <a:pt x="359" y="1838"/>
                  </a:cubicBezTo>
                  <a:cubicBezTo>
                    <a:pt x="701" y="1377"/>
                    <a:pt x="1316" y="821"/>
                    <a:pt x="1199" y="194"/>
                  </a:cubicBezTo>
                  <a:cubicBezTo>
                    <a:pt x="1179" y="88"/>
                    <a:pt x="1059" y="0"/>
                    <a:pt x="948"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52;p3">
              <a:extLst>
                <a:ext uri="{FF2B5EF4-FFF2-40B4-BE49-F238E27FC236}">
                  <a16:creationId xmlns:a16="http://schemas.microsoft.com/office/drawing/2014/main" id="{A7802077-FE1A-E65B-7EF2-BC8FA3359F8D}"/>
                </a:ext>
              </a:extLst>
            </p:cNvPr>
            <p:cNvSpPr/>
            <p:nvPr/>
          </p:nvSpPr>
          <p:spPr>
            <a:xfrm>
              <a:off x="5597775" y="1364750"/>
              <a:ext cx="69950" cy="27625"/>
            </a:xfrm>
            <a:custGeom>
              <a:avLst/>
              <a:gdLst/>
              <a:ahLst/>
              <a:cxnLst/>
              <a:rect l="l" t="t" r="r" b="b"/>
              <a:pathLst>
                <a:path w="2798" h="1105" extrusionOk="0">
                  <a:moveTo>
                    <a:pt x="1667" y="1"/>
                  </a:moveTo>
                  <a:cubicBezTo>
                    <a:pt x="1048" y="1"/>
                    <a:pt x="418" y="110"/>
                    <a:pt x="128" y="653"/>
                  </a:cubicBezTo>
                  <a:cubicBezTo>
                    <a:pt x="1" y="892"/>
                    <a:pt x="185" y="1105"/>
                    <a:pt x="419" y="1105"/>
                  </a:cubicBezTo>
                  <a:cubicBezTo>
                    <a:pt x="436" y="1105"/>
                    <a:pt x="454" y="1103"/>
                    <a:pt x="472" y="1101"/>
                  </a:cubicBezTo>
                  <a:cubicBezTo>
                    <a:pt x="827" y="1051"/>
                    <a:pt x="1151" y="853"/>
                    <a:pt x="1487" y="734"/>
                  </a:cubicBezTo>
                  <a:cubicBezTo>
                    <a:pt x="1870" y="598"/>
                    <a:pt x="2251" y="460"/>
                    <a:pt x="2638" y="332"/>
                  </a:cubicBezTo>
                  <a:cubicBezTo>
                    <a:pt x="2797" y="280"/>
                    <a:pt x="2767" y="52"/>
                    <a:pt x="2600" y="45"/>
                  </a:cubicBezTo>
                  <a:cubicBezTo>
                    <a:pt x="2329" y="32"/>
                    <a:pt x="1999" y="1"/>
                    <a:pt x="1667" y="1"/>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53;p3">
              <a:extLst>
                <a:ext uri="{FF2B5EF4-FFF2-40B4-BE49-F238E27FC236}">
                  <a16:creationId xmlns:a16="http://schemas.microsoft.com/office/drawing/2014/main" id="{79C19E5D-102B-98D3-C5B0-528B211557CD}"/>
                </a:ext>
              </a:extLst>
            </p:cNvPr>
            <p:cNvSpPr/>
            <p:nvPr/>
          </p:nvSpPr>
          <p:spPr>
            <a:xfrm>
              <a:off x="5533525" y="1201900"/>
              <a:ext cx="60675" cy="30100"/>
            </a:xfrm>
            <a:custGeom>
              <a:avLst/>
              <a:gdLst/>
              <a:ahLst/>
              <a:cxnLst/>
              <a:rect l="l" t="t" r="r" b="b"/>
              <a:pathLst>
                <a:path w="2427" h="1204" extrusionOk="0">
                  <a:moveTo>
                    <a:pt x="1982" y="0"/>
                  </a:moveTo>
                  <a:cubicBezTo>
                    <a:pt x="1717" y="0"/>
                    <a:pt x="1433" y="58"/>
                    <a:pt x="1196" y="113"/>
                  </a:cubicBezTo>
                  <a:cubicBezTo>
                    <a:pt x="795" y="208"/>
                    <a:pt x="445" y="366"/>
                    <a:pt x="178" y="686"/>
                  </a:cubicBezTo>
                  <a:cubicBezTo>
                    <a:pt x="1" y="900"/>
                    <a:pt x="135" y="1204"/>
                    <a:pt x="396" y="1204"/>
                  </a:cubicBezTo>
                  <a:cubicBezTo>
                    <a:pt x="421" y="1204"/>
                    <a:pt x="447" y="1201"/>
                    <a:pt x="475" y="1195"/>
                  </a:cubicBezTo>
                  <a:cubicBezTo>
                    <a:pt x="836" y="1117"/>
                    <a:pt x="1158" y="974"/>
                    <a:pt x="1492" y="817"/>
                  </a:cubicBezTo>
                  <a:cubicBezTo>
                    <a:pt x="1777" y="685"/>
                    <a:pt x="2145" y="536"/>
                    <a:pt x="2354" y="295"/>
                  </a:cubicBezTo>
                  <a:cubicBezTo>
                    <a:pt x="2427" y="210"/>
                    <a:pt x="2407" y="58"/>
                    <a:pt x="2284" y="31"/>
                  </a:cubicBezTo>
                  <a:cubicBezTo>
                    <a:pt x="2189" y="9"/>
                    <a:pt x="2087" y="0"/>
                    <a:pt x="1982"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54;p3">
              <a:extLst>
                <a:ext uri="{FF2B5EF4-FFF2-40B4-BE49-F238E27FC236}">
                  <a16:creationId xmlns:a16="http://schemas.microsoft.com/office/drawing/2014/main" id="{2AC0308D-2202-F954-5319-1BB63F6493E0}"/>
                </a:ext>
              </a:extLst>
            </p:cNvPr>
            <p:cNvSpPr/>
            <p:nvPr/>
          </p:nvSpPr>
          <p:spPr>
            <a:xfrm>
              <a:off x="5612325" y="1080925"/>
              <a:ext cx="47275" cy="52125"/>
            </a:xfrm>
            <a:custGeom>
              <a:avLst/>
              <a:gdLst/>
              <a:ahLst/>
              <a:cxnLst/>
              <a:rect l="l" t="t" r="r" b="b"/>
              <a:pathLst>
                <a:path w="1891" h="2085" extrusionOk="0">
                  <a:moveTo>
                    <a:pt x="1397" y="1"/>
                  </a:moveTo>
                  <a:cubicBezTo>
                    <a:pt x="971" y="1"/>
                    <a:pt x="653" y="391"/>
                    <a:pt x="457" y="749"/>
                  </a:cubicBezTo>
                  <a:cubicBezTo>
                    <a:pt x="286" y="1062"/>
                    <a:pt x="1" y="1615"/>
                    <a:pt x="211" y="1964"/>
                  </a:cubicBezTo>
                  <a:cubicBezTo>
                    <a:pt x="258" y="2041"/>
                    <a:pt x="340" y="2085"/>
                    <a:pt x="427" y="2085"/>
                  </a:cubicBezTo>
                  <a:cubicBezTo>
                    <a:pt x="449" y="2085"/>
                    <a:pt x="470" y="2082"/>
                    <a:pt x="491" y="2077"/>
                  </a:cubicBezTo>
                  <a:cubicBezTo>
                    <a:pt x="785" y="2005"/>
                    <a:pt x="995" y="1638"/>
                    <a:pt x="1192" y="1428"/>
                  </a:cubicBezTo>
                  <a:cubicBezTo>
                    <a:pt x="1465" y="1136"/>
                    <a:pt x="1864" y="882"/>
                    <a:pt x="1882" y="447"/>
                  </a:cubicBezTo>
                  <a:cubicBezTo>
                    <a:pt x="1891" y="258"/>
                    <a:pt x="1742" y="58"/>
                    <a:pt x="1556" y="19"/>
                  </a:cubicBezTo>
                  <a:cubicBezTo>
                    <a:pt x="1502" y="7"/>
                    <a:pt x="1449" y="1"/>
                    <a:pt x="1397"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55;p3">
              <a:extLst>
                <a:ext uri="{FF2B5EF4-FFF2-40B4-BE49-F238E27FC236}">
                  <a16:creationId xmlns:a16="http://schemas.microsoft.com/office/drawing/2014/main" id="{9AA976AD-F887-23AA-59C6-288A522C9B48}"/>
                </a:ext>
              </a:extLst>
            </p:cNvPr>
            <p:cNvSpPr/>
            <p:nvPr/>
          </p:nvSpPr>
          <p:spPr>
            <a:xfrm>
              <a:off x="5532750" y="1174150"/>
              <a:ext cx="46700" cy="21950"/>
            </a:xfrm>
            <a:custGeom>
              <a:avLst/>
              <a:gdLst/>
              <a:ahLst/>
              <a:cxnLst/>
              <a:rect l="l" t="t" r="r" b="b"/>
              <a:pathLst>
                <a:path w="1868" h="878" extrusionOk="0">
                  <a:moveTo>
                    <a:pt x="618" y="0"/>
                  </a:moveTo>
                  <a:cubicBezTo>
                    <a:pt x="456" y="0"/>
                    <a:pt x="299" y="41"/>
                    <a:pt x="167" y="153"/>
                  </a:cubicBezTo>
                  <a:cubicBezTo>
                    <a:pt x="1" y="293"/>
                    <a:pt x="36" y="629"/>
                    <a:pt x="240" y="720"/>
                  </a:cubicBezTo>
                  <a:cubicBezTo>
                    <a:pt x="489" y="831"/>
                    <a:pt x="771" y="785"/>
                    <a:pt x="1037" y="828"/>
                  </a:cubicBezTo>
                  <a:cubicBezTo>
                    <a:pt x="1182" y="851"/>
                    <a:pt x="1313" y="877"/>
                    <a:pt x="1444" y="877"/>
                  </a:cubicBezTo>
                  <a:cubicBezTo>
                    <a:pt x="1550" y="877"/>
                    <a:pt x="1655" y="860"/>
                    <a:pt x="1766" y="812"/>
                  </a:cubicBezTo>
                  <a:cubicBezTo>
                    <a:pt x="1833" y="782"/>
                    <a:pt x="1868" y="683"/>
                    <a:pt x="1845" y="617"/>
                  </a:cubicBezTo>
                  <a:cubicBezTo>
                    <a:pt x="1750" y="339"/>
                    <a:pt x="1489" y="224"/>
                    <a:pt x="1229" y="132"/>
                  </a:cubicBezTo>
                  <a:cubicBezTo>
                    <a:pt x="1039" y="65"/>
                    <a:pt x="824" y="0"/>
                    <a:pt x="618"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56;p3">
              <a:extLst>
                <a:ext uri="{FF2B5EF4-FFF2-40B4-BE49-F238E27FC236}">
                  <a16:creationId xmlns:a16="http://schemas.microsoft.com/office/drawing/2014/main" id="{D5E16C25-82B4-9B38-82DC-38E6A57D5A5C}"/>
                </a:ext>
              </a:extLst>
            </p:cNvPr>
            <p:cNvSpPr/>
            <p:nvPr/>
          </p:nvSpPr>
          <p:spPr>
            <a:xfrm>
              <a:off x="5551225" y="1233500"/>
              <a:ext cx="29100" cy="43725"/>
            </a:xfrm>
            <a:custGeom>
              <a:avLst/>
              <a:gdLst/>
              <a:ahLst/>
              <a:cxnLst/>
              <a:rect l="l" t="t" r="r" b="b"/>
              <a:pathLst>
                <a:path w="1164" h="1749" extrusionOk="0">
                  <a:moveTo>
                    <a:pt x="950" y="0"/>
                  </a:moveTo>
                  <a:cubicBezTo>
                    <a:pt x="895" y="0"/>
                    <a:pt x="837" y="27"/>
                    <a:pt x="797" y="84"/>
                  </a:cubicBezTo>
                  <a:cubicBezTo>
                    <a:pt x="528" y="473"/>
                    <a:pt x="0" y="1128"/>
                    <a:pt x="283" y="1618"/>
                  </a:cubicBezTo>
                  <a:cubicBezTo>
                    <a:pt x="327" y="1694"/>
                    <a:pt x="419" y="1748"/>
                    <a:pt x="509" y="1748"/>
                  </a:cubicBezTo>
                  <a:cubicBezTo>
                    <a:pt x="532" y="1748"/>
                    <a:pt x="554" y="1745"/>
                    <a:pt x="576" y="1737"/>
                  </a:cubicBezTo>
                  <a:cubicBezTo>
                    <a:pt x="1139" y="1542"/>
                    <a:pt x="1163" y="670"/>
                    <a:pt x="1128" y="174"/>
                  </a:cubicBezTo>
                  <a:cubicBezTo>
                    <a:pt x="1120" y="64"/>
                    <a:pt x="1037" y="0"/>
                    <a:pt x="950"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5" name="Google Shape;170;p3">
            <a:extLst>
              <a:ext uri="{FF2B5EF4-FFF2-40B4-BE49-F238E27FC236}">
                <a16:creationId xmlns:a16="http://schemas.microsoft.com/office/drawing/2014/main" id="{70D98C37-BEA8-E5CC-C552-B01FC904C0DD}"/>
              </a:ext>
            </a:extLst>
          </p:cNvPr>
          <p:cNvGrpSpPr/>
          <p:nvPr/>
        </p:nvGrpSpPr>
        <p:grpSpPr>
          <a:xfrm>
            <a:off x="7430704" y="369753"/>
            <a:ext cx="833250" cy="923000"/>
            <a:chOff x="1797975" y="820925"/>
            <a:chExt cx="833250" cy="923000"/>
          </a:xfrm>
        </p:grpSpPr>
        <p:sp>
          <p:nvSpPr>
            <p:cNvPr id="36" name="Google Shape;171;p3">
              <a:extLst>
                <a:ext uri="{FF2B5EF4-FFF2-40B4-BE49-F238E27FC236}">
                  <a16:creationId xmlns:a16="http://schemas.microsoft.com/office/drawing/2014/main" id="{AF0346C9-075D-65F1-858C-E2BE199E6B11}"/>
                </a:ext>
              </a:extLst>
            </p:cNvPr>
            <p:cNvSpPr/>
            <p:nvPr/>
          </p:nvSpPr>
          <p:spPr>
            <a:xfrm>
              <a:off x="2189925" y="820925"/>
              <a:ext cx="441300" cy="923000"/>
            </a:xfrm>
            <a:custGeom>
              <a:avLst/>
              <a:gdLst/>
              <a:ahLst/>
              <a:cxnLst/>
              <a:rect l="l" t="t" r="r" b="b"/>
              <a:pathLst>
                <a:path w="17652" h="36920" extrusionOk="0">
                  <a:moveTo>
                    <a:pt x="16810" y="1"/>
                  </a:moveTo>
                  <a:lnTo>
                    <a:pt x="9745" y="7168"/>
                  </a:lnTo>
                  <a:cubicBezTo>
                    <a:pt x="9745" y="7168"/>
                    <a:pt x="0" y="23529"/>
                    <a:pt x="9785" y="36920"/>
                  </a:cubicBezTo>
                  <a:cubicBezTo>
                    <a:pt x="9785" y="36920"/>
                    <a:pt x="11697" y="35812"/>
                    <a:pt x="13581" y="31766"/>
                  </a:cubicBezTo>
                  <a:lnTo>
                    <a:pt x="11886" y="30817"/>
                  </a:lnTo>
                  <a:lnTo>
                    <a:pt x="13844" y="31186"/>
                  </a:lnTo>
                  <a:cubicBezTo>
                    <a:pt x="14097" y="30602"/>
                    <a:pt x="14348" y="29964"/>
                    <a:pt x="14594" y="29266"/>
                  </a:cubicBezTo>
                  <a:lnTo>
                    <a:pt x="12854" y="28453"/>
                  </a:lnTo>
                  <a:lnTo>
                    <a:pt x="14769" y="28750"/>
                  </a:lnTo>
                  <a:cubicBezTo>
                    <a:pt x="15113" y="27711"/>
                    <a:pt x="15441" y="26547"/>
                    <a:pt x="15739" y="25247"/>
                  </a:cubicBezTo>
                  <a:lnTo>
                    <a:pt x="9817" y="23415"/>
                  </a:lnTo>
                  <a:lnTo>
                    <a:pt x="16060" y="23733"/>
                  </a:lnTo>
                  <a:cubicBezTo>
                    <a:pt x="17126" y="18248"/>
                    <a:pt x="17652" y="10599"/>
                    <a:pt x="16810"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72;p3">
              <a:extLst>
                <a:ext uri="{FF2B5EF4-FFF2-40B4-BE49-F238E27FC236}">
                  <a16:creationId xmlns:a16="http://schemas.microsoft.com/office/drawing/2014/main" id="{D1E61D6C-D3A2-ACE3-4D4A-931E8895A29C}"/>
                </a:ext>
              </a:extLst>
            </p:cNvPr>
            <p:cNvSpPr/>
            <p:nvPr/>
          </p:nvSpPr>
          <p:spPr>
            <a:xfrm>
              <a:off x="2208525" y="1007025"/>
              <a:ext cx="226025" cy="736900"/>
            </a:xfrm>
            <a:custGeom>
              <a:avLst/>
              <a:gdLst/>
              <a:ahLst/>
              <a:cxnLst/>
              <a:rect l="l" t="t" r="r" b="b"/>
              <a:pathLst>
                <a:path w="9041" h="29476" extrusionOk="0">
                  <a:moveTo>
                    <a:pt x="8845" y="0"/>
                  </a:moveTo>
                  <a:cubicBezTo>
                    <a:pt x="7633" y="2193"/>
                    <a:pt x="1" y="17101"/>
                    <a:pt x="9041" y="29476"/>
                  </a:cubicBezTo>
                  <a:cubicBezTo>
                    <a:pt x="1365" y="16462"/>
                    <a:pt x="8838" y="16"/>
                    <a:pt x="8845"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73;p3">
              <a:extLst>
                <a:ext uri="{FF2B5EF4-FFF2-40B4-BE49-F238E27FC236}">
                  <a16:creationId xmlns:a16="http://schemas.microsoft.com/office/drawing/2014/main" id="{A36613B8-1CD0-B05E-398B-2967BFBADB64}"/>
                </a:ext>
              </a:extLst>
            </p:cNvPr>
            <p:cNvSpPr/>
            <p:nvPr/>
          </p:nvSpPr>
          <p:spPr>
            <a:xfrm>
              <a:off x="1797975" y="984975"/>
              <a:ext cx="636300" cy="654900"/>
            </a:xfrm>
            <a:custGeom>
              <a:avLst/>
              <a:gdLst/>
              <a:ahLst/>
              <a:cxnLst/>
              <a:rect l="l" t="t" r="r" b="b"/>
              <a:pathLst>
                <a:path w="25452" h="26196" extrusionOk="0">
                  <a:moveTo>
                    <a:pt x="22162" y="0"/>
                  </a:moveTo>
                  <a:cubicBezTo>
                    <a:pt x="22162" y="0"/>
                    <a:pt x="1" y="7333"/>
                    <a:pt x="782" y="25998"/>
                  </a:cubicBezTo>
                  <a:cubicBezTo>
                    <a:pt x="782" y="25998"/>
                    <a:pt x="1971" y="26196"/>
                    <a:pt x="3510" y="26196"/>
                  </a:cubicBezTo>
                  <a:cubicBezTo>
                    <a:pt x="4855" y="26196"/>
                    <a:pt x="6466" y="26045"/>
                    <a:pt x="7786" y="25479"/>
                  </a:cubicBezTo>
                  <a:lnTo>
                    <a:pt x="6780" y="23843"/>
                  </a:lnTo>
                  <a:lnTo>
                    <a:pt x="8524" y="22601"/>
                  </a:lnTo>
                  <a:lnTo>
                    <a:pt x="6454" y="19503"/>
                  </a:lnTo>
                  <a:lnTo>
                    <a:pt x="6454" y="19503"/>
                  </a:lnTo>
                  <a:lnTo>
                    <a:pt x="9847" y="22377"/>
                  </a:lnTo>
                  <a:cubicBezTo>
                    <a:pt x="9847" y="22377"/>
                    <a:pt x="11696" y="20786"/>
                    <a:pt x="12350" y="19702"/>
                  </a:cubicBezTo>
                  <a:lnTo>
                    <a:pt x="8186" y="15441"/>
                  </a:lnTo>
                  <a:lnTo>
                    <a:pt x="8186" y="15441"/>
                  </a:lnTo>
                  <a:cubicBezTo>
                    <a:pt x="8186" y="15441"/>
                    <a:pt x="12189" y="17157"/>
                    <a:pt x="13078" y="18325"/>
                  </a:cubicBezTo>
                  <a:cubicBezTo>
                    <a:pt x="13078" y="18325"/>
                    <a:pt x="21796" y="9233"/>
                    <a:pt x="25451" y="844"/>
                  </a:cubicBezTo>
                  <a:lnTo>
                    <a:pt x="22162" y="0"/>
                  </a:ln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74;p3">
              <a:extLst>
                <a:ext uri="{FF2B5EF4-FFF2-40B4-BE49-F238E27FC236}">
                  <a16:creationId xmlns:a16="http://schemas.microsoft.com/office/drawing/2014/main" id="{4932CF41-0DD8-52CC-96D7-AF4EDDD610CC}"/>
                </a:ext>
              </a:extLst>
            </p:cNvPr>
            <p:cNvSpPr/>
            <p:nvPr/>
          </p:nvSpPr>
          <p:spPr>
            <a:xfrm>
              <a:off x="1797975" y="984975"/>
              <a:ext cx="554050" cy="649950"/>
            </a:xfrm>
            <a:custGeom>
              <a:avLst/>
              <a:gdLst/>
              <a:ahLst/>
              <a:cxnLst/>
              <a:rect l="l" t="t" r="r" b="b"/>
              <a:pathLst>
                <a:path w="22162" h="25998" extrusionOk="0">
                  <a:moveTo>
                    <a:pt x="22162" y="0"/>
                  </a:moveTo>
                  <a:cubicBezTo>
                    <a:pt x="22158" y="2"/>
                    <a:pt x="1" y="7335"/>
                    <a:pt x="782" y="25998"/>
                  </a:cubicBezTo>
                  <a:cubicBezTo>
                    <a:pt x="2579" y="6556"/>
                    <a:pt x="22158" y="1"/>
                    <a:pt x="22162"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0" name="Google Shape;711;p39">
            <a:extLst>
              <a:ext uri="{FF2B5EF4-FFF2-40B4-BE49-F238E27FC236}">
                <a16:creationId xmlns:a16="http://schemas.microsoft.com/office/drawing/2014/main" id="{199C35A8-3D63-C567-5AE8-060FA1AE3A42}"/>
              </a:ext>
            </a:extLst>
          </p:cNvPr>
          <p:cNvGrpSpPr/>
          <p:nvPr/>
        </p:nvGrpSpPr>
        <p:grpSpPr>
          <a:xfrm>
            <a:off x="5669169" y="537289"/>
            <a:ext cx="2986342" cy="605527"/>
            <a:chOff x="5973969" y="537289"/>
            <a:chExt cx="2986342" cy="605527"/>
          </a:xfrm>
        </p:grpSpPr>
        <p:sp>
          <p:nvSpPr>
            <p:cNvPr id="41" name="Google Shape;712;p39">
              <a:extLst>
                <a:ext uri="{FF2B5EF4-FFF2-40B4-BE49-F238E27FC236}">
                  <a16:creationId xmlns:a16="http://schemas.microsoft.com/office/drawing/2014/main" id="{D6E30449-4822-F43E-EC91-28D1509F49F1}"/>
                </a:ext>
              </a:extLst>
            </p:cNvPr>
            <p:cNvSpPr/>
            <p:nvPr/>
          </p:nvSpPr>
          <p:spPr>
            <a:xfrm>
              <a:off x="8762199" y="876185"/>
              <a:ext cx="198112" cy="78270"/>
            </a:xfrm>
            <a:custGeom>
              <a:avLst/>
              <a:gdLst/>
              <a:ahLst/>
              <a:cxnLst/>
              <a:rect l="l" t="t" r="r" b="b"/>
              <a:pathLst>
                <a:path w="7029" h="2777" extrusionOk="0">
                  <a:moveTo>
                    <a:pt x="7028" y="0"/>
                  </a:moveTo>
                  <a:lnTo>
                    <a:pt x="7028" y="0"/>
                  </a:lnTo>
                  <a:cubicBezTo>
                    <a:pt x="6585" y="374"/>
                    <a:pt x="6048" y="608"/>
                    <a:pt x="5488" y="654"/>
                  </a:cubicBezTo>
                  <a:cubicBezTo>
                    <a:pt x="4834" y="701"/>
                    <a:pt x="4227" y="911"/>
                    <a:pt x="3713" y="1308"/>
                  </a:cubicBezTo>
                  <a:cubicBezTo>
                    <a:pt x="3620" y="1378"/>
                    <a:pt x="3503" y="1425"/>
                    <a:pt x="3410" y="1471"/>
                  </a:cubicBezTo>
                  <a:cubicBezTo>
                    <a:pt x="3363" y="1483"/>
                    <a:pt x="3322" y="1489"/>
                    <a:pt x="3284" y="1489"/>
                  </a:cubicBezTo>
                  <a:cubicBezTo>
                    <a:pt x="3246" y="1489"/>
                    <a:pt x="3211" y="1483"/>
                    <a:pt x="3176" y="1471"/>
                  </a:cubicBezTo>
                  <a:cubicBezTo>
                    <a:pt x="2817" y="1319"/>
                    <a:pt x="2425" y="1241"/>
                    <a:pt x="2034" y="1241"/>
                  </a:cubicBezTo>
                  <a:cubicBezTo>
                    <a:pt x="1765" y="1241"/>
                    <a:pt x="1496" y="1278"/>
                    <a:pt x="1238" y="1355"/>
                  </a:cubicBezTo>
                  <a:cubicBezTo>
                    <a:pt x="1168" y="1359"/>
                    <a:pt x="1098" y="1360"/>
                    <a:pt x="1028" y="1360"/>
                  </a:cubicBezTo>
                  <a:cubicBezTo>
                    <a:pt x="678" y="1360"/>
                    <a:pt x="331" y="1312"/>
                    <a:pt x="1" y="1215"/>
                  </a:cubicBezTo>
                  <a:lnTo>
                    <a:pt x="1" y="1215"/>
                  </a:lnTo>
                  <a:cubicBezTo>
                    <a:pt x="304" y="1682"/>
                    <a:pt x="1075" y="1728"/>
                    <a:pt x="1542" y="1728"/>
                  </a:cubicBezTo>
                  <a:cubicBezTo>
                    <a:pt x="1798" y="1728"/>
                    <a:pt x="2055" y="1798"/>
                    <a:pt x="2312" y="1915"/>
                  </a:cubicBezTo>
                  <a:cubicBezTo>
                    <a:pt x="2242" y="1962"/>
                    <a:pt x="2219" y="2032"/>
                    <a:pt x="2195" y="2102"/>
                  </a:cubicBezTo>
                  <a:cubicBezTo>
                    <a:pt x="2079" y="2125"/>
                    <a:pt x="1939" y="2172"/>
                    <a:pt x="1822" y="2242"/>
                  </a:cubicBezTo>
                  <a:cubicBezTo>
                    <a:pt x="2009" y="2265"/>
                    <a:pt x="2195" y="2335"/>
                    <a:pt x="2359" y="2405"/>
                  </a:cubicBezTo>
                  <a:cubicBezTo>
                    <a:pt x="2742" y="2691"/>
                    <a:pt x="3015" y="2777"/>
                    <a:pt x="3242" y="2777"/>
                  </a:cubicBezTo>
                  <a:cubicBezTo>
                    <a:pt x="3587" y="2777"/>
                    <a:pt x="3831" y="2580"/>
                    <a:pt x="4204" y="2580"/>
                  </a:cubicBezTo>
                  <a:cubicBezTo>
                    <a:pt x="4289" y="2580"/>
                    <a:pt x="4382" y="2590"/>
                    <a:pt x="4484" y="2615"/>
                  </a:cubicBezTo>
                  <a:lnTo>
                    <a:pt x="4530" y="2615"/>
                  </a:lnTo>
                  <a:cubicBezTo>
                    <a:pt x="4638" y="2645"/>
                    <a:pt x="4749" y="2660"/>
                    <a:pt x="4860" y="2660"/>
                  </a:cubicBezTo>
                  <a:cubicBezTo>
                    <a:pt x="5181" y="2660"/>
                    <a:pt x="5501" y="2538"/>
                    <a:pt x="5744" y="2312"/>
                  </a:cubicBezTo>
                  <a:lnTo>
                    <a:pt x="5744" y="2312"/>
                  </a:lnTo>
                  <a:cubicBezTo>
                    <a:pt x="5651" y="2318"/>
                    <a:pt x="5559" y="2321"/>
                    <a:pt x="5468" y="2321"/>
                  </a:cubicBezTo>
                  <a:cubicBezTo>
                    <a:pt x="5194" y="2321"/>
                    <a:pt x="4927" y="2294"/>
                    <a:pt x="4647" y="2242"/>
                  </a:cubicBezTo>
                  <a:cubicBezTo>
                    <a:pt x="4460" y="2172"/>
                    <a:pt x="4297" y="1518"/>
                    <a:pt x="5371" y="1145"/>
                  </a:cubicBezTo>
                  <a:cubicBezTo>
                    <a:pt x="6001" y="911"/>
                    <a:pt x="6585" y="514"/>
                    <a:pt x="7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713;p39">
              <a:extLst>
                <a:ext uri="{FF2B5EF4-FFF2-40B4-BE49-F238E27FC236}">
                  <a16:creationId xmlns:a16="http://schemas.microsoft.com/office/drawing/2014/main" id="{92EEC80C-0272-BF04-B4C3-F91540AEB94F}"/>
                </a:ext>
              </a:extLst>
            </p:cNvPr>
            <p:cNvSpPr/>
            <p:nvPr/>
          </p:nvSpPr>
          <p:spPr>
            <a:xfrm>
              <a:off x="7375666" y="1018914"/>
              <a:ext cx="253186" cy="123901"/>
            </a:xfrm>
            <a:custGeom>
              <a:avLst/>
              <a:gdLst/>
              <a:ahLst/>
              <a:cxnLst/>
              <a:rect l="l" t="t" r="r" b="b"/>
              <a:pathLst>
                <a:path w="8983" h="4396" extrusionOk="0">
                  <a:moveTo>
                    <a:pt x="8562" y="0"/>
                  </a:moveTo>
                  <a:cubicBezTo>
                    <a:pt x="8512" y="0"/>
                    <a:pt x="8459" y="15"/>
                    <a:pt x="8405" y="50"/>
                  </a:cubicBezTo>
                  <a:cubicBezTo>
                    <a:pt x="8359" y="73"/>
                    <a:pt x="8265" y="96"/>
                    <a:pt x="8219" y="143"/>
                  </a:cubicBezTo>
                  <a:cubicBezTo>
                    <a:pt x="7238" y="470"/>
                    <a:pt x="6374" y="1077"/>
                    <a:pt x="5744" y="1871"/>
                  </a:cubicBezTo>
                  <a:cubicBezTo>
                    <a:pt x="5627" y="2058"/>
                    <a:pt x="5464" y="2221"/>
                    <a:pt x="5277" y="2338"/>
                  </a:cubicBezTo>
                  <a:cubicBezTo>
                    <a:pt x="5225" y="2372"/>
                    <a:pt x="5174" y="2394"/>
                    <a:pt x="5123" y="2394"/>
                  </a:cubicBezTo>
                  <a:cubicBezTo>
                    <a:pt x="5104" y="2394"/>
                    <a:pt x="5085" y="2391"/>
                    <a:pt x="5067" y="2385"/>
                  </a:cubicBezTo>
                  <a:cubicBezTo>
                    <a:pt x="4852" y="2357"/>
                    <a:pt x="4636" y="2343"/>
                    <a:pt x="4421" y="2343"/>
                  </a:cubicBezTo>
                  <a:cubicBezTo>
                    <a:pt x="3560" y="2343"/>
                    <a:pt x="2708" y="2567"/>
                    <a:pt x="1961" y="3015"/>
                  </a:cubicBezTo>
                  <a:cubicBezTo>
                    <a:pt x="1464" y="3291"/>
                    <a:pt x="529" y="3321"/>
                    <a:pt x="158" y="3321"/>
                  </a:cubicBezTo>
                  <a:cubicBezTo>
                    <a:pt x="59" y="3321"/>
                    <a:pt x="0" y="3318"/>
                    <a:pt x="0" y="3318"/>
                  </a:cubicBezTo>
                  <a:lnTo>
                    <a:pt x="0" y="3318"/>
                  </a:lnTo>
                  <a:cubicBezTo>
                    <a:pt x="305" y="3592"/>
                    <a:pt x="714" y="3681"/>
                    <a:pt x="1138" y="3681"/>
                  </a:cubicBezTo>
                  <a:cubicBezTo>
                    <a:pt x="1655" y="3681"/>
                    <a:pt x="2194" y="3548"/>
                    <a:pt x="2592" y="3459"/>
                  </a:cubicBezTo>
                  <a:cubicBezTo>
                    <a:pt x="2802" y="3406"/>
                    <a:pt x="3038" y="3380"/>
                    <a:pt x="3271" y="3380"/>
                  </a:cubicBezTo>
                  <a:cubicBezTo>
                    <a:pt x="3349" y="3380"/>
                    <a:pt x="3426" y="3383"/>
                    <a:pt x="3502" y="3389"/>
                  </a:cubicBezTo>
                  <a:cubicBezTo>
                    <a:pt x="3642" y="3389"/>
                    <a:pt x="3759" y="3529"/>
                    <a:pt x="3759" y="3669"/>
                  </a:cubicBezTo>
                  <a:cubicBezTo>
                    <a:pt x="3759" y="3692"/>
                    <a:pt x="3759" y="3739"/>
                    <a:pt x="3759" y="3762"/>
                  </a:cubicBezTo>
                  <a:cubicBezTo>
                    <a:pt x="3572" y="3785"/>
                    <a:pt x="3245" y="4112"/>
                    <a:pt x="3245" y="4112"/>
                  </a:cubicBezTo>
                  <a:cubicBezTo>
                    <a:pt x="3345" y="4096"/>
                    <a:pt x="3447" y="4088"/>
                    <a:pt x="3551" y="4088"/>
                  </a:cubicBezTo>
                  <a:cubicBezTo>
                    <a:pt x="3741" y="4088"/>
                    <a:pt x="3937" y="4114"/>
                    <a:pt x="4133" y="4159"/>
                  </a:cubicBezTo>
                  <a:cubicBezTo>
                    <a:pt x="4587" y="4329"/>
                    <a:pt x="4937" y="4396"/>
                    <a:pt x="5222" y="4396"/>
                  </a:cubicBezTo>
                  <a:cubicBezTo>
                    <a:pt x="6226" y="4396"/>
                    <a:pt x="6417" y="3570"/>
                    <a:pt x="7471" y="3552"/>
                  </a:cubicBezTo>
                  <a:lnTo>
                    <a:pt x="7542" y="3552"/>
                  </a:lnTo>
                  <a:cubicBezTo>
                    <a:pt x="7682" y="3552"/>
                    <a:pt x="7822" y="3529"/>
                    <a:pt x="7938" y="3505"/>
                  </a:cubicBezTo>
                  <a:cubicBezTo>
                    <a:pt x="8313" y="3439"/>
                    <a:pt x="8230" y="2916"/>
                    <a:pt x="7906" y="2916"/>
                  </a:cubicBezTo>
                  <a:cubicBezTo>
                    <a:pt x="7886" y="2916"/>
                    <a:pt x="7866" y="2918"/>
                    <a:pt x="7845" y="2922"/>
                  </a:cubicBezTo>
                  <a:cubicBezTo>
                    <a:pt x="7798" y="2933"/>
                    <a:pt x="7752" y="2939"/>
                    <a:pt x="7708" y="2939"/>
                  </a:cubicBezTo>
                  <a:cubicBezTo>
                    <a:pt x="7664" y="2939"/>
                    <a:pt x="7623" y="2933"/>
                    <a:pt x="7588" y="2922"/>
                  </a:cubicBezTo>
                  <a:cubicBezTo>
                    <a:pt x="7261" y="2875"/>
                    <a:pt x="6724" y="1964"/>
                    <a:pt x="8219" y="937"/>
                  </a:cubicBezTo>
                  <a:cubicBezTo>
                    <a:pt x="8382" y="820"/>
                    <a:pt x="8546" y="680"/>
                    <a:pt x="8709" y="563"/>
                  </a:cubicBezTo>
                  <a:cubicBezTo>
                    <a:pt x="8982" y="388"/>
                    <a:pt x="8815" y="0"/>
                    <a:pt x="8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714;p39">
              <a:extLst>
                <a:ext uri="{FF2B5EF4-FFF2-40B4-BE49-F238E27FC236}">
                  <a16:creationId xmlns:a16="http://schemas.microsoft.com/office/drawing/2014/main" id="{8C140612-90DD-8175-303A-814C03FF32A3}"/>
                </a:ext>
              </a:extLst>
            </p:cNvPr>
            <p:cNvSpPr/>
            <p:nvPr/>
          </p:nvSpPr>
          <p:spPr>
            <a:xfrm>
              <a:off x="6589924" y="1040701"/>
              <a:ext cx="210598" cy="100649"/>
            </a:xfrm>
            <a:custGeom>
              <a:avLst/>
              <a:gdLst/>
              <a:ahLst/>
              <a:cxnLst/>
              <a:rect l="l" t="t" r="r" b="b"/>
              <a:pathLst>
                <a:path w="7472" h="3571" extrusionOk="0">
                  <a:moveTo>
                    <a:pt x="7472" y="1"/>
                  </a:moveTo>
                  <a:lnTo>
                    <a:pt x="7472" y="1"/>
                  </a:lnTo>
                  <a:cubicBezTo>
                    <a:pt x="7075" y="467"/>
                    <a:pt x="6514" y="794"/>
                    <a:pt x="5907" y="958"/>
                  </a:cubicBezTo>
                  <a:cubicBezTo>
                    <a:pt x="5207" y="1075"/>
                    <a:pt x="4553" y="1401"/>
                    <a:pt x="4040" y="1892"/>
                  </a:cubicBezTo>
                  <a:cubicBezTo>
                    <a:pt x="3946" y="1985"/>
                    <a:pt x="3829" y="2078"/>
                    <a:pt x="3713" y="2149"/>
                  </a:cubicBezTo>
                  <a:cubicBezTo>
                    <a:pt x="3663" y="2165"/>
                    <a:pt x="3614" y="2182"/>
                    <a:pt x="3564" y="2182"/>
                  </a:cubicBezTo>
                  <a:cubicBezTo>
                    <a:pt x="3544" y="2182"/>
                    <a:pt x="3523" y="2179"/>
                    <a:pt x="3503" y="2172"/>
                  </a:cubicBezTo>
                  <a:cubicBezTo>
                    <a:pt x="3206" y="2086"/>
                    <a:pt x="2906" y="2043"/>
                    <a:pt x="2609" y="2043"/>
                  </a:cubicBezTo>
                  <a:cubicBezTo>
                    <a:pt x="2179" y="2043"/>
                    <a:pt x="1755" y="2133"/>
                    <a:pt x="1355" y="2312"/>
                  </a:cubicBezTo>
                  <a:cubicBezTo>
                    <a:pt x="1199" y="2359"/>
                    <a:pt x="997" y="2374"/>
                    <a:pt x="796" y="2374"/>
                  </a:cubicBezTo>
                  <a:cubicBezTo>
                    <a:pt x="395" y="2374"/>
                    <a:pt x="0" y="2312"/>
                    <a:pt x="0" y="2312"/>
                  </a:cubicBezTo>
                  <a:lnTo>
                    <a:pt x="0" y="2312"/>
                  </a:lnTo>
                  <a:cubicBezTo>
                    <a:pt x="252" y="2609"/>
                    <a:pt x="684" y="2679"/>
                    <a:pt x="1096" y="2679"/>
                  </a:cubicBezTo>
                  <a:cubicBezTo>
                    <a:pt x="1333" y="2679"/>
                    <a:pt x="1564" y="2656"/>
                    <a:pt x="1751" y="2639"/>
                  </a:cubicBezTo>
                  <a:cubicBezTo>
                    <a:pt x="1800" y="2635"/>
                    <a:pt x="1848" y="2633"/>
                    <a:pt x="1897" y="2633"/>
                  </a:cubicBezTo>
                  <a:cubicBezTo>
                    <a:pt x="2135" y="2633"/>
                    <a:pt x="2383" y="2678"/>
                    <a:pt x="2615" y="2756"/>
                  </a:cubicBezTo>
                  <a:cubicBezTo>
                    <a:pt x="2545" y="2826"/>
                    <a:pt x="2522" y="2896"/>
                    <a:pt x="2522" y="2966"/>
                  </a:cubicBezTo>
                  <a:cubicBezTo>
                    <a:pt x="2382" y="3012"/>
                    <a:pt x="2242" y="3082"/>
                    <a:pt x="2125" y="3176"/>
                  </a:cubicBezTo>
                  <a:cubicBezTo>
                    <a:pt x="2335" y="3176"/>
                    <a:pt x="2545" y="3223"/>
                    <a:pt x="2732" y="3293"/>
                  </a:cubicBezTo>
                  <a:cubicBezTo>
                    <a:pt x="3111" y="3498"/>
                    <a:pt x="3387" y="3570"/>
                    <a:pt x="3610" y="3570"/>
                  </a:cubicBezTo>
                  <a:cubicBezTo>
                    <a:pt x="4125" y="3570"/>
                    <a:pt x="4358" y="3189"/>
                    <a:pt x="4907" y="3189"/>
                  </a:cubicBezTo>
                  <a:cubicBezTo>
                    <a:pt x="4958" y="3189"/>
                    <a:pt x="5011" y="3192"/>
                    <a:pt x="5067" y="3199"/>
                  </a:cubicBezTo>
                  <a:lnTo>
                    <a:pt x="5137" y="3199"/>
                  </a:lnTo>
                  <a:cubicBezTo>
                    <a:pt x="5202" y="3209"/>
                    <a:pt x="5267" y="3214"/>
                    <a:pt x="5333" y="3214"/>
                  </a:cubicBezTo>
                  <a:cubicBezTo>
                    <a:pt x="5737" y="3214"/>
                    <a:pt x="6140" y="3031"/>
                    <a:pt x="6421" y="2709"/>
                  </a:cubicBezTo>
                  <a:lnTo>
                    <a:pt x="6421" y="2709"/>
                  </a:lnTo>
                  <a:cubicBezTo>
                    <a:pt x="6123" y="2761"/>
                    <a:pt x="5813" y="2788"/>
                    <a:pt x="5508" y="2788"/>
                  </a:cubicBezTo>
                  <a:cubicBezTo>
                    <a:pt x="5407" y="2788"/>
                    <a:pt x="5306" y="2785"/>
                    <a:pt x="5207" y="2779"/>
                  </a:cubicBezTo>
                  <a:cubicBezTo>
                    <a:pt x="4997" y="2709"/>
                    <a:pt x="4717" y="2032"/>
                    <a:pt x="5837" y="1471"/>
                  </a:cubicBezTo>
                  <a:cubicBezTo>
                    <a:pt x="6514" y="1145"/>
                    <a:pt x="7075" y="631"/>
                    <a:pt x="7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715;p39">
              <a:extLst>
                <a:ext uri="{FF2B5EF4-FFF2-40B4-BE49-F238E27FC236}">
                  <a16:creationId xmlns:a16="http://schemas.microsoft.com/office/drawing/2014/main" id="{E01DAE55-05FD-8762-237F-A268122E61E6}"/>
                </a:ext>
              </a:extLst>
            </p:cNvPr>
            <p:cNvSpPr/>
            <p:nvPr/>
          </p:nvSpPr>
          <p:spPr>
            <a:xfrm>
              <a:off x="5973969" y="537289"/>
              <a:ext cx="128354" cy="60823"/>
            </a:xfrm>
            <a:custGeom>
              <a:avLst/>
              <a:gdLst/>
              <a:ahLst/>
              <a:cxnLst/>
              <a:rect l="l" t="t" r="r" b="b"/>
              <a:pathLst>
                <a:path w="4554" h="2158" extrusionOk="0">
                  <a:moveTo>
                    <a:pt x="4553" y="0"/>
                  </a:moveTo>
                  <a:lnTo>
                    <a:pt x="4553" y="0"/>
                  </a:lnTo>
                  <a:cubicBezTo>
                    <a:pt x="4320" y="280"/>
                    <a:pt x="3970" y="467"/>
                    <a:pt x="3596" y="560"/>
                  </a:cubicBezTo>
                  <a:cubicBezTo>
                    <a:pt x="3176" y="631"/>
                    <a:pt x="2779" y="841"/>
                    <a:pt x="2475" y="1144"/>
                  </a:cubicBezTo>
                  <a:cubicBezTo>
                    <a:pt x="2405" y="1214"/>
                    <a:pt x="2312" y="1284"/>
                    <a:pt x="2195" y="1331"/>
                  </a:cubicBezTo>
                  <a:cubicBezTo>
                    <a:pt x="2005" y="1271"/>
                    <a:pt x="1806" y="1241"/>
                    <a:pt x="1608" y="1241"/>
                  </a:cubicBezTo>
                  <a:cubicBezTo>
                    <a:pt x="1344" y="1241"/>
                    <a:pt x="1081" y="1294"/>
                    <a:pt x="841" y="1401"/>
                  </a:cubicBezTo>
                  <a:cubicBezTo>
                    <a:pt x="701" y="1424"/>
                    <a:pt x="561" y="1436"/>
                    <a:pt x="421" y="1436"/>
                  </a:cubicBezTo>
                  <a:cubicBezTo>
                    <a:pt x="281" y="1436"/>
                    <a:pt x="141" y="1424"/>
                    <a:pt x="0" y="1401"/>
                  </a:cubicBezTo>
                  <a:lnTo>
                    <a:pt x="0" y="1401"/>
                  </a:lnTo>
                  <a:cubicBezTo>
                    <a:pt x="172" y="1588"/>
                    <a:pt x="457" y="1629"/>
                    <a:pt x="718" y="1629"/>
                  </a:cubicBezTo>
                  <a:cubicBezTo>
                    <a:pt x="849" y="1629"/>
                    <a:pt x="973" y="1619"/>
                    <a:pt x="1074" y="1611"/>
                  </a:cubicBezTo>
                  <a:cubicBezTo>
                    <a:pt x="1118" y="1605"/>
                    <a:pt x="1164" y="1602"/>
                    <a:pt x="1210" y="1602"/>
                  </a:cubicBezTo>
                  <a:cubicBezTo>
                    <a:pt x="1336" y="1602"/>
                    <a:pt x="1468" y="1624"/>
                    <a:pt x="1588" y="1658"/>
                  </a:cubicBezTo>
                  <a:cubicBezTo>
                    <a:pt x="1565" y="1705"/>
                    <a:pt x="1541" y="1751"/>
                    <a:pt x="1541" y="1798"/>
                  </a:cubicBezTo>
                  <a:cubicBezTo>
                    <a:pt x="1448" y="1821"/>
                    <a:pt x="1378" y="1868"/>
                    <a:pt x="1308" y="1915"/>
                  </a:cubicBezTo>
                  <a:cubicBezTo>
                    <a:pt x="1425" y="1915"/>
                    <a:pt x="1565" y="1938"/>
                    <a:pt x="1682" y="1985"/>
                  </a:cubicBezTo>
                  <a:cubicBezTo>
                    <a:pt x="1911" y="2113"/>
                    <a:pt x="2078" y="2157"/>
                    <a:pt x="2213" y="2157"/>
                  </a:cubicBezTo>
                  <a:cubicBezTo>
                    <a:pt x="2519" y="2157"/>
                    <a:pt x="2665" y="1932"/>
                    <a:pt x="3006" y="1932"/>
                  </a:cubicBezTo>
                  <a:cubicBezTo>
                    <a:pt x="3037" y="1932"/>
                    <a:pt x="3071" y="1934"/>
                    <a:pt x="3106" y="1938"/>
                  </a:cubicBezTo>
                  <a:lnTo>
                    <a:pt x="3129" y="1938"/>
                  </a:lnTo>
                  <a:cubicBezTo>
                    <a:pt x="3174" y="1945"/>
                    <a:pt x="3218" y="1948"/>
                    <a:pt x="3262" y="1948"/>
                  </a:cubicBezTo>
                  <a:cubicBezTo>
                    <a:pt x="3514" y="1948"/>
                    <a:pt x="3744" y="1837"/>
                    <a:pt x="3923" y="1658"/>
                  </a:cubicBezTo>
                  <a:lnTo>
                    <a:pt x="3923" y="1658"/>
                  </a:lnTo>
                  <a:cubicBezTo>
                    <a:pt x="3666" y="1681"/>
                    <a:pt x="3433" y="1705"/>
                    <a:pt x="3176" y="1705"/>
                  </a:cubicBezTo>
                  <a:cubicBezTo>
                    <a:pt x="3059" y="1658"/>
                    <a:pt x="2896" y="1238"/>
                    <a:pt x="3573" y="911"/>
                  </a:cubicBezTo>
                  <a:cubicBezTo>
                    <a:pt x="3970" y="701"/>
                    <a:pt x="4320" y="374"/>
                    <a:pt x="4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716;p39">
              <a:extLst>
                <a:ext uri="{FF2B5EF4-FFF2-40B4-BE49-F238E27FC236}">
                  <a16:creationId xmlns:a16="http://schemas.microsoft.com/office/drawing/2014/main" id="{4EE3BE18-B140-8BA1-8B24-9106F90796CA}"/>
                </a:ext>
              </a:extLst>
            </p:cNvPr>
            <p:cNvSpPr/>
            <p:nvPr/>
          </p:nvSpPr>
          <p:spPr>
            <a:xfrm>
              <a:off x="7042012" y="712317"/>
              <a:ext cx="197436" cy="78777"/>
            </a:xfrm>
            <a:custGeom>
              <a:avLst/>
              <a:gdLst/>
              <a:ahLst/>
              <a:cxnLst/>
              <a:rect l="l" t="t" r="r" b="b"/>
              <a:pathLst>
                <a:path w="7005" h="2795" extrusionOk="0">
                  <a:moveTo>
                    <a:pt x="7005" y="1"/>
                  </a:moveTo>
                  <a:lnTo>
                    <a:pt x="7005" y="1"/>
                  </a:lnTo>
                  <a:cubicBezTo>
                    <a:pt x="6585" y="374"/>
                    <a:pt x="6048" y="631"/>
                    <a:pt x="5487" y="678"/>
                  </a:cubicBezTo>
                  <a:cubicBezTo>
                    <a:pt x="4834" y="725"/>
                    <a:pt x="4227" y="935"/>
                    <a:pt x="3713" y="1308"/>
                  </a:cubicBezTo>
                  <a:cubicBezTo>
                    <a:pt x="3620" y="1378"/>
                    <a:pt x="3503" y="1448"/>
                    <a:pt x="3386" y="1495"/>
                  </a:cubicBezTo>
                  <a:cubicBezTo>
                    <a:pt x="3351" y="1507"/>
                    <a:pt x="3316" y="1513"/>
                    <a:pt x="3278" y="1513"/>
                  </a:cubicBezTo>
                  <a:cubicBezTo>
                    <a:pt x="3240" y="1513"/>
                    <a:pt x="3199" y="1507"/>
                    <a:pt x="3153" y="1495"/>
                  </a:cubicBezTo>
                  <a:cubicBezTo>
                    <a:pt x="2793" y="1343"/>
                    <a:pt x="2410" y="1265"/>
                    <a:pt x="2026" y="1265"/>
                  </a:cubicBezTo>
                  <a:cubicBezTo>
                    <a:pt x="1761" y="1265"/>
                    <a:pt x="1495" y="1302"/>
                    <a:pt x="1238" y="1378"/>
                  </a:cubicBezTo>
                  <a:cubicBezTo>
                    <a:pt x="1170" y="1382"/>
                    <a:pt x="1102" y="1384"/>
                    <a:pt x="1033" y="1384"/>
                  </a:cubicBezTo>
                  <a:cubicBezTo>
                    <a:pt x="682" y="1384"/>
                    <a:pt x="333" y="1332"/>
                    <a:pt x="1" y="1215"/>
                  </a:cubicBezTo>
                  <a:lnTo>
                    <a:pt x="1" y="1215"/>
                  </a:lnTo>
                  <a:cubicBezTo>
                    <a:pt x="304" y="1705"/>
                    <a:pt x="1075" y="1729"/>
                    <a:pt x="1542" y="1752"/>
                  </a:cubicBezTo>
                  <a:cubicBezTo>
                    <a:pt x="1798" y="1752"/>
                    <a:pt x="2055" y="1822"/>
                    <a:pt x="2289" y="1939"/>
                  </a:cubicBezTo>
                  <a:cubicBezTo>
                    <a:pt x="2242" y="1985"/>
                    <a:pt x="2195" y="2055"/>
                    <a:pt x="2195" y="2125"/>
                  </a:cubicBezTo>
                  <a:cubicBezTo>
                    <a:pt x="2055" y="2149"/>
                    <a:pt x="1938" y="2172"/>
                    <a:pt x="1822" y="2242"/>
                  </a:cubicBezTo>
                  <a:cubicBezTo>
                    <a:pt x="2008" y="2289"/>
                    <a:pt x="2195" y="2336"/>
                    <a:pt x="2359" y="2429"/>
                  </a:cubicBezTo>
                  <a:cubicBezTo>
                    <a:pt x="2734" y="2709"/>
                    <a:pt x="3003" y="2794"/>
                    <a:pt x="3227" y="2794"/>
                  </a:cubicBezTo>
                  <a:cubicBezTo>
                    <a:pt x="3580" y="2794"/>
                    <a:pt x="3822" y="2581"/>
                    <a:pt x="4195" y="2581"/>
                  </a:cubicBezTo>
                  <a:cubicBezTo>
                    <a:pt x="4276" y="2581"/>
                    <a:pt x="4364" y="2591"/>
                    <a:pt x="4460" y="2616"/>
                  </a:cubicBezTo>
                  <a:lnTo>
                    <a:pt x="4507" y="2616"/>
                  </a:lnTo>
                  <a:cubicBezTo>
                    <a:pt x="4633" y="2656"/>
                    <a:pt x="4760" y="2675"/>
                    <a:pt x="4886" y="2675"/>
                  </a:cubicBezTo>
                  <a:cubicBezTo>
                    <a:pt x="5204" y="2675"/>
                    <a:pt x="5510" y="2553"/>
                    <a:pt x="5744" y="2336"/>
                  </a:cubicBezTo>
                  <a:lnTo>
                    <a:pt x="5744" y="2336"/>
                  </a:lnTo>
                  <a:cubicBezTo>
                    <a:pt x="5651" y="2341"/>
                    <a:pt x="5557" y="2344"/>
                    <a:pt x="5464" y="2344"/>
                  </a:cubicBezTo>
                  <a:cubicBezTo>
                    <a:pt x="5185" y="2344"/>
                    <a:pt x="4909" y="2318"/>
                    <a:pt x="4647" y="2266"/>
                  </a:cubicBezTo>
                  <a:cubicBezTo>
                    <a:pt x="4460" y="2172"/>
                    <a:pt x="4297" y="1542"/>
                    <a:pt x="5371" y="1168"/>
                  </a:cubicBezTo>
                  <a:cubicBezTo>
                    <a:pt x="6001" y="935"/>
                    <a:pt x="6585" y="538"/>
                    <a:pt x="7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717;p39">
              <a:extLst>
                <a:ext uri="{FF2B5EF4-FFF2-40B4-BE49-F238E27FC236}">
                  <a16:creationId xmlns:a16="http://schemas.microsoft.com/office/drawing/2014/main" id="{1D0AB08E-A6B3-4BE9-8544-6B80FC89E8CF}"/>
                </a:ext>
              </a:extLst>
            </p:cNvPr>
            <p:cNvSpPr/>
            <p:nvPr/>
          </p:nvSpPr>
          <p:spPr>
            <a:xfrm>
              <a:off x="7828401" y="698253"/>
              <a:ext cx="154031" cy="94645"/>
            </a:xfrm>
            <a:custGeom>
              <a:avLst/>
              <a:gdLst/>
              <a:ahLst/>
              <a:cxnLst/>
              <a:rect l="l" t="t" r="r" b="b"/>
              <a:pathLst>
                <a:path w="5465" h="3358" extrusionOk="0">
                  <a:moveTo>
                    <a:pt x="2400" y="1"/>
                  </a:moveTo>
                  <a:cubicBezTo>
                    <a:pt x="1575" y="1"/>
                    <a:pt x="468" y="593"/>
                    <a:pt x="468" y="593"/>
                  </a:cubicBezTo>
                  <a:cubicBezTo>
                    <a:pt x="468" y="593"/>
                    <a:pt x="623" y="561"/>
                    <a:pt x="770" y="561"/>
                  </a:cubicBezTo>
                  <a:cubicBezTo>
                    <a:pt x="902" y="561"/>
                    <a:pt x="1028" y="587"/>
                    <a:pt x="1028" y="687"/>
                  </a:cubicBezTo>
                  <a:cubicBezTo>
                    <a:pt x="1028" y="873"/>
                    <a:pt x="1" y="1667"/>
                    <a:pt x="164" y="3068"/>
                  </a:cubicBezTo>
                  <a:cubicBezTo>
                    <a:pt x="152" y="3258"/>
                    <a:pt x="297" y="3357"/>
                    <a:pt x="445" y="3357"/>
                  </a:cubicBezTo>
                  <a:cubicBezTo>
                    <a:pt x="589" y="3357"/>
                    <a:pt x="736" y="3264"/>
                    <a:pt x="748" y="3068"/>
                  </a:cubicBezTo>
                  <a:cubicBezTo>
                    <a:pt x="841" y="2578"/>
                    <a:pt x="1075" y="2111"/>
                    <a:pt x="1425" y="1714"/>
                  </a:cubicBezTo>
                  <a:cubicBezTo>
                    <a:pt x="1588" y="1527"/>
                    <a:pt x="1798" y="1364"/>
                    <a:pt x="2032" y="1224"/>
                  </a:cubicBezTo>
                  <a:cubicBezTo>
                    <a:pt x="2079" y="1200"/>
                    <a:pt x="2125" y="1189"/>
                    <a:pt x="2172" y="1189"/>
                  </a:cubicBezTo>
                  <a:cubicBezTo>
                    <a:pt x="2219" y="1189"/>
                    <a:pt x="2265" y="1200"/>
                    <a:pt x="2312" y="1224"/>
                  </a:cubicBezTo>
                  <a:cubicBezTo>
                    <a:pt x="2569" y="1364"/>
                    <a:pt x="2849" y="1410"/>
                    <a:pt x="3129" y="1410"/>
                  </a:cubicBezTo>
                  <a:cubicBezTo>
                    <a:pt x="3199" y="1387"/>
                    <a:pt x="3269" y="1364"/>
                    <a:pt x="3363" y="1364"/>
                  </a:cubicBezTo>
                  <a:cubicBezTo>
                    <a:pt x="3394" y="1348"/>
                    <a:pt x="3430" y="1340"/>
                    <a:pt x="3467" y="1340"/>
                  </a:cubicBezTo>
                  <a:cubicBezTo>
                    <a:pt x="3542" y="1340"/>
                    <a:pt x="3620" y="1371"/>
                    <a:pt x="3666" y="1434"/>
                  </a:cubicBezTo>
                  <a:cubicBezTo>
                    <a:pt x="4017" y="1807"/>
                    <a:pt x="4437" y="2111"/>
                    <a:pt x="4927" y="2298"/>
                  </a:cubicBezTo>
                  <a:cubicBezTo>
                    <a:pt x="4971" y="2320"/>
                    <a:pt x="5016" y="2330"/>
                    <a:pt x="5058" y="2330"/>
                  </a:cubicBezTo>
                  <a:cubicBezTo>
                    <a:pt x="5284" y="2330"/>
                    <a:pt x="5454" y="2050"/>
                    <a:pt x="5277" y="1854"/>
                  </a:cubicBezTo>
                  <a:cubicBezTo>
                    <a:pt x="5091" y="1597"/>
                    <a:pt x="4904" y="1364"/>
                    <a:pt x="4717" y="1130"/>
                  </a:cubicBezTo>
                  <a:cubicBezTo>
                    <a:pt x="4577" y="990"/>
                    <a:pt x="4624" y="733"/>
                    <a:pt x="4810" y="663"/>
                  </a:cubicBezTo>
                  <a:cubicBezTo>
                    <a:pt x="5044" y="546"/>
                    <a:pt x="5277" y="383"/>
                    <a:pt x="5464" y="173"/>
                  </a:cubicBezTo>
                  <a:lnTo>
                    <a:pt x="5464" y="173"/>
                  </a:lnTo>
                  <a:cubicBezTo>
                    <a:pt x="5464" y="173"/>
                    <a:pt x="4768" y="299"/>
                    <a:pt x="4057" y="299"/>
                  </a:cubicBezTo>
                  <a:cubicBezTo>
                    <a:pt x="3625" y="299"/>
                    <a:pt x="3187" y="253"/>
                    <a:pt x="2896" y="103"/>
                  </a:cubicBezTo>
                  <a:cubicBezTo>
                    <a:pt x="2755" y="30"/>
                    <a:pt x="2584" y="1"/>
                    <a:pt x="2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 name="Google Shape;1135;p57"/>
          <p:cNvSpPr/>
          <p:nvPr/>
        </p:nvSpPr>
        <p:spPr>
          <a:xfrm flipH="1">
            <a:off x="5960748" y="1050386"/>
            <a:ext cx="1313100" cy="1313100"/>
          </a:xfrm>
          <a:prstGeom prst="ellipse">
            <a:avLst/>
          </a:prstGeom>
          <a:gradFill>
            <a:gsLst>
              <a:gs pos="0">
                <a:schemeClr val="accent3"/>
              </a:gs>
              <a:gs pos="100000">
                <a:schemeClr val="accent5"/>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7"/>
          <p:cNvSpPr txBox="1">
            <a:spLocks noGrp="1"/>
          </p:cNvSpPr>
          <p:nvPr>
            <p:ph type="title"/>
          </p:nvPr>
        </p:nvSpPr>
        <p:spPr>
          <a:xfrm>
            <a:off x="4557653" y="2730757"/>
            <a:ext cx="4217248" cy="151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6000" b="1">
                <a:latin typeface="Times New Roman" panose="02020603050405020304" pitchFamily="18" charset="0"/>
                <a:cs typeface="Times New Roman" panose="02020603050405020304" pitchFamily="18" charset="0"/>
              </a:rPr>
              <a:t>Luyện tập</a:t>
            </a:r>
            <a:endParaRPr sz="6000" b="1">
              <a:latin typeface="Times New Roman" panose="02020603050405020304" pitchFamily="18" charset="0"/>
              <a:cs typeface="Times New Roman" panose="02020603050405020304" pitchFamily="18" charset="0"/>
            </a:endParaRPr>
          </a:p>
        </p:txBody>
      </p:sp>
      <p:sp>
        <p:nvSpPr>
          <p:cNvPr id="1137" name="Google Shape;1137;p57"/>
          <p:cNvSpPr txBox="1">
            <a:spLocks noGrp="1"/>
          </p:cNvSpPr>
          <p:nvPr>
            <p:ph type="title" idx="2"/>
          </p:nvPr>
        </p:nvSpPr>
        <p:spPr>
          <a:xfrm>
            <a:off x="5960748" y="1243586"/>
            <a:ext cx="1313100" cy="926700"/>
          </a:xfrm>
          <a:prstGeom prst="rect">
            <a:avLst/>
          </a:prstGeom>
        </p:spPr>
        <p:txBody>
          <a:bodyPr spcFirstLastPara="1" wrap="square" lIns="91425" tIns="54850" rIns="91425" bIns="91425" anchor="ctr" anchorCtr="0">
            <a:noAutofit/>
          </a:bodyPr>
          <a:lstStyle/>
          <a:p>
            <a:pPr marL="0" lvl="0" indent="0" algn="ctr" rtl="0">
              <a:spcBef>
                <a:spcPts val="0"/>
              </a:spcBef>
              <a:spcAft>
                <a:spcPts val="0"/>
              </a:spcAft>
              <a:buNone/>
            </a:pPr>
            <a:r>
              <a:rPr lang="es" b="1">
                <a:solidFill>
                  <a:schemeClr val="lt1"/>
                </a:solidFill>
                <a:latin typeface="Times New Roman" panose="02020603050405020304" pitchFamily="18" charset="0"/>
                <a:cs typeface="Times New Roman" panose="02020603050405020304" pitchFamily="18" charset="0"/>
              </a:rPr>
              <a:t>C</a:t>
            </a:r>
            <a:endParaRPr b="1">
              <a:solidFill>
                <a:schemeClr val="lt1"/>
              </a:solidFill>
              <a:latin typeface="Times New Roman" panose="02020603050405020304" pitchFamily="18" charset="0"/>
              <a:cs typeface="Times New Roman" panose="02020603050405020304" pitchFamily="18" charset="0"/>
            </a:endParaRPr>
          </a:p>
        </p:txBody>
      </p:sp>
      <p:sp>
        <p:nvSpPr>
          <p:cNvPr id="1203" name="Google Shape;1203;p57"/>
          <p:cNvSpPr/>
          <p:nvPr/>
        </p:nvSpPr>
        <p:spPr>
          <a:xfrm>
            <a:off x="182850" y="692550"/>
            <a:ext cx="2132275" cy="347350"/>
          </a:xfrm>
          <a:custGeom>
            <a:avLst/>
            <a:gdLst/>
            <a:ahLst/>
            <a:cxnLst/>
            <a:rect l="l" t="t" r="r" b="b"/>
            <a:pathLst>
              <a:path w="85291" h="13894" extrusionOk="0">
                <a:moveTo>
                  <a:pt x="36367" y="0"/>
                </a:moveTo>
                <a:cubicBezTo>
                  <a:pt x="36292" y="0"/>
                  <a:pt x="36218" y="0"/>
                  <a:pt x="36143" y="1"/>
                </a:cubicBezTo>
                <a:lnTo>
                  <a:pt x="0" y="1"/>
                </a:lnTo>
                <a:lnTo>
                  <a:pt x="0" y="13893"/>
                </a:lnTo>
                <a:lnTo>
                  <a:pt x="36517" y="13893"/>
                </a:lnTo>
                <a:cubicBezTo>
                  <a:pt x="39739" y="13893"/>
                  <a:pt x="42867" y="12843"/>
                  <a:pt x="45436" y="10881"/>
                </a:cubicBezTo>
                <a:cubicBezTo>
                  <a:pt x="47420" y="9387"/>
                  <a:pt x="49778" y="8406"/>
                  <a:pt x="52253" y="8056"/>
                </a:cubicBezTo>
                <a:lnTo>
                  <a:pt x="85291" y="3387"/>
                </a:lnTo>
                <a:lnTo>
                  <a:pt x="55195" y="3387"/>
                </a:lnTo>
                <a:cubicBezTo>
                  <a:pt x="52814" y="3387"/>
                  <a:pt x="50432" y="3060"/>
                  <a:pt x="48167" y="2383"/>
                </a:cubicBezTo>
                <a:lnTo>
                  <a:pt x="43171" y="982"/>
                </a:lnTo>
                <a:cubicBezTo>
                  <a:pt x="40954" y="349"/>
                  <a:pt x="38672" y="0"/>
                  <a:pt x="36367" y="0"/>
                </a:cubicBezTo>
                <a:close/>
              </a:path>
            </a:pathLst>
          </a:custGeom>
          <a:solidFill>
            <a:srgbClr val="FFFFFF">
              <a:alpha val="35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 name="Google Shape;1204;p57"/>
          <p:cNvGrpSpPr/>
          <p:nvPr/>
        </p:nvGrpSpPr>
        <p:grpSpPr>
          <a:xfrm flipH="1">
            <a:off x="540100" y="518100"/>
            <a:ext cx="2102525" cy="696250"/>
            <a:chOff x="2250625" y="399575"/>
            <a:chExt cx="2102525" cy="696250"/>
          </a:xfrm>
        </p:grpSpPr>
        <p:sp>
          <p:nvSpPr>
            <p:cNvPr id="1205" name="Google Shape;1205;p57"/>
            <p:cNvSpPr/>
            <p:nvPr/>
          </p:nvSpPr>
          <p:spPr>
            <a:xfrm>
              <a:off x="3537100" y="948300"/>
              <a:ext cx="232950" cy="97000"/>
            </a:xfrm>
            <a:custGeom>
              <a:avLst/>
              <a:gdLst/>
              <a:ahLst/>
              <a:cxnLst/>
              <a:rect l="l" t="t" r="r" b="b"/>
              <a:pathLst>
                <a:path w="9318" h="3880" extrusionOk="0">
                  <a:moveTo>
                    <a:pt x="8909" y="1"/>
                  </a:moveTo>
                  <a:cubicBezTo>
                    <a:pt x="8868" y="1"/>
                    <a:pt x="8825" y="10"/>
                    <a:pt x="8780" y="31"/>
                  </a:cubicBezTo>
                  <a:cubicBezTo>
                    <a:pt x="8710" y="54"/>
                    <a:pt x="8640" y="54"/>
                    <a:pt x="8570" y="78"/>
                  </a:cubicBezTo>
                  <a:cubicBezTo>
                    <a:pt x="7566" y="265"/>
                    <a:pt x="6632" y="755"/>
                    <a:pt x="5884" y="1455"/>
                  </a:cubicBezTo>
                  <a:cubicBezTo>
                    <a:pt x="5744" y="1619"/>
                    <a:pt x="5558" y="1736"/>
                    <a:pt x="5347" y="1852"/>
                  </a:cubicBezTo>
                  <a:cubicBezTo>
                    <a:pt x="5312" y="1864"/>
                    <a:pt x="5277" y="1870"/>
                    <a:pt x="5242" y="1870"/>
                  </a:cubicBezTo>
                  <a:cubicBezTo>
                    <a:pt x="5207" y="1870"/>
                    <a:pt x="5172" y="1864"/>
                    <a:pt x="5137" y="1852"/>
                  </a:cubicBezTo>
                  <a:cubicBezTo>
                    <a:pt x="4700" y="1736"/>
                    <a:pt x="4255" y="1676"/>
                    <a:pt x="3811" y="1676"/>
                  </a:cubicBezTo>
                  <a:cubicBezTo>
                    <a:pt x="3189" y="1676"/>
                    <a:pt x="2571" y="1794"/>
                    <a:pt x="1985" y="2039"/>
                  </a:cubicBezTo>
                  <a:cubicBezTo>
                    <a:pt x="1760" y="2117"/>
                    <a:pt x="1464" y="2143"/>
                    <a:pt x="1170" y="2143"/>
                  </a:cubicBezTo>
                  <a:cubicBezTo>
                    <a:pt x="582" y="2143"/>
                    <a:pt x="1" y="2039"/>
                    <a:pt x="1" y="2039"/>
                  </a:cubicBezTo>
                  <a:lnTo>
                    <a:pt x="1" y="2039"/>
                  </a:lnTo>
                  <a:cubicBezTo>
                    <a:pt x="384" y="2499"/>
                    <a:pt x="1038" y="2606"/>
                    <a:pt x="1647" y="2606"/>
                  </a:cubicBezTo>
                  <a:cubicBezTo>
                    <a:pt x="1967" y="2606"/>
                    <a:pt x="2273" y="2577"/>
                    <a:pt x="2522" y="2553"/>
                  </a:cubicBezTo>
                  <a:cubicBezTo>
                    <a:pt x="2604" y="2546"/>
                    <a:pt x="2687" y="2544"/>
                    <a:pt x="2770" y="2544"/>
                  </a:cubicBezTo>
                  <a:cubicBezTo>
                    <a:pt x="2999" y="2544"/>
                    <a:pt x="3234" y="2565"/>
                    <a:pt x="3456" y="2599"/>
                  </a:cubicBezTo>
                  <a:cubicBezTo>
                    <a:pt x="3596" y="2646"/>
                    <a:pt x="3690" y="2786"/>
                    <a:pt x="3666" y="2950"/>
                  </a:cubicBezTo>
                  <a:cubicBezTo>
                    <a:pt x="3666" y="2973"/>
                    <a:pt x="3666" y="2996"/>
                    <a:pt x="3666" y="3020"/>
                  </a:cubicBezTo>
                  <a:cubicBezTo>
                    <a:pt x="3456" y="3066"/>
                    <a:pt x="3246" y="3160"/>
                    <a:pt x="3083" y="3300"/>
                  </a:cubicBezTo>
                  <a:cubicBezTo>
                    <a:pt x="3386" y="3323"/>
                    <a:pt x="3690" y="3370"/>
                    <a:pt x="3970" y="3487"/>
                  </a:cubicBezTo>
                  <a:cubicBezTo>
                    <a:pt x="4519" y="3778"/>
                    <a:pt x="4920" y="3880"/>
                    <a:pt x="5244" y="3880"/>
                  </a:cubicBezTo>
                  <a:cubicBezTo>
                    <a:pt x="5994" y="3880"/>
                    <a:pt x="6328" y="3332"/>
                    <a:pt x="7127" y="3332"/>
                  </a:cubicBezTo>
                  <a:cubicBezTo>
                    <a:pt x="7199" y="3332"/>
                    <a:pt x="7275" y="3337"/>
                    <a:pt x="7355" y="3347"/>
                  </a:cubicBezTo>
                  <a:lnTo>
                    <a:pt x="7449" y="3347"/>
                  </a:lnTo>
                  <a:cubicBezTo>
                    <a:pt x="7507" y="3358"/>
                    <a:pt x="7571" y="3364"/>
                    <a:pt x="7639" y="3364"/>
                  </a:cubicBezTo>
                  <a:cubicBezTo>
                    <a:pt x="7706" y="3364"/>
                    <a:pt x="7776" y="3358"/>
                    <a:pt x="7846" y="3347"/>
                  </a:cubicBezTo>
                  <a:cubicBezTo>
                    <a:pt x="8243" y="3347"/>
                    <a:pt x="8196" y="2763"/>
                    <a:pt x="7822" y="2763"/>
                  </a:cubicBezTo>
                  <a:cubicBezTo>
                    <a:pt x="7791" y="2771"/>
                    <a:pt x="7760" y="2773"/>
                    <a:pt x="7730" y="2773"/>
                  </a:cubicBezTo>
                  <a:cubicBezTo>
                    <a:pt x="7669" y="2773"/>
                    <a:pt x="7612" y="2763"/>
                    <a:pt x="7566" y="2763"/>
                  </a:cubicBezTo>
                  <a:cubicBezTo>
                    <a:pt x="7262" y="2646"/>
                    <a:pt x="6865" y="1665"/>
                    <a:pt x="8476" y="848"/>
                  </a:cubicBezTo>
                  <a:cubicBezTo>
                    <a:pt x="8663" y="778"/>
                    <a:pt x="8826" y="661"/>
                    <a:pt x="9013" y="568"/>
                  </a:cubicBezTo>
                  <a:cubicBezTo>
                    <a:pt x="9318" y="426"/>
                    <a:pt x="9181" y="1"/>
                    <a:pt x="8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7"/>
            <p:cNvSpPr/>
            <p:nvPr/>
          </p:nvSpPr>
          <p:spPr>
            <a:xfrm>
              <a:off x="4177425" y="557400"/>
              <a:ext cx="175725" cy="69425"/>
            </a:xfrm>
            <a:custGeom>
              <a:avLst/>
              <a:gdLst/>
              <a:ahLst/>
              <a:cxnLst/>
              <a:rect l="l" t="t" r="r" b="b"/>
              <a:pathLst>
                <a:path w="7029" h="2777" extrusionOk="0">
                  <a:moveTo>
                    <a:pt x="7028" y="0"/>
                  </a:moveTo>
                  <a:lnTo>
                    <a:pt x="7028" y="0"/>
                  </a:lnTo>
                  <a:cubicBezTo>
                    <a:pt x="6585" y="374"/>
                    <a:pt x="6048" y="608"/>
                    <a:pt x="5488" y="654"/>
                  </a:cubicBezTo>
                  <a:cubicBezTo>
                    <a:pt x="4834" y="701"/>
                    <a:pt x="4227" y="911"/>
                    <a:pt x="3713" y="1308"/>
                  </a:cubicBezTo>
                  <a:cubicBezTo>
                    <a:pt x="3620" y="1378"/>
                    <a:pt x="3503" y="1425"/>
                    <a:pt x="3410" y="1471"/>
                  </a:cubicBezTo>
                  <a:cubicBezTo>
                    <a:pt x="3363" y="1483"/>
                    <a:pt x="3322" y="1489"/>
                    <a:pt x="3284" y="1489"/>
                  </a:cubicBezTo>
                  <a:cubicBezTo>
                    <a:pt x="3246" y="1489"/>
                    <a:pt x="3211" y="1483"/>
                    <a:pt x="3176" y="1471"/>
                  </a:cubicBezTo>
                  <a:cubicBezTo>
                    <a:pt x="2817" y="1319"/>
                    <a:pt x="2425" y="1241"/>
                    <a:pt x="2034" y="1241"/>
                  </a:cubicBezTo>
                  <a:cubicBezTo>
                    <a:pt x="1765" y="1241"/>
                    <a:pt x="1496" y="1278"/>
                    <a:pt x="1238" y="1355"/>
                  </a:cubicBezTo>
                  <a:cubicBezTo>
                    <a:pt x="1168" y="1359"/>
                    <a:pt x="1098" y="1360"/>
                    <a:pt x="1028" y="1360"/>
                  </a:cubicBezTo>
                  <a:cubicBezTo>
                    <a:pt x="678" y="1360"/>
                    <a:pt x="331" y="1312"/>
                    <a:pt x="1" y="1215"/>
                  </a:cubicBezTo>
                  <a:lnTo>
                    <a:pt x="1" y="1215"/>
                  </a:lnTo>
                  <a:cubicBezTo>
                    <a:pt x="304" y="1682"/>
                    <a:pt x="1075" y="1728"/>
                    <a:pt x="1542" y="1728"/>
                  </a:cubicBezTo>
                  <a:cubicBezTo>
                    <a:pt x="1798" y="1728"/>
                    <a:pt x="2055" y="1798"/>
                    <a:pt x="2312" y="1915"/>
                  </a:cubicBezTo>
                  <a:cubicBezTo>
                    <a:pt x="2242" y="1962"/>
                    <a:pt x="2219" y="2032"/>
                    <a:pt x="2195" y="2102"/>
                  </a:cubicBezTo>
                  <a:cubicBezTo>
                    <a:pt x="2079" y="2125"/>
                    <a:pt x="1939" y="2172"/>
                    <a:pt x="1822" y="2242"/>
                  </a:cubicBezTo>
                  <a:cubicBezTo>
                    <a:pt x="2009" y="2265"/>
                    <a:pt x="2195" y="2335"/>
                    <a:pt x="2359" y="2405"/>
                  </a:cubicBezTo>
                  <a:cubicBezTo>
                    <a:pt x="2742" y="2691"/>
                    <a:pt x="3015" y="2777"/>
                    <a:pt x="3242" y="2777"/>
                  </a:cubicBezTo>
                  <a:cubicBezTo>
                    <a:pt x="3587" y="2777"/>
                    <a:pt x="3831" y="2580"/>
                    <a:pt x="4204" y="2580"/>
                  </a:cubicBezTo>
                  <a:cubicBezTo>
                    <a:pt x="4289" y="2580"/>
                    <a:pt x="4382" y="2590"/>
                    <a:pt x="4484" y="2615"/>
                  </a:cubicBezTo>
                  <a:lnTo>
                    <a:pt x="4530" y="2615"/>
                  </a:lnTo>
                  <a:cubicBezTo>
                    <a:pt x="4638" y="2645"/>
                    <a:pt x="4749" y="2660"/>
                    <a:pt x="4860" y="2660"/>
                  </a:cubicBezTo>
                  <a:cubicBezTo>
                    <a:pt x="5181" y="2660"/>
                    <a:pt x="5501" y="2538"/>
                    <a:pt x="5744" y="2312"/>
                  </a:cubicBezTo>
                  <a:lnTo>
                    <a:pt x="5744" y="2312"/>
                  </a:lnTo>
                  <a:cubicBezTo>
                    <a:pt x="5651" y="2318"/>
                    <a:pt x="5559" y="2321"/>
                    <a:pt x="5468" y="2321"/>
                  </a:cubicBezTo>
                  <a:cubicBezTo>
                    <a:pt x="5194" y="2321"/>
                    <a:pt x="4927" y="2294"/>
                    <a:pt x="4647" y="2242"/>
                  </a:cubicBezTo>
                  <a:cubicBezTo>
                    <a:pt x="4460" y="2172"/>
                    <a:pt x="4297" y="1518"/>
                    <a:pt x="5371" y="1145"/>
                  </a:cubicBezTo>
                  <a:cubicBezTo>
                    <a:pt x="6001" y="911"/>
                    <a:pt x="6585" y="514"/>
                    <a:pt x="7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7"/>
            <p:cNvSpPr/>
            <p:nvPr/>
          </p:nvSpPr>
          <p:spPr>
            <a:xfrm>
              <a:off x="2947575" y="684000"/>
              <a:ext cx="224575" cy="109900"/>
            </a:xfrm>
            <a:custGeom>
              <a:avLst/>
              <a:gdLst/>
              <a:ahLst/>
              <a:cxnLst/>
              <a:rect l="l" t="t" r="r" b="b"/>
              <a:pathLst>
                <a:path w="8983" h="4396" extrusionOk="0">
                  <a:moveTo>
                    <a:pt x="8562" y="0"/>
                  </a:moveTo>
                  <a:cubicBezTo>
                    <a:pt x="8512" y="0"/>
                    <a:pt x="8459" y="15"/>
                    <a:pt x="8405" y="50"/>
                  </a:cubicBezTo>
                  <a:cubicBezTo>
                    <a:pt x="8359" y="73"/>
                    <a:pt x="8265" y="96"/>
                    <a:pt x="8219" y="143"/>
                  </a:cubicBezTo>
                  <a:cubicBezTo>
                    <a:pt x="7238" y="470"/>
                    <a:pt x="6374" y="1077"/>
                    <a:pt x="5744" y="1871"/>
                  </a:cubicBezTo>
                  <a:cubicBezTo>
                    <a:pt x="5627" y="2058"/>
                    <a:pt x="5464" y="2221"/>
                    <a:pt x="5277" y="2338"/>
                  </a:cubicBezTo>
                  <a:cubicBezTo>
                    <a:pt x="5225" y="2372"/>
                    <a:pt x="5174" y="2394"/>
                    <a:pt x="5123" y="2394"/>
                  </a:cubicBezTo>
                  <a:cubicBezTo>
                    <a:pt x="5104" y="2394"/>
                    <a:pt x="5085" y="2391"/>
                    <a:pt x="5067" y="2385"/>
                  </a:cubicBezTo>
                  <a:cubicBezTo>
                    <a:pt x="4852" y="2357"/>
                    <a:pt x="4636" y="2343"/>
                    <a:pt x="4421" y="2343"/>
                  </a:cubicBezTo>
                  <a:cubicBezTo>
                    <a:pt x="3560" y="2343"/>
                    <a:pt x="2708" y="2567"/>
                    <a:pt x="1961" y="3015"/>
                  </a:cubicBezTo>
                  <a:cubicBezTo>
                    <a:pt x="1464" y="3291"/>
                    <a:pt x="529" y="3321"/>
                    <a:pt x="158" y="3321"/>
                  </a:cubicBezTo>
                  <a:cubicBezTo>
                    <a:pt x="59" y="3321"/>
                    <a:pt x="0" y="3318"/>
                    <a:pt x="0" y="3318"/>
                  </a:cubicBezTo>
                  <a:lnTo>
                    <a:pt x="0" y="3318"/>
                  </a:lnTo>
                  <a:cubicBezTo>
                    <a:pt x="305" y="3592"/>
                    <a:pt x="714" y="3681"/>
                    <a:pt x="1138" y="3681"/>
                  </a:cubicBezTo>
                  <a:cubicBezTo>
                    <a:pt x="1655" y="3681"/>
                    <a:pt x="2194" y="3548"/>
                    <a:pt x="2592" y="3459"/>
                  </a:cubicBezTo>
                  <a:cubicBezTo>
                    <a:pt x="2802" y="3406"/>
                    <a:pt x="3038" y="3380"/>
                    <a:pt x="3271" y="3380"/>
                  </a:cubicBezTo>
                  <a:cubicBezTo>
                    <a:pt x="3349" y="3380"/>
                    <a:pt x="3426" y="3383"/>
                    <a:pt x="3502" y="3389"/>
                  </a:cubicBezTo>
                  <a:cubicBezTo>
                    <a:pt x="3642" y="3389"/>
                    <a:pt x="3759" y="3529"/>
                    <a:pt x="3759" y="3669"/>
                  </a:cubicBezTo>
                  <a:cubicBezTo>
                    <a:pt x="3759" y="3692"/>
                    <a:pt x="3759" y="3739"/>
                    <a:pt x="3759" y="3762"/>
                  </a:cubicBezTo>
                  <a:cubicBezTo>
                    <a:pt x="3572" y="3785"/>
                    <a:pt x="3245" y="4112"/>
                    <a:pt x="3245" y="4112"/>
                  </a:cubicBezTo>
                  <a:cubicBezTo>
                    <a:pt x="3345" y="4096"/>
                    <a:pt x="3447" y="4088"/>
                    <a:pt x="3551" y="4088"/>
                  </a:cubicBezTo>
                  <a:cubicBezTo>
                    <a:pt x="3741" y="4088"/>
                    <a:pt x="3937" y="4114"/>
                    <a:pt x="4133" y="4159"/>
                  </a:cubicBezTo>
                  <a:cubicBezTo>
                    <a:pt x="4587" y="4329"/>
                    <a:pt x="4937" y="4396"/>
                    <a:pt x="5222" y="4396"/>
                  </a:cubicBezTo>
                  <a:cubicBezTo>
                    <a:pt x="6226" y="4396"/>
                    <a:pt x="6417" y="3570"/>
                    <a:pt x="7471" y="3552"/>
                  </a:cubicBezTo>
                  <a:lnTo>
                    <a:pt x="7542" y="3552"/>
                  </a:lnTo>
                  <a:cubicBezTo>
                    <a:pt x="7682" y="3552"/>
                    <a:pt x="7822" y="3529"/>
                    <a:pt x="7938" y="3505"/>
                  </a:cubicBezTo>
                  <a:cubicBezTo>
                    <a:pt x="8313" y="3439"/>
                    <a:pt x="8230" y="2916"/>
                    <a:pt x="7906" y="2916"/>
                  </a:cubicBezTo>
                  <a:cubicBezTo>
                    <a:pt x="7886" y="2916"/>
                    <a:pt x="7866" y="2918"/>
                    <a:pt x="7845" y="2922"/>
                  </a:cubicBezTo>
                  <a:cubicBezTo>
                    <a:pt x="7798" y="2933"/>
                    <a:pt x="7752" y="2939"/>
                    <a:pt x="7708" y="2939"/>
                  </a:cubicBezTo>
                  <a:cubicBezTo>
                    <a:pt x="7664" y="2939"/>
                    <a:pt x="7623" y="2933"/>
                    <a:pt x="7588" y="2922"/>
                  </a:cubicBezTo>
                  <a:cubicBezTo>
                    <a:pt x="7261" y="2875"/>
                    <a:pt x="6724" y="1964"/>
                    <a:pt x="8219" y="937"/>
                  </a:cubicBezTo>
                  <a:cubicBezTo>
                    <a:pt x="8382" y="820"/>
                    <a:pt x="8546" y="680"/>
                    <a:pt x="8709" y="563"/>
                  </a:cubicBezTo>
                  <a:cubicBezTo>
                    <a:pt x="8982" y="388"/>
                    <a:pt x="8815" y="0"/>
                    <a:pt x="8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7"/>
            <p:cNvSpPr/>
            <p:nvPr/>
          </p:nvSpPr>
          <p:spPr>
            <a:xfrm>
              <a:off x="2250625" y="703325"/>
              <a:ext cx="186800" cy="89275"/>
            </a:xfrm>
            <a:custGeom>
              <a:avLst/>
              <a:gdLst/>
              <a:ahLst/>
              <a:cxnLst/>
              <a:rect l="l" t="t" r="r" b="b"/>
              <a:pathLst>
                <a:path w="7472" h="3571" extrusionOk="0">
                  <a:moveTo>
                    <a:pt x="7472" y="1"/>
                  </a:moveTo>
                  <a:lnTo>
                    <a:pt x="7472" y="1"/>
                  </a:lnTo>
                  <a:cubicBezTo>
                    <a:pt x="7075" y="467"/>
                    <a:pt x="6514" y="794"/>
                    <a:pt x="5907" y="958"/>
                  </a:cubicBezTo>
                  <a:cubicBezTo>
                    <a:pt x="5207" y="1075"/>
                    <a:pt x="4553" y="1401"/>
                    <a:pt x="4040" y="1892"/>
                  </a:cubicBezTo>
                  <a:cubicBezTo>
                    <a:pt x="3946" y="1985"/>
                    <a:pt x="3829" y="2078"/>
                    <a:pt x="3713" y="2149"/>
                  </a:cubicBezTo>
                  <a:cubicBezTo>
                    <a:pt x="3663" y="2165"/>
                    <a:pt x="3614" y="2182"/>
                    <a:pt x="3564" y="2182"/>
                  </a:cubicBezTo>
                  <a:cubicBezTo>
                    <a:pt x="3544" y="2182"/>
                    <a:pt x="3523" y="2179"/>
                    <a:pt x="3503" y="2172"/>
                  </a:cubicBezTo>
                  <a:cubicBezTo>
                    <a:pt x="3206" y="2086"/>
                    <a:pt x="2906" y="2043"/>
                    <a:pt x="2609" y="2043"/>
                  </a:cubicBezTo>
                  <a:cubicBezTo>
                    <a:pt x="2179" y="2043"/>
                    <a:pt x="1755" y="2133"/>
                    <a:pt x="1355" y="2312"/>
                  </a:cubicBezTo>
                  <a:cubicBezTo>
                    <a:pt x="1199" y="2359"/>
                    <a:pt x="997" y="2374"/>
                    <a:pt x="796" y="2374"/>
                  </a:cubicBezTo>
                  <a:cubicBezTo>
                    <a:pt x="395" y="2374"/>
                    <a:pt x="0" y="2312"/>
                    <a:pt x="0" y="2312"/>
                  </a:cubicBezTo>
                  <a:lnTo>
                    <a:pt x="0" y="2312"/>
                  </a:lnTo>
                  <a:cubicBezTo>
                    <a:pt x="252" y="2609"/>
                    <a:pt x="684" y="2679"/>
                    <a:pt x="1096" y="2679"/>
                  </a:cubicBezTo>
                  <a:cubicBezTo>
                    <a:pt x="1333" y="2679"/>
                    <a:pt x="1564" y="2656"/>
                    <a:pt x="1751" y="2639"/>
                  </a:cubicBezTo>
                  <a:cubicBezTo>
                    <a:pt x="1800" y="2635"/>
                    <a:pt x="1848" y="2633"/>
                    <a:pt x="1897" y="2633"/>
                  </a:cubicBezTo>
                  <a:cubicBezTo>
                    <a:pt x="2135" y="2633"/>
                    <a:pt x="2383" y="2678"/>
                    <a:pt x="2615" y="2756"/>
                  </a:cubicBezTo>
                  <a:cubicBezTo>
                    <a:pt x="2545" y="2826"/>
                    <a:pt x="2522" y="2896"/>
                    <a:pt x="2522" y="2966"/>
                  </a:cubicBezTo>
                  <a:cubicBezTo>
                    <a:pt x="2382" y="3012"/>
                    <a:pt x="2242" y="3082"/>
                    <a:pt x="2125" y="3176"/>
                  </a:cubicBezTo>
                  <a:cubicBezTo>
                    <a:pt x="2335" y="3176"/>
                    <a:pt x="2545" y="3223"/>
                    <a:pt x="2732" y="3293"/>
                  </a:cubicBezTo>
                  <a:cubicBezTo>
                    <a:pt x="3111" y="3498"/>
                    <a:pt x="3387" y="3570"/>
                    <a:pt x="3610" y="3570"/>
                  </a:cubicBezTo>
                  <a:cubicBezTo>
                    <a:pt x="4125" y="3570"/>
                    <a:pt x="4358" y="3189"/>
                    <a:pt x="4907" y="3189"/>
                  </a:cubicBezTo>
                  <a:cubicBezTo>
                    <a:pt x="4958" y="3189"/>
                    <a:pt x="5011" y="3192"/>
                    <a:pt x="5067" y="3199"/>
                  </a:cubicBezTo>
                  <a:lnTo>
                    <a:pt x="5137" y="3199"/>
                  </a:lnTo>
                  <a:cubicBezTo>
                    <a:pt x="5202" y="3209"/>
                    <a:pt x="5267" y="3214"/>
                    <a:pt x="5333" y="3214"/>
                  </a:cubicBezTo>
                  <a:cubicBezTo>
                    <a:pt x="5737" y="3214"/>
                    <a:pt x="6140" y="3031"/>
                    <a:pt x="6421" y="2709"/>
                  </a:cubicBezTo>
                  <a:lnTo>
                    <a:pt x="6421" y="2709"/>
                  </a:lnTo>
                  <a:cubicBezTo>
                    <a:pt x="6123" y="2761"/>
                    <a:pt x="5813" y="2788"/>
                    <a:pt x="5508" y="2788"/>
                  </a:cubicBezTo>
                  <a:cubicBezTo>
                    <a:pt x="5407" y="2788"/>
                    <a:pt x="5306" y="2785"/>
                    <a:pt x="5207" y="2779"/>
                  </a:cubicBezTo>
                  <a:cubicBezTo>
                    <a:pt x="4997" y="2709"/>
                    <a:pt x="4717" y="2032"/>
                    <a:pt x="5837" y="1471"/>
                  </a:cubicBezTo>
                  <a:cubicBezTo>
                    <a:pt x="6514" y="1145"/>
                    <a:pt x="7075" y="631"/>
                    <a:pt x="7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7"/>
            <p:cNvSpPr/>
            <p:nvPr/>
          </p:nvSpPr>
          <p:spPr>
            <a:xfrm>
              <a:off x="2651625" y="412050"/>
              <a:ext cx="175125" cy="69875"/>
            </a:xfrm>
            <a:custGeom>
              <a:avLst/>
              <a:gdLst/>
              <a:ahLst/>
              <a:cxnLst/>
              <a:rect l="l" t="t" r="r" b="b"/>
              <a:pathLst>
                <a:path w="7005" h="2795" extrusionOk="0">
                  <a:moveTo>
                    <a:pt x="7005" y="1"/>
                  </a:moveTo>
                  <a:lnTo>
                    <a:pt x="7005" y="1"/>
                  </a:lnTo>
                  <a:cubicBezTo>
                    <a:pt x="6585" y="374"/>
                    <a:pt x="6048" y="631"/>
                    <a:pt x="5487" y="678"/>
                  </a:cubicBezTo>
                  <a:cubicBezTo>
                    <a:pt x="4834" y="725"/>
                    <a:pt x="4227" y="935"/>
                    <a:pt x="3713" y="1308"/>
                  </a:cubicBezTo>
                  <a:cubicBezTo>
                    <a:pt x="3620" y="1378"/>
                    <a:pt x="3503" y="1448"/>
                    <a:pt x="3386" y="1495"/>
                  </a:cubicBezTo>
                  <a:cubicBezTo>
                    <a:pt x="3351" y="1507"/>
                    <a:pt x="3316" y="1513"/>
                    <a:pt x="3278" y="1513"/>
                  </a:cubicBezTo>
                  <a:cubicBezTo>
                    <a:pt x="3240" y="1513"/>
                    <a:pt x="3199" y="1507"/>
                    <a:pt x="3153" y="1495"/>
                  </a:cubicBezTo>
                  <a:cubicBezTo>
                    <a:pt x="2793" y="1343"/>
                    <a:pt x="2410" y="1265"/>
                    <a:pt x="2026" y="1265"/>
                  </a:cubicBezTo>
                  <a:cubicBezTo>
                    <a:pt x="1761" y="1265"/>
                    <a:pt x="1495" y="1302"/>
                    <a:pt x="1238" y="1378"/>
                  </a:cubicBezTo>
                  <a:cubicBezTo>
                    <a:pt x="1170" y="1382"/>
                    <a:pt x="1102" y="1384"/>
                    <a:pt x="1033" y="1384"/>
                  </a:cubicBezTo>
                  <a:cubicBezTo>
                    <a:pt x="682" y="1384"/>
                    <a:pt x="333" y="1332"/>
                    <a:pt x="1" y="1215"/>
                  </a:cubicBezTo>
                  <a:lnTo>
                    <a:pt x="1" y="1215"/>
                  </a:lnTo>
                  <a:cubicBezTo>
                    <a:pt x="304" y="1705"/>
                    <a:pt x="1075" y="1729"/>
                    <a:pt x="1542" y="1752"/>
                  </a:cubicBezTo>
                  <a:cubicBezTo>
                    <a:pt x="1798" y="1752"/>
                    <a:pt x="2055" y="1822"/>
                    <a:pt x="2289" y="1939"/>
                  </a:cubicBezTo>
                  <a:cubicBezTo>
                    <a:pt x="2242" y="1985"/>
                    <a:pt x="2195" y="2055"/>
                    <a:pt x="2195" y="2125"/>
                  </a:cubicBezTo>
                  <a:cubicBezTo>
                    <a:pt x="2055" y="2149"/>
                    <a:pt x="1938" y="2172"/>
                    <a:pt x="1822" y="2242"/>
                  </a:cubicBezTo>
                  <a:cubicBezTo>
                    <a:pt x="2008" y="2289"/>
                    <a:pt x="2195" y="2336"/>
                    <a:pt x="2359" y="2429"/>
                  </a:cubicBezTo>
                  <a:cubicBezTo>
                    <a:pt x="2734" y="2709"/>
                    <a:pt x="3003" y="2794"/>
                    <a:pt x="3227" y="2794"/>
                  </a:cubicBezTo>
                  <a:cubicBezTo>
                    <a:pt x="3580" y="2794"/>
                    <a:pt x="3822" y="2581"/>
                    <a:pt x="4195" y="2581"/>
                  </a:cubicBezTo>
                  <a:cubicBezTo>
                    <a:pt x="4276" y="2581"/>
                    <a:pt x="4364" y="2591"/>
                    <a:pt x="4460" y="2616"/>
                  </a:cubicBezTo>
                  <a:lnTo>
                    <a:pt x="4507" y="2616"/>
                  </a:lnTo>
                  <a:cubicBezTo>
                    <a:pt x="4633" y="2656"/>
                    <a:pt x="4760" y="2675"/>
                    <a:pt x="4886" y="2675"/>
                  </a:cubicBezTo>
                  <a:cubicBezTo>
                    <a:pt x="5204" y="2675"/>
                    <a:pt x="5510" y="2553"/>
                    <a:pt x="5744" y="2336"/>
                  </a:cubicBezTo>
                  <a:lnTo>
                    <a:pt x="5744" y="2336"/>
                  </a:lnTo>
                  <a:cubicBezTo>
                    <a:pt x="5651" y="2341"/>
                    <a:pt x="5557" y="2344"/>
                    <a:pt x="5464" y="2344"/>
                  </a:cubicBezTo>
                  <a:cubicBezTo>
                    <a:pt x="5185" y="2344"/>
                    <a:pt x="4909" y="2318"/>
                    <a:pt x="4647" y="2266"/>
                  </a:cubicBezTo>
                  <a:cubicBezTo>
                    <a:pt x="4460" y="2172"/>
                    <a:pt x="4297" y="1542"/>
                    <a:pt x="5371" y="1168"/>
                  </a:cubicBezTo>
                  <a:cubicBezTo>
                    <a:pt x="6001" y="935"/>
                    <a:pt x="6585" y="538"/>
                    <a:pt x="7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7"/>
            <p:cNvSpPr/>
            <p:nvPr/>
          </p:nvSpPr>
          <p:spPr>
            <a:xfrm>
              <a:off x="3349150" y="399575"/>
              <a:ext cx="136625" cy="83950"/>
            </a:xfrm>
            <a:custGeom>
              <a:avLst/>
              <a:gdLst/>
              <a:ahLst/>
              <a:cxnLst/>
              <a:rect l="l" t="t" r="r" b="b"/>
              <a:pathLst>
                <a:path w="5465" h="3358" extrusionOk="0">
                  <a:moveTo>
                    <a:pt x="2400" y="1"/>
                  </a:moveTo>
                  <a:cubicBezTo>
                    <a:pt x="1575" y="1"/>
                    <a:pt x="468" y="593"/>
                    <a:pt x="468" y="593"/>
                  </a:cubicBezTo>
                  <a:cubicBezTo>
                    <a:pt x="468" y="593"/>
                    <a:pt x="623" y="561"/>
                    <a:pt x="770" y="561"/>
                  </a:cubicBezTo>
                  <a:cubicBezTo>
                    <a:pt x="902" y="561"/>
                    <a:pt x="1028" y="587"/>
                    <a:pt x="1028" y="687"/>
                  </a:cubicBezTo>
                  <a:cubicBezTo>
                    <a:pt x="1028" y="873"/>
                    <a:pt x="1" y="1667"/>
                    <a:pt x="164" y="3068"/>
                  </a:cubicBezTo>
                  <a:cubicBezTo>
                    <a:pt x="152" y="3258"/>
                    <a:pt x="297" y="3357"/>
                    <a:pt x="445" y="3357"/>
                  </a:cubicBezTo>
                  <a:cubicBezTo>
                    <a:pt x="589" y="3357"/>
                    <a:pt x="736" y="3264"/>
                    <a:pt x="748" y="3068"/>
                  </a:cubicBezTo>
                  <a:cubicBezTo>
                    <a:pt x="841" y="2578"/>
                    <a:pt x="1075" y="2111"/>
                    <a:pt x="1425" y="1714"/>
                  </a:cubicBezTo>
                  <a:cubicBezTo>
                    <a:pt x="1588" y="1527"/>
                    <a:pt x="1798" y="1364"/>
                    <a:pt x="2032" y="1224"/>
                  </a:cubicBezTo>
                  <a:cubicBezTo>
                    <a:pt x="2079" y="1200"/>
                    <a:pt x="2125" y="1189"/>
                    <a:pt x="2172" y="1189"/>
                  </a:cubicBezTo>
                  <a:cubicBezTo>
                    <a:pt x="2219" y="1189"/>
                    <a:pt x="2265" y="1200"/>
                    <a:pt x="2312" y="1224"/>
                  </a:cubicBezTo>
                  <a:cubicBezTo>
                    <a:pt x="2569" y="1364"/>
                    <a:pt x="2849" y="1410"/>
                    <a:pt x="3129" y="1410"/>
                  </a:cubicBezTo>
                  <a:cubicBezTo>
                    <a:pt x="3199" y="1387"/>
                    <a:pt x="3269" y="1364"/>
                    <a:pt x="3363" y="1364"/>
                  </a:cubicBezTo>
                  <a:cubicBezTo>
                    <a:pt x="3394" y="1348"/>
                    <a:pt x="3430" y="1340"/>
                    <a:pt x="3467" y="1340"/>
                  </a:cubicBezTo>
                  <a:cubicBezTo>
                    <a:pt x="3542" y="1340"/>
                    <a:pt x="3620" y="1371"/>
                    <a:pt x="3666" y="1434"/>
                  </a:cubicBezTo>
                  <a:cubicBezTo>
                    <a:pt x="4017" y="1807"/>
                    <a:pt x="4437" y="2111"/>
                    <a:pt x="4927" y="2298"/>
                  </a:cubicBezTo>
                  <a:cubicBezTo>
                    <a:pt x="4971" y="2320"/>
                    <a:pt x="5016" y="2330"/>
                    <a:pt x="5058" y="2330"/>
                  </a:cubicBezTo>
                  <a:cubicBezTo>
                    <a:pt x="5284" y="2330"/>
                    <a:pt x="5454" y="2050"/>
                    <a:pt x="5277" y="1854"/>
                  </a:cubicBezTo>
                  <a:cubicBezTo>
                    <a:pt x="5091" y="1597"/>
                    <a:pt x="4904" y="1364"/>
                    <a:pt x="4717" y="1130"/>
                  </a:cubicBezTo>
                  <a:cubicBezTo>
                    <a:pt x="4577" y="990"/>
                    <a:pt x="4624" y="733"/>
                    <a:pt x="4810" y="663"/>
                  </a:cubicBezTo>
                  <a:cubicBezTo>
                    <a:pt x="5044" y="546"/>
                    <a:pt x="5277" y="383"/>
                    <a:pt x="5464" y="173"/>
                  </a:cubicBezTo>
                  <a:lnTo>
                    <a:pt x="5464" y="173"/>
                  </a:lnTo>
                  <a:cubicBezTo>
                    <a:pt x="5464" y="173"/>
                    <a:pt x="4768" y="299"/>
                    <a:pt x="4057" y="299"/>
                  </a:cubicBezTo>
                  <a:cubicBezTo>
                    <a:pt x="3625" y="299"/>
                    <a:pt x="3187" y="253"/>
                    <a:pt x="2896" y="103"/>
                  </a:cubicBezTo>
                  <a:cubicBezTo>
                    <a:pt x="2755" y="30"/>
                    <a:pt x="2584" y="1"/>
                    <a:pt x="2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7"/>
            <p:cNvSpPr/>
            <p:nvPr/>
          </p:nvSpPr>
          <p:spPr>
            <a:xfrm>
              <a:off x="3145450" y="1012525"/>
              <a:ext cx="136600" cy="83300"/>
            </a:xfrm>
            <a:custGeom>
              <a:avLst/>
              <a:gdLst/>
              <a:ahLst/>
              <a:cxnLst/>
              <a:rect l="l" t="t" r="r" b="b"/>
              <a:pathLst>
                <a:path w="5464" h="3332" extrusionOk="0">
                  <a:moveTo>
                    <a:pt x="2411" y="0"/>
                  </a:moveTo>
                  <a:cubicBezTo>
                    <a:pt x="1585" y="0"/>
                    <a:pt x="467" y="614"/>
                    <a:pt x="467" y="614"/>
                  </a:cubicBezTo>
                  <a:cubicBezTo>
                    <a:pt x="467" y="614"/>
                    <a:pt x="634" y="572"/>
                    <a:pt x="785" y="572"/>
                  </a:cubicBezTo>
                  <a:cubicBezTo>
                    <a:pt x="912" y="572"/>
                    <a:pt x="1027" y="601"/>
                    <a:pt x="1027" y="707"/>
                  </a:cubicBezTo>
                  <a:cubicBezTo>
                    <a:pt x="1027" y="871"/>
                    <a:pt x="0" y="1665"/>
                    <a:pt x="187" y="3042"/>
                  </a:cubicBezTo>
                  <a:cubicBezTo>
                    <a:pt x="175" y="3232"/>
                    <a:pt x="320" y="3331"/>
                    <a:pt x="468" y="3331"/>
                  </a:cubicBezTo>
                  <a:cubicBezTo>
                    <a:pt x="612" y="3331"/>
                    <a:pt x="759" y="3238"/>
                    <a:pt x="771" y="3042"/>
                  </a:cubicBezTo>
                  <a:cubicBezTo>
                    <a:pt x="864" y="2552"/>
                    <a:pt x="1097" y="2108"/>
                    <a:pt x="1424" y="1735"/>
                  </a:cubicBezTo>
                  <a:cubicBezTo>
                    <a:pt x="1611" y="1525"/>
                    <a:pt x="1821" y="1361"/>
                    <a:pt x="2055" y="1221"/>
                  </a:cubicBezTo>
                  <a:cubicBezTo>
                    <a:pt x="2090" y="1198"/>
                    <a:pt x="2136" y="1186"/>
                    <a:pt x="2183" y="1186"/>
                  </a:cubicBezTo>
                  <a:cubicBezTo>
                    <a:pt x="2230" y="1186"/>
                    <a:pt x="2277" y="1198"/>
                    <a:pt x="2312" y="1221"/>
                  </a:cubicBezTo>
                  <a:cubicBezTo>
                    <a:pt x="2568" y="1361"/>
                    <a:pt x="2849" y="1408"/>
                    <a:pt x="3129" y="1408"/>
                  </a:cubicBezTo>
                  <a:cubicBezTo>
                    <a:pt x="3199" y="1385"/>
                    <a:pt x="3292" y="1385"/>
                    <a:pt x="3362" y="1361"/>
                  </a:cubicBezTo>
                  <a:cubicBezTo>
                    <a:pt x="3393" y="1346"/>
                    <a:pt x="3430" y="1338"/>
                    <a:pt x="3467" y="1338"/>
                  </a:cubicBezTo>
                  <a:cubicBezTo>
                    <a:pt x="3541" y="1338"/>
                    <a:pt x="3619" y="1369"/>
                    <a:pt x="3666" y="1431"/>
                  </a:cubicBezTo>
                  <a:cubicBezTo>
                    <a:pt x="4016" y="1805"/>
                    <a:pt x="4436" y="2108"/>
                    <a:pt x="4927" y="2295"/>
                  </a:cubicBezTo>
                  <a:cubicBezTo>
                    <a:pt x="4971" y="2317"/>
                    <a:pt x="5015" y="2327"/>
                    <a:pt x="5056" y="2327"/>
                  </a:cubicBezTo>
                  <a:cubicBezTo>
                    <a:pt x="5277" y="2327"/>
                    <a:pt x="5434" y="2048"/>
                    <a:pt x="5277" y="1852"/>
                  </a:cubicBezTo>
                  <a:cubicBezTo>
                    <a:pt x="5090" y="1595"/>
                    <a:pt x="4903" y="1361"/>
                    <a:pt x="4716" y="1128"/>
                  </a:cubicBezTo>
                  <a:cubicBezTo>
                    <a:pt x="4576" y="988"/>
                    <a:pt x="4623" y="754"/>
                    <a:pt x="4810" y="661"/>
                  </a:cubicBezTo>
                  <a:cubicBezTo>
                    <a:pt x="5043" y="544"/>
                    <a:pt x="5277" y="381"/>
                    <a:pt x="5464" y="194"/>
                  </a:cubicBezTo>
                  <a:lnTo>
                    <a:pt x="5464" y="194"/>
                  </a:lnTo>
                  <a:cubicBezTo>
                    <a:pt x="5463" y="194"/>
                    <a:pt x="4806" y="305"/>
                    <a:pt x="4116" y="305"/>
                  </a:cubicBezTo>
                  <a:cubicBezTo>
                    <a:pt x="3665" y="305"/>
                    <a:pt x="3200" y="257"/>
                    <a:pt x="2895" y="100"/>
                  </a:cubicBezTo>
                  <a:cubicBezTo>
                    <a:pt x="2757" y="29"/>
                    <a:pt x="2591" y="0"/>
                    <a:pt x="2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 name="Freeform 4"/>
          <p:cNvSpPr/>
          <p:nvPr/>
        </p:nvSpPr>
        <p:spPr>
          <a:xfrm>
            <a:off x="200945" y="857475"/>
            <a:ext cx="4715804" cy="3402387"/>
          </a:xfrm>
          <a:custGeom>
            <a:avLst/>
            <a:gdLst/>
            <a:ahLst/>
            <a:cxnLst/>
            <a:rect l="l" t="t" r="r" b="b"/>
            <a:pathLst>
              <a:path w="3591175" h="2967208">
                <a:moveTo>
                  <a:pt x="0" y="0"/>
                </a:moveTo>
                <a:lnTo>
                  <a:pt x="3591175" y="0"/>
                </a:lnTo>
                <a:lnTo>
                  <a:pt x="3591175" y="2967208"/>
                </a:lnTo>
                <a:lnTo>
                  <a:pt x="0" y="2967208"/>
                </a:lnTo>
                <a:lnTo>
                  <a:pt x="0" y="0"/>
                </a:lnTo>
                <a:close/>
              </a:path>
            </a:pathLst>
          </a:custGeom>
          <a:blipFill>
            <a:blip r:embed="rId3"/>
            <a:stretch>
              <a:fillRect/>
            </a:stretch>
          </a:blipFill>
        </p:spPr>
      </p:sp>
      <p:grpSp>
        <p:nvGrpSpPr>
          <p:cNvPr id="128" name="Google Shape;164;p3">
            <a:extLst>
              <a:ext uri="{FF2B5EF4-FFF2-40B4-BE49-F238E27FC236}">
                <a16:creationId xmlns:a16="http://schemas.microsoft.com/office/drawing/2014/main" id="{49D76F45-C87F-FC2E-4AB4-376E39B6C8FD}"/>
              </a:ext>
            </a:extLst>
          </p:cNvPr>
          <p:cNvGrpSpPr/>
          <p:nvPr/>
        </p:nvGrpSpPr>
        <p:grpSpPr>
          <a:xfrm rot="-5400000">
            <a:off x="-461104" y="3298592"/>
            <a:ext cx="2717815" cy="1661149"/>
            <a:chOff x="3182725" y="919500"/>
            <a:chExt cx="1712225" cy="1046525"/>
          </a:xfrm>
        </p:grpSpPr>
        <p:sp>
          <p:nvSpPr>
            <p:cNvPr id="129" name="Google Shape;165;p3">
              <a:extLst>
                <a:ext uri="{FF2B5EF4-FFF2-40B4-BE49-F238E27FC236}">
                  <a16:creationId xmlns:a16="http://schemas.microsoft.com/office/drawing/2014/main" id="{F8886FFA-46F7-36E1-616E-107CB549E7BB}"/>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 name="Google Shape;166;p3">
              <a:extLst>
                <a:ext uri="{FF2B5EF4-FFF2-40B4-BE49-F238E27FC236}">
                  <a16:creationId xmlns:a16="http://schemas.microsoft.com/office/drawing/2014/main" id="{F503CAD6-BBD2-DB6E-5037-DBFF32300106}"/>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 name="Google Shape;167;p3">
              <a:extLst>
                <a:ext uri="{FF2B5EF4-FFF2-40B4-BE49-F238E27FC236}">
                  <a16:creationId xmlns:a16="http://schemas.microsoft.com/office/drawing/2014/main" id="{8AE18442-F01A-E63A-E45F-66BE0D1D9379}"/>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 name="Google Shape;168;p3">
              <a:extLst>
                <a:ext uri="{FF2B5EF4-FFF2-40B4-BE49-F238E27FC236}">
                  <a16:creationId xmlns:a16="http://schemas.microsoft.com/office/drawing/2014/main" id="{DC885A53-E1D4-EAFA-0E14-33CC0A07756B}"/>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 name="Google Shape;169;p3">
              <a:extLst>
                <a:ext uri="{FF2B5EF4-FFF2-40B4-BE49-F238E27FC236}">
                  <a16:creationId xmlns:a16="http://schemas.microsoft.com/office/drawing/2014/main" id="{9D490729-73B9-174A-3546-809174FDB452}"/>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9431705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500" fill="hold"/>
                                        <p:tgtEl>
                                          <p:spTgt spid="35"/>
                                        </p:tgtEl>
                                        <p:attrNameLst>
                                          <p:attrName>ppt_x</p:attrName>
                                        </p:attrNameLst>
                                      </p:cBhvr>
                                      <p:tavLst>
                                        <p:tav tm="0">
                                          <p:val>
                                            <p:strVal val="#ppt_x"/>
                                          </p:val>
                                        </p:tav>
                                        <p:tav tm="100000">
                                          <p:val>
                                            <p:strVal val="#ppt_x"/>
                                          </p:val>
                                        </p:tav>
                                      </p:tavLst>
                                    </p:anim>
                                    <p:anim calcmode="lin" valueType="num">
                                      <p:cBhvr additive="base">
                                        <p:cTn id="16" dur="500" fill="hold"/>
                                        <p:tgtEl>
                                          <p:spTgt spid="3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ppt_x"/>
                                          </p:val>
                                        </p:tav>
                                        <p:tav tm="100000">
                                          <p:val>
                                            <p:strVal val="#ppt_x"/>
                                          </p:val>
                                        </p:tav>
                                      </p:tavLst>
                                    </p:anim>
                                    <p:anim calcmode="lin" valueType="num">
                                      <p:cBhvr additive="base">
                                        <p:cTn id="20" dur="500" fill="hold"/>
                                        <p:tgtEl>
                                          <p:spTgt spid="4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135"/>
                                        </p:tgtEl>
                                        <p:attrNameLst>
                                          <p:attrName>style.visibility</p:attrName>
                                        </p:attrNameLst>
                                      </p:cBhvr>
                                      <p:to>
                                        <p:strVal val="visible"/>
                                      </p:to>
                                    </p:set>
                                    <p:anim calcmode="lin" valueType="num">
                                      <p:cBhvr additive="base">
                                        <p:cTn id="23" dur="500" fill="hold"/>
                                        <p:tgtEl>
                                          <p:spTgt spid="1135"/>
                                        </p:tgtEl>
                                        <p:attrNameLst>
                                          <p:attrName>ppt_x</p:attrName>
                                        </p:attrNameLst>
                                      </p:cBhvr>
                                      <p:tavLst>
                                        <p:tav tm="0">
                                          <p:val>
                                            <p:strVal val="#ppt_x"/>
                                          </p:val>
                                        </p:tav>
                                        <p:tav tm="100000">
                                          <p:val>
                                            <p:strVal val="#ppt_x"/>
                                          </p:val>
                                        </p:tav>
                                      </p:tavLst>
                                    </p:anim>
                                    <p:anim calcmode="lin" valueType="num">
                                      <p:cBhvr additive="base">
                                        <p:cTn id="24" dur="500" fill="hold"/>
                                        <p:tgtEl>
                                          <p:spTgt spid="113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136"/>
                                        </p:tgtEl>
                                        <p:attrNameLst>
                                          <p:attrName>style.visibility</p:attrName>
                                        </p:attrNameLst>
                                      </p:cBhvr>
                                      <p:to>
                                        <p:strVal val="visible"/>
                                      </p:to>
                                    </p:set>
                                    <p:anim calcmode="lin" valueType="num">
                                      <p:cBhvr additive="base">
                                        <p:cTn id="27" dur="500" fill="hold"/>
                                        <p:tgtEl>
                                          <p:spTgt spid="1136"/>
                                        </p:tgtEl>
                                        <p:attrNameLst>
                                          <p:attrName>ppt_x</p:attrName>
                                        </p:attrNameLst>
                                      </p:cBhvr>
                                      <p:tavLst>
                                        <p:tav tm="0">
                                          <p:val>
                                            <p:strVal val="#ppt_x"/>
                                          </p:val>
                                        </p:tav>
                                        <p:tav tm="100000">
                                          <p:val>
                                            <p:strVal val="#ppt_x"/>
                                          </p:val>
                                        </p:tav>
                                      </p:tavLst>
                                    </p:anim>
                                    <p:anim calcmode="lin" valueType="num">
                                      <p:cBhvr additive="base">
                                        <p:cTn id="28" dur="500" fill="hold"/>
                                        <p:tgtEl>
                                          <p:spTgt spid="113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137"/>
                                        </p:tgtEl>
                                        <p:attrNameLst>
                                          <p:attrName>style.visibility</p:attrName>
                                        </p:attrNameLst>
                                      </p:cBhvr>
                                      <p:to>
                                        <p:strVal val="visible"/>
                                      </p:to>
                                    </p:set>
                                    <p:anim calcmode="lin" valueType="num">
                                      <p:cBhvr additive="base">
                                        <p:cTn id="31" dur="500" fill="hold"/>
                                        <p:tgtEl>
                                          <p:spTgt spid="1137"/>
                                        </p:tgtEl>
                                        <p:attrNameLst>
                                          <p:attrName>ppt_x</p:attrName>
                                        </p:attrNameLst>
                                      </p:cBhvr>
                                      <p:tavLst>
                                        <p:tav tm="0">
                                          <p:val>
                                            <p:strVal val="#ppt_x"/>
                                          </p:val>
                                        </p:tav>
                                        <p:tav tm="100000">
                                          <p:val>
                                            <p:strVal val="#ppt_x"/>
                                          </p:val>
                                        </p:tav>
                                      </p:tavLst>
                                    </p:anim>
                                    <p:anim calcmode="lin" valueType="num">
                                      <p:cBhvr additive="base">
                                        <p:cTn id="32" dur="500" fill="hold"/>
                                        <p:tgtEl>
                                          <p:spTgt spid="113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03"/>
                                        </p:tgtEl>
                                        <p:attrNameLst>
                                          <p:attrName>style.visibility</p:attrName>
                                        </p:attrNameLst>
                                      </p:cBhvr>
                                      <p:to>
                                        <p:strVal val="visible"/>
                                      </p:to>
                                    </p:set>
                                    <p:anim calcmode="lin" valueType="num">
                                      <p:cBhvr additive="base">
                                        <p:cTn id="35" dur="500" fill="hold"/>
                                        <p:tgtEl>
                                          <p:spTgt spid="1203"/>
                                        </p:tgtEl>
                                        <p:attrNameLst>
                                          <p:attrName>ppt_x</p:attrName>
                                        </p:attrNameLst>
                                      </p:cBhvr>
                                      <p:tavLst>
                                        <p:tav tm="0">
                                          <p:val>
                                            <p:strVal val="#ppt_x"/>
                                          </p:val>
                                        </p:tav>
                                        <p:tav tm="100000">
                                          <p:val>
                                            <p:strVal val="#ppt_x"/>
                                          </p:val>
                                        </p:tav>
                                      </p:tavLst>
                                    </p:anim>
                                    <p:anim calcmode="lin" valueType="num">
                                      <p:cBhvr additive="base">
                                        <p:cTn id="36" dur="500" fill="hold"/>
                                        <p:tgtEl>
                                          <p:spTgt spid="120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204"/>
                                        </p:tgtEl>
                                        <p:attrNameLst>
                                          <p:attrName>style.visibility</p:attrName>
                                        </p:attrNameLst>
                                      </p:cBhvr>
                                      <p:to>
                                        <p:strVal val="visible"/>
                                      </p:to>
                                    </p:set>
                                    <p:anim calcmode="lin" valueType="num">
                                      <p:cBhvr additive="base">
                                        <p:cTn id="39" dur="500" fill="hold"/>
                                        <p:tgtEl>
                                          <p:spTgt spid="1204"/>
                                        </p:tgtEl>
                                        <p:attrNameLst>
                                          <p:attrName>ppt_x</p:attrName>
                                        </p:attrNameLst>
                                      </p:cBhvr>
                                      <p:tavLst>
                                        <p:tav tm="0">
                                          <p:val>
                                            <p:strVal val="#ppt_x"/>
                                          </p:val>
                                        </p:tav>
                                        <p:tav tm="100000">
                                          <p:val>
                                            <p:strVal val="#ppt_x"/>
                                          </p:val>
                                        </p:tav>
                                      </p:tavLst>
                                    </p:anim>
                                    <p:anim calcmode="lin" valueType="num">
                                      <p:cBhvr additive="base">
                                        <p:cTn id="40" dur="500" fill="hold"/>
                                        <p:tgtEl>
                                          <p:spTgt spid="1204"/>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28"/>
                                        </p:tgtEl>
                                        <p:attrNameLst>
                                          <p:attrName>style.visibility</p:attrName>
                                        </p:attrNameLst>
                                      </p:cBhvr>
                                      <p:to>
                                        <p:strVal val="visible"/>
                                      </p:to>
                                    </p:set>
                                    <p:anim calcmode="lin" valueType="num">
                                      <p:cBhvr additive="base">
                                        <p:cTn id="43" dur="500" fill="hold"/>
                                        <p:tgtEl>
                                          <p:spTgt spid="128"/>
                                        </p:tgtEl>
                                        <p:attrNameLst>
                                          <p:attrName>ppt_x</p:attrName>
                                        </p:attrNameLst>
                                      </p:cBhvr>
                                      <p:tavLst>
                                        <p:tav tm="0">
                                          <p:val>
                                            <p:strVal val="#ppt_x"/>
                                          </p:val>
                                        </p:tav>
                                        <p:tav tm="100000">
                                          <p:val>
                                            <p:strVal val="#ppt_x"/>
                                          </p:val>
                                        </p:tav>
                                      </p:tavLst>
                                    </p:anim>
                                    <p:anim calcmode="lin" valueType="num">
                                      <p:cBhvr additive="base">
                                        <p:cTn id="44" dur="500" fill="hold"/>
                                        <p:tgtEl>
                                          <p:spTgt spid="128"/>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27"/>
                                        </p:tgtEl>
                                        <p:attrNameLst>
                                          <p:attrName>style.visibility</p:attrName>
                                        </p:attrNameLst>
                                      </p:cBhvr>
                                      <p:to>
                                        <p:strVal val="visible"/>
                                      </p:to>
                                    </p:set>
                                    <p:anim calcmode="lin" valueType="num">
                                      <p:cBhvr additive="base">
                                        <p:cTn id="47" dur="500" fill="hold"/>
                                        <p:tgtEl>
                                          <p:spTgt spid="127"/>
                                        </p:tgtEl>
                                        <p:attrNameLst>
                                          <p:attrName>ppt_x</p:attrName>
                                        </p:attrNameLst>
                                      </p:cBhvr>
                                      <p:tavLst>
                                        <p:tav tm="0">
                                          <p:val>
                                            <p:strVal val="#ppt_x"/>
                                          </p:val>
                                        </p:tav>
                                        <p:tav tm="100000">
                                          <p:val>
                                            <p:strVal val="#ppt_x"/>
                                          </p:val>
                                        </p:tav>
                                      </p:tavLst>
                                    </p:anim>
                                    <p:anim calcmode="lin" valueType="num">
                                      <p:cBhvr additive="base">
                                        <p:cTn id="48" dur="500" fill="hold"/>
                                        <p:tgtEl>
                                          <p:spTgt spid="1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5" grpId="0" animBg="1"/>
      <p:bldP spid="1136" grpId="0" animBg="1"/>
      <p:bldP spid="1137" grpId="0"/>
      <p:bldP spid="1203"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5DC8F70-F946-45FD-97AF-04A1BC85336B}"/>
              </a:ext>
            </a:extLst>
          </p:cNvPr>
          <p:cNvSpPr>
            <a:spLocks noGrp="1"/>
          </p:cNvSpPr>
          <p:nvPr>
            <p:ph type="ctrTitle"/>
          </p:nvPr>
        </p:nvSpPr>
        <p:spPr/>
        <p:txBody>
          <a:bodyPr/>
          <a:lstStyle/>
          <a:p>
            <a:endParaRPr lang="zh-CN" altLang="en-US"/>
          </a:p>
        </p:txBody>
      </p:sp>
      <p:sp>
        <p:nvSpPr>
          <p:cNvPr id="3" name="副标题 2">
            <a:extLst>
              <a:ext uri="{FF2B5EF4-FFF2-40B4-BE49-F238E27FC236}">
                <a16:creationId xmlns:a16="http://schemas.microsoft.com/office/drawing/2014/main" id="{B7518DFF-B5C7-4927-BFD4-0DC52F601C8B}"/>
              </a:ext>
            </a:extLst>
          </p:cNvPr>
          <p:cNvSpPr>
            <a:spLocks noGrp="1"/>
          </p:cNvSpPr>
          <p:nvPr>
            <p:ph type="subTitle" idx="1"/>
          </p:nvPr>
        </p:nvSpPr>
        <p:spPr>
          <a:xfrm>
            <a:off x="1143000" y="2637520"/>
            <a:ext cx="6858000" cy="1241822"/>
          </a:xfrm>
        </p:spPr>
        <p:txBody>
          <a:bodyPr/>
          <a:lstStyle/>
          <a:p>
            <a:endParaRPr lang="zh-CN" altLang="en-US"/>
          </a:p>
        </p:txBody>
      </p:sp>
      <p:pic>
        <p:nvPicPr>
          <p:cNvPr id="5" name="图片 4">
            <a:extLst>
              <a:ext uri="{FF2B5EF4-FFF2-40B4-BE49-F238E27FC236}">
                <a16:creationId xmlns:a16="http://schemas.microsoft.com/office/drawing/2014/main" id="{F8E1A073-8F2E-40C7-8B21-BFC9D558887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85" y="0"/>
            <a:ext cx="9143033" cy="5143500"/>
          </a:xfrm>
          <a:prstGeom prst="rect">
            <a:avLst/>
          </a:prstGeom>
        </p:spPr>
      </p:pic>
      <p:pic>
        <p:nvPicPr>
          <p:cNvPr id="7" name="图片 6">
            <a:extLst>
              <a:ext uri="{FF2B5EF4-FFF2-40B4-BE49-F238E27FC236}">
                <a16:creationId xmlns:a16="http://schemas.microsoft.com/office/drawing/2014/main" id="{CBDA8593-318A-4DC1-9D65-970F616025B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85" y="0"/>
            <a:ext cx="9143033" cy="5143500"/>
          </a:xfrm>
          <a:prstGeom prst="rect">
            <a:avLst/>
          </a:prstGeom>
        </p:spPr>
      </p:pic>
      <p:grpSp>
        <p:nvGrpSpPr>
          <p:cNvPr id="21" name="组合 20">
            <a:extLst>
              <a:ext uri="{FF2B5EF4-FFF2-40B4-BE49-F238E27FC236}">
                <a16:creationId xmlns:a16="http://schemas.microsoft.com/office/drawing/2014/main" id="{783C1A5F-EB9E-4530-ABBC-05899F7982AB}"/>
              </a:ext>
            </a:extLst>
          </p:cNvPr>
          <p:cNvGrpSpPr/>
          <p:nvPr/>
        </p:nvGrpSpPr>
        <p:grpSpPr>
          <a:xfrm>
            <a:off x="1097593" y="219976"/>
            <a:ext cx="4781996" cy="4572009"/>
            <a:chOff x="1463455" y="293300"/>
            <a:chExt cx="6375995" cy="6096012"/>
          </a:xfrm>
        </p:grpSpPr>
        <p:sp>
          <p:nvSpPr>
            <p:cNvPr id="20" name="矩形: 圆角 19">
              <a:extLst>
                <a:ext uri="{FF2B5EF4-FFF2-40B4-BE49-F238E27FC236}">
                  <a16:creationId xmlns:a16="http://schemas.microsoft.com/office/drawing/2014/main" id="{3BCA5F0B-E9C9-41DB-878F-AA6B16F8C7FC}"/>
                </a:ext>
              </a:extLst>
            </p:cNvPr>
            <p:cNvSpPr/>
            <p:nvPr/>
          </p:nvSpPr>
          <p:spPr>
            <a:xfrm>
              <a:off x="2055787" y="1560577"/>
              <a:ext cx="5378050" cy="3523487"/>
            </a:xfrm>
            <a:custGeom>
              <a:avLst/>
              <a:gdLst>
                <a:gd name="connsiteX0" fmla="*/ 0 w 5023104"/>
                <a:gd name="connsiteY0" fmla="*/ 560843 h 3364992"/>
                <a:gd name="connsiteX1" fmla="*/ 560843 w 5023104"/>
                <a:gd name="connsiteY1" fmla="*/ 0 h 3364992"/>
                <a:gd name="connsiteX2" fmla="*/ 4462261 w 5023104"/>
                <a:gd name="connsiteY2" fmla="*/ 0 h 3364992"/>
                <a:gd name="connsiteX3" fmla="*/ 5023104 w 5023104"/>
                <a:gd name="connsiteY3" fmla="*/ 560843 h 3364992"/>
                <a:gd name="connsiteX4" fmla="*/ 5023104 w 5023104"/>
                <a:gd name="connsiteY4" fmla="*/ 2804149 h 3364992"/>
                <a:gd name="connsiteX5" fmla="*/ 4462261 w 5023104"/>
                <a:gd name="connsiteY5" fmla="*/ 3364992 h 3364992"/>
                <a:gd name="connsiteX6" fmla="*/ 560843 w 5023104"/>
                <a:gd name="connsiteY6" fmla="*/ 3364992 h 3364992"/>
                <a:gd name="connsiteX7" fmla="*/ 0 w 5023104"/>
                <a:gd name="connsiteY7" fmla="*/ 2804149 h 3364992"/>
                <a:gd name="connsiteX8" fmla="*/ 0 w 5023104"/>
                <a:gd name="connsiteY8" fmla="*/ 560843 h 3364992"/>
                <a:gd name="connsiteX0" fmla="*/ 0 w 5157216"/>
                <a:gd name="connsiteY0" fmla="*/ 512075 h 3364992"/>
                <a:gd name="connsiteX1" fmla="*/ 694955 w 5157216"/>
                <a:gd name="connsiteY1" fmla="*/ 0 h 3364992"/>
                <a:gd name="connsiteX2" fmla="*/ 4596373 w 5157216"/>
                <a:gd name="connsiteY2" fmla="*/ 0 h 3364992"/>
                <a:gd name="connsiteX3" fmla="*/ 5157216 w 5157216"/>
                <a:gd name="connsiteY3" fmla="*/ 560843 h 3364992"/>
                <a:gd name="connsiteX4" fmla="*/ 5157216 w 5157216"/>
                <a:gd name="connsiteY4" fmla="*/ 2804149 h 3364992"/>
                <a:gd name="connsiteX5" fmla="*/ 4596373 w 5157216"/>
                <a:gd name="connsiteY5" fmla="*/ 3364992 h 3364992"/>
                <a:gd name="connsiteX6" fmla="*/ 694955 w 5157216"/>
                <a:gd name="connsiteY6" fmla="*/ 3364992 h 3364992"/>
                <a:gd name="connsiteX7" fmla="*/ 134112 w 5157216"/>
                <a:gd name="connsiteY7" fmla="*/ 2804149 h 3364992"/>
                <a:gd name="connsiteX8" fmla="*/ 0 w 5157216"/>
                <a:gd name="connsiteY8" fmla="*/ 512075 h 3364992"/>
                <a:gd name="connsiteX0" fmla="*/ 2550 w 5159766"/>
                <a:gd name="connsiteY0" fmla="*/ 512075 h 3364992"/>
                <a:gd name="connsiteX1" fmla="*/ 697505 w 5159766"/>
                <a:gd name="connsiteY1" fmla="*/ 0 h 3364992"/>
                <a:gd name="connsiteX2" fmla="*/ 4598923 w 5159766"/>
                <a:gd name="connsiteY2" fmla="*/ 0 h 3364992"/>
                <a:gd name="connsiteX3" fmla="*/ 5159766 w 5159766"/>
                <a:gd name="connsiteY3" fmla="*/ 560843 h 3364992"/>
                <a:gd name="connsiteX4" fmla="*/ 5159766 w 5159766"/>
                <a:gd name="connsiteY4" fmla="*/ 2804149 h 3364992"/>
                <a:gd name="connsiteX5" fmla="*/ 4598923 w 5159766"/>
                <a:gd name="connsiteY5" fmla="*/ 3364992 h 3364992"/>
                <a:gd name="connsiteX6" fmla="*/ 697505 w 5159766"/>
                <a:gd name="connsiteY6" fmla="*/ 3364992 h 3364992"/>
                <a:gd name="connsiteX7" fmla="*/ 136662 w 5159766"/>
                <a:gd name="connsiteY7" fmla="*/ 2804149 h 3364992"/>
                <a:gd name="connsiteX8" fmla="*/ 2550 w 5159766"/>
                <a:gd name="connsiteY8" fmla="*/ 512075 h 3364992"/>
                <a:gd name="connsiteX0" fmla="*/ 2550 w 5159766"/>
                <a:gd name="connsiteY0" fmla="*/ 512075 h 3364992"/>
                <a:gd name="connsiteX1" fmla="*/ 697505 w 5159766"/>
                <a:gd name="connsiteY1" fmla="*/ 0 h 3364992"/>
                <a:gd name="connsiteX2" fmla="*/ 4598923 w 5159766"/>
                <a:gd name="connsiteY2" fmla="*/ 0 h 3364992"/>
                <a:gd name="connsiteX3" fmla="*/ 5159766 w 5159766"/>
                <a:gd name="connsiteY3" fmla="*/ 560843 h 3364992"/>
                <a:gd name="connsiteX4" fmla="*/ 5159766 w 5159766"/>
                <a:gd name="connsiteY4" fmla="*/ 2804149 h 3364992"/>
                <a:gd name="connsiteX5" fmla="*/ 4598923 w 5159766"/>
                <a:gd name="connsiteY5" fmla="*/ 3364992 h 3364992"/>
                <a:gd name="connsiteX6" fmla="*/ 697505 w 5159766"/>
                <a:gd name="connsiteY6" fmla="*/ 3364992 h 3364992"/>
                <a:gd name="connsiteX7" fmla="*/ 136662 w 5159766"/>
                <a:gd name="connsiteY7" fmla="*/ 3023605 h 3364992"/>
                <a:gd name="connsiteX8" fmla="*/ 2550 w 5159766"/>
                <a:gd name="connsiteY8" fmla="*/ 512075 h 3364992"/>
                <a:gd name="connsiteX0" fmla="*/ 8363 w 5165579"/>
                <a:gd name="connsiteY0" fmla="*/ 512075 h 3364992"/>
                <a:gd name="connsiteX1" fmla="*/ 703318 w 5165579"/>
                <a:gd name="connsiteY1" fmla="*/ 0 h 3364992"/>
                <a:gd name="connsiteX2" fmla="*/ 4604736 w 5165579"/>
                <a:gd name="connsiteY2" fmla="*/ 0 h 3364992"/>
                <a:gd name="connsiteX3" fmla="*/ 5165579 w 5165579"/>
                <a:gd name="connsiteY3" fmla="*/ 560843 h 3364992"/>
                <a:gd name="connsiteX4" fmla="*/ 5165579 w 5165579"/>
                <a:gd name="connsiteY4" fmla="*/ 2804149 h 3364992"/>
                <a:gd name="connsiteX5" fmla="*/ 4604736 w 5165579"/>
                <a:gd name="connsiteY5" fmla="*/ 3364992 h 3364992"/>
                <a:gd name="connsiteX6" fmla="*/ 703318 w 5165579"/>
                <a:gd name="connsiteY6" fmla="*/ 3364992 h 3364992"/>
                <a:gd name="connsiteX7" fmla="*/ 142475 w 5165579"/>
                <a:gd name="connsiteY7" fmla="*/ 3023605 h 3364992"/>
                <a:gd name="connsiteX8" fmla="*/ 8363 w 5165579"/>
                <a:gd name="connsiteY8" fmla="*/ 512075 h 3364992"/>
                <a:gd name="connsiteX0" fmla="*/ 29045 w 5186261"/>
                <a:gd name="connsiteY0" fmla="*/ 512075 h 3368551"/>
                <a:gd name="connsiteX1" fmla="*/ 724000 w 5186261"/>
                <a:gd name="connsiteY1" fmla="*/ 0 h 3368551"/>
                <a:gd name="connsiteX2" fmla="*/ 4625418 w 5186261"/>
                <a:gd name="connsiteY2" fmla="*/ 0 h 3368551"/>
                <a:gd name="connsiteX3" fmla="*/ 5186261 w 5186261"/>
                <a:gd name="connsiteY3" fmla="*/ 560843 h 3368551"/>
                <a:gd name="connsiteX4" fmla="*/ 5186261 w 5186261"/>
                <a:gd name="connsiteY4" fmla="*/ 2804149 h 3368551"/>
                <a:gd name="connsiteX5" fmla="*/ 4625418 w 5186261"/>
                <a:gd name="connsiteY5" fmla="*/ 3364992 h 3368551"/>
                <a:gd name="connsiteX6" fmla="*/ 724000 w 5186261"/>
                <a:gd name="connsiteY6" fmla="*/ 3364992 h 3368551"/>
                <a:gd name="connsiteX7" fmla="*/ 90005 w 5186261"/>
                <a:gd name="connsiteY7" fmla="*/ 3108949 h 3368551"/>
                <a:gd name="connsiteX8" fmla="*/ 29045 w 5186261"/>
                <a:gd name="connsiteY8" fmla="*/ 512075 h 3368551"/>
                <a:gd name="connsiteX0" fmla="*/ 29045 w 5186261"/>
                <a:gd name="connsiteY0" fmla="*/ 512075 h 3368551"/>
                <a:gd name="connsiteX1" fmla="*/ 724000 w 5186261"/>
                <a:gd name="connsiteY1" fmla="*/ 0 h 3368551"/>
                <a:gd name="connsiteX2" fmla="*/ 4625418 w 5186261"/>
                <a:gd name="connsiteY2" fmla="*/ 0 h 3368551"/>
                <a:gd name="connsiteX3" fmla="*/ 5186261 w 5186261"/>
                <a:gd name="connsiteY3" fmla="*/ 560843 h 3368551"/>
                <a:gd name="connsiteX4" fmla="*/ 5186261 w 5186261"/>
                <a:gd name="connsiteY4" fmla="*/ 2804149 h 3368551"/>
                <a:gd name="connsiteX5" fmla="*/ 4625418 w 5186261"/>
                <a:gd name="connsiteY5" fmla="*/ 3364992 h 3368551"/>
                <a:gd name="connsiteX6" fmla="*/ 2089494 w 5186261"/>
                <a:gd name="connsiteY6" fmla="*/ 3340607 h 3368551"/>
                <a:gd name="connsiteX7" fmla="*/ 724000 w 5186261"/>
                <a:gd name="connsiteY7" fmla="*/ 3364992 h 3368551"/>
                <a:gd name="connsiteX8" fmla="*/ 90005 w 5186261"/>
                <a:gd name="connsiteY8" fmla="*/ 3108949 h 3368551"/>
                <a:gd name="connsiteX9" fmla="*/ 29045 w 5186261"/>
                <a:gd name="connsiteY9" fmla="*/ 512075 h 3368551"/>
                <a:gd name="connsiteX0" fmla="*/ 29045 w 5186261"/>
                <a:gd name="connsiteY0" fmla="*/ 512075 h 3523487"/>
                <a:gd name="connsiteX1" fmla="*/ 724000 w 5186261"/>
                <a:gd name="connsiteY1" fmla="*/ 0 h 3523487"/>
                <a:gd name="connsiteX2" fmla="*/ 4625418 w 5186261"/>
                <a:gd name="connsiteY2" fmla="*/ 0 h 3523487"/>
                <a:gd name="connsiteX3" fmla="*/ 5186261 w 5186261"/>
                <a:gd name="connsiteY3" fmla="*/ 560843 h 3523487"/>
                <a:gd name="connsiteX4" fmla="*/ 5186261 w 5186261"/>
                <a:gd name="connsiteY4" fmla="*/ 2804149 h 3523487"/>
                <a:gd name="connsiteX5" fmla="*/ 4625418 w 5186261"/>
                <a:gd name="connsiteY5" fmla="*/ 3364992 h 3523487"/>
                <a:gd name="connsiteX6" fmla="*/ 2247990 w 5186261"/>
                <a:gd name="connsiteY6" fmla="*/ 3523487 h 3523487"/>
                <a:gd name="connsiteX7" fmla="*/ 724000 w 5186261"/>
                <a:gd name="connsiteY7" fmla="*/ 3364992 h 3523487"/>
                <a:gd name="connsiteX8" fmla="*/ 90005 w 5186261"/>
                <a:gd name="connsiteY8" fmla="*/ 3108949 h 3523487"/>
                <a:gd name="connsiteX9" fmla="*/ 29045 w 5186261"/>
                <a:gd name="connsiteY9" fmla="*/ 512075 h 3523487"/>
                <a:gd name="connsiteX0" fmla="*/ 29045 w 5186261"/>
                <a:gd name="connsiteY0" fmla="*/ 512075 h 3523487"/>
                <a:gd name="connsiteX1" fmla="*/ 724000 w 5186261"/>
                <a:gd name="connsiteY1" fmla="*/ 0 h 3523487"/>
                <a:gd name="connsiteX2" fmla="*/ 4625418 w 5186261"/>
                <a:gd name="connsiteY2" fmla="*/ 0 h 3523487"/>
                <a:gd name="connsiteX3" fmla="*/ 5186261 w 5186261"/>
                <a:gd name="connsiteY3" fmla="*/ 560843 h 3523487"/>
                <a:gd name="connsiteX4" fmla="*/ 5186261 w 5186261"/>
                <a:gd name="connsiteY4" fmla="*/ 2804149 h 3523487"/>
                <a:gd name="connsiteX5" fmla="*/ 4625418 w 5186261"/>
                <a:gd name="connsiteY5" fmla="*/ 3364992 h 3523487"/>
                <a:gd name="connsiteX6" fmla="*/ 2247990 w 5186261"/>
                <a:gd name="connsiteY6" fmla="*/ 3523487 h 3523487"/>
                <a:gd name="connsiteX7" fmla="*/ 724000 w 5186261"/>
                <a:gd name="connsiteY7" fmla="*/ 3364992 h 3523487"/>
                <a:gd name="connsiteX8" fmla="*/ 90005 w 5186261"/>
                <a:gd name="connsiteY8" fmla="*/ 3108949 h 3523487"/>
                <a:gd name="connsiteX9" fmla="*/ 29045 w 5186261"/>
                <a:gd name="connsiteY9" fmla="*/ 512075 h 3523487"/>
                <a:gd name="connsiteX0" fmla="*/ 29045 w 5186261"/>
                <a:gd name="connsiteY0" fmla="*/ 512075 h 3523487"/>
                <a:gd name="connsiteX1" fmla="*/ 724000 w 5186261"/>
                <a:gd name="connsiteY1" fmla="*/ 0 h 3523487"/>
                <a:gd name="connsiteX2" fmla="*/ 4625418 w 5186261"/>
                <a:gd name="connsiteY2" fmla="*/ 0 h 3523487"/>
                <a:gd name="connsiteX3" fmla="*/ 5186261 w 5186261"/>
                <a:gd name="connsiteY3" fmla="*/ 560843 h 3523487"/>
                <a:gd name="connsiteX4" fmla="*/ 5186261 w 5186261"/>
                <a:gd name="connsiteY4" fmla="*/ 2804149 h 3523487"/>
                <a:gd name="connsiteX5" fmla="*/ 4625418 w 5186261"/>
                <a:gd name="connsiteY5" fmla="*/ 3364992 h 3523487"/>
                <a:gd name="connsiteX6" fmla="*/ 2247990 w 5186261"/>
                <a:gd name="connsiteY6" fmla="*/ 3523487 h 3523487"/>
                <a:gd name="connsiteX7" fmla="*/ 724000 w 5186261"/>
                <a:gd name="connsiteY7" fmla="*/ 3364992 h 3523487"/>
                <a:gd name="connsiteX8" fmla="*/ 90005 w 5186261"/>
                <a:gd name="connsiteY8" fmla="*/ 3108949 h 3523487"/>
                <a:gd name="connsiteX9" fmla="*/ 29045 w 5186261"/>
                <a:gd name="connsiteY9" fmla="*/ 512075 h 3523487"/>
                <a:gd name="connsiteX0" fmla="*/ 29045 w 5186261"/>
                <a:gd name="connsiteY0" fmla="*/ 512075 h 3523487"/>
                <a:gd name="connsiteX1" fmla="*/ 724000 w 5186261"/>
                <a:gd name="connsiteY1" fmla="*/ 0 h 3523487"/>
                <a:gd name="connsiteX2" fmla="*/ 4625418 w 5186261"/>
                <a:gd name="connsiteY2" fmla="*/ 0 h 3523487"/>
                <a:gd name="connsiteX3" fmla="*/ 5186261 w 5186261"/>
                <a:gd name="connsiteY3" fmla="*/ 560843 h 3523487"/>
                <a:gd name="connsiteX4" fmla="*/ 5186261 w 5186261"/>
                <a:gd name="connsiteY4" fmla="*/ 2804149 h 3523487"/>
                <a:gd name="connsiteX5" fmla="*/ 4405962 w 5186261"/>
                <a:gd name="connsiteY5" fmla="*/ 3425952 h 3523487"/>
                <a:gd name="connsiteX6" fmla="*/ 2247990 w 5186261"/>
                <a:gd name="connsiteY6" fmla="*/ 3523487 h 3523487"/>
                <a:gd name="connsiteX7" fmla="*/ 724000 w 5186261"/>
                <a:gd name="connsiteY7" fmla="*/ 3364992 h 3523487"/>
                <a:gd name="connsiteX8" fmla="*/ 90005 w 5186261"/>
                <a:gd name="connsiteY8" fmla="*/ 3108949 h 3523487"/>
                <a:gd name="connsiteX9" fmla="*/ 29045 w 5186261"/>
                <a:gd name="connsiteY9" fmla="*/ 512075 h 3523487"/>
                <a:gd name="connsiteX0" fmla="*/ 29045 w 5186261"/>
                <a:gd name="connsiteY0" fmla="*/ 512075 h 3523487"/>
                <a:gd name="connsiteX1" fmla="*/ 724000 w 5186261"/>
                <a:gd name="connsiteY1" fmla="*/ 0 h 3523487"/>
                <a:gd name="connsiteX2" fmla="*/ 4625418 w 5186261"/>
                <a:gd name="connsiteY2" fmla="*/ 0 h 3523487"/>
                <a:gd name="connsiteX3" fmla="*/ 5186261 w 5186261"/>
                <a:gd name="connsiteY3" fmla="*/ 560843 h 3523487"/>
                <a:gd name="connsiteX4" fmla="*/ 5186261 w 5186261"/>
                <a:gd name="connsiteY4" fmla="*/ 2804149 h 3523487"/>
                <a:gd name="connsiteX5" fmla="*/ 4405962 w 5186261"/>
                <a:gd name="connsiteY5" fmla="*/ 3425952 h 3523487"/>
                <a:gd name="connsiteX6" fmla="*/ 2247990 w 5186261"/>
                <a:gd name="connsiteY6" fmla="*/ 3523487 h 3523487"/>
                <a:gd name="connsiteX7" fmla="*/ 724000 w 5186261"/>
                <a:gd name="connsiteY7" fmla="*/ 3364992 h 3523487"/>
                <a:gd name="connsiteX8" fmla="*/ 90005 w 5186261"/>
                <a:gd name="connsiteY8" fmla="*/ 3108949 h 3523487"/>
                <a:gd name="connsiteX9" fmla="*/ 29045 w 5186261"/>
                <a:gd name="connsiteY9" fmla="*/ 512075 h 3523487"/>
                <a:gd name="connsiteX0" fmla="*/ 29045 w 5186261"/>
                <a:gd name="connsiteY0" fmla="*/ 512075 h 3523487"/>
                <a:gd name="connsiteX1" fmla="*/ 724000 w 5186261"/>
                <a:gd name="connsiteY1" fmla="*/ 0 h 3523487"/>
                <a:gd name="connsiteX2" fmla="*/ 4625418 w 5186261"/>
                <a:gd name="connsiteY2" fmla="*/ 0 h 3523487"/>
                <a:gd name="connsiteX3" fmla="*/ 5186261 w 5186261"/>
                <a:gd name="connsiteY3" fmla="*/ 560843 h 3523487"/>
                <a:gd name="connsiteX4" fmla="*/ 5186261 w 5186261"/>
                <a:gd name="connsiteY4" fmla="*/ 2804149 h 3523487"/>
                <a:gd name="connsiteX5" fmla="*/ 4405962 w 5186261"/>
                <a:gd name="connsiteY5" fmla="*/ 3425952 h 3523487"/>
                <a:gd name="connsiteX6" fmla="*/ 2247990 w 5186261"/>
                <a:gd name="connsiteY6" fmla="*/ 3523487 h 3523487"/>
                <a:gd name="connsiteX7" fmla="*/ 724000 w 5186261"/>
                <a:gd name="connsiteY7" fmla="*/ 3364992 h 3523487"/>
                <a:gd name="connsiteX8" fmla="*/ 90005 w 5186261"/>
                <a:gd name="connsiteY8" fmla="*/ 3108949 h 3523487"/>
                <a:gd name="connsiteX9" fmla="*/ 29045 w 5186261"/>
                <a:gd name="connsiteY9" fmla="*/ 512075 h 3523487"/>
                <a:gd name="connsiteX0" fmla="*/ 29045 w 5186261"/>
                <a:gd name="connsiteY0" fmla="*/ 512075 h 3523487"/>
                <a:gd name="connsiteX1" fmla="*/ 724000 w 5186261"/>
                <a:gd name="connsiteY1" fmla="*/ 0 h 3523487"/>
                <a:gd name="connsiteX2" fmla="*/ 4625418 w 5186261"/>
                <a:gd name="connsiteY2" fmla="*/ 0 h 3523487"/>
                <a:gd name="connsiteX3" fmla="*/ 5186261 w 5186261"/>
                <a:gd name="connsiteY3" fmla="*/ 560843 h 3523487"/>
                <a:gd name="connsiteX4" fmla="*/ 5186261 w 5186261"/>
                <a:gd name="connsiteY4" fmla="*/ 2804149 h 3523487"/>
                <a:gd name="connsiteX5" fmla="*/ 4149930 w 5186261"/>
                <a:gd name="connsiteY5" fmla="*/ 3425952 h 3523487"/>
                <a:gd name="connsiteX6" fmla="*/ 2247990 w 5186261"/>
                <a:gd name="connsiteY6" fmla="*/ 3523487 h 3523487"/>
                <a:gd name="connsiteX7" fmla="*/ 724000 w 5186261"/>
                <a:gd name="connsiteY7" fmla="*/ 3364992 h 3523487"/>
                <a:gd name="connsiteX8" fmla="*/ 90005 w 5186261"/>
                <a:gd name="connsiteY8" fmla="*/ 3108949 h 3523487"/>
                <a:gd name="connsiteX9" fmla="*/ 29045 w 5186261"/>
                <a:gd name="connsiteY9" fmla="*/ 512075 h 3523487"/>
                <a:gd name="connsiteX0" fmla="*/ 29045 w 5373112"/>
                <a:gd name="connsiteY0" fmla="*/ 512075 h 3523487"/>
                <a:gd name="connsiteX1" fmla="*/ 724000 w 5373112"/>
                <a:gd name="connsiteY1" fmla="*/ 0 h 3523487"/>
                <a:gd name="connsiteX2" fmla="*/ 4625418 w 5373112"/>
                <a:gd name="connsiteY2" fmla="*/ 0 h 3523487"/>
                <a:gd name="connsiteX3" fmla="*/ 5186261 w 5373112"/>
                <a:gd name="connsiteY3" fmla="*/ 560843 h 3523487"/>
                <a:gd name="connsiteX4" fmla="*/ 5186261 w 5373112"/>
                <a:gd name="connsiteY4" fmla="*/ 2804149 h 3523487"/>
                <a:gd name="connsiteX5" fmla="*/ 5320374 w 5373112"/>
                <a:gd name="connsiteY5" fmla="*/ 3096767 h 3523487"/>
                <a:gd name="connsiteX6" fmla="*/ 4149930 w 5373112"/>
                <a:gd name="connsiteY6" fmla="*/ 3425952 h 3523487"/>
                <a:gd name="connsiteX7" fmla="*/ 2247990 w 5373112"/>
                <a:gd name="connsiteY7" fmla="*/ 3523487 h 3523487"/>
                <a:gd name="connsiteX8" fmla="*/ 724000 w 5373112"/>
                <a:gd name="connsiteY8" fmla="*/ 3364992 h 3523487"/>
                <a:gd name="connsiteX9" fmla="*/ 90005 w 5373112"/>
                <a:gd name="connsiteY9" fmla="*/ 3108949 h 3523487"/>
                <a:gd name="connsiteX10" fmla="*/ 29045 w 5373112"/>
                <a:gd name="connsiteY10" fmla="*/ 512075 h 3523487"/>
                <a:gd name="connsiteX0" fmla="*/ 29045 w 5378050"/>
                <a:gd name="connsiteY0" fmla="*/ 512075 h 3523487"/>
                <a:gd name="connsiteX1" fmla="*/ 724000 w 5378050"/>
                <a:gd name="connsiteY1" fmla="*/ 0 h 3523487"/>
                <a:gd name="connsiteX2" fmla="*/ 4625418 w 5378050"/>
                <a:gd name="connsiteY2" fmla="*/ 0 h 3523487"/>
                <a:gd name="connsiteX3" fmla="*/ 5186261 w 5378050"/>
                <a:gd name="connsiteY3" fmla="*/ 560843 h 3523487"/>
                <a:gd name="connsiteX4" fmla="*/ 5222837 w 5378050"/>
                <a:gd name="connsiteY4" fmla="*/ 2767573 h 3523487"/>
                <a:gd name="connsiteX5" fmla="*/ 5320374 w 5378050"/>
                <a:gd name="connsiteY5" fmla="*/ 3096767 h 3523487"/>
                <a:gd name="connsiteX6" fmla="*/ 4149930 w 5378050"/>
                <a:gd name="connsiteY6" fmla="*/ 3425952 h 3523487"/>
                <a:gd name="connsiteX7" fmla="*/ 2247990 w 5378050"/>
                <a:gd name="connsiteY7" fmla="*/ 3523487 h 3523487"/>
                <a:gd name="connsiteX8" fmla="*/ 724000 w 5378050"/>
                <a:gd name="connsiteY8" fmla="*/ 3364992 h 3523487"/>
                <a:gd name="connsiteX9" fmla="*/ 90005 w 5378050"/>
                <a:gd name="connsiteY9" fmla="*/ 3108949 h 3523487"/>
                <a:gd name="connsiteX10" fmla="*/ 29045 w 5378050"/>
                <a:gd name="connsiteY10" fmla="*/ 512075 h 3523487"/>
                <a:gd name="connsiteX0" fmla="*/ 29045 w 5378050"/>
                <a:gd name="connsiteY0" fmla="*/ 512075 h 3523487"/>
                <a:gd name="connsiteX1" fmla="*/ 724000 w 5378050"/>
                <a:gd name="connsiteY1" fmla="*/ 0 h 3523487"/>
                <a:gd name="connsiteX2" fmla="*/ 4625418 w 5378050"/>
                <a:gd name="connsiteY2" fmla="*/ 0 h 3523487"/>
                <a:gd name="connsiteX3" fmla="*/ 5186261 w 5378050"/>
                <a:gd name="connsiteY3" fmla="*/ 560843 h 3523487"/>
                <a:gd name="connsiteX4" fmla="*/ 5222837 w 5378050"/>
                <a:gd name="connsiteY4" fmla="*/ 2767573 h 3523487"/>
                <a:gd name="connsiteX5" fmla="*/ 5320374 w 5378050"/>
                <a:gd name="connsiteY5" fmla="*/ 3096767 h 3523487"/>
                <a:gd name="connsiteX6" fmla="*/ 4149930 w 5378050"/>
                <a:gd name="connsiteY6" fmla="*/ 3425952 h 3523487"/>
                <a:gd name="connsiteX7" fmla="*/ 2247990 w 5378050"/>
                <a:gd name="connsiteY7" fmla="*/ 3523487 h 3523487"/>
                <a:gd name="connsiteX8" fmla="*/ 724000 w 5378050"/>
                <a:gd name="connsiteY8" fmla="*/ 3364992 h 3523487"/>
                <a:gd name="connsiteX9" fmla="*/ 90005 w 5378050"/>
                <a:gd name="connsiteY9" fmla="*/ 3108949 h 3523487"/>
                <a:gd name="connsiteX10" fmla="*/ 29045 w 5378050"/>
                <a:gd name="connsiteY10" fmla="*/ 512075 h 3523487"/>
                <a:gd name="connsiteX0" fmla="*/ 29045 w 5378050"/>
                <a:gd name="connsiteY0" fmla="*/ 512075 h 3523487"/>
                <a:gd name="connsiteX1" fmla="*/ 724000 w 5378050"/>
                <a:gd name="connsiteY1" fmla="*/ 0 h 3523487"/>
                <a:gd name="connsiteX2" fmla="*/ 4625418 w 5378050"/>
                <a:gd name="connsiteY2" fmla="*/ 0 h 3523487"/>
                <a:gd name="connsiteX3" fmla="*/ 5210645 w 5378050"/>
                <a:gd name="connsiteY3" fmla="*/ 414539 h 3523487"/>
                <a:gd name="connsiteX4" fmla="*/ 5222837 w 5378050"/>
                <a:gd name="connsiteY4" fmla="*/ 2767573 h 3523487"/>
                <a:gd name="connsiteX5" fmla="*/ 5320374 w 5378050"/>
                <a:gd name="connsiteY5" fmla="*/ 3096767 h 3523487"/>
                <a:gd name="connsiteX6" fmla="*/ 4149930 w 5378050"/>
                <a:gd name="connsiteY6" fmla="*/ 3425952 h 3523487"/>
                <a:gd name="connsiteX7" fmla="*/ 2247990 w 5378050"/>
                <a:gd name="connsiteY7" fmla="*/ 3523487 h 3523487"/>
                <a:gd name="connsiteX8" fmla="*/ 724000 w 5378050"/>
                <a:gd name="connsiteY8" fmla="*/ 3364992 h 3523487"/>
                <a:gd name="connsiteX9" fmla="*/ 90005 w 5378050"/>
                <a:gd name="connsiteY9" fmla="*/ 3108949 h 3523487"/>
                <a:gd name="connsiteX10" fmla="*/ 29045 w 5378050"/>
                <a:gd name="connsiteY10" fmla="*/ 512075 h 3523487"/>
                <a:gd name="connsiteX0" fmla="*/ 29045 w 5378050"/>
                <a:gd name="connsiteY0" fmla="*/ 512075 h 3523487"/>
                <a:gd name="connsiteX1" fmla="*/ 724000 w 5378050"/>
                <a:gd name="connsiteY1" fmla="*/ 0 h 3523487"/>
                <a:gd name="connsiteX2" fmla="*/ 4625418 w 5378050"/>
                <a:gd name="connsiteY2" fmla="*/ 0 h 3523487"/>
                <a:gd name="connsiteX3" fmla="*/ 5210645 w 5378050"/>
                <a:gd name="connsiteY3" fmla="*/ 414539 h 3523487"/>
                <a:gd name="connsiteX4" fmla="*/ 5174069 w 5378050"/>
                <a:gd name="connsiteY4" fmla="*/ 1426463 h 3523487"/>
                <a:gd name="connsiteX5" fmla="*/ 5222837 w 5378050"/>
                <a:gd name="connsiteY5" fmla="*/ 2767573 h 3523487"/>
                <a:gd name="connsiteX6" fmla="*/ 5320374 w 5378050"/>
                <a:gd name="connsiteY6" fmla="*/ 3096767 h 3523487"/>
                <a:gd name="connsiteX7" fmla="*/ 4149930 w 5378050"/>
                <a:gd name="connsiteY7" fmla="*/ 3425952 h 3523487"/>
                <a:gd name="connsiteX8" fmla="*/ 2247990 w 5378050"/>
                <a:gd name="connsiteY8" fmla="*/ 3523487 h 3523487"/>
                <a:gd name="connsiteX9" fmla="*/ 724000 w 5378050"/>
                <a:gd name="connsiteY9" fmla="*/ 3364992 h 3523487"/>
                <a:gd name="connsiteX10" fmla="*/ 90005 w 5378050"/>
                <a:gd name="connsiteY10" fmla="*/ 3108949 h 3523487"/>
                <a:gd name="connsiteX11" fmla="*/ 29045 w 5378050"/>
                <a:gd name="connsiteY11" fmla="*/ 512075 h 3523487"/>
                <a:gd name="connsiteX0" fmla="*/ 29045 w 5378050"/>
                <a:gd name="connsiteY0" fmla="*/ 512075 h 3523487"/>
                <a:gd name="connsiteX1" fmla="*/ 724000 w 5378050"/>
                <a:gd name="connsiteY1" fmla="*/ 0 h 3523487"/>
                <a:gd name="connsiteX2" fmla="*/ 4625418 w 5378050"/>
                <a:gd name="connsiteY2" fmla="*/ 0 h 3523487"/>
                <a:gd name="connsiteX3" fmla="*/ 5210645 w 5378050"/>
                <a:gd name="connsiteY3" fmla="*/ 414539 h 3523487"/>
                <a:gd name="connsiteX4" fmla="*/ 5259413 w 5378050"/>
                <a:gd name="connsiteY4" fmla="*/ 1450847 h 3523487"/>
                <a:gd name="connsiteX5" fmla="*/ 5222837 w 5378050"/>
                <a:gd name="connsiteY5" fmla="*/ 2767573 h 3523487"/>
                <a:gd name="connsiteX6" fmla="*/ 5320374 w 5378050"/>
                <a:gd name="connsiteY6" fmla="*/ 3096767 h 3523487"/>
                <a:gd name="connsiteX7" fmla="*/ 4149930 w 5378050"/>
                <a:gd name="connsiteY7" fmla="*/ 3425952 h 3523487"/>
                <a:gd name="connsiteX8" fmla="*/ 2247990 w 5378050"/>
                <a:gd name="connsiteY8" fmla="*/ 3523487 h 3523487"/>
                <a:gd name="connsiteX9" fmla="*/ 724000 w 5378050"/>
                <a:gd name="connsiteY9" fmla="*/ 3364992 h 3523487"/>
                <a:gd name="connsiteX10" fmla="*/ 90005 w 5378050"/>
                <a:gd name="connsiteY10" fmla="*/ 3108949 h 3523487"/>
                <a:gd name="connsiteX11" fmla="*/ 29045 w 5378050"/>
                <a:gd name="connsiteY11" fmla="*/ 512075 h 3523487"/>
                <a:gd name="connsiteX0" fmla="*/ 29045 w 5378050"/>
                <a:gd name="connsiteY0" fmla="*/ 512075 h 3523487"/>
                <a:gd name="connsiteX1" fmla="*/ 724000 w 5378050"/>
                <a:gd name="connsiteY1" fmla="*/ 0 h 3523487"/>
                <a:gd name="connsiteX2" fmla="*/ 4625418 w 5378050"/>
                <a:gd name="connsiteY2" fmla="*/ 0 h 3523487"/>
                <a:gd name="connsiteX3" fmla="*/ 5210645 w 5378050"/>
                <a:gd name="connsiteY3" fmla="*/ 414539 h 3523487"/>
                <a:gd name="connsiteX4" fmla="*/ 5259413 w 5378050"/>
                <a:gd name="connsiteY4" fmla="*/ 1450847 h 3523487"/>
                <a:gd name="connsiteX5" fmla="*/ 5222837 w 5378050"/>
                <a:gd name="connsiteY5" fmla="*/ 2767573 h 3523487"/>
                <a:gd name="connsiteX6" fmla="*/ 5320374 w 5378050"/>
                <a:gd name="connsiteY6" fmla="*/ 3096767 h 3523487"/>
                <a:gd name="connsiteX7" fmla="*/ 4149930 w 5378050"/>
                <a:gd name="connsiteY7" fmla="*/ 3425952 h 3523487"/>
                <a:gd name="connsiteX8" fmla="*/ 2247990 w 5378050"/>
                <a:gd name="connsiteY8" fmla="*/ 3523487 h 3523487"/>
                <a:gd name="connsiteX9" fmla="*/ 724000 w 5378050"/>
                <a:gd name="connsiteY9" fmla="*/ 3364992 h 3523487"/>
                <a:gd name="connsiteX10" fmla="*/ 90005 w 5378050"/>
                <a:gd name="connsiteY10" fmla="*/ 3108949 h 3523487"/>
                <a:gd name="connsiteX11" fmla="*/ 29045 w 5378050"/>
                <a:gd name="connsiteY11" fmla="*/ 512075 h 352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8050" h="3523487">
                  <a:moveTo>
                    <a:pt x="29045" y="512075"/>
                  </a:moveTo>
                  <a:cubicBezTo>
                    <a:pt x="29045" y="202330"/>
                    <a:pt x="414255" y="0"/>
                    <a:pt x="724000" y="0"/>
                  </a:cubicBezTo>
                  <a:lnTo>
                    <a:pt x="4625418" y="0"/>
                  </a:lnTo>
                  <a:cubicBezTo>
                    <a:pt x="4935163" y="0"/>
                    <a:pt x="5210645" y="104794"/>
                    <a:pt x="5210645" y="414539"/>
                  </a:cubicBezTo>
                  <a:cubicBezTo>
                    <a:pt x="5302087" y="652283"/>
                    <a:pt x="5257381" y="1058675"/>
                    <a:pt x="5259413" y="1450847"/>
                  </a:cubicBezTo>
                  <a:cubicBezTo>
                    <a:pt x="5115141" y="1830827"/>
                    <a:pt x="5198453" y="2489189"/>
                    <a:pt x="5222837" y="2767573"/>
                  </a:cubicBezTo>
                  <a:cubicBezTo>
                    <a:pt x="5222837" y="3155683"/>
                    <a:pt x="5493096" y="2993133"/>
                    <a:pt x="5320374" y="3096767"/>
                  </a:cubicBezTo>
                  <a:cubicBezTo>
                    <a:pt x="5147652" y="3200401"/>
                    <a:pt x="4639642" y="3320288"/>
                    <a:pt x="4149930" y="3425952"/>
                  </a:cubicBezTo>
                  <a:cubicBezTo>
                    <a:pt x="3089230" y="3125216"/>
                    <a:pt x="3162386" y="3251199"/>
                    <a:pt x="2247990" y="3523487"/>
                  </a:cubicBezTo>
                  <a:cubicBezTo>
                    <a:pt x="1800953" y="3336543"/>
                    <a:pt x="1231997" y="3417824"/>
                    <a:pt x="724000" y="3364992"/>
                  </a:cubicBezTo>
                  <a:cubicBezTo>
                    <a:pt x="414255" y="3364992"/>
                    <a:pt x="90005" y="3418694"/>
                    <a:pt x="90005" y="3108949"/>
                  </a:cubicBezTo>
                  <a:cubicBezTo>
                    <a:pt x="-44107" y="2348988"/>
                    <a:pt x="4661" y="1857252"/>
                    <a:pt x="29045" y="512075"/>
                  </a:cubicBezTo>
                  <a:close/>
                </a:path>
              </a:pathLst>
            </a:custGeom>
            <a:pattFill prst="pct20">
              <a:fgClr>
                <a:schemeClr val="bg1">
                  <a:lumMod val="9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defRPr/>
              </a:pPr>
              <a:endParaRPr lang="zh-CN" altLang="en-US" kern="1200">
                <a:solidFill>
                  <a:prstClr val="white"/>
                </a:solidFill>
              </a:endParaRPr>
            </a:p>
          </p:txBody>
        </p:sp>
        <p:pic>
          <p:nvPicPr>
            <p:cNvPr id="16" name="图片 15">
              <a:extLst>
                <a:ext uri="{FF2B5EF4-FFF2-40B4-BE49-F238E27FC236}">
                  <a16:creationId xmlns:a16="http://schemas.microsoft.com/office/drawing/2014/main" id="{67C72C88-020A-4FFC-B4C2-C94BDB3B973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463455" y="293300"/>
              <a:ext cx="6375995" cy="6096012"/>
            </a:xfrm>
            <a:prstGeom prst="rect">
              <a:avLst/>
            </a:prstGeom>
          </p:spPr>
        </p:pic>
      </p:grpSp>
      <p:pic>
        <p:nvPicPr>
          <p:cNvPr id="9" name="图片 8">
            <a:extLst>
              <a:ext uri="{FF2B5EF4-FFF2-40B4-BE49-F238E27FC236}">
                <a16:creationId xmlns:a16="http://schemas.microsoft.com/office/drawing/2014/main" id="{5612A7E8-4875-4C50-AB9B-34AE15776AA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0" y="2"/>
            <a:ext cx="7671816" cy="2556455"/>
          </a:xfrm>
          <a:prstGeom prst="rect">
            <a:avLst/>
          </a:prstGeom>
        </p:spPr>
      </p:pic>
      <p:pic>
        <p:nvPicPr>
          <p:cNvPr id="12" name="图片 11">
            <a:extLst>
              <a:ext uri="{FF2B5EF4-FFF2-40B4-BE49-F238E27FC236}">
                <a16:creationId xmlns:a16="http://schemas.microsoft.com/office/drawing/2014/main" id="{64ADBC87-88DA-4B4D-AFE2-74A03BAE6B9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840237" y="1345264"/>
            <a:ext cx="4248375" cy="3952746"/>
          </a:xfrm>
          <a:prstGeom prst="rect">
            <a:avLst/>
          </a:prstGeom>
        </p:spPr>
      </p:pic>
      <p:pic>
        <p:nvPicPr>
          <p:cNvPr id="14" name="图片 13">
            <a:extLst>
              <a:ext uri="{FF2B5EF4-FFF2-40B4-BE49-F238E27FC236}">
                <a16:creationId xmlns:a16="http://schemas.microsoft.com/office/drawing/2014/main" id="{B0540165-AD3A-4AB0-9693-5AB6FC49D9D5}"/>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021411" y="3519104"/>
            <a:ext cx="2024999" cy="1418657"/>
          </a:xfrm>
          <a:prstGeom prst="rect">
            <a:avLst/>
          </a:prstGeom>
        </p:spPr>
      </p:pic>
      <p:pic>
        <p:nvPicPr>
          <p:cNvPr id="23" name="图片 22">
            <a:extLst>
              <a:ext uri="{FF2B5EF4-FFF2-40B4-BE49-F238E27FC236}">
                <a16:creationId xmlns:a16="http://schemas.microsoft.com/office/drawing/2014/main" id="{BD4A6BB4-1F69-4247-819B-24BC0ACDBEC2}"/>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3053226" y="1320643"/>
            <a:ext cx="718158" cy="718158"/>
          </a:xfrm>
          <a:prstGeom prst="rect">
            <a:avLst/>
          </a:prstGeom>
        </p:spPr>
      </p:pic>
      <p:cxnSp>
        <p:nvCxnSpPr>
          <p:cNvPr id="25" name="直接连接符 24">
            <a:extLst>
              <a:ext uri="{FF2B5EF4-FFF2-40B4-BE49-F238E27FC236}">
                <a16:creationId xmlns:a16="http://schemas.microsoft.com/office/drawing/2014/main" id="{966C03D4-F6EF-4948-9A00-7410B8DD0AAD}"/>
              </a:ext>
            </a:extLst>
          </p:cNvPr>
          <p:cNvCxnSpPr>
            <a:cxnSpLocks/>
          </p:cNvCxnSpPr>
          <p:nvPr/>
        </p:nvCxnSpPr>
        <p:spPr>
          <a:xfrm>
            <a:off x="2466239" y="1945541"/>
            <a:ext cx="1981062" cy="0"/>
          </a:xfrm>
          <a:prstGeom prst="line">
            <a:avLst/>
          </a:prstGeom>
          <a:ln w="22225">
            <a:solidFill>
              <a:srgbClr val="925124"/>
            </a:solidFill>
          </a:ln>
        </p:spPr>
        <p:style>
          <a:lnRef idx="1">
            <a:schemeClr val="accent1"/>
          </a:lnRef>
          <a:fillRef idx="0">
            <a:schemeClr val="accent1"/>
          </a:fillRef>
          <a:effectRef idx="0">
            <a:schemeClr val="accent1"/>
          </a:effectRef>
          <a:fontRef idx="minor">
            <a:schemeClr val="tx1"/>
          </a:fontRef>
        </p:style>
      </p:cxnSp>
      <p:sp>
        <p:nvSpPr>
          <p:cNvPr id="28" name="文本框 27">
            <a:extLst>
              <a:ext uri="{FF2B5EF4-FFF2-40B4-BE49-F238E27FC236}">
                <a16:creationId xmlns:a16="http://schemas.microsoft.com/office/drawing/2014/main" id="{646F97EE-797A-4045-8A09-5949046ADE27}"/>
              </a:ext>
            </a:extLst>
          </p:cNvPr>
          <p:cNvSpPr txBox="1"/>
          <p:nvPr/>
        </p:nvSpPr>
        <p:spPr>
          <a:xfrm>
            <a:off x="1609425" y="1926360"/>
            <a:ext cx="3891761" cy="1084913"/>
          </a:xfrm>
          <a:prstGeom prst="rect">
            <a:avLst/>
          </a:prstGeom>
          <a:noFill/>
        </p:spPr>
        <p:txBody>
          <a:bodyPr wrap="square" lIns="68579" tIns="34289" rIns="68579" bIns="34289" rtlCol="0">
            <a:spAutoFit/>
          </a:bodyPr>
          <a:lstStyle/>
          <a:p>
            <a:pPr algn="ctr" defTabSz="685783">
              <a:buClrTx/>
              <a:defRPr/>
            </a:pPr>
            <a:r>
              <a:rPr lang="en-US" altLang="zh-CN" sz="3300" b="1" kern="1200" spc="225" dirty="0">
                <a:solidFill>
                  <a:srgbClr val="C00000"/>
                </a:solidFill>
                <a:latin typeface="Times New Roman" panose="02020603050405020304" pitchFamily="18" charset="0"/>
                <a:ea typeface="字魂59号-创粗黑" panose="00000500000000000000" pitchFamily="2" charset="-122"/>
                <a:cs typeface="Times New Roman" panose="02020603050405020304" pitchFamily="18" charset="0"/>
              </a:rPr>
              <a:t>TRÒ CHƠI AI LÀ TRIỆU PHÚ</a:t>
            </a:r>
            <a:endParaRPr lang="zh-CN" altLang="en-US" sz="3300" b="1" kern="1200" spc="225" dirty="0">
              <a:solidFill>
                <a:srgbClr val="C00000"/>
              </a:solidFill>
              <a:latin typeface="Times New Roman" panose="02020603050405020304" pitchFamily="18" charset="0"/>
              <a:ea typeface="字魂59号-创粗黑" panose="00000500000000000000" pitchFamily="2" charset="-122"/>
              <a:cs typeface="Times New Roman" panose="02020603050405020304" pitchFamily="18" charset="0"/>
            </a:endParaRPr>
          </a:p>
        </p:txBody>
      </p:sp>
      <p:cxnSp>
        <p:nvCxnSpPr>
          <p:cNvPr id="33" name="直接连接符 32">
            <a:extLst>
              <a:ext uri="{FF2B5EF4-FFF2-40B4-BE49-F238E27FC236}">
                <a16:creationId xmlns:a16="http://schemas.microsoft.com/office/drawing/2014/main" id="{CB840751-6C28-401E-B959-05F23B916B20}"/>
              </a:ext>
            </a:extLst>
          </p:cNvPr>
          <p:cNvCxnSpPr>
            <a:cxnSpLocks/>
          </p:cNvCxnSpPr>
          <p:nvPr/>
        </p:nvCxnSpPr>
        <p:spPr>
          <a:xfrm>
            <a:off x="2376908" y="3457279"/>
            <a:ext cx="1981062" cy="0"/>
          </a:xfrm>
          <a:prstGeom prst="line">
            <a:avLst/>
          </a:prstGeom>
          <a:ln w="22225">
            <a:solidFill>
              <a:srgbClr val="92512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1004359"/>
      </p:ext>
    </p:extLst>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anim calcmode="lin" valueType="num">
                                      <p:cBhvr>
                                        <p:cTn id="8" dur="1000" fill="hold"/>
                                        <p:tgtEl>
                                          <p:spTgt spid="23"/>
                                        </p:tgtEl>
                                        <p:attrNameLst>
                                          <p:attrName>ppt_x</p:attrName>
                                        </p:attrNameLst>
                                      </p:cBhvr>
                                      <p:tavLst>
                                        <p:tav tm="0">
                                          <p:val>
                                            <p:strVal val="#ppt_x"/>
                                          </p:val>
                                        </p:tav>
                                        <p:tav tm="100000">
                                          <p:val>
                                            <p:strVal val="#ppt_x"/>
                                          </p:val>
                                        </p:tav>
                                      </p:tavLst>
                                    </p:anim>
                                    <p:anim calcmode="lin" valueType="num">
                                      <p:cBhvr>
                                        <p:cTn id="9" dur="1000" fill="hold"/>
                                        <p:tgtEl>
                                          <p:spTgt spid="2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1000"/>
                                        <p:tgtEl>
                                          <p:spTgt spid="25"/>
                                        </p:tgtEl>
                                      </p:cBhvr>
                                    </p:animEffect>
                                    <p:anim calcmode="lin" valueType="num">
                                      <p:cBhvr>
                                        <p:cTn id="14" dur="1000" fill="hold"/>
                                        <p:tgtEl>
                                          <p:spTgt spid="25"/>
                                        </p:tgtEl>
                                        <p:attrNameLst>
                                          <p:attrName>ppt_x</p:attrName>
                                        </p:attrNameLst>
                                      </p:cBhvr>
                                      <p:tavLst>
                                        <p:tav tm="0">
                                          <p:val>
                                            <p:strVal val="#ppt_x"/>
                                          </p:val>
                                        </p:tav>
                                        <p:tav tm="100000">
                                          <p:val>
                                            <p:strVal val="#ppt_x"/>
                                          </p:val>
                                        </p:tav>
                                      </p:tavLst>
                                    </p:anim>
                                    <p:anim calcmode="lin" valueType="num">
                                      <p:cBhvr>
                                        <p:cTn id="15" dur="1000" fill="hold"/>
                                        <p:tgtEl>
                                          <p:spTgt spid="2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fade">
                                      <p:cBhvr>
                                        <p:cTn id="19" dur="1000"/>
                                        <p:tgtEl>
                                          <p:spTgt spid="28"/>
                                        </p:tgtEl>
                                      </p:cBhvr>
                                    </p:animEffect>
                                    <p:anim calcmode="lin" valueType="num">
                                      <p:cBhvr>
                                        <p:cTn id="20" dur="1000" fill="hold"/>
                                        <p:tgtEl>
                                          <p:spTgt spid="28"/>
                                        </p:tgtEl>
                                        <p:attrNameLst>
                                          <p:attrName>ppt_x</p:attrName>
                                        </p:attrNameLst>
                                      </p:cBhvr>
                                      <p:tavLst>
                                        <p:tav tm="0">
                                          <p:val>
                                            <p:strVal val="#ppt_x"/>
                                          </p:val>
                                        </p:tav>
                                        <p:tav tm="100000">
                                          <p:val>
                                            <p:strVal val="#ppt_x"/>
                                          </p:val>
                                        </p:tav>
                                      </p:tavLst>
                                    </p:anim>
                                    <p:anim calcmode="lin" valueType="num">
                                      <p:cBhvr>
                                        <p:cTn id="21" dur="1000" fill="hold"/>
                                        <p:tgtEl>
                                          <p:spTgt spid="28"/>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nodeType="after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1000"/>
                                        <p:tgtEl>
                                          <p:spTgt spid="33"/>
                                        </p:tgtEl>
                                      </p:cBhvr>
                                    </p:animEffect>
                                    <p:anim calcmode="lin" valueType="num">
                                      <p:cBhvr>
                                        <p:cTn id="26" dur="1000" fill="hold"/>
                                        <p:tgtEl>
                                          <p:spTgt spid="33"/>
                                        </p:tgtEl>
                                        <p:attrNameLst>
                                          <p:attrName>ppt_x</p:attrName>
                                        </p:attrNameLst>
                                      </p:cBhvr>
                                      <p:tavLst>
                                        <p:tav tm="0">
                                          <p:val>
                                            <p:strVal val="#ppt_x"/>
                                          </p:val>
                                        </p:tav>
                                        <p:tav tm="100000">
                                          <p:val>
                                            <p:strVal val="#ppt_x"/>
                                          </p:val>
                                        </p:tav>
                                      </p:tavLst>
                                    </p:anim>
                                    <p:anim calcmode="lin" valueType="num">
                                      <p:cBhvr>
                                        <p:cTn id="27"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2" name="AiLaTrieuPhu-VA_43vp2.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683792" y="213560"/>
            <a:ext cx="457200" cy="457200"/>
          </a:xfrm>
          <a:prstGeom prst="rect">
            <a:avLst/>
          </a:prstGeom>
        </p:spPr>
      </p:pic>
    </p:spTree>
    <p:extLst>
      <p:ext uri="{BB962C8B-B14F-4D97-AF65-F5344CB8AC3E}">
        <p14:creationId xmlns:p14="http://schemas.microsoft.com/office/powerpoint/2010/main" val="3237011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62084"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
                </p:tgtEl>
              </p:cMediaNode>
            </p:audio>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a:xfrm>
          <a:off x="0" y="0"/>
          <a:ext cx="0" cy="0"/>
          <a:chOff x="0" y="0"/>
          <a:chExt cx="0" cy="0"/>
        </a:xfrm>
      </p:grpSpPr>
      <p:pic>
        <p:nvPicPr>
          <p:cNvPr id="45" name="Picture 4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441973" y="-37420"/>
            <a:ext cx="1400623" cy="1400623"/>
          </a:xfrm>
          <a:prstGeom prst="rect">
            <a:avLst/>
          </a:prstGeom>
        </p:spPr>
      </p:pic>
      <p:cxnSp>
        <p:nvCxnSpPr>
          <p:cNvPr id="23" name="Straight Connector 22"/>
          <p:cNvCxnSpPr/>
          <p:nvPr/>
        </p:nvCxnSpPr>
        <p:spPr>
          <a:xfrm>
            <a:off x="-29921" y="4193600"/>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29921" y="2945755"/>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4426" y="1796825"/>
            <a:ext cx="9144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p:cNvSpPr/>
          <p:nvPr/>
        </p:nvSpPr>
        <p:spPr>
          <a:xfrm flipH="1">
            <a:off x="539277" y="1327351"/>
            <a:ext cx="8154143" cy="93895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kern="1200">
              <a:solidFill>
                <a:prstClr val="white"/>
              </a:solidFill>
            </a:endParaRPr>
          </a:p>
        </p:txBody>
      </p:sp>
      <p:sp>
        <p:nvSpPr>
          <p:cNvPr id="24" name="TextBox 23"/>
          <p:cNvSpPr txBox="1"/>
          <p:nvPr/>
        </p:nvSpPr>
        <p:spPr>
          <a:xfrm>
            <a:off x="1083383" y="1474542"/>
            <a:ext cx="7037773" cy="500135"/>
          </a:xfrm>
          <a:prstGeom prst="rect">
            <a:avLst/>
          </a:prstGeom>
          <a:noFill/>
        </p:spPr>
        <p:txBody>
          <a:bodyPr wrap="square" lIns="68577" tIns="34289" rIns="68577" bIns="34289" rtlCol="0">
            <a:spAutoFit/>
          </a:bodyPr>
          <a:lstStyle/>
          <a:p>
            <a:pPr algn="ctr"/>
            <a:r>
              <a:rPr lang="vi-VN" sz="2800" b="1">
                <a:solidFill>
                  <a:schemeClr val="bg1"/>
                </a:solidFill>
                <a:latin typeface="Times New Roman" pitchFamily="18" charset="0"/>
                <a:cs typeface="Times New Roman" pitchFamily="18" charset="0"/>
              </a:rPr>
              <a:t>Câu 1:  Tác giả của "Bồng chanh đỏ" là ai?</a:t>
            </a:r>
            <a:endParaRPr lang="en-US" sz="2800" b="1">
              <a:solidFill>
                <a:schemeClr val="bg1"/>
              </a:solidFill>
              <a:latin typeface="Times New Roman" pitchFamily="18" charset="0"/>
              <a:cs typeface="Times New Roman" pitchFamily="18" charset="0"/>
            </a:endParaRPr>
          </a:p>
        </p:txBody>
      </p:sp>
      <p:sp>
        <p:nvSpPr>
          <p:cNvPr id="15" name="bang a"/>
          <p:cNvSpPr/>
          <p:nvPr/>
        </p:nvSpPr>
        <p:spPr>
          <a:xfrm flipH="1">
            <a:off x="504642" y="2505825"/>
            <a:ext cx="3937330" cy="91200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400" kern="1200">
              <a:solidFill>
                <a:prstClr val="white"/>
              </a:solidFill>
              <a:latin typeface="Times New Roman" panose="02020603050405020304" pitchFamily="18" charset="0"/>
              <a:cs typeface="Times New Roman" panose="02020603050405020304" pitchFamily="18" charset="0"/>
            </a:endParaRPr>
          </a:p>
        </p:txBody>
      </p:sp>
      <p:sp>
        <p:nvSpPr>
          <p:cNvPr id="16" name="bang c"/>
          <p:cNvSpPr/>
          <p:nvPr/>
        </p:nvSpPr>
        <p:spPr>
          <a:xfrm flipH="1">
            <a:off x="574827" y="3846250"/>
            <a:ext cx="3937330" cy="751898"/>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400" kern="1200">
              <a:solidFill>
                <a:prstClr val="white"/>
              </a:solidFill>
              <a:latin typeface="Times New Roman" panose="02020603050405020304" pitchFamily="18" charset="0"/>
              <a:cs typeface="Times New Roman" panose="02020603050405020304" pitchFamily="18" charset="0"/>
            </a:endParaRPr>
          </a:p>
        </p:txBody>
      </p:sp>
      <p:sp>
        <p:nvSpPr>
          <p:cNvPr id="25" name="dap an a"/>
          <p:cNvSpPr txBox="1"/>
          <p:nvPr/>
        </p:nvSpPr>
        <p:spPr>
          <a:xfrm>
            <a:off x="539275" y="2674743"/>
            <a:ext cx="3902696" cy="500135"/>
          </a:xfrm>
          <a:prstGeom prst="rect">
            <a:avLst/>
          </a:prstGeom>
          <a:noFill/>
        </p:spPr>
        <p:txBody>
          <a:bodyPr wrap="square" lIns="68577" tIns="34289" rIns="68577" bIns="34289" rtlCol="0">
            <a:spAutoFit/>
          </a:bodyPr>
          <a:lstStyle/>
          <a:p>
            <a:pPr algn="ctr"/>
            <a:r>
              <a:rPr lang="en-US" sz="2800"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A</a:t>
            </a:r>
            <a:r>
              <a:rPr lang="en-US" sz="2800"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800">
                <a:solidFill>
                  <a:schemeClr val="bg1"/>
                </a:solidFill>
                <a:latin typeface="Times New Roman" pitchFamily="18" charset="0"/>
                <a:cs typeface="Times New Roman" pitchFamily="18" charset="0"/>
              </a:rPr>
              <a:t>Đỗ Chu</a:t>
            </a:r>
            <a:endParaRPr lang="en-US" sz="2800">
              <a:solidFill>
                <a:schemeClr val="bg1"/>
              </a:solidFill>
              <a:latin typeface="Times New Roman" pitchFamily="18" charset="0"/>
              <a:cs typeface="Times New Roman" pitchFamily="18" charset="0"/>
            </a:endParaRPr>
          </a:p>
        </p:txBody>
      </p:sp>
      <p:sp>
        <p:nvSpPr>
          <p:cNvPr id="27" name="dap an c"/>
          <p:cNvSpPr txBox="1"/>
          <p:nvPr/>
        </p:nvSpPr>
        <p:spPr>
          <a:xfrm>
            <a:off x="799585" y="4043562"/>
            <a:ext cx="3487814" cy="500135"/>
          </a:xfrm>
          <a:prstGeom prst="rect">
            <a:avLst/>
          </a:prstGeom>
          <a:noFill/>
        </p:spPr>
        <p:txBody>
          <a:bodyPr wrap="square" lIns="68577" tIns="34289" rIns="68577" bIns="34289" rtlCol="0">
            <a:spAutoFit/>
          </a:bodyPr>
          <a:lstStyle/>
          <a:p>
            <a:pPr algn="ctr"/>
            <a:r>
              <a:rPr lang="en-US" sz="2800"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C</a:t>
            </a:r>
            <a:r>
              <a:rPr lang="en-US" sz="2800"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800">
                <a:solidFill>
                  <a:schemeClr val="bg1"/>
                </a:solidFill>
                <a:latin typeface="Times New Roman" pitchFamily="18" charset="0"/>
                <a:cs typeface="Times New Roman" pitchFamily="18" charset="0"/>
              </a:rPr>
              <a:t>Đỗ Lai Thúy</a:t>
            </a:r>
            <a:endParaRPr lang="en-US" sz="2800">
              <a:solidFill>
                <a:schemeClr val="bg1"/>
              </a:solidFill>
              <a:latin typeface="Times New Roman" pitchFamily="18" charset="0"/>
              <a:cs typeface="Times New Roman" pitchFamily="18" charset="0"/>
            </a:endParaRPr>
          </a:p>
        </p:txBody>
      </p:sp>
      <p:sp>
        <p:nvSpPr>
          <p:cNvPr id="31" name="bang b"/>
          <p:cNvSpPr/>
          <p:nvPr/>
        </p:nvSpPr>
        <p:spPr>
          <a:xfrm flipH="1">
            <a:off x="4586427" y="2517334"/>
            <a:ext cx="3937330" cy="88456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400" kern="1200">
              <a:solidFill>
                <a:prstClr val="white"/>
              </a:solidFill>
              <a:latin typeface="Times New Roman" panose="02020603050405020304" pitchFamily="18" charset="0"/>
              <a:cs typeface="Times New Roman" panose="02020603050405020304" pitchFamily="18" charset="0"/>
            </a:endParaRPr>
          </a:p>
        </p:txBody>
      </p:sp>
      <p:sp>
        <p:nvSpPr>
          <p:cNvPr id="32" name="bang d"/>
          <p:cNvSpPr/>
          <p:nvPr/>
        </p:nvSpPr>
        <p:spPr>
          <a:xfrm flipH="1">
            <a:off x="4572000" y="3856314"/>
            <a:ext cx="3937330" cy="940649"/>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400" kern="1200">
              <a:solidFill>
                <a:prstClr val="white"/>
              </a:solidFill>
              <a:latin typeface="Times New Roman" panose="02020603050405020304" pitchFamily="18" charset="0"/>
              <a:cs typeface="Times New Roman" panose="02020603050405020304" pitchFamily="18" charset="0"/>
            </a:endParaRPr>
          </a:p>
        </p:txBody>
      </p:sp>
      <p:sp>
        <p:nvSpPr>
          <p:cNvPr id="33" name="dap an b"/>
          <p:cNvSpPr txBox="1"/>
          <p:nvPr/>
        </p:nvSpPr>
        <p:spPr>
          <a:xfrm>
            <a:off x="4811183" y="2593987"/>
            <a:ext cx="3632337" cy="500135"/>
          </a:xfrm>
          <a:prstGeom prst="rect">
            <a:avLst/>
          </a:prstGeom>
          <a:noFill/>
        </p:spPr>
        <p:txBody>
          <a:bodyPr wrap="square" lIns="68577" tIns="34289" rIns="68577" bIns="34289" rtlCol="0">
            <a:spAutoFit/>
          </a:bodyPr>
          <a:lstStyle/>
          <a:p>
            <a:pPr algn="ctr"/>
            <a:r>
              <a:rPr lang="en-US" sz="2800"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B</a:t>
            </a:r>
            <a:r>
              <a:rPr lang="en-US" sz="2800"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800">
                <a:solidFill>
                  <a:schemeClr val="bg1"/>
                </a:solidFill>
                <a:latin typeface="Times New Roman" pitchFamily="18" charset="0"/>
                <a:cs typeface="Times New Roman" pitchFamily="18" charset="0"/>
              </a:rPr>
              <a:t>Đỗ Phủ</a:t>
            </a:r>
            <a:endParaRPr lang="en-US" sz="2800">
              <a:solidFill>
                <a:schemeClr val="bg1"/>
              </a:solidFill>
              <a:latin typeface="Times New Roman" pitchFamily="18" charset="0"/>
              <a:cs typeface="Times New Roman" pitchFamily="18" charset="0"/>
            </a:endParaRPr>
          </a:p>
        </p:txBody>
      </p:sp>
      <p:sp>
        <p:nvSpPr>
          <p:cNvPr id="34" name="dap an d"/>
          <p:cNvSpPr txBox="1"/>
          <p:nvPr/>
        </p:nvSpPr>
        <p:spPr>
          <a:xfrm>
            <a:off x="4736916" y="3922678"/>
            <a:ext cx="3646763" cy="500135"/>
          </a:xfrm>
          <a:prstGeom prst="rect">
            <a:avLst/>
          </a:prstGeom>
          <a:noFill/>
        </p:spPr>
        <p:txBody>
          <a:bodyPr wrap="square" lIns="68577" tIns="34289" rIns="68577" bIns="34289" rtlCol="0">
            <a:spAutoFit/>
          </a:bodyPr>
          <a:lstStyle/>
          <a:p>
            <a:pPr algn="ctr"/>
            <a:r>
              <a:rPr lang="en-US" sz="2800"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D</a:t>
            </a:r>
            <a:r>
              <a:rPr lang="en-US" sz="2800"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800">
                <a:solidFill>
                  <a:schemeClr val="bg1"/>
                </a:solidFill>
                <a:latin typeface="Times New Roman" pitchFamily="18" charset="0"/>
                <a:cs typeface="Times New Roman" pitchFamily="18" charset="0"/>
              </a:rPr>
              <a:t>Xuân Diệu</a:t>
            </a:r>
            <a:endParaRPr lang="en-US" sz="2800">
              <a:solidFill>
                <a:schemeClr val="bg1"/>
              </a:solidFill>
              <a:latin typeface="Times New Roman" pitchFamily="18" charset="0"/>
              <a:cs typeface="Times New Roman" pitchFamily="18" charset="0"/>
            </a:endParaRPr>
          </a:p>
        </p:txBody>
      </p:sp>
      <p:pic>
        <p:nvPicPr>
          <p:cNvPr id="38" name="Question">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9144001" y="647896"/>
            <a:ext cx="365522" cy="365522"/>
          </a:xfrm>
          <a:prstGeom prst="rect">
            <a:avLst/>
          </a:prstGeom>
        </p:spPr>
      </p:pic>
      <p:pic>
        <p:nvPicPr>
          <p:cNvPr id="39" name="Final Answer">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9144001" y="1109020"/>
            <a:ext cx="365522" cy="365522"/>
          </a:xfrm>
          <a:prstGeom prst="rect">
            <a:avLst/>
          </a:prstGeom>
        </p:spPr>
      </p:pic>
      <p:pic>
        <p:nvPicPr>
          <p:cNvPr id="40" name="Win">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9152179" y="1555618"/>
            <a:ext cx="365522" cy="365522"/>
          </a:xfrm>
          <a:prstGeom prst="rect">
            <a:avLst/>
          </a:prstGeom>
        </p:spPr>
      </p:pic>
      <p:pic>
        <p:nvPicPr>
          <p:cNvPr id="41" name="Lose">
            <a:hlinkClick r:id="" action="ppaction://media"/>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9152179" y="1972810"/>
            <a:ext cx="365522" cy="365522"/>
          </a:xfrm>
          <a:prstGeom prst="rect">
            <a:avLst/>
          </a:prstGeom>
        </p:spPr>
      </p:pic>
      <p:pic>
        <p:nvPicPr>
          <p:cNvPr id="20" name="Picture 2" descr="Ảnh động Powerpoint CTU">
            <a:hlinkClick r:id="rId12" action="ppaction://hlinksldjump"/>
          </p:cNvPr>
          <p:cNvPicPr>
            <a:picLocks noChangeAspect="1" noChangeArrowheads="1" noCrop="1"/>
          </p:cNvPicPr>
          <p:nvPr/>
        </p:nvPicPr>
        <p:blipFill>
          <a:blip r:embed="rId13"/>
          <a:srcRect/>
          <a:stretch>
            <a:fillRect/>
          </a:stretch>
        </p:blipFill>
        <p:spPr bwMode="auto">
          <a:xfrm>
            <a:off x="126120" y="26387"/>
            <a:ext cx="957263" cy="6215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61543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42"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500"/>
                                        <p:tgtEl>
                                          <p:spTgt spid="25"/>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fade">
                                      <p:cBhvr>
                                        <p:cTn id="2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4" fill="hold" display="0">
                  <p:stCondLst>
                    <p:cond delay="indefinite"/>
                  </p:stCondLst>
                  <p:endCondLst>
                    <p:cond evt="onStopAudio" delay="0">
                      <p:tgtEl>
                        <p:sldTgt/>
                      </p:tgtEl>
                    </p:cond>
                  </p:endCondLst>
                </p:cTn>
                <p:tgtEl>
                  <p:spTgt spid="38"/>
                </p:tgtEl>
              </p:cMediaNode>
            </p:audio>
            <p:seq concurrent="1" nextAc="seek">
              <p:cTn id="25" restart="whenNotActive" fill="hold" evtFilter="cancelBubble" nodeType="interactiveSeq">
                <p:stCondLst>
                  <p:cond evt="onClick" delay="0">
                    <p:tgtEl>
                      <p:spTgt spid="25"/>
                    </p:tgtEl>
                  </p:cond>
                </p:stCondLst>
                <p:endSync evt="end" delay="0">
                  <p:rtn val="all"/>
                </p:endSync>
                <p:childTnLst>
                  <p:par>
                    <p:cTn id="26" fill="hold">
                      <p:stCondLst>
                        <p:cond delay="0"/>
                      </p:stCondLst>
                      <p:childTnLst>
                        <p:par>
                          <p:cTn id="27" fill="hold">
                            <p:stCondLst>
                              <p:cond delay="0"/>
                            </p:stCondLst>
                            <p:childTnLst>
                              <p:par>
                                <p:cTn id="28" presetID="24" presetClass="emph" presetSubtype="0" fill="hold" grpId="1" nodeType="clickEffect">
                                  <p:stCondLst>
                                    <p:cond delay="0"/>
                                  </p:stCondLst>
                                  <p:childTnLst>
                                    <p:animClr clrSpc="hsl" dir="cw">
                                      <p:cBhvr override="childStyle">
                                        <p:cTn id="29" dur="500" fill="hold"/>
                                        <p:tgtEl>
                                          <p:spTgt spid="25"/>
                                        </p:tgtEl>
                                        <p:attrNameLst>
                                          <p:attrName>style.color</p:attrName>
                                        </p:attrNameLst>
                                      </p:cBhvr>
                                      <p:by>
                                        <p:hsl h="0" s="-12549" l="-25098"/>
                                      </p:by>
                                    </p:animClr>
                                    <p:animClr clrSpc="hsl" dir="cw">
                                      <p:cBhvr>
                                        <p:cTn id="30" dur="500" fill="hold"/>
                                        <p:tgtEl>
                                          <p:spTgt spid="25"/>
                                        </p:tgtEl>
                                        <p:attrNameLst>
                                          <p:attrName>fillcolor</p:attrName>
                                        </p:attrNameLst>
                                      </p:cBhvr>
                                      <p:by>
                                        <p:hsl h="0" s="-12549" l="-25098"/>
                                      </p:by>
                                    </p:animClr>
                                    <p:animClr clrSpc="hsl" dir="cw">
                                      <p:cBhvr>
                                        <p:cTn id="31" dur="500" fill="hold"/>
                                        <p:tgtEl>
                                          <p:spTgt spid="25"/>
                                        </p:tgtEl>
                                        <p:attrNameLst>
                                          <p:attrName>stroke.color</p:attrName>
                                        </p:attrNameLst>
                                      </p:cBhvr>
                                      <p:by>
                                        <p:hsl h="0" s="-12549" l="-25098"/>
                                      </p:by>
                                    </p:animClr>
                                    <p:set>
                                      <p:cBhvr>
                                        <p:cTn id="32" dur="500" fill="hold"/>
                                        <p:tgtEl>
                                          <p:spTgt spid="25"/>
                                        </p:tgtEl>
                                        <p:attrNameLst>
                                          <p:attrName>fill.type</p:attrName>
                                        </p:attrNameLst>
                                      </p:cBhvr>
                                      <p:to>
                                        <p:strVal val="solid"/>
                                      </p:to>
                                    </p:set>
                                  </p:childTnLst>
                                </p:cTn>
                              </p:par>
                              <p:par>
                                <p:cTn id="33" presetID="19" presetClass="emph" presetSubtype="0" fill="hold" grpId="0" nodeType="withEffect">
                                  <p:stCondLst>
                                    <p:cond delay="0"/>
                                  </p:stCondLst>
                                  <p:childTnLst>
                                    <p:animClr clrSpc="rgb" dir="cw">
                                      <p:cBhvr override="childStyle">
                                        <p:cTn id="34" dur="500" fill="hold"/>
                                        <p:tgtEl>
                                          <p:spTgt spid="15"/>
                                        </p:tgtEl>
                                        <p:attrNameLst>
                                          <p:attrName>style.color</p:attrName>
                                        </p:attrNameLst>
                                      </p:cBhvr>
                                      <p:to>
                                        <a:srgbClr val="FFC000"/>
                                      </p:to>
                                    </p:animClr>
                                    <p:animClr clrSpc="rgb" dir="cw">
                                      <p:cBhvr>
                                        <p:cTn id="35" dur="500" fill="hold"/>
                                        <p:tgtEl>
                                          <p:spTgt spid="15"/>
                                        </p:tgtEl>
                                        <p:attrNameLst>
                                          <p:attrName>fillcolor</p:attrName>
                                        </p:attrNameLst>
                                      </p:cBhvr>
                                      <p:to>
                                        <a:srgbClr val="FFC000"/>
                                      </p:to>
                                    </p:animClr>
                                    <p:set>
                                      <p:cBhvr>
                                        <p:cTn id="36" dur="500" fill="hold"/>
                                        <p:tgtEl>
                                          <p:spTgt spid="15"/>
                                        </p:tgtEl>
                                        <p:attrNameLst>
                                          <p:attrName>fill.type</p:attrName>
                                        </p:attrNameLst>
                                      </p:cBhvr>
                                      <p:to>
                                        <p:strVal val="solid"/>
                                      </p:to>
                                    </p:set>
                                    <p:set>
                                      <p:cBhvr>
                                        <p:cTn id="37" dur="500" fill="hold"/>
                                        <p:tgtEl>
                                          <p:spTgt spid="15"/>
                                        </p:tgtEl>
                                        <p:attrNameLst>
                                          <p:attrName>fill.on</p:attrName>
                                        </p:attrNameLst>
                                      </p:cBhvr>
                                      <p:to>
                                        <p:strVal val="true"/>
                                      </p:to>
                                    </p:set>
                                  </p:childTnLst>
                                </p:cTn>
                              </p:par>
                              <p:par>
                                <p:cTn id="38" presetID="1" presetClass="mediacall" presetSubtype="0" fill="hold" nodeType="withEffect">
                                  <p:stCondLst>
                                    <p:cond delay="0"/>
                                  </p:stCondLst>
                                  <p:childTnLst>
                                    <p:cmd type="call" cmd="playFrom(0.0)">
                                      <p:cBhvr>
                                        <p:cTn id="39" dur="20221" fill="hold"/>
                                        <p:tgtEl>
                                          <p:spTgt spid="39"/>
                                        </p:tgtEl>
                                      </p:cBhvr>
                                    </p:cmd>
                                  </p:childTnLst>
                                </p:cTn>
                              </p:par>
                              <p:par>
                                <p:cTn id="40" presetID="3" presetClass="mediacall" presetSubtype="0" fill="hold" nodeType="withEffect">
                                  <p:stCondLst>
                                    <p:cond delay="0"/>
                                  </p:stCondLst>
                                  <p:childTnLst>
                                    <p:cmd type="call" cmd="stop">
                                      <p:cBhvr>
                                        <p:cTn id="41" dur="1" fill="hold"/>
                                        <p:tgtEl>
                                          <p:spTgt spid="38"/>
                                        </p:tgtEl>
                                      </p:cBhvr>
                                    </p:cmd>
                                  </p:childTnLst>
                                </p:cTn>
                              </p:par>
                              <p:par>
                                <p:cTn id="42" presetID="19" presetClass="emph" presetSubtype="0" repeatCount="4000" fill="hold" grpId="1" nodeType="withEffect">
                                  <p:stCondLst>
                                    <p:cond delay="3000"/>
                                  </p:stCondLst>
                                  <p:childTnLst>
                                    <p:animClr clrSpc="rgb" dir="cw">
                                      <p:cBhvr override="childStyle">
                                        <p:cTn id="43" dur="500" fill="hold"/>
                                        <p:tgtEl>
                                          <p:spTgt spid="15"/>
                                        </p:tgtEl>
                                        <p:attrNameLst>
                                          <p:attrName>style.color</p:attrName>
                                        </p:attrNameLst>
                                      </p:cBhvr>
                                      <p:to>
                                        <a:srgbClr val="92D050"/>
                                      </p:to>
                                    </p:animClr>
                                    <p:animClr clrSpc="rgb" dir="cw">
                                      <p:cBhvr>
                                        <p:cTn id="44" dur="500" fill="hold"/>
                                        <p:tgtEl>
                                          <p:spTgt spid="15"/>
                                        </p:tgtEl>
                                        <p:attrNameLst>
                                          <p:attrName>fillcolor</p:attrName>
                                        </p:attrNameLst>
                                      </p:cBhvr>
                                      <p:to>
                                        <a:srgbClr val="92D05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3000"/>
                                  </p:stCondLst>
                                  <p:childTnLst>
                                    <p:cmd type="call" cmd="playFrom(0.0)">
                                      <p:cBhvr>
                                        <p:cTn id="48" dur="7734" fill="hold"/>
                                        <p:tgtEl>
                                          <p:spTgt spid="40"/>
                                        </p:tgtEl>
                                      </p:cBhvr>
                                    </p:cmd>
                                  </p:childTnLst>
                                </p:cTn>
                              </p:par>
                              <p:par>
                                <p:cTn id="49" presetID="3" presetClass="mediacall" presetSubtype="0" fill="hold" nodeType="withEffect">
                                  <p:stCondLst>
                                    <p:cond delay="3000"/>
                                  </p:stCondLst>
                                  <p:childTnLst>
                                    <p:cmd type="call" cmd="stop">
                                      <p:cBhvr>
                                        <p:cTn id="50" dur="1" fill="hold"/>
                                        <p:tgtEl>
                                          <p:spTgt spid="39"/>
                                        </p:tgtEl>
                                      </p:cBhvr>
                                    </p:cmd>
                                  </p:childTnLst>
                                </p:cTn>
                              </p:par>
                              <p:par>
                                <p:cTn id="51" presetID="24" presetClass="emph" presetSubtype="0" fill="hold" grpId="2" nodeType="withEffect">
                                  <p:stCondLst>
                                    <p:cond delay="3000"/>
                                  </p:stCondLst>
                                  <p:childTnLst>
                                    <p:animClr clrSpc="hsl" dir="cw">
                                      <p:cBhvr override="childStyle">
                                        <p:cTn id="52" dur="500" fill="hold"/>
                                        <p:tgtEl>
                                          <p:spTgt spid="25"/>
                                        </p:tgtEl>
                                        <p:attrNameLst>
                                          <p:attrName>style.color</p:attrName>
                                        </p:attrNameLst>
                                      </p:cBhvr>
                                      <p:by>
                                        <p:hsl h="0" s="-12549" l="-25098"/>
                                      </p:by>
                                    </p:animClr>
                                    <p:animClr clrSpc="hsl" dir="cw">
                                      <p:cBhvr>
                                        <p:cTn id="53" dur="500" fill="hold"/>
                                        <p:tgtEl>
                                          <p:spTgt spid="25"/>
                                        </p:tgtEl>
                                        <p:attrNameLst>
                                          <p:attrName>fillcolor</p:attrName>
                                        </p:attrNameLst>
                                      </p:cBhvr>
                                      <p:by>
                                        <p:hsl h="0" s="-12549" l="-25098"/>
                                      </p:by>
                                    </p:animClr>
                                    <p:animClr clrSpc="hsl" dir="cw">
                                      <p:cBhvr>
                                        <p:cTn id="54" dur="500" fill="hold"/>
                                        <p:tgtEl>
                                          <p:spTgt spid="25"/>
                                        </p:tgtEl>
                                        <p:attrNameLst>
                                          <p:attrName>stroke.color</p:attrName>
                                        </p:attrNameLst>
                                      </p:cBhvr>
                                      <p:by>
                                        <p:hsl h="0" s="-12549" l="-25098"/>
                                      </p:by>
                                    </p:animClr>
                                    <p:set>
                                      <p:cBhvr>
                                        <p:cTn id="55"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56" restart="whenNotActive" fill="hold" evtFilter="cancelBubble" nodeType="interactiveSeq">
                <p:stCondLst>
                  <p:cond evt="onClick" delay="0">
                    <p:tgtEl>
                      <p:spTgt spid="33"/>
                    </p:tgtEl>
                  </p:cond>
                </p:stCondLst>
                <p:endSync evt="end" delay="0">
                  <p:rtn val="all"/>
                </p:endSync>
                <p:childTnLst>
                  <p:par>
                    <p:cTn id="57" fill="hold">
                      <p:stCondLst>
                        <p:cond delay="0"/>
                      </p:stCondLst>
                      <p:childTnLst>
                        <p:par>
                          <p:cTn id="58" fill="hold">
                            <p:stCondLst>
                              <p:cond delay="0"/>
                            </p:stCondLst>
                            <p:childTnLst>
                              <p:par>
                                <p:cTn id="59" presetID="24" presetClass="emph" presetSubtype="0" fill="hold" grpId="1" nodeType="clickEffect">
                                  <p:stCondLst>
                                    <p:cond delay="0"/>
                                  </p:stCondLst>
                                  <p:childTnLst>
                                    <p:animClr clrSpc="hsl" dir="cw">
                                      <p:cBhvr override="childStyle">
                                        <p:cTn id="60" dur="500" fill="hold"/>
                                        <p:tgtEl>
                                          <p:spTgt spid="33"/>
                                        </p:tgtEl>
                                        <p:attrNameLst>
                                          <p:attrName>style.color</p:attrName>
                                        </p:attrNameLst>
                                      </p:cBhvr>
                                      <p:by>
                                        <p:hsl h="0" s="-12549" l="-25098"/>
                                      </p:by>
                                    </p:animClr>
                                    <p:animClr clrSpc="hsl" dir="cw">
                                      <p:cBhvr>
                                        <p:cTn id="61" dur="500" fill="hold"/>
                                        <p:tgtEl>
                                          <p:spTgt spid="33"/>
                                        </p:tgtEl>
                                        <p:attrNameLst>
                                          <p:attrName>fillcolor</p:attrName>
                                        </p:attrNameLst>
                                      </p:cBhvr>
                                      <p:by>
                                        <p:hsl h="0" s="-12549" l="-25098"/>
                                      </p:by>
                                    </p:animClr>
                                    <p:animClr clrSpc="hsl" dir="cw">
                                      <p:cBhvr>
                                        <p:cTn id="62" dur="500" fill="hold"/>
                                        <p:tgtEl>
                                          <p:spTgt spid="33"/>
                                        </p:tgtEl>
                                        <p:attrNameLst>
                                          <p:attrName>stroke.color</p:attrName>
                                        </p:attrNameLst>
                                      </p:cBhvr>
                                      <p:by>
                                        <p:hsl h="0" s="-12549" l="-25098"/>
                                      </p:by>
                                    </p:animClr>
                                    <p:set>
                                      <p:cBhvr>
                                        <p:cTn id="63" dur="500" fill="hold"/>
                                        <p:tgtEl>
                                          <p:spTgt spid="33"/>
                                        </p:tgtEl>
                                        <p:attrNameLst>
                                          <p:attrName>fill.type</p:attrName>
                                        </p:attrNameLst>
                                      </p:cBhvr>
                                      <p:to>
                                        <p:strVal val="solid"/>
                                      </p:to>
                                    </p:set>
                                  </p:childTnLst>
                                </p:cTn>
                              </p:par>
                              <p:par>
                                <p:cTn id="64" presetID="19" presetClass="emph" presetSubtype="0" fill="hold" grpId="0" nodeType="withEffect">
                                  <p:stCondLst>
                                    <p:cond delay="0"/>
                                  </p:stCondLst>
                                  <p:childTnLst>
                                    <p:animClr clrSpc="rgb" dir="cw">
                                      <p:cBhvr override="childStyle">
                                        <p:cTn id="65" dur="500" fill="hold"/>
                                        <p:tgtEl>
                                          <p:spTgt spid="31"/>
                                        </p:tgtEl>
                                        <p:attrNameLst>
                                          <p:attrName>style.color</p:attrName>
                                        </p:attrNameLst>
                                      </p:cBhvr>
                                      <p:to>
                                        <a:srgbClr val="FFC000"/>
                                      </p:to>
                                    </p:animClr>
                                    <p:animClr clrSpc="rgb" dir="cw">
                                      <p:cBhvr>
                                        <p:cTn id="66" dur="500" fill="hold"/>
                                        <p:tgtEl>
                                          <p:spTgt spid="31"/>
                                        </p:tgtEl>
                                        <p:attrNameLst>
                                          <p:attrName>fillcolor</p:attrName>
                                        </p:attrNameLst>
                                      </p:cBhvr>
                                      <p:to>
                                        <a:srgbClr val="FFC000"/>
                                      </p:to>
                                    </p:animClr>
                                    <p:set>
                                      <p:cBhvr>
                                        <p:cTn id="67" dur="500" fill="hold"/>
                                        <p:tgtEl>
                                          <p:spTgt spid="31"/>
                                        </p:tgtEl>
                                        <p:attrNameLst>
                                          <p:attrName>fill.type</p:attrName>
                                        </p:attrNameLst>
                                      </p:cBhvr>
                                      <p:to>
                                        <p:strVal val="solid"/>
                                      </p:to>
                                    </p:set>
                                    <p:set>
                                      <p:cBhvr>
                                        <p:cTn id="68" dur="500" fill="hold"/>
                                        <p:tgtEl>
                                          <p:spTgt spid="31"/>
                                        </p:tgtEl>
                                        <p:attrNameLst>
                                          <p:attrName>fill.on</p:attrName>
                                        </p:attrNameLst>
                                      </p:cBhvr>
                                      <p:to>
                                        <p:strVal val="true"/>
                                      </p:to>
                                    </p:set>
                                  </p:childTnLst>
                                </p:cTn>
                              </p:par>
                              <p:par>
                                <p:cTn id="69" presetID="1" presetClass="mediacall" presetSubtype="0" fill="hold" nodeType="withEffect">
                                  <p:stCondLst>
                                    <p:cond delay="0"/>
                                  </p:stCondLst>
                                  <p:childTnLst>
                                    <p:cmd type="call" cmd="playFrom(0.0)">
                                      <p:cBhvr>
                                        <p:cTn id="70" dur="20221" fill="hold"/>
                                        <p:tgtEl>
                                          <p:spTgt spid="39"/>
                                        </p:tgtEl>
                                      </p:cBhvr>
                                    </p:cmd>
                                  </p:childTnLst>
                                </p:cTn>
                              </p:par>
                              <p:par>
                                <p:cTn id="71" presetID="3" presetClass="mediacall" presetSubtype="0" fill="hold" nodeType="withEffect">
                                  <p:stCondLst>
                                    <p:cond delay="0"/>
                                  </p:stCondLst>
                                  <p:childTnLst>
                                    <p:cmd type="call" cmd="stop">
                                      <p:cBhvr>
                                        <p:cTn id="72" dur="1" fill="hold"/>
                                        <p:tgtEl>
                                          <p:spTgt spid="38"/>
                                        </p:tgtEl>
                                      </p:cBhvr>
                                    </p:cmd>
                                  </p:childTnLst>
                                </p:cTn>
                              </p:par>
                              <p:par>
                                <p:cTn id="73" presetID="19" presetClass="emph" presetSubtype="0" fill="hold" grpId="1" nodeType="withEffect">
                                  <p:stCondLst>
                                    <p:cond delay="3000"/>
                                  </p:stCondLst>
                                  <p:childTnLst>
                                    <p:animClr clrSpc="rgb" dir="cw">
                                      <p:cBhvr override="childStyle">
                                        <p:cTn id="74" dur="500" fill="hold"/>
                                        <p:tgtEl>
                                          <p:spTgt spid="31"/>
                                        </p:tgtEl>
                                        <p:attrNameLst>
                                          <p:attrName>style.color</p:attrName>
                                        </p:attrNameLst>
                                      </p:cBhvr>
                                      <p:to>
                                        <a:srgbClr val="FF0000"/>
                                      </p:to>
                                    </p:animClr>
                                    <p:animClr clrSpc="rgb" dir="cw">
                                      <p:cBhvr>
                                        <p:cTn id="75" dur="500" fill="hold"/>
                                        <p:tgtEl>
                                          <p:spTgt spid="31"/>
                                        </p:tgtEl>
                                        <p:attrNameLst>
                                          <p:attrName>fillcolor</p:attrName>
                                        </p:attrNameLst>
                                      </p:cBhvr>
                                      <p:to>
                                        <a:srgbClr val="FF0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3000"/>
                                  </p:stCondLst>
                                  <p:childTnLst>
                                    <p:cmd type="call" cmd="playFrom(0.0)">
                                      <p:cBhvr>
                                        <p:cTn id="79" dur="5906" fill="hold"/>
                                        <p:tgtEl>
                                          <p:spTgt spid="41"/>
                                        </p:tgtEl>
                                      </p:cBhvr>
                                    </p:cmd>
                                  </p:childTnLst>
                                </p:cTn>
                              </p:par>
                              <p:par>
                                <p:cTn id="80" presetID="3" presetClass="mediacall" presetSubtype="0" fill="hold" nodeType="withEffect">
                                  <p:stCondLst>
                                    <p:cond delay="3000"/>
                                  </p:stCondLst>
                                  <p:childTnLst>
                                    <p:cmd type="call" cmd="stop">
                                      <p:cBhvr>
                                        <p:cTn id="81" dur="1" fill="hold"/>
                                        <p:tgtEl>
                                          <p:spTgt spid="39"/>
                                        </p:tgtEl>
                                      </p:cBhvr>
                                    </p:cmd>
                                  </p:childTnLst>
                                </p:cTn>
                              </p:par>
                            </p:childTnLst>
                          </p:cTn>
                        </p:par>
                      </p:childTnLst>
                    </p:cTn>
                  </p:par>
                </p:childTnLst>
              </p:cTn>
              <p:nextCondLst>
                <p:cond evt="onClick" delay="0">
                  <p:tgtEl>
                    <p:spTgt spid="33"/>
                  </p:tgtEl>
                </p:cond>
              </p:nextCondLst>
            </p:seq>
            <p:seq concurrent="1" nextAc="seek">
              <p:cTn id="82" restart="whenNotActive" fill="hold" evtFilter="cancelBubble" nodeType="interactiveSeq">
                <p:stCondLst>
                  <p:cond evt="onClick" delay="0">
                    <p:tgtEl>
                      <p:spTgt spid="27"/>
                    </p:tgtEl>
                  </p:cond>
                </p:stCondLst>
                <p:endSync evt="end" delay="0">
                  <p:rtn val="all"/>
                </p:endSync>
                <p:childTnLst>
                  <p:par>
                    <p:cTn id="83" fill="hold">
                      <p:stCondLst>
                        <p:cond delay="0"/>
                      </p:stCondLst>
                      <p:childTnLst>
                        <p:par>
                          <p:cTn id="84" fill="hold">
                            <p:stCondLst>
                              <p:cond delay="0"/>
                            </p:stCondLst>
                            <p:childTnLst>
                              <p:par>
                                <p:cTn id="85" presetID="24" presetClass="emph" presetSubtype="0" fill="hold" grpId="1" nodeType="clickEffect">
                                  <p:stCondLst>
                                    <p:cond delay="0"/>
                                  </p:stCondLst>
                                  <p:childTnLst>
                                    <p:animClr clrSpc="hsl" dir="cw">
                                      <p:cBhvr override="childStyle">
                                        <p:cTn id="86" dur="500" fill="hold"/>
                                        <p:tgtEl>
                                          <p:spTgt spid="27"/>
                                        </p:tgtEl>
                                        <p:attrNameLst>
                                          <p:attrName>style.color</p:attrName>
                                        </p:attrNameLst>
                                      </p:cBhvr>
                                      <p:by>
                                        <p:hsl h="0" s="-12549" l="-25098"/>
                                      </p:by>
                                    </p:animClr>
                                    <p:animClr clrSpc="hsl" dir="cw">
                                      <p:cBhvr>
                                        <p:cTn id="87" dur="500" fill="hold"/>
                                        <p:tgtEl>
                                          <p:spTgt spid="27"/>
                                        </p:tgtEl>
                                        <p:attrNameLst>
                                          <p:attrName>fillcolor</p:attrName>
                                        </p:attrNameLst>
                                      </p:cBhvr>
                                      <p:by>
                                        <p:hsl h="0" s="-12549" l="-25098"/>
                                      </p:by>
                                    </p:animClr>
                                    <p:animClr clrSpc="hsl" dir="cw">
                                      <p:cBhvr>
                                        <p:cTn id="88" dur="500" fill="hold"/>
                                        <p:tgtEl>
                                          <p:spTgt spid="27"/>
                                        </p:tgtEl>
                                        <p:attrNameLst>
                                          <p:attrName>stroke.color</p:attrName>
                                        </p:attrNameLst>
                                      </p:cBhvr>
                                      <p:by>
                                        <p:hsl h="0" s="-12549" l="-25098"/>
                                      </p:by>
                                    </p:animClr>
                                    <p:set>
                                      <p:cBhvr>
                                        <p:cTn id="89" dur="500" fill="hold"/>
                                        <p:tgtEl>
                                          <p:spTgt spid="27"/>
                                        </p:tgtEl>
                                        <p:attrNameLst>
                                          <p:attrName>fill.type</p:attrName>
                                        </p:attrNameLst>
                                      </p:cBhvr>
                                      <p:to>
                                        <p:strVal val="solid"/>
                                      </p:to>
                                    </p:set>
                                  </p:childTnLst>
                                </p:cTn>
                              </p:par>
                              <p:par>
                                <p:cTn id="90" presetID="19" presetClass="emph" presetSubtype="0" fill="hold" grpId="0" nodeType="withEffect">
                                  <p:stCondLst>
                                    <p:cond delay="0"/>
                                  </p:stCondLst>
                                  <p:childTnLst>
                                    <p:animClr clrSpc="rgb" dir="cw">
                                      <p:cBhvr override="childStyle">
                                        <p:cTn id="91" dur="500" fill="hold"/>
                                        <p:tgtEl>
                                          <p:spTgt spid="16"/>
                                        </p:tgtEl>
                                        <p:attrNameLst>
                                          <p:attrName>style.color</p:attrName>
                                        </p:attrNameLst>
                                      </p:cBhvr>
                                      <p:to>
                                        <a:srgbClr val="FFC000"/>
                                      </p:to>
                                    </p:animClr>
                                    <p:animClr clrSpc="rgb" dir="cw">
                                      <p:cBhvr>
                                        <p:cTn id="92" dur="500" fill="hold"/>
                                        <p:tgtEl>
                                          <p:spTgt spid="16"/>
                                        </p:tgtEl>
                                        <p:attrNameLst>
                                          <p:attrName>fillcolor</p:attrName>
                                        </p:attrNameLst>
                                      </p:cBhvr>
                                      <p:to>
                                        <a:srgbClr val="FFC000"/>
                                      </p:to>
                                    </p:animClr>
                                    <p:set>
                                      <p:cBhvr>
                                        <p:cTn id="93" dur="500" fill="hold"/>
                                        <p:tgtEl>
                                          <p:spTgt spid="16"/>
                                        </p:tgtEl>
                                        <p:attrNameLst>
                                          <p:attrName>fill.type</p:attrName>
                                        </p:attrNameLst>
                                      </p:cBhvr>
                                      <p:to>
                                        <p:strVal val="solid"/>
                                      </p:to>
                                    </p:set>
                                    <p:set>
                                      <p:cBhvr>
                                        <p:cTn id="94" dur="500" fill="hold"/>
                                        <p:tgtEl>
                                          <p:spTgt spid="16"/>
                                        </p:tgtEl>
                                        <p:attrNameLst>
                                          <p:attrName>fill.on</p:attrName>
                                        </p:attrNameLst>
                                      </p:cBhvr>
                                      <p:to>
                                        <p:strVal val="true"/>
                                      </p:to>
                                    </p:set>
                                  </p:childTnLst>
                                </p:cTn>
                              </p:par>
                              <p:par>
                                <p:cTn id="95" presetID="1" presetClass="mediacall" presetSubtype="0" fill="hold" nodeType="withEffect">
                                  <p:stCondLst>
                                    <p:cond delay="0"/>
                                  </p:stCondLst>
                                  <p:childTnLst>
                                    <p:cmd type="call" cmd="playFrom(0.0)">
                                      <p:cBhvr>
                                        <p:cTn id="96" dur="20221" fill="hold"/>
                                        <p:tgtEl>
                                          <p:spTgt spid="39"/>
                                        </p:tgtEl>
                                      </p:cBhvr>
                                    </p:cmd>
                                  </p:childTnLst>
                                </p:cTn>
                              </p:par>
                              <p:par>
                                <p:cTn id="97" presetID="3" presetClass="mediacall" presetSubtype="0" fill="hold" nodeType="withEffect">
                                  <p:stCondLst>
                                    <p:cond delay="0"/>
                                  </p:stCondLst>
                                  <p:childTnLst>
                                    <p:cmd type="call" cmd="stop">
                                      <p:cBhvr>
                                        <p:cTn id="98" dur="1" fill="hold"/>
                                        <p:tgtEl>
                                          <p:spTgt spid="38"/>
                                        </p:tgtEl>
                                      </p:cBhvr>
                                    </p:cmd>
                                  </p:childTnLst>
                                </p:cTn>
                              </p:par>
                              <p:par>
                                <p:cTn id="99" presetID="19" presetClass="emph" presetSubtype="0" fill="hold" grpId="1" nodeType="withEffect">
                                  <p:stCondLst>
                                    <p:cond delay="3500"/>
                                  </p:stCondLst>
                                  <p:childTnLst>
                                    <p:animClr clrSpc="rgb" dir="cw">
                                      <p:cBhvr override="childStyle">
                                        <p:cTn id="100" dur="500" fill="hold"/>
                                        <p:tgtEl>
                                          <p:spTgt spid="16"/>
                                        </p:tgtEl>
                                        <p:attrNameLst>
                                          <p:attrName>style.color</p:attrName>
                                        </p:attrNameLst>
                                      </p:cBhvr>
                                      <p:to>
                                        <a:srgbClr val="FF0000"/>
                                      </p:to>
                                    </p:animClr>
                                    <p:animClr clrSpc="rgb" dir="cw">
                                      <p:cBhvr>
                                        <p:cTn id="101" dur="500" fill="hold"/>
                                        <p:tgtEl>
                                          <p:spTgt spid="16"/>
                                        </p:tgtEl>
                                        <p:attrNameLst>
                                          <p:attrName>fillcolor</p:attrName>
                                        </p:attrNameLst>
                                      </p:cBhvr>
                                      <p:to>
                                        <a:srgbClr val="FF0000"/>
                                      </p:to>
                                    </p:animClr>
                                    <p:set>
                                      <p:cBhvr>
                                        <p:cTn id="102" dur="500" fill="hold"/>
                                        <p:tgtEl>
                                          <p:spTgt spid="16"/>
                                        </p:tgtEl>
                                        <p:attrNameLst>
                                          <p:attrName>fill.type</p:attrName>
                                        </p:attrNameLst>
                                      </p:cBhvr>
                                      <p:to>
                                        <p:strVal val="solid"/>
                                      </p:to>
                                    </p:set>
                                    <p:set>
                                      <p:cBhvr>
                                        <p:cTn id="103" dur="500" fill="hold"/>
                                        <p:tgtEl>
                                          <p:spTgt spid="16"/>
                                        </p:tgtEl>
                                        <p:attrNameLst>
                                          <p:attrName>fill.on</p:attrName>
                                        </p:attrNameLst>
                                      </p:cBhvr>
                                      <p:to>
                                        <p:strVal val="true"/>
                                      </p:to>
                                    </p:set>
                                  </p:childTnLst>
                                </p:cTn>
                              </p:par>
                              <p:par>
                                <p:cTn id="104" presetID="1" presetClass="mediacall" presetSubtype="0" fill="hold" nodeType="withEffect">
                                  <p:stCondLst>
                                    <p:cond delay="3500"/>
                                  </p:stCondLst>
                                  <p:childTnLst>
                                    <p:cmd type="call" cmd="playFrom(0.0)">
                                      <p:cBhvr>
                                        <p:cTn id="105" dur="5906" fill="hold"/>
                                        <p:tgtEl>
                                          <p:spTgt spid="41"/>
                                        </p:tgtEl>
                                      </p:cBhvr>
                                    </p:cmd>
                                  </p:childTnLst>
                                </p:cTn>
                              </p:par>
                              <p:par>
                                <p:cTn id="106" presetID="3" presetClass="mediacall" presetSubtype="0" fill="hold" nodeType="withEffect">
                                  <p:stCondLst>
                                    <p:cond delay="3500"/>
                                  </p:stCondLst>
                                  <p:childTnLst>
                                    <p:cmd type="call" cmd="stop">
                                      <p:cBhvr>
                                        <p:cTn id="107" dur="1" fill="hold"/>
                                        <p:tgtEl>
                                          <p:spTgt spid="39"/>
                                        </p:tgtEl>
                                      </p:cBhvr>
                                    </p:cmd>
                                  </p:childTnLst>
                                </p:cTn>
                              </p:par>
                            </p:childTnLst>
                          </p:cTn>
                        </p:par>
                      </p:childTnLst>
                    </p:cTn>
                  </p:par>
                </p:childTnLst>
              </p:cTn>
              <p:nextCondLst>
                <p:cond evt="onClick" delay="0">
                  <p:tgtEl>
                    <p:spTgt spid="27"/>
                  </p:tgtEl>
                </p:cond>
              </p:nextCondLst>
            </p:seq>
            <p:seq concurrent="1" nextAc="seek">
              <p:cTn id="108" restart="whenNotActive" fill="hold" evtFilter="cancelBubble" nodeType="interactiveSeq">
                <p:stCondLst>
                  <p:cond evt="onClick" delay="0">
                    <p:tgtEl>
                      <p:spTgt spid="34"/>
                    </p:tgtEl>
                  </p:cond>
                </p:stCondLst>
                <p:endSync evt="end" delay="0">
                  <p:rtn val="all"/>
                </p:endSync>
                <p:childTnLst>
                  <p:par>
                    <p:cTn id="109" fill="hold">
                      <p:stCondLst>
                        <p:cond delay="0"/>
                      </p:stCondLst>
                      <p:childTnLst>
                        <p:par>
                          <p:cTn id="110" fill="hold">
                            <p:stCondLst>
                              <p:cond delay="0"/>
                            </p:stCondLst>
                            <p:childTnLst>
                              <p:par>
                                <p:cTn id="111" presetID="24" presetClass="emph" presetSubtype="0" fill="hold" grpId="1" nodeType="clickEffect">
                                  <p:stCondLst>
                                    <p:cond delay="0"/>
                                  </p:stCondLst>
                                  <p:childTnLst>
                                    <p:animClr clrSpc="hsl" dir="cw">
                                      <p:cBhvr override="childStyle">
                                        <p:cTn id="112" dur="500" fill="hold"/>
                                        <p:tgtEl>
                                          <p:spTgt spid="34"/>
                                        </p:tgtEl>
                                        <p:attrNameLst>
                                          <p:attrName>style.color</p:attrName>
                                        </p:attrNameLst>
                                      </p:cBhvr>
                                      <p:by>
                                        <p:hsl h="0" s="-12549" l="-25098"/>
                                      </p:by>
                                    </p:animClr>
                                    <p:animClr clrSpc="hsl" dir="cw">
                                      <p:cBhvr>
                                        <p:cTn id="113" dur="500" fill="hold"/>
                                        <p:tgtEl>
                                          <p:spTgt spid="34"/>
                                        </p:tgtEl>
                                        <p:attrNameLst>
                                          <p:attrName>fillcolor</p:attrName>
                                        </p:attrNameLst>
                                      </p:cBhvr>
                                      <p:by>
                                        <p:hsl h="0" s="-12549" l="-25098"/>
                                      </p:by>
                                    </p:animClr>
                                    <p:animClr clrSpc="hsl" dir="cw">
                                      <p:cBhvr>
                                        <p:cTn id="114" dur="500" fill="hold"/>
                                        <p:tgtEl>
                                          <p:spTgt spid="34"/>
                                        </p:tgtEl>
                                        <p:attrNameLst>
                                          <p:attrName>stroke.color</p:attrName>
                                        </p:attrNameLst>
                                      </p:cBhvr>
                                      <p:by>
                                        <p:hsl h="0" s="-12549" l="-25098"/>
                                      </p:by>
                                    </p:animClr>
                                    <p:set>
                                      <p:cBhvr>
                                        <p:cTn id="115" dur="500" fill="hold"/>
                                        <p:tgtEl>
                                          <p:spTgt spid="34"/>
                                        </p:tgtEl>
                                        <p:attrNameLst>
                                          <p:attrName>fill.type</p:attrName>
                                        </p:attrNameLst>
                                      </p:cBhvr>
                                      <p:to>
                                        <p:strVal val="solid"/>
                                      </p:to>
                                    </p:set>
                                  </p:childTnLst>
                                </p:cTn>
                              </p:par>
                              <p:par>
                                <p:cTn id="116" presetID="19" presetClass="emph" presetSubtype="0" fill="hold" grpId="0" nodeType="withEffect">
                                  <p:stCondLst>
                                    <p:cond delay="0"/>
                                  </p:stCondLst>
                                  <p:childTnLst>
                                    <p:animClr clrSpc="rgb" dir="cw">
                                      <p:cBhvr override="childStyle">
                                        <p:cTn id="117" dur="500" fill="hold"/>
                                        <p:tgtEl>
                                          <p:spTgt spid="32"/>
                                        </p:tgtEl>
                                        <p:attrNameLst>
                                          <p:attrName>style.color</p:attrName>
                                        </p:attrNameLst>
                                      </p:cBhvr>
                                      <p:to>
                                        <a:schemeClr val="accent2"/>
                                      </p:to>
                                    </p:animClr>
                                    <p:animClr clrSpc="rgb" dir="cw">
                                      <p:cBhvr>
                                        <p:cTn id="118" dur="500" fill="hold"/>
                                        <p:tgtEl>
                                          <p:spTgt spid="32"/>
                                        </p:tgtEl>
                                        <p:attrNameLst>
                                          <p:attrName>fillcolor</p:attrName>
                                        </p:attrNameLst>
                                      </p:cBhvr>
                                      <p:to>
                                        <a:schemeClr val="accent2"/>
                                      </p:to>
                                    </p:animClr>
                                    <p:set>
                                      <p:cBhvr>
                                        <p:cTn id="119" dur="500" fill="hold"/>
                                        <p:tgtEl>
                                          <p:spTgt spid="32"/>
                                        </p:tgtEl>
                                        <p:attrNameLst>
                                          <p:attrName>fill.type</p:attrName>
                                        </p:attrNameLst>
                                      </p:cBhvr>
                                      <p:to>
                                        <p:strVal val="solid"/>
                                      </p:to>
                                    </p:set>
                                    <p:set>
                                      <p:cBhvr>
                                        <p:cTn id="120" dur="500" fill="hold"/>
                                        <p:tgtEl>
                                          <p:spTgt spid="32"/>
                                        </p:tgtEl>
                                        <p:attrNameLst>
                                          <p:attrName>fill.on</p:attrName>
                                        </p:attrNameLst>
                                      </p:cBhvr>
                                      <p:to>
                                        <p:strVal val="true"/>
                                      </p:to>
                                    </p:set>
                                  </p:childTnLst>
                                </p:cTn>
                              </p:par>
                              <p:par>
                                <p:cTn id="121" presetID="1" presetClass="mediacall" presetSubtype="0" fill="hold" nodeType="withEffect">
                                  <p:stCondLst>
                                    <p:cond delay="0"/>
                                  </p:stCondLst>
                                  <p:childTnLst>
                                    <p:cmd type="call" cmd="playFrom(0.0)">
                                      <p:cBhvr>
                                        <p:cTn id="122" dur="20221" fill="hold"/>
                                        <p:tgtEl>
                                          <p:spTgt spid="39"/>
                                        </p:tgtEl>
                                      </p:cBhvr>
                                    </p:cmd>
                                  </p:childTnLst>
                                </p:cTn>
                              </p:par>
                              <p:par>
                                <p:cTn id="123" presetID="3" presetClass="mediacall" presetSubtype="0" fill="hold" nodeType="withEffect">
                                  <p:stCondLst>
                                    <p:cond delay="0"/>
                                  </p:stCondLst>
                                  <p:childTnLst>
                                    <p:cmd type="call" cmd="stop">
                                      <p:cBhvr>
                                        <p:cTn id="124" dur="1" fill="hold"/>
                                        <p:tgtEl>
                                          <p:spTgt spid="38"/>
                                        </p:tgtEl>
                                      </p:cBhvr>
                                    </p:cmd>
                                  </p:childTnLst>
                                </p:cTn>
                              </p:par>
                              <p:par>
                                <p:cTn id="125" presetID="19" presetClass="emph" presetSubtype="0" fill="hold" grpId="1" nodeType="withEffect">
                                  <p:stCondLst>
                                    <p:cond delay="3000"/>
                                  </p:stCondLst>
                                  <p:childTnLst>
                                    <p:animClr clrSpc="rgb" dir="cw">
                                      <p:cBhvr override="childStyle">
                                        <p:cTn id="126" dur="500" fill="hold"/>
                                        <p:tgtEl>
                                          <p:spTgt spid="32"/>
                                        </p:tgtEl>
                                        <p:attrNameLst>
                                          <p:attrName>style.color</p:attrName>
                                        </p:attrNameLst>
                                      </p:cBhvr>
                                      <p:to>
                                        <a:srgbClr val="FF0000"/>
                                      </p:to>
                                    </p:animClr>
                                    <p:animClr clrSpc="rgb" dir="cw">
                                      <p:cBhvr>
                                        <p:cTn id="127" dur="500" fill="hold"/>
                                        <p:tgtEl>
                                          <p:spTgt spid="32"/>
                                        </p:tgtEl>
                                        <p:attrNameLst>
                                          <p:attrName>fillcolor</p:attrName>
                                        </p:attrNameLst>
                                      </p:cBhvr>
                                      <p:to>
                                        <a:srgbClr val="FF0000"/>
                                      </p:to>
                                    </p:animClr>
                                    <p:set>
                                      <p:cBhvr>
                                        <p:cTn id="128" dur="500" fill="hold"/>
                                        <p:tgtEl>
                                          <p:spTgt spid="32"/>
                                        </p:tgtEl>
                                        <p:attrNameLst>
                                          <p:attrName>fill.type</p:attrName>
                                        </p:attrNameLst>
                                      </p:cBhvr>
                                      <p:to>
                                        <p:strVal val="solid"/>
                                      </p:to>
                                    </p:set>
                                    <p:set>
                                      <p:cBhvr>
                                        <p:cTn id="129" dur="500" fill="hold"/>
                                        <p:tgtEl>
                                          <p:spTgt spid="32"/>
                                        </p:tgtEl>
                                        <p:attrNameLst>
                                          <p:attrName>fill.on</p:attrName>
                                        </p:attrNameLst>
                                      </p:cBhvr>
                                      <p:to>
                                        <p:strVal val="true"/>
                                      </p:to>
                                    </p:set>
                                  </p:childTnLst>
                                </p:cTn>
                              </p:par>
                              <p:par>
                                <p:cTn id="130" presetID="1" presetClass="mediacall" presetSubtype="0" fill="hold" nodeType="withEffect">
                                  <p:stCondLst>
                                    <p:cond delay="3000"/>
                                  </p:stCondLst>
                                  <p:childTnLst>
                                    <p:cmd type="call" cmd="playFrom(0.0)">
                                      <p:cBhvr>
                                        <p:cTn id="131" dur="5906" fill="hold"/>
                                        <p:tgtEl>
                                          <p:spTgt spid="41"/>
                                        </p:tgtEl>
                                      </p:cBhvr>
                                    </p:cmd>
                                  </p:childTnLst>
                                </p:cTn>
                              </p:par>
                              <p:par>
                                <p:cTn id="132" presetID="3" presetClass="mediacall" presetSubtype="0" fill="hold" nodeType="withEffect">
                                  <p:stCondLst>
                                    <p:cond delay="3000"/>
                                  </p:stCondLst>
                                  <p:childTnLst>
                                    <p:cmd type="call" cmd="stop">
                                      <p:cBhvr>
                                        <p:cTn id="133" dur="1" fill="hold"/>
                                        <p:tgtEl>
                                          <p:spTgt spid="39"/>
                                        </p:tgtEl>
                                      </p:cBhvr>
                                    </p:cmd>
                                  </p:childTnLst>
                                </p:cTn>
                              </p:par>
                            </p:childTnLst>
                          </p:cTn>
                        </p:par>
                      </p:childTnLst>
                    </p:cTn>
                  </p:par>
                </p:childTnLst>
              </p:cTn>
              <p:nextCondLst>
                <p:cond evt="onClick" delay="0">
                  <p:tgtEl>
                    <p:spTgt spid="34"/>
                  </p:tgtEl>
                </p:cond>
              </p:nextCondLst>
            </p:seq>
            <p:audio>
              <p:cMediaNode vol="80000">
                <p:cTn id="134" fill="hold" display="0">
                  <p:stCondLst>
                    <p:cond delay="indefinite"/>
                  </p:stCondLst>
                  <p:endCondLst>
                    <p:cond evt="onStopAudio" delay="0">
                      <p:tgtEl>
                        <p:sldTgt/>
                      </p:tgtEl>
                    </p:cond>
                  </p:endCondLst>
                </p:cTn>
                <p:tgtEl>
                  <p:spTgt spid="39"/>
                </p:tgtEl>
              </p:cMediaNode>
            </p:audio>
            <p:audio>
              <p:cMediaNode vol="80000">
                <p:cTn id="135" fill="hold" display="0">
                  <p:stCondLst>
                    <p:cond delay="indefinite"/>
                  </p:stCondLst>
                  <p:endCondLst>
                    <p:cond evt="onStopAudio" delay="0">
                      <p:tgtEl>
                        <p:sldTgt/>
                      </p:tgtEl>
                    </p:cond>
                  </p:endCondLst>
                </p:cTn>
                <p:tgtEl>
                  <p:spTgt spid="40"/>
                </p:tgtEl>
              </p:cMediaNode>
            </p:audio>
            <p:audio>
              <p:cMediaNode vol="80000">
                <p:cTn id="136"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31" grpId="0" animBg="1"/>
      <p:bldP spid="31" grpId="1" animBg="1"/>
      <p:bldP spid="32" grpId="0" animBg="1"/>
      <p:bldP spid="32" grpId="1" animBg="1"/>
      <p:bldP spid="33" grpId="0"/>
      <p:bldP spid="33" grpId="1"/>
      <p:bldP spid="34" grpId="0"/>
      <p:bldP spid="34" grpId="1"/>
    </p:bld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a:xfrm>
          <a:off x="0" y="0"/>
          <a:ext cx="0" cy="0"/>
          <a:chOff x="0" y="0"/>
          <a:chExt cx="0" cy="0"/>
        </a:xfrm>
      </p:grpSpPr>
      <p:pic>
        <p:nvPicPr>
          <p:cNvPr id="45" name="Picture 4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441973" y="-37420"/>
            <a:ext cx="1400623" cy="1400623"/>
          </a:xfrm>
          <a:prstGeom prst="rect">
            <a:avLst/>
          </a:prstGeom>
        </p:spPr>
      </p:pic>
      <p:cxnSp>
        <p:nvCxnSpPr>
          <p:cNvPr id="23" name="Straight Connector 22"/>
          <p:cNvCxnSpPr/>
          <p:nvPr/>
        </p:nvCxnSpPr>
        <p:spPr>
          <a:xfrm>
            <a:off x="-29921" y="4193600"/>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29921" y="2945755"/>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4426" y="1796825"/>
            <a:ext cx="9144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p:cNvSpPr/>
          <p:nvPr/>
        </p:nvSpPr>
        <p:spPr>
          <a:xfrm flipH="1">
            <a:off x="539277" y="1327351"/>
            <a:ext cx="8154143" cy="93895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kern="1200">
              <a:solidFill>
                <a:prstClr val="white"/>
              </a:solidFill>
            </a:endParaRPr>
          </a:p>
        </p:txBody>
      </p:sp>
      <p:sp>
        <p:nvSpPr>
          <p:cNvPr id="24" name="TextBox 23"/>
          <p:cNvSpPr txBox="1"/>
          <p:nvPr/>
        </p:nvSpPr>
        <p:spPr>
          <a:xfrm>
            <a:off x="1083383" y="1474542"/>
            <a:ext cx="7037773" cy="500135"/>
          </a:xfrm>
          <a:prstGeom prst="rect">
            <a:avLst/>
          </a:prstGeom>
          <a:noFill/>
        </p:spPr>
        <p:txBody>
          <a:bodyPr wrap="square" lIns="68577" tIns="34289" rIns="68577" bIns="34289" rtlCol="0">
            <a:spAutoFit/>
          </a:bodyPr>
          <a:lstStyle/>
          <a:p>
            <a:r>
              <a:rPr lang="vi-VN" sz="2800" b="1">
                <a:solidFill>
                  <a:schemeClr val="bg1"/>
                </a:solidFill>
                <a:latin typeface="+mj-lt"/>
              </a:rPr>
              <a:t>Câu 2: Chim "Bồng chanh đỏ" thuộc loài gì?</a:t>
            </a:r>
            <a:endParaRPr lang="en-US" sz="2800" b="1">
              <a:solidFill>
                <a:schemeClr val="bg1"/>
              </a:solidFill>
              <a:latin typeface="+mj-lt"/>
            </a:endParaRPr>
          </a:p>
        </p:txBody>
      </p:sp>
      <p:sp>
        <p:nvSpPr>
          <p:cNvPr id="15" name="bang a"/>
          <p:cNvSpPr/>
          <p:nvPr/>
        </p:nvSpPr>
        <p:spPr>
          <a:xfrm flipH="1">
            <a:off x="504642" y="2505825"/>
            <a:ext cx="3937330" cy="91200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400" kern="1200">
              <a:solidFill>
                <a:prstClr val="white"/>
              </a:solidFill>
              <a:latin typeface="Times New Roman" panose="02020603050405020304" pitchFamily="18" charset="0"/>
              <a:cs typeface="Times New Roman" panose="02020603050405020304" pitchFamily="18" charset="0"/>
            </a:endParaRPr>
          </a:p>
        </p:txBody>
      </p:sp>
      <p:sp>
        <p:nvSpPr>
          <p:cNvPr id="16" name="bang c"/>
          <p:cNvSpPr/>
          <p:nvPr/>
        </p:nvSpPr>
        <p:spPr>
          <a:xfrm flipH="1">
            <a:off x="574827" y="3846250"/>
            <a:ext cx="3937330" cy="751898"/>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400" kern="1200">
              <a:solidFill>
                <a:prstClr val="white"/>
              </a:solidFill>
              <a:latin typeface="Times New Roman" panose="02020603050405020304" pitchFamily="18" charset="0"/>
              <a:cs typeface="Times New Roman" panose="02020603050405020304" pitchFamily="18" charset="0"/>
            </a:endParaRPr>
          </a:p>
        </p:txBody>
      </p:sp>
      <p:sp>
        <p:nvSpPr>
          <p:cNvPr id="25" name="dap an a"/>
          <p:cNvSpPr txBox="1"/>
          <p:nvPr/>
        </p:nvSpPr>
        <p:spPr>
          <a:xfrm>
            <a:off x="539275" y="2674743"/>
            <a:ext cx="3902696" cy="500135"/>
          </a:xfrm>
          <a:prstGeom prst="rect">
            <a:avLst/>
          </a:prstGeom>
          <a:noFill/>
        </p:spPr>
        <p:txBody>
          <a:bodyPr wrap="square" lIns="68577" tIns="34289" rIns="68577" bIns="34289" rtlCol="0">
            <a:spAutoFit/>
          </a:bodyPr>
          <a:lstStyle/>
          <a:p>
            <a:pPr algn="ctr"/>
            <a:r>
              <a:rPr lang="en-US" sz="2800" kern="1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rPr>
              <a:t>A</a:t>
            </a:r>
            <a:r>
              <a:rPr lang="en-US" sz="2800" kern="1200">
                <a:solidFill>
                  <a:prstClr val="white"/>
                </a:solidFill>
                <a:latin typeface="Times New Roman" panose="02020603050405020304" pitchFamily="18" charset="0"/>
                <a:ea typeface="Tahoma" panose="020B0604030504040204" pitchFamily="34" charset="0"/>
                <a:cs typeface="Times New Roman" panose="02020603050405020304" pitchFamily="18" charset="0"/>
              </a:rPr>
              <a:t>. </a:t>
            </a:r>
            <a:r>
              <a:rPr lang="en-US" sz="2800">
                <a:solidFill>
                  <a:prstClr val="white"/>
                </a:solidFill>
                <a:latin typeface="Times New Roman" pitchFamily="18" charset="0"/>
                <a:cs typeface="Times New Roman" pitchFamily="18" charset="0"/>
              </a:rPr>
              <a:t>Họ bói cá</a:t>
            </a:r>
          </a:p>
        </p:txBody>
      </p:sp>
      <p:sp>
        <p:nvSpPr>
          <p:cNvPr id="27" name="dap an c"/>
          <p:cNvSpPr txBox="1"/>
          <p:nvPr/>
        </p:nvSpPr>
        <p:spPr>
          <a:xfrm>
            <a:off x="799585" y="4043562"/>
            <a:ext cx="3487814" cy="500135"/>
          </a:xfrm>
          <a:prstGeom prst="rect">
            <a:avLst/>
          </a:prstGeom>
          <a:noFill/>
        </p:spPr>
        <p:txBody>
          <a:bodyPr wrap="square" lIns="68577" tIns="34289" rIns="68577" bIns="34289" rtlCol="0">
            <a:spAutoFit/>
          </a:bodyPr>
          <a:lstStyle/>
          <a:p>
            <a:pPr algn="ctr"/>
            <a:r>
              <a:rPr lang="en-US" sz="2800" kern="1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rPr>
              <a:t>C</a:t>
            </a:r>
            <a:r>
              <a:rPr lang="en-US" sz="2800" kern="1200">
                <a:solidFill>
                  <a:prstClr val="white"/>
                </a:solidFill>
                <a:latin typeface="Times New Roman" panose="02020603050405020304" pitchFamily="18" charset="0"/>
                <a:ea typeface="Tahoma" panose="020B0604030504040204" pitchFamily="34" charset="0"/>
                <a:cs typeface="Times New Roman" panose="02020603050405020304" pitchFamily="18" charset="0"/>
              </a:rPr>
              <a:t>. </a:t>
            </a:r>
            <a:r>
              <a:rPr lang="en-US" sz="2800">
                <a:solidFill>
                  <a:prstClr val="white"/>
                </a:solidFill>
                <a:latin typeface="Times New Roman" pitchFamily="18" charset="0"/>
                <a:cs typeface="Times New Roman" pitchFamily="18" charset="0"/>
              </a:rPr>
              <a:t>Họ giáp xác</a:t>
            </a:r>
          </a:p>
        </p:txBody>
      </p:sp>
      <p:sp>
        <p:nvSpPr>
          <p:cNvPr id="31" name="bang b"/>
          <p:cNvSpPr/>
          <p:nvPr/>
        </p:nvSpPr>
        <p:spPr>
          <a:xfrm flipH="1">
            <a:off x="4586427" y="2517334"/>
            <a:ext cx="3937330" cy="88456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400" kern="1200">
              <a:solidFill>
                <a:prstClr val="white"/>
              </a:solidFill>
              <a:latin typeface="Times New Roman" panose="02020603050405020304" pitchFamily="18" charset="0"/>
              <a:cs typeface="Times New Roman" panose="02020603050405020304" pitchFamily="18" charset="0"/>
            </a:endParaRPr>
          </a:p>
        </p:txBody>
      </p:sp>
      <p:sp>
        <p:nvSpPr>
          <p:cNvPr id="32" name="bang d"/>
          <p:cNvSpPr/>
          <p:nvPr/>
        </p:nvSpPr>
        <p:spPr>
          <a:xfrm flipH="1">
            <a:off x="4572000" y="3856314"/>
            <a:ext cx="3937330" cy="940649"/>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400" kern="1200">
              <a:solidFill>
                <a:prstClr val="white"/>
              </a:solidFill>
              <a:latin typeface="Times New Roman" panose="02020603050405020304" pitchFamily="18" charset="0"/>
              <a:cs typeface="Times New Roman" panose="02020603050405020304" pitchFamily="18" charset="0"/>
            </a:endParaRPr>
          </a:p>
        </p:txBody>
      </p:sp>
      <p:sp>
        <p:nvSpPr>
          <p:cNvPr id="33" name="dap an b"/>
          <p:cNvSpPr txBox="1"/>
          <p:nvPr/>
        </p:nvSpPr>
        <p:spPr>
          <a:xfrm>
            <a:off x="4811183" y="2593987"/>
            <a:ext cx="3632337" cy="500135"/>
          </a:xfrm>
          <a:prstGeom prst="rect">
            <a:avLst/>
          </a:prstGeom>
          <a:noFill/>
        </p:spPr>
        <p:txBody>
          <a:bodyPr wrap="square" lIns="68577" tIns="34289" rIns="68577" bIns="34289" rtlCol="0">
            <a:spAutoFit/>
          </a:bodyPr>
          <a:lstStyle/>
          <a:p>
            <a:pPr algn="ctr"/>
            <a:r>
              <a:rPr lang="en-US" sz="2800" kern="1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rPr>
              <a:t>B</a:t>
            </a:r>
            <a:r>
              <a:rPr lang="en-US" sz="2800" kern="1200">
                <a:solidFill>
                  <a:prstClr val="white"/>
                </a:solidFill>
                <a:latin typeface="Times New Roman" panose="02020603050405020304" pitchFamily="18" charset="0"/>
                <a:ea typeface="Tahoma" panose="020B0604030504040204" pitchFamily="34" charset="0"/>
                <a:cs typeface="Times New Roman" panose="02020603050405020304" pitchFamily="18" charset="0"/>
              </a:rPr>
              <a:t>. </a:t>
            </a:r>
            <a:r>
              <a:rPr lang="en-US" sz="2800">
                <a:solidFill>
                  <a:prstClr val="white"/>
                </a:solidFill>
                <a:latin typeface="Times New Roman" pitchFamily="18" charset="0"/>
                <a:cs typeface="Times New Roman" pitchFamily="18" charset="0"/>
              </a:rPr>
              <a:t>Họ thú</a:t>
            </a:r>
          </a:p>
        </p:txBody>
      </p:sp>
      <p:sp>
        <p:nvSpPr>
          <p:cNvPr id="34" name="dap an d"/>
          <p:cNvSpPr txBox="1"/>
          <p:nvPr/>
        </p:nvSpPr>
        <p:spPr>
          <a:xfrm>
            <a:off x="4736916" y="4138012"/>
            <a:ext cx="3646763" cy="500135"/>
          </a:xfrm>
          <a:prstGeom prst="rect">
            <a:avLst/>
          </a:prstGeom>
          <a:noFill/>
        </p:spPr>
        <p:txBody>
          <a:bodyPr wrap="square" lIns="68577" tIns="34289" rIns="68577" bIns="34289" rtlCol="0">
            <a:spAutoFit/>
          </a:bodyPr>
          <a:lstStyle/>
          <a:p>
            <a:pPr algn="ctr"/>
            <a:r>
              <a:rPr lang="en-US" sz="2800" kern="1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rPr>
              <a:t>D</a:t>
            </a:r>
            <a:r>
              <a:rPr lang="en-US" sz="2800" kern="1200">
                <a:solidFill>
                  <a:prstClr val="white"/>
                </a:solidFill>
                <a:latin typeface="Times New Roman" panose="02020603050405020304" pitchFamily="18" charset="0"/>
                <a:ea typeface="Tahoma" panose="020B0604030504040204" pitchFamily="34" charset="0"/>
                <a:cs typeface="Times New Roman" panose="02020603050405020304" pitchFamily="18" charset="0"/>
              </a:rPr>
              <a:t>. </a:t>
            </a:r>
            <a:r>
              <a:rPr lang="en-US" sz="2800">
                <a:solidFill>
                  <a:prstClr val="white"/>
                </a:solidFill>
                <a:latin typeface="Times New Roman" pitchFamily="18" charset="0"/>
                <a:cs typeface="Times New Roman" pitchFamily="18" charset="0"/>
              </a:rPr>
              <a:t>Họ lưỡng cư</a:t>
            </a:r>
          </a:p>
        </p:txBody>
      </p:sp>
      <p:pic>
        <p:nvPicPr>
          <p:cNvPr id="38" name="Question">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9144001" y="647896"/>
            <a:ext cx="365522" cy="365522"/>
          </a:xfrm>
          <a:prstGeom prst="rect">
            <a:avLst/>
          </a:prstGeom>
        </p:spPr>
      </p:pic>
      <p:pic>
        <p:nvPicPr>
          <p:cNvPr id="39" name="Final Answer">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9144001" y="1109020"/>
            <a:ext cx="365522" cy="365522"/>
          </a:xfrm>
          <a:prstGeom prst="rect">
            <a:avLst/>
          </a:prstGeom>
        </p:spPr>
      </p:pic>
      <p:pic>
        <p:nvPicPr>
          <p:cNvPr id="40" name="Win">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9152179" y="1555618"/>
            <a:ext cx="365522" cy="365522"/>
          </a:xfrm>
          <a:prstGeom prst="rect">
            <a:avLst/>
          </a:prstGeom>
        </p:spPr>
      </p:pic>
      <p:pic>
        <p:nvPicPr>
          <p:cNvPr id="41" name="Lose">
            <a:hlinkClick r:id="" action="ppaction://media"/>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9152179" y="1972810"/>
            <a:ext cx="365522" cy="365522"/>
          </a:xfrm>
          <a:prstGeom prst="rect">
            <a:avLst/>
          </a:prstGeom>
        </p:spPr>
      </p:pic>
      <p:pic>
        <p:nvPicPr>
          <p:cNvPr id="20" name="Picture 2" descr="Ảnh động Powerpoint CTU">
            <a:hlinkClick r:id="rId12" action="ppaction://hlinksldjump"/>
          </p:cNvPr>
          <p:cNvPicPr>
            <a:picLocks noChangeAspect="1" noChangeArrowheads="1" noCrop="1"/>
          </p:cNvPicPr>
          <p:nvPr/>
        </p:nvPicPr>
        <p:blipFill>
          <a:blip r:embed="rId13"/>
          <a:srcRect/>
          <a:stretch>
            <a:fillRect/>
          </a:stretch>
        </p:blipFill>
        <p:spPr bwMode="auto">
          <a:xfrm>
            <a:off x="126120" y="26387"/>
            <a:ext cx="957263" cy="6215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83654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42"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500"/>
                                        <p:tgtEl>
                                          <p:spTgt spid="25"/>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fade">
                                      <p:cBhvr>
                                        <p:cTn id="2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4" fill="hold" display="0">
                  <p:stCondLst>
                    <p:cond delay="indefinite"/>
                  </p:stCondLst>
                  <p:endCondLst>
                    <p:cond evt="onStopAudio" delay="0">
                      <p:tgtEl>
                        <p:sldTgt/>
                      </p:tgtEl>
                    </p:cond>
                  </p:endCondLst>
                </p:cTn>
                <p:tgtEl>
                  <p:spTgt spid="38"/>
                </p:tgtEl>
              </p:cMediaNode>
            </p:audio>
            <p:seq concurrent="1" nextAc="seek">
              <p:cTn id="25" restart="whenNotActive" fill="hold" evtFilter="cancelBubble" nodeType="interactiveSeq">
                <p:stCondLst>
                  <p:cond evt="onClick" delay="0">
                    <p:tgtEl>
                      <p:spTgt spid="25"/>
                    </p:tgtEl>
                  </p:cond>
                </p:stCondLst>
                <p:endSync evt="end" delay="0">
                  <p:rtn val="all"/>
                </p:endSync>
                <p:childTnLst>
                  <p:par>
                    <p:cTn id="26" fill="hold">
                      <p:stCondLst>
                        <p:cond delay="0"/>
                      </p:stCondLst>
                      <p:childTnLst>
                        <p:par>
                          <p:cTn id="27" fill="hold">
                            <p:stCondLst>
                              <p:cond delay="0"/>
                            </p:stCondLst>
                            <p:childTnLst>
                              <p:par>
                                <p:cTn id="28" presetID="24" presetClass="emph" presetSubtype="0" fill="hold" grpId="1" nodeType="clickEffect">
                                  <p:stCondLst>
                                    <p:cond delay="0"/>
                                  </p:stCondLst>
                                  <p:childTnLst>
                                    <p:animClr clrSpc="hsl" dir="cw">
                                      <p:cBhvr override="childStyle">
                                        <p:cTn id="29" dur="500" fill="hold"/>
                                        <p:tgtEl>
                                          <p:spTgt spid="25"/>
                                        </p:tgtEl>
                                        <p:attrNameLst>
                                          <p:attrName>style.color</p:attrName>
                                        </p:attrNameLst>
                                      </p:cBhvr>
                                      <p:by>
                                        <p:hsl h="0" s="-12549" l="-25098"/>
                                      </p:by>
                                    </p:animClr>
                                    <p:animClr clrSpc="hsl" dir="cw">
                                      <p:cBhvr>
                                        <p:cTn id="30" dur="500" fill="hold"/>
                                        <p:tgtEl>
                                          <p:spTgt spid="25"/>
                                        </p:tgtEl>
                                        <p:attrNameLst>
                                          <p:attrName>fillcolor</p:attrName>
                                        </p:attrNameLst>
                                      </p:cBhvr>
                                      <p:by>
                                        <p:hsl h="0" s="-12549" l="-25098"/>
                                      </p:by>
                                    </p:animClr>
                                    <p:animClr clrSpc="hsl" dir="cw">
                                      <p:cBhvr>
                                        <p:cTn id="31" dur="500" fill="hold"/>
                                        <p:tgtEl>
                                          <p:spTgt spid="25"/>
                                        </p:tgtEl>
                                        <p:attrNameLst>
                                          <p:attrName>stroke.color</p:attrName>
                                        </p:attrNameLst>
                                      </p:cBhvr>
                                      <p:by>
                                        <p:hsl h="0" s="-12549" l="-25098"/>
                                      </p:by>
                                    </p:animClr>
                                    <p:set>
                                      <p:cBhvr>
                                        <p:cTn id="32" dur="500" fill="hold"/>
                                        <p:tgtEl>
                                          <p:spTgt spid="25"/>
                                        </p:tgtEl>
                                        <p:attrNameLst>
                                          <p:attrName>fill.type</p:attrName>
                                        </p:attrNameLst>
                                      </p:cBhvr>
                                      <p:to>
                                        <p:strVal val="solid"/>
                                      </p:to>
                                    </p:set>
                                  </p:childTnLst>
                                </p:cTn>
                              </p:par>
                              <p:par>
                                <p:cTn id="33" presetID="19" presetClass="emph" presetSubtype="0" fill="hold" grpId="0" nodeType="withEffect">
                                  <p:stCondLst>
                                    <p:cond delay="0"/>
                                  </p:stCondLst>
                                  <p:childTnLst>
                                    <p:animClr clrSpc="rgb" dir="cw">
                                      <p:cBhvr override="childStyle">
                                        <p:cTn id="34" dur="500" fill="hold"/>
                                        <p:tgtEl>
                                          <p:spTgt spid="15"/>
                                        </p:tgtEl>
                                        <p:attrNameLst>
                                          <p:attrName>style.color</p:attrName>
                                        </p:attrNameLst>
                                      </p:cBhvr>
                                      <p:to>
                                        <a:srgbClr val="FFC000"/>
                                      </p:to>
                                    </p:animClr>
                                    <p:animClr clrSpc="rgb" dir="cw">
                                      <p:cBhvr>
                                        <p:cTn id="35" dur="500" fill="hold"/>
                                        <p:tgtEl>
                                          <p:spTgt spid="15"/>
                                        </p:tgtEl>
                                        <p:attrNameLst>
                                          <p:attrName>fillcolor</p:attrName>
                                        </p:attrNameLst>
                                      </p:cBhvr>
                                      <p:to>
                                        <a:srgbClr val="FFC000"/>
                                      </p:to>
                                    </p:animClr>
                                    <p:set>
                                      <p:cBhvr>
                                        <p:cTn id="36" dur="500" fill="hold"/>
                                        <p:tgtEl>
                                          <p:spTgt spid="15"/>
                                        </p:tgtEl>
                                        <p:attrNameLst>
                                          <p:attrName>fill.type</p:attrName>
                                        </p:attrNameLst>
                                      </p:cBhvr>
                                      <p:to>
                                        <p:strVal val="solid"/>
                                      </p:to>
                                    </p:set>
                                    <p:set>
                                      <p:cBhvr>
                                        <p:cTn id="37" dur="500" fill="hold"/>
                                        <p:tgtEl>
                                          <p:spTgt spid="15"/>
                                        </p:tgtEl>
                                        <p:attrNameLst>
                                          <p:attrName>fill.on</p:attrName>
                                        </p:attrNameLst>
                                      </p:cBhvr>
                                      <p:to>
                                        <p:strVal val="true"/>
                                      </p:to>
                                    </p:set>
                                  </p:childTnLst>
                                </p:cTn>
                              </p:par>
                              <p:par>
                                <p:cTn id="38" presetID="1" presetClass="mediacall" presetSubtype="0" fill="hold" nodeType="withEffect">
                                  <p:stCondLst>
                                    <p:cond delay="0"/>
                                  </p:stCondLst>
                                  <p:childTnLst>
                                    <p:cmd type="call" cmd="playFrom(0.0)">
                                      <p:cBhvr>
                                        <p:cTn id="39" dur="20221" fill="hold"/>
                                        <p:tgtEl>
                                          <p:spTgt spid="39"/>
                                        </p:tgtEl>
                                      </p:cBhvr>
                                    </p:cmd>
                                  </p:childTnLst>
                                </p:cTn>
                              </p:par>
                              <p:par>
                                <p:cTn id="40" presetID="3" presetClass="mediacall" presetSubtype="0" fill="hold" nodeType="withEffect">
                                  <p:stCondLst>
                                    <p:cond delay="0"/>
                                  </p:stCondLst>
                                  <p:childTnLst>
                                    <p:cmd type="call" cmd="stop">
                                      <p:cBhvr>
                                        <p:cTn id="41" dur="1" fill="hold"/>
                                        <p:tgtEl>
                                          <p:spTgt spid="38"/>
                                        </p:tgtEl>
                                      </p:cBhvr>
                                    </p:cmd>
                                  </p:childTnLst>
                                </p:cTn>
                              </p:par>
                              <p:par>
                                <p:cTn id="42" presetID="19" presetClass="emph" presetSubtype="0" repeatCount="4000" fill="hold" grpId="1" nodeType="withEffect">
                                  <p:stCondLst>
                                    <p:cond delay="3000"/>
                                  </p:stCondLst>
                                  <p:childTnLst>
                                    <p:animClr clrSpc="rgb" dir="cw">
                                      <p:cBhvr override="childStyle">
                                        <p:cTn id="43" dur="500" fill="hold"/>
                                        <p:tgtEl>
                                          <p:spTgt spid="15"/>
                                        </p:tgtEl>
                                        <p:attrNameLst>
                                          <p:attrName>style.color</p:attrName>
                                        </p:attrNameLst>
                                      </p:cBhvr>
                                      <p:to>
                                        <a:srgbClr val="92D050"/>
                                      </p:to>
                                    </p:animClr>
                                    <p:animClr clrSpc="rgb" dir="cw">
                                      <p:cBhvr>
                                        <p:cTn id="44" dur="500" fill="hold"/>
                                        <p:tgtEl>
                                          <p:spTgt spid="15"/>
                                        </p:tgtEl>
                                        <p:attrNameLst>
                                          <p:attrName>fillcolor</p:attrName>
                                        </p:attrNameLst>
                                      </p:cBhvr>
                                      <p:to>
                                        <a:srgbClr val="92D05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3000"/>
                                  </p:stCondLst>
                                  <p:childTnLst>
                                    <p:cmd type="call" cmd="playFrom(0.0)">
                                      <p:cBhvr>
                                        <p:cTn id="48" dur="7734" fill="hold"/>
                                        <p:tgtEl>
                                          <p:spTgt spid="40"/>
                                        </p:tgtEl>
                                      </p:cBhvr>
                                    </p:cmd>
                                  </p:childTnLst>
                                </p:cTn>
                              </p:par>
                              <p:par>
                                <p:cTn id="49" presetID="3" presetClass="mediacall" presetSubtype="0" fill="hold" nodeType="withEffect">
                                  <p:stCondLst>
                                    <p:cond delay="3000"/>
                                  </p:stCondLst>
                                  <p:childTnLst>
                                    <p:cmd type="call" cmd="stop">
                                      <p:cBhvr>
                                        <p:cTn id="50" dur="1" fill="hold"/>
                                        <p:tgtEl>
                                          <p:spTgt spid="39"/>
                                        </p:tgtEl>
                                      </p:cBhvr>
                                    </p:cmd>
                                  </p:childTnLst>
                                </p:cTn>
                              </p:par>
                              <p:par>
                                <p:cTn id="51" presetID="24" presetClass="emph" presetSubtype="0" fill="hold" grpId="2" nodeType="withEffect">
                                  <p:stCondLst>
                                    <p:cond delay="3000"/>
                                  </p:stCondLst>
                                  <p:childTnLst>
                                    <p:animClr clrSpc="hsl" dir="cw">
                                      <p:cBhvr override="childStyle">
                                        <p:cTn id="52" dur="500" fill="hold"/>
                                        <p:tgtEl>
                                          <p:spTgt spid="25"/>
                                        </p:tgtEl>
                                        <p:attrNameLst>
                                          <p:attrName>style.color</p:attrName>
                                        </p:attrNameLst>
                                      </p:cBhvr>
                                      <p:by>
                                        <p:hsl h="0" s="-12549" l="-25098"/>
                                      </p:by>
                                    </p:animClr>
                                    <p:animClr clrSpc="hsl" dir="cw">
                                      <p:cBhvr>
                                        <p:cTn id="53" dur="500" fill="hold"/>
                                        <p:tgtEl>
                                          <p:spTgt spid="25"/>
                                        </p:tgtEl>
                                        <p:attrNameLst>
                                          <p:attrName>fillcolor</p:attrName>
                                        </p:attrNameLst>
                                      </p:cBhvr>
                                      <p:by>
                                        <p:hsl h="0" s="-12549" l="-25098"/>
                                      </p:by>
                                    </p:animClr>
                                    <p:animClr clrSpc="hsl" dir="cw">
                                      <p:cBhvr>
                                        <p:cTn id="54" dur="500" fill="hold"/>
                                        <p:tgtEl>
                                          <p:spTgt spid="25"/>
                                        </p:tgtEl>
                                        <p:attrNameLst>
                                          <p:attrName>stroke.color</p:attrName>
                                        </p:attrNameLst>
                                      </p:cBhvr>
                                      <p:by>
                                        <p:hsl h="0" s="-12549" l="-25098"/>
                                      </p:by>
                                    </p:animClr>
                                    <p:set>
                                      <p:cBhvr>
                                        <p:cTn id="55"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56" restart="whenNotActive" fill="hold" evtFilter="cancelBubble" nodeType="interactiveSeq">
                <p:stCondLst>
                  <p:cond evt="onClick" delay="0">
                    <p:tgtEl>
                      <p:spTgt spid="33"/>
                    </p:tgtEl>
                  </p:cond>
                </p:stCondLst>
                <p:endSync evt="end" delay="0">
                  <p:rtn val="all"/>
                </p:endSync>
                <p:childTnLst>
                  <p:par>
                    <p:cTn id="57" fill="hold">
                      <p:stCondLst>
                        <p:cond delay="0"/>
                      </p:stCondLst>
                      <p:childTnLst>
                        <p:par>
                          <p:cTn id="58" fill="hold">
                            <p:stCondLst>
                              <p:cond delay="0"/>
                            </p:stCondLst>
                            <p:childTnLst>
                              <p:par>
                                <p:cTn id="59" presetID="24" presetClass="emph" presetSubtype="0" fill="hold" grpId="1" nodeType="clickEffect">
                                  <p:stCondLst>
                                    <p:cond delay="0"/>
                                  </p:stCondLst>
                                  <p:childTnLst>
                                    <p:animClr clrSpc="hsl" dir="cw">
                                      <p:cBhvr override="childStyle">
                                        <p:cTn id="60" dur="500" fill="hold"/>
                                        <p:tgtEl>
                                          <p:spTgt spid="33"/>
                                        </p:tgtEl>
                                        <p:attrNameLst>
                                          <p:attrName>style.color</p:attrName>
                                        </p:attrNameLst>
                                      </p:cBhvr>
                                      <p:by>
                                        <p:hsl h="0" s="-12549" l="-25098"/>
                                      </p:by>
                                    </p:animClr>
                                    <p:animClr clrSpc="hsl" dir="cw">
                                      <p:cBhvr>
                                        <p:cTn id="61" dur="500" fill="hold"/>
                                        <p:tgtEl>
                                          <p:spTgt spid="33"/>
                                        </p:tgtEl>
                                        <p:attrNameLst>
                                          <p:attrName>fillcolor</p:attrName>
                                        </p:attrNameLst>
                                      </p:cBhvr>
                                      <p:by>
                                        <p:hsl h="0" s="-12549" l="-25098"/>
                                      </p:by>
                                    </p:animClr>
                                    <p:animClr clrSpc="hsl" dir="cw">
                                      <p:cBhvr>
                                        <p:cTn id="62" dur="500" fill="hold"/>
                                        <p:tgtEl>
                                          <p:spTgt spid="33"/>
                                        </p:tgtEl>
                                        <p:attrNameLst>
                                          <p:attrName>stroke.color</p:attrName>
                                        </p:attrNameLst>
                                      </p:cBhvr>
                                      <p:by>
                                        <p:hsl h="0" s="-12549" l="-25098"/>
                                      </p:by>
                                    </p:animClr>
                                    <p:set>
                                      <p:cBhvr>
                                        <p:cTn id="63" dur="500" fill="hold"/>
                                        <p:tgtEl>
                                          <p:spTgt spid="33"/>
                                        </p:tgtEl>
                                        <p:attrNameLst>
                                          <p:attrName>fill.type</p:attrName>
                                        </p:attrNameLst>
                                      </p:cBhvr>
                                      <p:to>
                                        <p:strVal val="solid"/>
                                      </p:to>
                                    </p:set>
                                  </p:childTnLst>
                                </p:cTn>
                              </p:par>
                              <p:par>
                                <p:cTn id="64" presetID="19" presetClass="emph" presetSubtype="0" fill="hold" grpId="0" nodeType="withEffect">
                                  <p:stCondLst>
                                    <p:cond delay="0"/>
                                  </p:stCondLst>
                                  <p:childTnLst>
                                    <p:animClr clrSpc="rgb" dir="cw">
                                      <p:cBhvr override="childStyle">
                                        <p:cTn id="65" dur="500" fill="hold"/>
                                        <p:tgtEl>
                                          <p:spTgt spid="31"/>
                                        </p:tgtEl>
                                        <p:attrNameLst>
                                          <p:attrName>style.color</p:attrName>
                                        </p:attrNameLst>
                                      </p:cBhvr>
                                      <p:to>
                                        <a:srgbClr val="FFC000"/>
                                      </p:to>
                                    </p:animClr>
                                    <p:animClr clrSpc="rgb" dir="cw">
                                      <p:cBhvr>
                                        <p:cTn id="66" dur="500" fill="hold"/>
                                        <p:tgtEl>
                                          <p:spTgt spid="31"/>
                                        </p:tgtEl>
                                        <p:attrNameLst>
                                          <p:attrName>fillcolor</p:attrName>
                                        </p:attrNameLst>
                                      </p:cBhvr>
                                      <p:to>
                                        <a:srgbClr val="FFC000"/>
                                      </p:to>
                                    </p:animClr>
                                    <p:set>
                                      <p:cBhvr>
                                        <p:cTn id="67" dur="500" fill="hold"/>
                                        <p:tgtEl>
                                          <p:spTgt spid="31"/>
                                        </p:tgtEl>
                                        <p:attrNameLst>
                                          <p:attrName>fill.type</p:attrName>
                                        </p:attrNameLst>
                                      </p:cBhvr>
                                      <p:to>
                                        <p:strVal val="solid"/>
                                      </p:to>
                                    </p:set>
                                    <p:set>
                                      <p:cBhvr>
                                        <p:cTn id="68" dur="500" fill="hold"/>
                                        <p:tgtEl>
                                          <p:spTgt spid="31"/>
                                        </p:tgtEl>
                                        <p:attrNameLst>
                                          <p:attrName>fill.on</p:attrName>
                                        </p:attrNameLst>
                                      </p:cBhvr>
                                      <p:to>
                                        <p:strVal val="true"/>
                                      </p:to>
                                    </p:set>
                                  </p:childTnLst>
                                </p:cTn>
                              </p:par>
                              <p:par>
                                <p:cTn id="69" presetID="1" presetClass="mediacall" presetSubtype="0" fill="hold" nodeType="withEffect">
                                  <p:stCondLst>
                                    <p:cond delay="0"/>
                                  </p:stCondLst>
                                  <p:childTnLst>
                                    <p:cmd type="call" cmd="playFrom(0.0)">
                                      <p:cBhvr>
                                        <p:cTn id="70" dur="20221" fill="hold"/>
                                        <p:tgtEl>
                                          <p:spTgt spid="39"/>
                                        </p:tgtEl>
                                      </p:cBhvr>
                                    </p:cmd>
                                  </p:childTnLst>
                                </p:cTn>
                              </p:par>
                              <p:par>
                                <p:cTn id="71" presetID="3" presetClass="mediacall" presetSubtype="0" fill="hold" nodeType="withEffect">
                                  <p:stCondLst>
                                    <p:cond delay="0"/>
                                  </p:stCondLst>
                                  <p:childTnLst>
                                    <p:cmd type="call" cmd="stop">
                                      <p:cBhvr>
                                        <p:cTn id="72" dur="1" fill="hold"/>
                                        <p:tgtEl>
                                          <p:spTgt spid="38"/>
                                        </p:tgtEl>
                                      </p:cBhvr>
                                    </p:cmd>
                                  </p:childTnLst>
                                </p:cTn>
                              </p:par>
                              <p:par>
                                <p:cTn id="73" presetID="19" presetClass="emph" presetSubtype="0" fill="hold" grpId="1" nodeType="withEffect">
                                  <p:stCondLst>
                                    <p:cond delay="3000"/>
                                  </p:stCondLst>
                                  <p:childTnLst>
                                    <p:animClr clrSpc="rgb" dir="cw">
                                      <p:cBhvr override="childStyle">
                                        <p:cTn id="74" dur="500" fill="hold"/>
                                        <p:tgtEl>
                                          <p:spTgt spid="31"/>
                                        </p:tgtEl>
                                        <p:attrNameLst>
                                          <p:attrName>style.color</p:attrName>
                                        </p:attrNameLst>
                                      </p:cBhvr>
                                      <p:to>
                                        <a:srgbClr val="FF0000"/>
                                      </p:to>
                                    </p:animClr>
                                    <p:animClr clrSpc="rgb" dir="cw">
                                      <p:cBhvr>
                                        <p:cTn id="75" dur="500" fill="hold"/>
                                        <p:tgtEl>
                                          <p:spTgt spid="31"/>
                                        </p:tgtEl>
                                        <p:attrNameLst>
                                          <p:attrName>fillcolor</p:attrName>
                                        </p:attrNameLst>
                                      </p:cBhvr>
                                      <p:to>
                                        <a:srgbClr val="FF0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3000"/>
                                  </p:stCondLst>
                                  <p:childTnLst>
                                    <p:cmd type="call" cmd="playFrom(0.0)">
                                      <p:cBhvr>
                                        <p:cTn id="79" dur="5906" fill="hold"/>
                                        <p:tgtEl>
                                          <p:spTgt spid="41"/>
                                        </p:tgtEl>
                                      </p:cBhvr>
                                    </p:cmd>
                                  </p:childTnLst>
                                </p:cTn>
                              </p:par>
                              <p:par>
                                <p:cTn id="80" presetID="3" presetClass="mediacall" presetSubtype="0" fill="hold" nodeType="withEffect">
                                  <p:stCondLst>
                                    <p:cond delay="3000"/>
                                  </p:stCondLst>
                                  <p:childTnLst>
                                    <p:cmd type="call" cmd="stop">
                                      <p:cBhvr>
                                        <p:cTn id="81" dur="1" fill="hold"/>
                                        <p:tgtEl>
                                          <p:spTgt spid="39"/>
                                        </p:tgtEl>
                                      </p:cBhvr>
                                    </p:cmd>
                                  </p:childTnLst>
                                </p:cTn>
                              </p:par>
                            </p:childTnLst>
                          </p:cTn>
                        </p:par>
                      </p:childTnLst>
                    </p:cTn>
                  </p:par>
                </p:childTnLst>
              </p:cTn>
              <p:nextCondLst>
                <p:cond evt="onClick" delay="0">
                  <p:tgtEl>
                    <p:spTgt spid="33"/>
                  </p:tgtEl>
                </p:cond>
              </p:nextCondLst>
            </p:seq>
            <p:seq concurrent="1" nextAc="seek">
              <p:cTn id="82" restart="whenNotActive" fill="hold" evtFilter="cancelBubble" nodeType="interactiveSeq">
                <p:stCondLst>
                  <p:cond evt="onClick" delay="0">
                    <p:tgtEl>
                      <p:spTgt spid="27"/>
                    </p:tgtEl>
                  </p:cond>
                </p:stCondLst>
                <p:endSync evt="end" delay="0">
                  <p:rtn val="all"/>
                </p:endSync>
                <p:childTnLst>
                  <p:par>
                    <p:cTn id="83" fill="hold">
                      <p:stCondLst>
                        <p:cond delay="0"/>
                      </p:stCondLst>
                      <p:childTnLst>
                        <p:par>
                          <p:cTn id="84" fill="hold">
                            <p:stCondLst>
                              <p:cond delay="0"/>
                            </p:stCondLst>
                            <p:childTnLst>
                              <p:par>
                                <p:cTn id="85" presetID="24" presetClass="emph" presetSubtype="0" fill="hold" grpId="1" nodeType="clickEffect">
                                  <p:stCondLst>
                                    <p:cond delay="0"/>
                                  </p:stCondLst>
                                  <p:childTnLst>
                                    <p:animClr clrSpc="hsl" dir="cw">
                                      <p:cBhvr override="childStyle">
                                        <p:cTn id="86" dur="500" fill="hold"/>
                                        <p:tgtEl>
                                          <p:spTgt spid="27"/>
                                        </p:tgtEl>
                                        <p:attrNameLst>
                                          <p:attrName>style.color</p:attrName>
                                        </p:attrNameLst>
                                      </p:cBhvr>
                                      <p:by>
                                        <p:hsl h="0" s="-12549" l="-25098"/>
                                      </p:by>
                                    </p:animClr>
                                    <p:animClr clrSpc="hsl" dir="cw">
                                      <p:cBhvr>
                                        <p:cTn id="87" dur="500" fill="hold"/>
                                        <p:tgtEl>
                                          <p:spTgt spid="27"/>
                                        </p:tgtEl>
                                        <p:attrNameLst>
                                          <p:attrName>fillcolor</p:attrName>
                                        </p:attrNameLst>
                                      </p:cBhvr>
                                      <p:by>
                                        <p:hsl h="0" s="-12549" l="-25098"/>
                                      </p:by>
                                    </p:animClr>
                                    <p:animClr clrSpc="hsl" dir="cw">
                                      <p:cBhvr>
                                        <p:cTn id="88" dur="500" fill="hold"/>
                                        <p:tgtEl>
                                          <p:spTgt spid="27"/>
                                        </p:tgtEl>
                                        <p:attrNameLst>
                                          <p:attrName>stroke.color</p:attrName>
                                        </p:attrNameLst>
                                      </p:cBhvr>
                                      <p:by>
                                        <p:hsl h="0" s="-12549" l="-25098"/>
                                      </p:by>
                                    </p:animClr>
                                    <p:set>
                                      <p:cBhvr>
                                        <p:cTn id="89" dur="500" fill="hold"/>
                                        <p:tgtEl>
                                          <p:spTgt spid="27"/>
                                        </p:tgtEl>
                                        <p:attrNameLst>
                                          <p:attrName>fill.type</p:attrName>
                                        </p:attrNameLst>
                                      </p:cBhvr>
                                      <p:to>
                                        <p:strVal val="solid"/>
                                      </p:to>
                                    </p:set>
                                  </p:childTnLst>
                                </p:cTn>
                              </p:par>
                              <p:par>
                                <p:cTn id="90" presetID="19" presetClass="emph" presetSubtype="0" fill="hold" grpId="0" nodeType="withEffect">
                                  <p:stCondLst>
                                    <p:cond delay="0"/>
                                  </p:stCondLst>
                                  <p:childTnLst>
                                    <p:animClr clrSpc="rgb" dir="cw">
                                      <p:cBhvr override="childStyle">
                                        <p:cTn id="91" dur="500" fill="hold"/>
                                        <p:tgtEl>
                                          <p:spTgt spid="16"/>
                                        </p:tgtEl>
                                        <p:attrNameLst>
                                          <p:attrName>style.color</p:attrName>
                                        </p:attrNameLst>
                                      </p:cBhvr>
                                      <p:to>
                                        <a:srgbClr val="FFC000"/>
                                      </p:to>
                                    </p:animClr>
                                    <p:animClr clrSpc="rgb" dir="cw">
                                      <p:cBhvr>
                                        <p:cTn id="92" dur="500" fill="hold"/>
                                        <p:tgtEl>
                                          <p:spTgt spid="16"/>
                                        </p:tgtEl>
                                        <p:attrNameLst>
                                          <p:attrName>fillcolor</p:attrName>
                                        </p:attrNameLst>
                                      </p:cBhvr>
                                      <p:to>
                                        <a:srgbClr val="FFC000"/>
                                      </p:to>
                                    </p:animClr>
                                    <p:set>
                                      <p:cBhvr>
                                        <p:cTn id="93" dur="500" fill="hold"/>
                                        <p:tgtEl>
                                          <p:spTgt spid="16"/>
                                        </p:tgtEl>
                                        <p:attrNameLst>
                                          <p:attrName>fill.type</p:attrName>
                                        </p:attrNameLst>
                                      </p:cBhvr>
                                      <p:to>
                                        <p:strVal val="solid"/>
                                      </p:to>
                                    </p:set>
                                    <p:set>
                                      <p:cBhvr>
                                        <p:cTn id="94" dur="500" fill="hold"/>
                                        <p:tgtEl>
                                          <p:spTgt spid="16"/>
                                        </p:tgtEl>
                                        <p:attrNameLst>
                                          <p:attrName>fill.on</p:attrName>
                                        </p:attrNameLst>
                                      </p:cBhvr>
                                      <p:to>
                                        <p:strVal val="true"/>
                                      </p:to>
                                    </p:set>
                                  </p:childTnLst>
                                </p:cTn>
                              </p:par>
                              <p:par>
                                <p:cTn id="95" presetID="1" presetClass="mediacall" presetSubtype="0" fill="hold" nodeType="withEffect">
                                  <p:stCondLst>
                                    <p:cond delay="0"/>
                                  </p:stCondLst>
                                  <p:childTnLst>
                                    <p:cmd type="call" cmd="playFrom(0.0)">
                                      <p:cBhvr>
                                        <p:cTn id="96" dur="20221" fill="hold"/>
                                        <p:tgtEl>
                                          <p:spTgt spid="39"/>
                                        </p:tgtEl>
                                      </p:cBhvr>
                                    </p:cmd>
                                  </p:childTnLst>
                                </p:cTn>
                              </p:par>
                              <p:par>
                                <p:cTn id="97" presetID="3" presetClass="mediacall" presetSubtype="0" fill="hold" nodeType="withEffect">
                                  <p:stCondLst>
                                    <p:cond delay="0"/>
                                  </p:stCondLst>
                                  <p:childTnLst>
                                    <p:cmd type="call" cmd="stop">
                                      <p:cBhvr>
                                        <p:cTn id="98" dur="1" fill="hold"/>
                                        <p:tgtEl>
                                          <p:spTgt spid="38"/>
                                        </p:tgtEl>
                                      </p:cBhvr>
                                    </p:cmd>
                                  </p:childTnLst>
                                </p:cTn>
                              </p:par>
                              <p:par>
                                <p:cTn id="99" presetID="19" presetClass="emph" presetSubtype="0" fill="hold" grpId="1" nodeType="withEffect">
                                  <p:stCondLst>
                                    <p:cond delay="3500"/>
                                  </p:stCondLst>
                                  <p:childTnLst>
                                    <p:animClr clrSpc="rgb" dir="cw">
                                      <p:cBhvr override="childStyle">
                                        <p:cTn id="100" dur="500" fill="hold"/>
                                        <p:tgtEl>
                                          <p:spTgt spid="16"/>
                                        </p:tgtEl>
                                        <p:attrNameLst>
                                          <p:attrName>style.color</p:attrName>
                                        </p:attrNameLst>
                                      </p:cBhvr>
                                      <p:to>
                                        <a:srgbClr val="FF0000"/>
                                      </p:to>
                                    </p:animClr>
                                    <p:animClr clrSpc="rgb" dir="cw">
                                      <p:cBhvr>
                                        <p:cTn id="101" dur="500" fill="hold"/>
                                        <p:tgtEl>
                                          <p:spTgt spid="16"/>
                                        </p:tgtEl>
                                        <p:attrNameLst>
                                          <p:attrName>fillcolor</p:attrName>
                                        </p:attrNameLst>
                                      </p:cBhvr>
                                      <p:to>
                                        <a:srgbClr val="FF0000"/>
                                      </p:to>
                                    </p:animClr>
                                    <p:set>
                                      <p:cBhvr>
                                        <p:cTn id="102" dur="500" fill="hold"/>
                                        <p:tgtEl>
                                          <p:spTgt spid="16"/>
                                        </p:tgtEl>
                                        <p:attrNameLst>
                                          <p:attrName>fill.type</p:attrName>
                                        </p:attrNameLst>
                                      </p:cBhvr>
                                      <p:to>
                                        <p:strVal val="solid"/>
                                      </p:to>
                                    </p:set>
                                    <p:set>
                                      <p:cBhvr>
                                        <p:cTn id="103" dur="500" fill="hold"/>
                                        <p:tgtEl>
                                          <p:spTgt spid="16"/>
                                        </p:tgtEl>
                                        <p:attrNameLst>
                                          <p:attrName>fill.on</p:attrName>
                                        </p:attrNameLst>
                                      </p:cBhvr>
                                      <p:to>
                                        <p:strVal val="true"/>
                                      </p:to>
                                    </p:set>
                                  </p:childTnLst>
                                </p:cTn>
                              </p:par>
                              <p:par>
                                <p:cTn id="104" presetID="1" presetClass="mediacall" presetSubtype="0" fill="hold" nodeType="withEffect">
                                  <p:stCondLst>
                                    <p:cond delay="3500"/>
                                  </p:stCondLst>
                                  <p:childTnLst>
                                    <p:cmd type="call" cmd="playFrom(0.0)">
                                      <p:cBhvr>
                                        <p:cTn id="105" dur="5906" fill="hold"/>
                                        <p:tgtEl>
                                          <p:spTgt spid="41"/>
                                        </p:tgtEl>
                                      </p:cBhvr>
                                    </p:cmd>
                                  </p:childTnLst>
                                </p:cTn>
                              </p:par>
                              <p:par>
                                <p:cTn id="106" presetID="3" presetClass="mediacall" presetSubtype="0" fill="hold" nodeType="withEffect">
                                  <p:stCondLst>
                                    <p:cond delay="3500"/>
                                  </p:stCondLst>
                                  <p:childTnLst>
                                    <p:cmd type="call" cmd="stop">
                                      <p:cBhvr>
                                        <p:cTn id="107" dur="1" fill="hold"/>
                                        <p:tgtEl>
                                          <p:spTgt spid="39"/>
                                        </p:tgtEl>
                                      </p:cBhvr>
                                    </p:cmd>
                                  </p:childTnLst>
                                </p:cTn>
                              </p:par>
                            </p:childTnLst>
                          </p:cTn>
                        </p:par>
                      </p:childTnLst>
                    </p:cTn>
                  </p:par>
                </p:childTnLst>
              </p:cTn>
              <p:nextCondLst>
                <p:cond evt="onClick" delay="0">
                  <p:tgtEl>
                    <p:spTgt spid="27"/>
                  </p:tgtEl>
                </p:cond>
              </p:nextCondLst>
            </p:seq>
            <p:seq concurrent="1" nextAc="seek">
              <p:cTn id="108" restart="whenNotActive" fill="hold" evtFilter="cancelBubble" nodeType="interactiveSeq">
                <p:stCondLst>
                  <p:cond evt="onClick" delay="0">
                    <p:tgtEl>
                      <p:spTgt spid="34"/>
                    </p:tgtEl>
                  </p:cond>
                </p:stCondLst>
                <p:endSync evt="end" delay="0">
                  <p:rtn val="all"/>
                </p:endSync>
                <p:childTnLst>
                  <p:par>
                    <p:cTn id="109" fill="hold">
                      <p:stCondLst>
                        <p:cond delay="0"/>
                      </p:stCondLst>
                      <p:childTnLst>
                        <p:par>
                          <p:cTn id="110" fill="hold">
                            <p:stCondLst>
                              <p:cond delay="0"/>
                            </p:stCondLst>
                            <p:childTnLst>
                              <p:par>
                                <p:cTn id="111" presetID="24" presetClass="emph" presetSubtype="0" fill="hold" grpId="1" nodeType="clickEffect">
                                  <p:stCondLst>
                                    <p:cond delay="0"/>
                                  </p:stCondLst>
                                  <p:childTnLst>
                                    <p:animClr clrSpc="hsl" dir="cw">
                                      <p:cBhvr override="childStyle">
                                        <p:cTn id="112" dur="500" fill="hold"/>
                                        <p:tgtEl>
                                          <p:spTgt spid="34"/>
                                        </p:tgtEl>
                                        <p:attrNameLst>
                                          <p:attrName>style.color</p:attrName>
                                        </p:attrNameLst>
                                      </p:cBhvr>
                                      <p:by>
                                        <p:hsl h="0" s="-12549" l="-25098"/>
                                      </p:by>
                                    </p:animClr>
                                    <p:animClr clrSpc="hsl" dir="cw">
                                      <p:cBhvr>
                                        <p:cTn id="113" dur="500" fill="hold"/>
                                        <p:tgtEl>
                                          <p:spTgt spid="34"/>
                                        </p:tgtEl>
                                        <p:attrNameLst>
                                          <p:attrName>fillcolor</p:attrName>
                                        </p:attrNameLst>
                                      </p:cBhvr>
                                      <p:by>
                                        <p:hsl h="0" s="-12549" l="-25098"/>
                                      </p:by>
                                    </p:animClr>
                                    <p:animClr clrSpc="hsl" dir="cw">
                                      <p:cBhvr>
                                        <p:cTn id="114" dur="500" fill="hold"/>
                                        <p:tgtEl>
                                          <p:spTgt spid="34"/>
                                        </p:tgtEl>
                                        <p:attrNameLst>
                                          <p:attrName>stroke.color</p:attrName>
                                        </p:attrNameLst>
                                      </p:cBhvr>
                                      <p:by>
                                        <p:hsl h="0" s="-12549" l="-25098"/>
                                      </p:by>
                                    </p:animClr>
                                    <p:set>
                                      <p:cBhvr>
                                        <p:cTn id="115" dur="500" fill="hold"/>
                                        <p:tgtEl>
                                          <p:spTgt spid="34"/>
                                        </p:tgtEl>
                                        <p:attrNameLst>
                                          <p:attrName>fill.type</p:attrName>
                                        </p:attrNameLst>
                                      </p:cBhvr>
                                      <p:to>
                                        <p:strVal val="solid"/>
                                      </p:to>
                                    </p:set>
                                  </p:childTnLst>
                                </p:cTn>
                              </p:par>
                              <p:par>
                                <p:cTn id="116" presetID="19" presetClass="emph" presetSubtype="0" fill="hold" grpId="0" nodeType="withEffect">
                                  <p:stCondLst>
                                    <p:cond delay="0"/>
                                  </p:stCondLst>
                                  <p:childTnLst>
                                    <p:animClr clrSpc="rgb" dir="cw">
                                      <p:cBhvr override="childStyle">
                                        <p:cTn id="117" dur="500" fill="hold"/>
                                        <p:tgtEl>
                                          <p:spTgt spid="32"/>
                                        </p:tgtEl>
                                        <p:attrNameLst>
                                          <p:attrName>style.color</p:attrName>
                                        </p:attrNameLst>
                                      </p:cBhvr>
                                      <p:to>
                                        <a:schemeClr val="accent2"/>
                                      </p:to>
                                    </p:animClr>
                                    <p:animClr clrSpc="rgb" dir="cw">
                                      <p:cBhvr>
                                        <p:cTn id="118" dur="500" fill="hold"/>
                                        <p:tgtEl>
                                          <p:spTgt spid="32"/>
                                        </p:tgtEl>
                                        <p:attrNameLst>
                                          <p:attrName>fillcolor</p:attrName>
                                        </p:attrNameLst>
                                      </p:cBhvr>
                                      <p:to>
                                        <a:schemeClr val="accent2"/>
                                      </p:to>
                                    </p:animClr>
                                    <p:set>
                                      <p:cBhvr>
                                        <p:cTn id="119" dur="500" fill="hold"/>
                                        <p:tgtEl>
                                          <p:spTgt spid="32"/>
                                        </p:tgtEl>
                                        <p:attrNameLst>
                                          <p:attrName>fill.type</p:attrName>
                                        </p:attrNameLst>
                                      </p:cBhvr>
                                      <p:to>
                                        <p:strVal val="solid"/>
                                      </p:to>
                                    </p:set>
                                    <p:set>
                                      <p:cBhvr>
                                        <p:cTn id="120" dur="500" fill="hold"/>
                                        <p:tgtEl>
                                          <p:spTgt spid="32"/>
                                        </p:tgtEl>
                                        <p:attrNameLst>
                                          <p:attrName>fill.on</p:attrName>
                                        </p:attrNameLst>
                                      </p:cBhvr>
                                      <p:to>
                                        <p:strVal val="true"/>
                                      </p:to>
                                    </p:set>
                                  </p:childTnLst>
                                </p:cTn>
                              </p:par>
                              <p:par>
                                <p:cTn id="121" presetID="1" presetClass="mediacall" presetSubtype="0" fill="hold" nodeType="withEffect">
                                  <p:stCondLst>
                                    <p:cond delay="0"/>
                                  </p:stCondLst>
                                  <p:childTnLst>
                                    <p:cmd type="call" cmd="playFrom(0.0)">
                                      <p:cBhvr>
                                        <p:cTn id="122" dur="20221" fill="hold"/>
                                        <p:tgtEl>
                                          <p:spTgt spid="39"/>
                                        </p:tgtEl>
                                      </p:cBhvr>
                                    </p:cmd>
                                  </p:childTnLst>
                                </p:cTn>
                              </p:par>
                              <p:par>
                                <p:cTn id="123" presetID="3" presetClass="mediacall" presetSubtype="0" fill="hold" nodeType="withEffect">
                                  <p:stCondLst>
                                    <p:cond delay="0"/>
                                  </p:stCondLst>
                                  <p:childTnLst>
                                    <p:cmd type="call" cmd="stop">
                                      <p:cBhvr>
                                        <p:cTn id="124" dur="1" fill="hold"/>
                                        <p:tgtEl>
                                          <p:spTgt spid="38"/>
                                        </p:tgtEl>
                                      </p:cBhvr>
                                    </p:cmd>
                                  </p:childTnLst>
                                </p:cTn>
                              </p:par>
                              <p:par>
                                <p:cTn id="125" presetID="19" presetClass="emph" presetSubtype="0" fill="hold" grpId="1" nodeType="withEffect">
                                  <p:stCondLst>
                                    <p:cond delay="3000"/>
                                  </p:stCondLst>
                                  <p:childTnLst>
                                    <p:animClr clrSpc="rgb" dir="cw">
                                      <p:cBhvr override="childStyle">
                                        <p:cTn id="126" dur="500" fill="hold"/>
                                        <p:tgtEl>
                                          <p:spTgt spid="32"/>
                                        </p:tgtEl>
                                        <p:attrNameLst>
                                          <p:attrName>style.color</p:attrName>
                                        </p:attrNameLst>
                                      </p:cBhvr>
                                      <p:to>
                                        <a:srgbClr val="FF0000"/>
                                      </p:to>
                                    </p:animClr>
                                    <p:animClr clrSpc="rgb" dir="cw">
                                      <p:cBhvr>
                                        <p:cTn id="127" dur="500" fill="hold"/>
                                        <p:tgtEl>
                                          <p:spTgt spid="32"/>
                                        </p:tgtEl>
                                        <p:attrNameLst>
                                          <p:attrName>fillcolor</p:attrName>
                                        </p:attrNameLst>
                                      </p:cBhvr>
                                      <p:to>
                                        <a:srgbClr val="FF0000"/>
                                      </p:to>
                                    </p:animClr>
                                    <p:set>
                                      <p:cBhvr>
                                        <p:cTn id="128" dur="500" fill="hold"/>
                                        <p:tgtEl>
                                          <p:spTgt spid="32"/>
                                        </p:tgtEl>
                                        <p:attrNameLst>
                                          <p:attrName>fill.type</p:attrName>
                                        </p:attrNameLst>
                                      </p:cBhvr>
                                      <p:to>
                                        <p:strVal val="solid"/>
                                      </p:to>
                                    </p:set>
                                    <p:set>
                                      <p:cBhvr>
                                        <p:cTn id="129" dur="500" fill="hold"/>
                                        <p:tgtEl>
                                          <p:spTgt spid="32"/>
                                        </p:tgtEl>
                                        <p:attrNameLst>
                                          <p:attrName>fill.on</p:attrName>
                                        </p:attrNameLst>
                                      </p:cBhvr>
                                      <p:to>
                                        <p:strVal val="true"/>
                                      </p:to>
                                    </p:set>
                                  </p:childTnLst>
                                </p:cTn>
                              </p:par>
                              <p:par>
                                <p:cTn id="130" presetID="1" presetClass="mediacall" presetSubtype="0" fill="hold" nodeType="withEffect">
                                  <p:stCondLst>
                                    <p:cond delay="3000"/>
                                  </p:stCondLst>
                                  <p:childTnLst>
                                    <p:cmd type="call" cmd="playFrom(0.0)">
                                      <p:cBhvr>
                                        <p:cTn id="131" dur="5906" fill="hold"/>
                                        <p:tgtEl>
                                          <p:spTgt spid="41"/>
                                        </p:tgtEl>
                                      </p:cBhvr>
                                    </p:cmd>
                                  </p:childTnLst>
                                </p:cTn>
                              </p:par>
                              <p:par>
                                <p:cTn id="132" presetID="3" presetClass="mediacall" presetSubtype="0" fill="hold" nodeType="withEffect">
                                  <p:stCondLst>
                                    <p:cond delay="3000"/>
                                  </p:stCondLst>
                                  <p:childTnLst>
                                    <p:cmd type="call" cmd="stop">
                                      <p:cBhvr>
                                        <p:cTn id="133" dur="1" fill="hold"/>
                                        <p:tgtEl>
                                          <p:spTgt spid="39"/>
                                        </p:tgtEl>
                                      </p:cBhvr>
                                    </p:cmd>
                                  </p:childTnLst>
                                </p:cTn>
                              </p:par>
                            </p:childTnLst>
                          </p:cTn>
                        </p:par>
                      </p:childTnLst>
                    </p:cTn>
                  </p:par>
                </p:childTnLst>
              </p:cTn>
              <p:nextCondLst>
                <p:cond evt="onClick" delay="0">
                  <p:tgtEl>
                    <p:spTgt spid="34"/>
                  </p:tgtEl>
                </p:cond>
              </p:nextCondLst>
            </p:seq>
            <p:audio>
              <p:cMediaNode vol="80000">
                <p:cTn id="134" fill="hold" display="0">
                  <p:stCondLst>
                    <p:cond delay="indefinite"/>
                  </p:stCondLst>
                  <p:endCondLst>
                    <p:cond evt="onStopAudio" delay="0">
                      <p:tgtEl>
                        <p:sldTgt/>
                      </p:tgtEl>
                    </p:cond>
                  </p:endCondLst>
                </p:cTn>
                <p:tgtEl>
                  <p:spTgt spid="39"/>
                </p:tgtEl>
              </p:cMediaNode>
            </p:audio>
            <p:audio>
              <p:cMediaNode vol="80000">
                <p:cTn id="135" fill="hold" display="0">
                  <p:stCondLst>
                    <p:cond delay="indefinite"/>
                  </p:stCondLst>
                  <p:endCondLst>
                    <p:cond evt="onStopAudio" delay="0">
                      <p:tgtEl>
                        <p:sldTgt/>
                      </p:tgtEl>
                    </p:cond>
                  </p:endCondLst>
                </p:cTn>
                <p:tgtEl>
                  <p:spTgt spid="40"/>
                </p:tgtEl>
              </p:cMediaNode>
            </p:audio>
            <p:audio>
              <p:cMediaNode vol="80000">
                <p:cTn id="136"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31" grpId="0" animBg="1"/>
      <p:bldP spid="31" grpId="1" animBg="1"/>
      <p:bldP spid="32" grpId="0" animBg="1"/>
      <p:bldP spid="32" grpId="1" animBg="1"/>
      <p:bldP spid="33" grpId="0"/>
      <p:bldP spid="33" grpId="1"/>
      <p:bldP spid="34" grpId="0"/>
      <p:bldP spid="34" grpId="1"/>
    </p:bld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a:xfrm>
          <a:off x="0" y="0"/>
          <a:ext cx="0" cy="0"/>
          <a:chOff x="0" y="0"/>
          <a:chExt cx="0" cy="0"/>
        </a:xfrm>
      </p:grpSpPr>
      <p:pic>
        <p:nvPicPr>
          <p:cNvPr id="26" name="Picture 2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809365" y="97342"/>
            <a:ext cx="1525274" cy="1525274"/>
          </a:xfrm>
          <a:prstGeom prst="rect">
            <a:avLst/>
          </a:prstGeom>
        </p:spPr>
      </p:pic>
      <p:cxnSp>
        <p:nvCxnSpPr>
          <p:cNvPr id="23" name="Straight Connector 22"/>
          <p:cNvCxnSpPr/>
          <p:nvPr/>
        </p:nvCxnSpPr>
        <p:spPr>
          <a:xfrm>
            <a:off x="-109820" y="4166462"/>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29921" y="3160664"/>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0" y="1927700"/>
            <a:ext cx="9144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p:cNvSpPr/>
          <p:nvPr/>
        </p:nvSpPr>
        <p:spPr>
          <a:xfrm flipH="1">
            <a:off x="524851" y="1579923"/>
            <a:ext cx="8154143" cy="98985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kern="1200">
              <a:solidFill>
                <a:prstClr val="white"/>
              </a:solidFill>
            </a:endParaRPr>
          </a:p>
        </p:txBody>
      </p:sp>
      <p:sp>
        <p:nvSpPr>
          <p:cNvPr id="24" name="TextBox 23"/>
          <p:cNvSpPr txBox="1"/>
          <p:nvPr/>
        </p:nvSpPr>
        <p:spPr>
          <a:xfrm>
            <a:off x="1023194" y="1641603"/>
            <a:ext cx="7037773" cy="931022"/>
          </a:xfrm>
          <a:prstGeom prst="rect">
            <a:avLst/>
          </a:prstGeom>
          <a:noFill/>
        </p:spPr>
        <p:txBody>
          <a:bodyPr wrap="square" lIns="68577" tIns="34289" rIns="68577" bIns="34289" rtlCol="0">
            <a:spAutoFit/>
          </a:bodyPr>
          <a:lstStyle/>
          <a:p>
            <a:pPr algn="ctr"/>
            <a:r>
              <a:rPr lang="vi-VN" sz="2800" b="1">
                <a:solidFill>
                  <a:schemeClr val="bg1"/>
                </a:solidFill>
                <a:latin typeface="+mj-lt"/>
              </a:rPr>
              <a:t>Câu 3: Hiền nhận xét về bộ lông của chim bổng chanh như thế nào?</a:t>
            </a:r>
            <a:endParaRPr lang="en-US" sz="2800" b="1">
              <a:solidFill>
                <a:schemeClr val="bg1"/>
              </a:solidFill>
              <a:latin typeface="+mj-lt"/>
            </a:endParaRPr>
          </a:p>
        </p:txBody>
      </p:sp>
      <p:sp>
        <p:nvSpPr>
          <p:cNvPr id="15" name="bang b"/>
          <p:cNvSpPr/>
          <p:nvPr/>
        </p:nvSpPr>
        <p:spPr>
          <a:xfrm flipH="1">
            <a:off x="4601922" y="2770434"/>
            <a:ext cx="4077072" cy="80369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100" b="1" kern="1200">
              <a:solidFill>
                <a:prstClr val="white"/>
              </a:solidFill>
              <a:latin typeface="Times New Roman" panose="02020603050405020304" pitchFamily="18" charset="0"/>
              <a:cs typeface="Times New Roman" panose="02020603050405020304" pitchFamily="18" charset="0"/>
            </a:endParaRPr>
          </a:p>
        </p:txBody>
      </p:sp>
      <p:sp>
        <p:nvSpPr>
          <p:cNvPr id="16" name="bang c"/>
          <p:cNvSpPr/>
          <p:nvPr/>
        </p:nvSpPr>
        <p:spPr>
          <a:xfrm flipH="1">
            <a:off x="489813" y="3790793"/>
            <a:ext cx="3937330" cy="89228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100" b="1" kern="1200">
              <a:solidFill>
                <a:prstClr val="white"/>
              </a:solidFill>
              <a:latin typeface="Times New Roman" panose="02020603050405020304" pitchFamily="18" charset="0"/>
              <a:cs typeface="Times New Roman" panose="02020603050405020304" pitchFamily="18" charset="0"/>
            </a:endParaRPr>
          </a:p>
        </p:txBody>
      </p:sp>
      <p:sp>
        <p:nvSpPr>
          <p:cNvPr id="25" name="cau hoi b"/>
          <p:cNvSpPr txBox="1"/>
          <p:nvPr/>
        </p:nvSpPr>
        <p:spPr>
          <a:xfrm>
            <a:off x="4667825" y="2928406"/>
            <a:ext cx="3962136" cy="438580"/>
          </a:xfrm>
          <a:prstGeom prst="rect">
            <a:avLst/>
          </a:prstGeom>
          <a:noFill/>
        </p:spPr>
        <p:txBody>
          <a:bodyPr wrap="square" lIns="68577" tIns="34289" rIns="68577" bIns="34289" rtlCol="0">
            <a:spAutoFit/>
          </a:bodyPr>
          <a:lstStyle/>
          <a:p>
            <a:r>
              <a:rPr lang="en-US" sz="2400"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B</a:t>
            </a:r>
            <a:r>
              <a:rPr lang="en-US" sz="2400"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400">
                <a:solidFill>
                  <a:schemeClr val="bg1"/>
                </a:solidFill>
                <a:latin typeface="Times New Roman" pitchFamily="18" charset="0"/>
                <a:cs typeface="Times New Roman" pitchFamily="18" charset="0"/>
              </a:rPr>
              <a:t>Nó có một bộ lông mĩ miều</a:t>
            </a:r>
            <a:endParaRPr lang="en-US" sz="2400">
              <a:solidFill>
                <a:schemeClr val="bg1"/>
              </a:solidFill>
              <a:latin typeface="Times New Roman" pitchFamily="18" charset="0"/>
              <a:cs typeface="Times New Roman" pitchFamily="18" charset="0"/>
            </a:endParaRPr>
          </a:p>
        </p:txBody>
      </p:sp>
      <p:sp>
        <p:nvSpPr>
          <p:cNvPr id="27" name="cau hoi c"/>
          <p:cNvSpPr txBox="1"/>
          <p:nvPr/>
        </p:nvSpPr>
        <p:spPr>
          <a:xfrm>
            <a:off x="719686" y="4074118"/>
            <a:ext cx="3742494" cy="438580"/>
          </a:xfrm>
          <a:prstGeom prst="rect">
            <a:avLst/>
          </a:prstGeom>
          <a:noFill/>
        </p:spPr>
        <p:txBody>
          <a:bodyPr wrap="square" lIns="68577" tIns="34289" rIns="68577" bIns="34289" rtlCol="0">
            <a:spAutoFit/>
          </a:bodyPr>
          <a:lstStyle/>
          <a:p>
            <a:r>
              <a:rPr lang="en-US" sz="2400" b="1"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C</a:t>
            </a:r>
            <a:r>
              <a:rPr lang="en-US" sz="2400" b="1"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400">
                <a:solidFill>
                  <a:schemeClr val="bg1"/>
                </a:solidFill>
                <a:latin typeface="Times New Roman" pitchFamily="18" charset="0"/>
                <a:cs typeface="Times New Roman" pitchFamily="18" charset="0"/>
              </a:rPr>
              <a:t>Bộ lông rực rỡ, cuốn hút</a:t>
            </a:r>
            <a:endParaRPr lang="en-US" sz="2400">
              <a:solidFill>
                <a:schemeClr val="bg1"/>
              </a:solidFill>
              <a:latin typeface="Times New Roman" pitchFamily="18" charset="0"/>
              <a:cs typeface="Times New Roman" pitchFamily="18" charset="0"/>
            </a:endParaRPr>
          </a:p>
        </p:txBody>
      </p:sp>
      <p:sp>
        <p:nvSpPr>
          <p:cNvPr id="31" name="bang a"/>
          <p:cNvSpPr/>
          <p:nvPr/>
        </p:nvSpPr>
        <p:spPr>
          <a:xfrm flipH="1">
            <a:off x="574830" y="2770433"/>
            <a:ext cx="3937330" cy="80369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100" b="1" kern="1200">
              <a:solidFill>
                <a:prstClr val="white"/>
              </a:solidFill>
              <a:latin typeface="Times New Roman" pitchFamily="18" charset="0"/>
              <a:cs typeface="Times New Roman" panose="02020603050405020304" pitchFamily="18" charset="0"/>
            </a:endParaRPr>
          </a:p>
        </p:txBody>
      </p:sp>
      <p:sp>
        <p:nvSpPr>
          <p:cNvPr id="32" name="bang d"/>
          <p:cNvSpPr/>
          <p:nvPr/>
        </p:nvSpPr>
        <p:spPr>
          <a:xfrm flipH="1">
            <a:off x="4680228" y="3785514"/>
            <a:ext cx="3937330" cy="892288"/>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100" b="1" kern="1200">
              <a:solidFill>
                <a:prstClr val="white"/>
              </a:solidFill>
              <a:latin typeface="Times New Roman" panose="02020603050405020304" pitchFamily="18" charset="0"/>
              <a:cs typeface="Times New Roman" panose="02020603050405020304" pitchFamily="18" charset="0"/>
            </a:endParaRPr>
          </a:p>
        </p:txBody>
      </p:sp>
      <p:sp>
        <p:nvSpPr>
          <p:cNvPr id="33" name="cau hoi a"/>
          <p:cNvSpPr txBox="1"/>
          <p:nvPr/>
        </p:nvSpPr>
        <p:spPr>
          <a:xfrm>
            <a:off x="799588" y="2952992"/>
            <a:ext cx="3487814" cy="438580"/>
          </a:xfrm>
          <a:prstGeom prst="rect">
            <a:avLst/>
          </a:prstGeom>
          <a:noFill/>
        </p:spPr>
        <p:txBody>
          <a:bodyPr wrap="square" lIns="68577" tIns="34289" rIns="68577" bIns="34289" rtlCol="0">
            <a:spAutoFit/>
          </a:bodyPr>
          <a:lstStyle/>
          <a:p>
            <a:r>
              <a:rPr lang="en-US" sz="2400" b="1"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A</a:t>
            </a:r>
            <a:r>
              <a:rPr lang="en-US" sz="2400" b="1"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400">
                <a:solidFill>
                  <a:schemeClr val="bg1"/>
                </a:solidFill>
                <a:latin typeface="Times New Roman" pitchFamily="18" charset="0"/>
                <a:cs typeface="Times New Roman" pitchFamily="18" charset="0"/>
              </a:rPr>
              <a:t>Bộ lông phát sáng</a:t>
            </a:r>
            <a:endParaRPr lang="en-US" sz="2400">
              <a:solidFill>
                <a:schemeClr val="bg1"/>
              </a:solidFill>
              <a:latin typeface="Times New Roman" pitchFamily="18" charset="0"/>
              <a:cs typeface="Times New Roman" pitchFamily="18" charset="0"/>
            </a:endParaRPr>
          </a:p>
        </p:txBody>
      </p:sp>
      <p:sp>
        <p:nvSpPr>
          <p:cNvPr id="34" name="cau hoi d"/>
          <p:cNvSpPr txBox="1"/>
          <p:nvPr/>
        </p:nvSpPr>
        <p:spPr>
          <a:xfrm>
            <a:off x="4716858" y="3933217"/>
            <a:ext cx="3792472" cy="807911"/>
          </a:xfrm>
          <a:prstGeom prst="rect">
            <a:avLst/>
          </a:prstGeom>
          <a:noFill/>
        </p:spPr>
        <p:txBody>
          <a:bodyPr wrap="square" lIns="68577" tIns="34289" rIns="68577" bIns="34289" rtlCol="0">
            <a:spAutoFit/>
          </a:bodyPr>
          <a:lstStyle/>
          <a:p>
            <a:r>
              <a:rPr lang="en-US" sz="2400" b="1"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D</a:t>
            </a:r>
            <a:r>
              <a:rPr lang="en-US" sz="2400" b="1"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400">
                <a:solidFill>
                  <a:schemeClr val="bg1"/>
                </a:solidFill>
                <a:latin typeface="Times New Roman" pitchFamily="18" charset="0"/>
                <a:cs typeface="Times New Roman" pitchFamily="18" charset="0"/>
              </a:rPr>
              <a:t>Không miêu tả</a:t>
            </a:r>
            <a:endParaRPr lang="en-US" sz="2400">
              <a:solidFill>
                <a:schemeClr val="bg1"/>
              </a:solidFill>
              <a:latin typeface="Times New Roman" pitchFamily="18" charset="0"/>
              <a:cs typeface="Times New Roman" pitchFamily="18" charset="0"/>
            </a:endParaRPr>
          </a:p>
          <a:p>
            <a:pPr marL="257162" indent="-257162" defTabSz="685766">
              <a:buClr>
                <a:prstClr val="white"/>
              </a:buClr>
              <a:buFont typeface="Wingdings" panose="05000000000000000000" pitchFamily="2" charset="2"/>
              <a:buChar char="w"/>
              <a:defRPr/>
            </a:pPr>
            <a:endParaRPr lang="en-US" sz="2400" b="1"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endParaRPr>
          </a:p>
        </p:txBody>
      </p:sp>
      <p:pic>
        <p:nvPicPr>
          <p:cNvPr id="38" name="Question">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9144001" y="647896"/>
            <a:ext cx="365522" cy="365522"/>
          </a:xfrm>
          <a:prstGeom prst="rect">
            <a:avLst/>
          </a:prstGeom>
        </p:spPr>
      </p:pic>
      <p:pic>
        <p:nvPicPr>
          <p:cNvPr id="39" name="Final Answer">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9144001" y="1109020"/>
            <a:ext cx="365522" cy="365522"/>
          </a:xfrm>
          <a:prstGeom prst="rect">
            <a:avLst/>
          </a:prstGeom>
        </p:spPr>
      </p:pic>
      <p:pic>
        <p:nvPicPr>
          <p:cNvPr id="40" name="Win">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9182101" y="1362841"/>
            <a:ext cx="365522" cy="365522"/>
          </a:xfrm>
          <a:prstGeom prst="rect">
            <a:avLst/>
          </a:prstGeom>
        </p:spPr>
      </p:pic>
      <p:pic>
        <p:nvPicPr>
          <p:cNvPr id="41" name="Lose">
            <a:hlinkClick r:id="" action="ppaction://media"/>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9182101" y="1780032"/>
            <a:ext cx="365522" cy="365522"/>
          </a:xfrm>
          <a:prstGeom prst="rect">
            <a:avLst/>
          </a:prstGeom>
        </p:spPr>
      </p:pic>
      <p:pic>
        <p:nvPicPr>
          <p:cNvPr id="2050" name="Picture 2" descr="Ảnh động Powerpoint CTU">
            <a:hlinkClick r:id="rId12" action="ppaction://hlinksldjump"/>
          </p:cNvPr>
          <p:cNvPicPr>
            <a:picLocks noChangeAspect="1" noChangeArrowheads="1" noCrop="1"/>
          </p:cNvPicPr>
          <p:nvPr/>
        </p:nvPicPr>
        <p:blipFill>
          <a:blip r:embed="rId13"/>
          <a:srcRect/>
          <a:stretch>
            <a:fillRect/>
          </a:stretch>
        </p:blipFill>
        <p:spPr bwMode="auto">
          <a:xfrm>
            <a:off x="126120" y="26387"/>
            <a:ext cx="957263" cy="6215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56207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42"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500"/>
                                        <p:tgtEl>
                                          <p:spTgt spid="3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fade">
                                      <p:cBhvr>
                                        <p:cTn id="17" dur="500"/>
                                        <p:tgtEl>
                                          <p:spTgt spid="2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fade">
                                      <p:cBhvr>
                                        <p:cTn id="2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4" fill="hold" display="0">
                  <p:stCondLst>
                    <p:cond delay="indefinite"/>
                  </p:stCondLst>
                  <p:endCondLst>
                    <p:cond evt="onStopAudio" delay="0">
                      <p:tgtEl>
                        <p:sldTgt/>
                      </p:tgtEl>
                    </p:cond>
                  </p:endCondLst>
                </p:cTn>
                <p:tgtEl>
                  <p:spTgt spid="38"/>
                </p:tgtEl>
              </p:cMediaNode>
            </p:audio>
            <p:seq concurrent="1" nextAc="seek">
              <p:cTn id="25" restart="whenNotActive" fill="hold" evtFilter="cancelBubble" nodeType="interactiveSeq">
                <p:stCondLst>
                  <p:cond evt="onClick" delay="0">
                    <p:tgtEl>
                      <p:spTgt spid="25"/>
                    </p:tgtEl>
                  </p:cond>
                </p:stCondLst>
                <p:endSync evt="end" delay="0">
                  <p:rtn val="all"/>
                </p:endSync>
                <p:childTnLst>
                  <p:par>
                    <p:cTn id="26" fill="hold">
                      <p:stCondLst>
                        <p:cond delay="0"/>
                      </p:stCondLst>
                      <p:childTnLst>
                        <p:par>
                          <p:cTn id="27" fill="hold">
                            <p:stCondLst>
                              <p:cond delay="0"/>
                            </p:stCondLst>
                            <p:childTnLst>
                              <p:par>
                                <p:cTn id="28" presetID="24" presetClass="emph" presetSubtype="0" fill="hold" grpId="1" nodeType="clickEffect">
                                  <p:stCondLst>
                                    <p:cond delay="0"/>
                                  </p:stCondLst>
                                  <p:childTnLst>
                                    <p:animClr clrSpc="hsl" dir="cw">
                                      <p:cBhvr override="childStyle">
                                        <p:cTn id="29" dur="500" fill="hold"/>
                                        <p:tgtEl>
                                          <p:spTgt spid="25"/>
                                        </p:tgtEl>
                                        <p:attrNameLst>
                                          <p:attrName>style.color</p:attrName>
                                        </p:attrNameLst>
                                      </p:cBhvr>
                                      <p:by>
                                        <p:hsl h="0" s="-12549" l="-25098"/>
                                      </p:by>
                                    </p:animClr>
                                    <p:animClr clrSpc="hsl" dir="cw">
                                      <p:cBhvr>
                                        <p:cTn id="30" dur="500" fill="hold"/>
                                        <p:tgtEl>
                                          <p:spTgt spid="25"/>
                                        </p:tgtEl>
                                        <p:attrNameLst>
                                          <p:attrName>fillcolor</p:attrName>
                                        </p:attrNameLst>
                                      </p:cBhvr>
                                      <p:by>
                                        <p:hsl h="0" s="-12549" l="-25098"/>
                                      </p:by>
                                    </p:animClr>
                                    <p:animClr clrSpc="hsl" dir="cw">
                                      <p:cBhvr>
                                        <p:cTn id="31" dur="500" fill="hold"/>
                                        <p:tgtEl>
                                          <p:spTgt spid="25"/>
                                        </p:tgtEl>
                                        <p:attrNameLst>
                                          <p:attrName>stroke.color</p:attrName>
                                        </p:attrNameLst>
                                      </p:cBhvr>
                                      <p:by>
                                        <p:hsl h="0" s="-12549" l="-25098"/>
                                      </p:by>
                                    </p:animClr>
                                    <p:set>
                                      <p:cBhvr>
                                        <p:cTn id="32" dur="500" fill="hold"/>
                                        <p:tgtEl>
                                          <p:spTgt spid="25"/>
                                        </p:tgtEl>
                                        <p:attrNameLst>
                                          <p:attrName>fill.type</p:attrName>
                                        </p:attrNameLst>
                                      </p:cBhvr>
                                      <p:to>
                                        <p:strVal val="solid"/>
                                      </p:to>
                                    </p:set>
                                  </p:childTnLst>
                                </p:cTn>
                              </p:par>
                              <p:par>
                                <p:cTn id="33" presetID="19" presetClass="emph" presetSubtype="0" fill="hold" grpId="0" nodeType="withEffect">
                                  <p:stCondLst>
                                    <p:cond delay="0"/>
                                  </p:stCondLst>
                                  <p:childTnLst>
                                    <p:animClr clrSpc="rgb" dir="cw">
                                      <p:cBhvr override="childStyle">
                                        <p:cTn id="34" dur="500" fill="hold"/>
                                        <p:tgtEl>
                                          <p:spTgt spid="15"/>
                                        </p:tgtEl>
                                        <p:attrNameLst>
                                          <p:attrName>style.color</p:attrName>
                                        </p:attrNameLst>
                                      </p:cBhvr>
                                      <p:to>
                                        <a:srgbClr val="FFC000"/>
                                      </p:to>
                                    </p:animClr>
                                    <p:animClr clrSpc="rgb" dir="cw">
                                      <p:cBhvr>
                                        <p:cTn id="35" dur="500" fill="hold"/>
                                        <p:tgtEl>
                                          <p:spTgt spid="15"/>
                                        </p:tgtEl>
                                        <p:attrNameLst>
                                          <p:attrName>fillcolor</p:attrName>
                                        </p:attrNameLst>
                                      </p:cBhvr>
                                      <p:to>
                                        <a:srgbClr val="FFC000"/>
                                      </p:to>
                                    </p:animClr>
                                    <p:set>
                                      <p:cBhvr>
                                        <p:cTn id="36" dur="500" fill="hold"/>
                                        <p:tgtEl>
                                          <p:spTgt spid="15"/>
                                        </p:tgtEl>
                                        <p:attrNameLst>
                                          <p:attrName>fill.type</p:attrName>
                                        </p:attrNameLst>
                                      </p:cBhvr>
                                      <p:to>
                                        <p:strVal val="solid"/>
                                      </p:to>
                                    </p:set>
                                    <p:set>
                                      <p:cBhvr>
                                        <p:cTn id="37" dur="500" fill="hold"/>
                                        <p:tgtEl>
                                          <p:spTgt spid="15"/>
                                        </p:tgtEl>
                                        <p:attrNameLst>
                                          <p:attrName>fill.on</p:attrName>
                                        </p:attrNameLst>
                                      </p:cBhvr>
                                      <p:to>
                                        <p:strVal val="true"/>
                                      </p:to>
                                    </p:set>
                                  </p:childTnLst>
                                </p:cTn>
                              </p:par>
                              <p:par>
                                <p:cTn id="38" presetID="1" presetClass="mediacall" presetSubtype="0" fill="hold" nodeType="withEffect">
                                  <p:stCondLst>
                                    <p:cond delay="0"/>
                                  </p:stCondLst>
                                  <p:childTnLst>
                                    <p:cmd type="call" cmd="playFrom(0.0)">
                                      <p:cBhvr>
                                        <p:cTn id="39" dur="20221" fill="hold"/>
                                        <p:tgtEl>
                                          <p:spTgt spid="39"/>
                                        </p:tgtEl>
                                      </p:cBhvr>
                                    </p:cmd>
                                  </p:childTnLst>
                                </p:cTn>
                              </p:par>
                              <p:par>
                                <p:cTn id="40" presetID="3" presetClass="mediacall" presetSubtype="0" fill="hold" nodeType="withEffect">
                                  <p:stCondLst>
                                    <p:cond delay="0"/>
                                  </p:stCondLst>
                                  <p:childTnLst>
                                    <p:cmd type="call" cmd="stop">
                                      <p:cBhvr>
                                        <p:cTn id="41" dur="1" fill="hold"/>
                                        <p:tgtEl>
                                          <p:spTgt spid="38"/>
                                        </p:tgtEl>
                                      </p:cBhvr>
                                    </p:cmd>
                                  </p:childTnLst>
                                </p:cTn>
                              </p:par>
                              <p:par>
                                <p:cTn id="42" presetID="19" presetClass="emph" presetSubtype="0" repeatCount="4000" fill="hold" grpId="1" nodeType="withEffect">
                                  <p:stCondLst>
                                    <p:cond delay="3000"/>
                                  </p:stCondLst>
                                  <p:childTnLst>
                                    <p:animClr clrSpc="rgb" dir="cw">
                                      <p:cBhvr override="childStyle">
                                        <p:cTn id="43" dur="500" fill="hold"/>
                                        <p:tgtEl>
                                          <p:spTgt spid="15"/>
                                        </p:tgtEl>
                                        <p:attrNameLst>
                                          <p:attrName>style.color</p:attrName>
                                        </p:attrNameLst>
                                      </p:cBhvr>
                                      <p:to>
                                        <a:srgbClr val="92D050"/>
                                      </p:to>
                                    </p:animClr>
                                    <p:animClr clrSpc="rgb" dir="cw">
                                      <p:cBhvr>
                                        <p:cTn id="44" dur="500" fill="hold"/>
                                        <p:tgtEl>
                                          <p:spTgt spid="15"/>
                                        </p:tgtEl>
                                        <p:attrNameLst>
                                          <p:attrName>fillcolor</p:attrName>
                                        </p:attrNameLst>
                                      </p:cBhvr>
                                      <p:to>
                                        <a:srgbClr val="92D05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3000"/>
                                  </p:stCondLst>
                                  <p:childTnLst>
                                    <p:cmd type="call" cmd="playFrom(0.0)">
                                      <p:cBhvr>
                                        <p:cTn id="48" dur="7734" fill="hold"/>
                                        <p:tgtEl>
                                          <p:spTgt spid="40"/>
                                        </p:tgtEl>
                                      </p:cBhvr>
                                    </p:cmd>
                                  </p:childTnLst>
                                </p:cTn>
                              </p:par>
                              <p:par>
                                <p:cTn id="49" presetID="3" presetClass="mediacall" presetSubtype="0" fill="hold" nodeType="withEffect">
                                  <p:stCondLst>
                                    <p:cond delay="3000"/>
                                  </p:stCondLst>
                                  <p:childTnLst>
                                    <p:cmd type="call" cmd="stop">
                                      <p:cBhvr>
                                        <p:cTn id="50" dur="1" fill="hold"/>
                                        <p:tgtEl>
                                          <p:spTgt spid="39"/>
                                        </p:tgtEl>
                                      </p:cBhvr>
                                    </p:cmd>
                                  </p:childTnLst>
                                </p:cTn>
                              </p:par>
                              <p:par>
                                <p:cTn id="51" presetID="24" presetClass="emph" presetSubtype="0" fill="hold" grpId="2" nodeType="withEffect">
                                  <p:stCondLst>
                                    <p:cond delay="3000"/>
                                  </p:stCondLst>
                                  <p:childTnLst>
                                    <p:animClr clrSpc="hsl" dir="cw">
                                      <p:cBhvr override="childStyle">
                                        <p:cTn id="52" dur="500" fill="hold"/>
                                        <p:tgtEl>
                                          <p:spTgt spid="25"/>
                                        </p:tgtEl>
                                        <p:attrNameLst>
                                          <p:attrName>style.color</p:attrName>
                                        </p:attrNameLst>
                                      </p:cBhvr>
                                      <p:by>
                                        <p:hsl h="0" s="-12549" l="-25098"/>
                                      </p:by>
                                    </p:animClr>
                                    <p:animClr clrSpc="hsl" dir="cw">
                                      <p:cBhvr>
                                        <p:cTn id="53" dur="500" fill="hold"/>
                                        <p:tgtEl>
                                          <p:spTgt spid="25"/>
                                        </p:tgtEl>
                                        <p:attrNameLst>
                                          <p:attrName>fillcolor</p:attrName>
                                        </p:attrNameLst>
                                      </p:cBhvr>
                                      <p:by>
                                        <p:hsl h="0" s="-12549" l="-25098"/>
                                      </p:by>
                                    </p:animClr>
                                    <p:animClr clrSpc="hsl" dir="cw">
                                      <p:cBhvr>
                                        <p:cTn id="54" dur="500" fill="hold"/>
                                        <p:tgtEl>
                                          <p:spTgt spid="25"/>
                                        </p:tgtEl>
                                        <p:attrNameLst>
                                          <p:attrName>stroke.color</p:attrName>
                                        </p:attrNameLst>
                                      </p:cBhvr>
                                      <p:by>
                                        <p:hsl h="0" s="-12549" l="-25098"/>
                                      </p:by>
                                    </p:animClr>
                                    <p:set>
                                      <p:cBhvr>
                                        <p:cTn id="55"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56" restart="whenNotActive" fill="hold" evtFilter="cancelBubble" nodeType="interactiveSeq">
                <p:stCondLst>
                  <p:cond evt="onClick" delay="0">
                    <p:tgtEl>
                      <p:spTgt spid="33"/>
                    </p:tgtEl>
                  </p:cond>
                </p:stCondLst>
                <p:endSync evt="end" delay="0">
                  <p:rtn val="all"/>
                </p:endSync>
                <p:childTnLst>
                  <p:par>
                    <p:cTn id="57" fill="hold">
                      <p:stCondLst>
                        <p:cond delay="0"/>
                      </p:stCondLst>
                      <p:childTnLst>
                        <p:par>
                          <p:cTn id="58" fill="hold">
                            <p:stCondLst>
                              <p:cond delay="0"/>
                            </p:stCondLst>
                            <p:childTnLst>
                              <p:par>
                                <p:cTn id="59" presetID="24" presetClass="emph" presetSubtype="0" fill="hold" grpId="1" nodeType="clickEffect">
                                  <p:stCondLst>
                                    <p:cond delay="0"/>
                                  </p:stCondLst>
                                  <p:childTnLst>
                                    <p:animClr clrSpc="hsl" dir="cw">
                                      <p:cBhvr override="childStyle">
                                        <p:cTn id="60" dur="500" fill="hold"/>
                                        <p:tgtEl>
                                          <p:spTgt spid="33"/>
                                        </p:tgtEl>
                                        <p:attrNameLst>
                                          <p:attrName>style.color</p:attrName>
                                        </p:attrNameLst>
                                      </p:cBhvr>
                                      <p:by>
                                        <p:hsl h="0" s="-12549" l="-25098"/>
                                      </p:by>
                                    </p:animClr>
                                    <p:animClr clrSpc="hsl" dir="cw">
                                      <p:cBhvr>
                                        <p:cTn id="61" dur="500" fill="hold"/>
                                        <p:tgtEl>
                                          <p:spTgt spid="33"/>
                                        </p:tgtEl>
                                        <p:attrNameLst>
                                          <p:attrName>fillcolor</p:attrName>
                                        </p:attrNameLst>
                                      </p:cBhvr>
                                      <p:by>
                                        <p:hsl h="0" s="-12549" l="-25098"/>
                                      </p:by>
                                    </p:animClr>
                                    <p:animClr clrSpc="hsl" dir="cw">
                                      <p:cBhvr>
                                        <p:cTn id="62" dur="500" fill="hold"/>
                                        <p:tgtEl>
                                          <p:spTgt spid="33"/>
                                        </p:tgtEl>
                                        <p:attrNameLst>
                                          <p:attrName>stroke.color</p:attrName>
                                        </p:attrNameLst>
                                      </p:cBhvr>
                                      <p:by>
                                        <p:hsl h="0" s="-12549" l="-25098"/>
                                      </p:by>
                                    </p:animClr>
                                    <p:set>
                                      <p:cBhvr>
                                        <p:cTn id="63" dur="500" fill="hold"/>
                                        <p:tgtEl>
                                          <p:spTgt spid="33"/>
                                        </p:tgtEl>
                                        <p:attrNameLst>
                                          <p:attrName>fill.type</p:attrName>
                                        </p:attrNameLst>
                                      </p:cBhvr>
                                      <p:to>
                                        <p:strVal val="solid"/>
                                      </p:to>
                                    </p:set>
                                  </p:childTnLst>
                                </p:cTn>
                              </p:par>
                              <p:par>
                                <p:cTn id="64" presetID="19" presetClass="emph" presetSubtype="0" fill="hold" grpId="0" nodeType="withEffect">
                                  <p:stCondLst>
                                    <p:cond delay="0"/>
                                  </p:stCondLst>
                                  <p:childTnLst>
                                    <p:animClr clrSpc="rgb" dir="cw">
                                      <p:cBhvr override="childStyle">
                                        <p:cTn id="65" dur="500" fill="hold"/>
                                        <p:tgtEl>
                                          <p:spTgt spid="31"/>
                                        </p:tgtEl>
                                        <p:attrNameLst>
                                          <p:attrName>style.color</p:attrName>
                                        </p:attrNameLst>
                                      </p:cBhvr>
                                      <p:to>
                                        <a:srgbClr val="FFC000"/>
                                      </p:to>
                                    </p:animClr>
                                    <p:animClr clrSpc="rgb" dir="cw">
                                      <p:cBhvr>
                                        <p:cTn id="66" dur="500" fill="hold"/>
                                        <p:tgtEl>
                                          <p:spTgt spid="31"/>
                                        </p:tgtEl>
                                        <p:attrNameLst>
                                          <p:attrName>fillcolor</p:attrName>
                                        </p:attrNameLst>
                                      </p:cBhvr>
                                      <p:to>
                                        <a:srgbClr val="FFC000"/>
                                      </p:to>
                                    </p:animClr>
                                    <p:set>
                                      <p:cBhvr>
                                        <p:cTn id="67" dur="500" fill="hold"/>
                                        <p:tgtEl>
                                          <p:spTgt spid="31"/>
                                        </p:tgtEl>
                                        <p:attrNameLst>
                                          <p:attrName>fill.type</p:attrName>
                                        </p:attrNameLst>
                                      </p:cBhvr>
                                      <p:to>
                                        <p:strVal val="solid"/>
                                      </p:to>
                                    </p:set>
                                    <p:set>
                                      <p:cBhvr>
                                        <p:cTn id="68" dur="500" fill="hold"/>
                                        <p:tgtEl>
                                          <p:spTgt spid="31"/>
                                        </p:tgtEl>
                                        <p:attrNameLst>
                                          <p:attrName>fill.on</p:attrName>
                                        </p:attrNameLst>
                                      </p:cBhvr>
                                      <p:to>
                                        <p:strVal val="true"/>
                                      </p:to>
                                    </p:set>
                                  </p:childTnLst>
                                </p:cTn>
                              </p:par>
                              <p:par>
                                <p:cTn id="69" presetID="1" presetClass="mediacall" presetSubtype="0" fill="hold" nodeType="withEffect">
                                  <p:stCondLst>
                                    <p:cond delay="0"/>
                                  </p:stCondLst>
                                  <p:childTnLst>
                                    <p:cmd type="call" cmd="playFrom(0.0)">
                                      <p:cBhvr>
                                        <p:cTn id="70" dur="20221" fill="hold"/>
                                        <p:tgtEl>
                                          <p:spTgt spid="39"/>
                                        </p:tgtEl>
                                      </p:cBhvr>
                                    </p:cmd>
                                  </p:childTnLst>
                                </p:cTn>
                              </p:par>
                              <p:par>
                                <p:cTn id="71" presetID="3" presetClass="mediacall" presetSubtype="0" fill="hold" nodeType="withEffect">
                                  <p:stCondLst>
                                    <p:cond delay="0"/>
                                  </p:stCondLst>
                                  <p:childTnLst>
                                    <p:cmd type="call" cmd="stop">
                                      <p:cBhvr>
                                        <p:cTn id="72" dur="1" fill="hold"/>
                                        <p:tgtEl>
                                          <p:spTgt spid="38"/>
                                        </p:tgtEl>
                                      </p:cBhvr>
                                    </p:cmd>
                                  </p:childTnLst>
                                </p:cTn>
                              </p:par>
                              <p:par>
                                <p:cTn id="73" presetID="19" presetClass="emph" presetSubtype="0" fill="hold" grpId="1" nodeType="withEffect">
                                  <p:stCondLst>
                                    <p:cond delay="3000"/>
                                  </p:stCondLst>
                                  <p:childTnLst>
                                    <p:animClr clrSpc="rgb" dir="cw">
                                      <p:cBhvr override="childStyle">
                                        <p:cTn id="74" dur="500" fill="hold"/>
                                        <p:tgtEl>
                                          <p:spTgt spid="31"/>
                                        </p:tgtEl>
                                        <p:attrNameLst>
                                          <p:attrName>style.color</p:attrName>
                                        </p:attrNameLst>
                                      </p:cBhvr>
                                      <p:to>
                                        <a:srgbClr val="FF0000"/>
                                      </p:to>
                                    </p:animClr>
                                    <p:animClr clrSpc="rgb" dir="cw">
                                      <p:cBhvr>
                                        <p:cTn id="75" dur="500" fill="hold"/>
                                        <p:tgtEl>
                                          <p:spTgt spid="31"/>
                                        </p:tgtEl>
                                        <p:attrNameLst>
                                          <p:attrName>fillcolor</p:attrName>
                                        </p:attrNameLst>
                                      </p:cBhvr>
                                      <p:to>
                                        <a:srgbClr val="FF0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3000"/>
                                  </p:stCondLst>
                                  <p:childTnLst>
                                    <p:cmd type="call" cmd="playFrom(0.0)">
                                      <p:cBhvr>
                                        <p:cTn id="79" dur="5906" fill="hold"/>
                                        <p:tgtEl>
                                          <p:spTgt spid="41"/>
                                        </p:tgtEl>
                                      </p:cBhvr>
                                    </p:cmd>
                                  </p:childTnLst>
                                </p:cTn>
                              </p:par>
                              <p:par>
                                <p:cTn id="80" presetID="3" presetClass="mediacall" presetSubtype="0" fill="hold" nodeType="withEffect">
                                  <p:stCondLst>
                                    <p:cond delay="3000"/>
                                  </p:stCondLst>
                                  <p:childTnLst>
                                    <p:cmd type="call" cmd="stop">
                                      <p:cBhvr>
                                        <p:cTn id="81" dur="1" fill="hold"/>
                                        <p:tgtEl>
                                          <p:spTgt spid="39"/>
                                        </p:tgtEl>
                                      </p:cBhvr>
                                    </p:cmd>
                                  </p:childTnLst>
                                </p:cTn>
                              </p:par>
                            </p:childTnLst>
                          </p:cTn>
                        </p:par>
                      </p:childTnLst>
                    </p:cTn>
                  </p:par>
                </p:childTnLst>
              </p:cTn>
              <p:nextCondLst>
                <p:cond evt="onClick" delay="0">
                  <p:tgtEl>
                    <p:spTgt spid="33"/>
                  </p:tgtEl>
                </p:cond>
              </p:nextCondLst>
            </p:seq>
            <p:seq concurrent="1" nextAc="seek">
              <p:cTn id="82" restart="whenNotActive" fill="hold" evtFilter="cancelBubble" nodeType="interactiveSeq">
                <p:stCondLst>
                  <p:cond evt="onClick" delay="0">
                    <p:tgtEl>
                      <p:spTgt spid="27"/>
                    </p:tgtEl>
                  </p:cond>
                </p:stCondLst>
                <p:endSync evt="end" delay="0">
                  <p:rtn val="all"/>
                </p:endSync>
                <p:childTnLst>
                  <p:par>
                    <p:cTn id="83" fill="hold">
                      <p:stCondLst>
                        <p:cond delay="0"/>
                      </p:stCondLst>
                      <p:childTnLst>
                        <p:par>
                          <p:cTn id="84" fill="hold">
                            <p:stCondLst>
                              <p:cond delay="0"/>
                            </p:stCondLst>
                            <p:childTnLst>
                              <p:par>
                                <p:cTn id="85" presetID="24" presetClass="emph" presetSubtype="0" fill="hold" grpId="1" nodeType="clickEffect">
                                  <p:stCondLst>
                                    <p:cond delay="0"/>
                                  </p:stCondLst>
                                  <p:childTnLst>
                                    <p:animClr clrSpc="hsl" dir="cw">
                                      <p:cBhvr override="childStyle">
                                        <p:cTn id="86" dur="500" fill="hold"/>
                                        <p:tgtEl>
                                          <p:spTgt spid="27"/>
                                        </p:tgtEl>
                                        <p:attrNameLst>
                                          <p:attrName>style.color</p:attrName>
                                        </p:attrNameLst>
                                      </p:cBhvr>
                                      <p:by>
                                        <p:hsl h="0" s="-12549" l="-25098"/>
                                      </p:by>
                                    </p:animClr>
                                    <p:animClr clrSpc="hsl" dir="cw">
                                      <p:cBhvr>
                                        <p:cTn id="87" dur="500" fill="hold"/>
                                        <p:tgtEl>
                                          <p:spTgt spid="27"/>
                                        </p:tgtEl>
                                        <p:attrNameLst>
                                          <p:attrName>fillcolor</p:attrName>
                                        </p:attrNameLst>
                                      </p:cBhvr>
                                      <p:by>
                                        <p:hsl h="0" s="-12549" l="-25098"/>
                                      </p:by>
                                    </p:animClr>
                                    <p:animClr clrSpc="hsl" dir="cw">
                                      <p:cBhvr>
                                        <p:cTn id="88" dur="500" fill="hold"/>
                                        <p:tgtEl>
                                          <p:spTgt spid="27"/>
                                        </p:tgtEl>
                                        <p:attrNameLst>
                                          <p:attrName>stroke.color</p:attrName>
                                        </p:attrNameLst>
                                      </p:cBhvr>
                                      <p:by>
                                        <p:hsl h="0" s="-12549" l="-25098"/>
                                      </p:by>
                                    </p:animClr>
                                    <p:set>
                                      <p:cBhvr>
                                        <p:cTn id="89" dur="500" fill="hold"/>
                                        <p:tgtEl>
                                          <p:spTgt spid="27"/>
                                        </p:tgtEl>
                                        <p:attrNameLst>
                                          <p:attrName>fill.type</p:attrName>
                                        </p:attrNameLst>
                                      </p:cBhvr>
                                      <p:to>
                                        <p:strVal val="solid"/>
                                      </p:to>
                                    </p:set>
                                  </p:childTnLst>
                                </p:cTn>
                              </p:par>
                              <p:par>
                                <p:cTn id="90" presetID="19" presetClass="emph" presetSubtype="0" fill="hold" grpId="0" nodeType="withEffect">
                                  <p:stCondLst>
                                    <p:cond delay="0"/>
                                  </p:stCondLst>
                                  <p:childTnLst>
                                    <p:animClr clrSpc="rgb" dir="cw">
                                      <p:cBhvr override="childStyle">
                                        <p:cTn id="91" dur="500" fill="hold"/>
                                        <p:tgtEl>
                                          <p:spTgt spid="16"/>
                                        </p:tgtEl>
                                        <p:attrNameLst>
                                          <p:attrName>style.color</p:attrName>
                                        </p:attrNameLst>
                                      </p:cBhvr>
                                      <p:to>
                                        <a:srgbClr val="FFC000"/>
                                      </p:to>
                                    </p:animClr>
                                    <p:animClr clrSpc="rgb" dir="cw">
                                      <p:cBhvr>
                                        <p:cTn id="92" dur="500" fill="hold"/>
                                        <p:tgtEl>
                                          <p:spTgt spid="16"/>
                                        </p:tgtEl>
                                        <p:attrNameLst>
                                          <p:attrName>fillcolor</p:attrName>
                                        </p:attrNameLst>
                                      </p:cBhvr>
                                      <p:to>
                                        <a:srgbClr val="FFC000"/>
                                      </p:to>
                                    </p:animClr>
                                    <p:set>
                                      <p:cBhvr>
                                        <p:cTn id="93" dur="500" fill="hold"/>
                                        <p:tgtEl>
                                          <p:spTgt spid="16"/>
                                        </p:tgtEl>
                                        <p:attrNameLst>
                                          <p:attrName>fill.type</p:attrName>
                                        </p:attrNameLst>
                                      </p:cBhvr>
                                      <p:to>
                                        <p:strVal val="solid"/>
                                      </p:to>
                                    </p:set>
                                    <p:set>
                                      <p:cBhvr>
                                        <p:cTn id="94" dur="500" fill="hold"/>
                                        <p:tgtEl>
                                          <p:spTgt spid="16"/>
                                        </p:tgtEl>
                                        <p:attrNameLst>
                                          <p:attrName>fill.on</p:attrName>
                                        </p:attrNameLst>
                                      </p:cBhvr>
                                      <p:to>
                                        <p:strVal val="true"/>
                                      </p:to>
                                    </p:set>
                                  </p:childTnLst>
                                </p:cTn>
                              </p:par>
                              <p:par>
                                <p:cTn id="95" presetID="1" presetClass="mediacall" presetSubtype="0" fill="hold" nodeType="withEffect">
                                  <p:stCondLst>
                                    <p:cond delay="0"/>
                                  </p:stCondLst>
                                  <p:childTnLst>
                                    <p:cmd type="call" cmd="playFrom(0.0)">
                                      <p:cBhvr>
                                        <p:cTn id="96" dur="20221" fill="hold"/>
                                        <p:tgtEl>
                                          <p:spTgt spid="39"/>
                                        </p:tgtEl>
                                      </p:cBhvr>
                                    </p:cmd>
                                  </p:childTnLst>
                                </p:cTn>
                              </p:par>
                              <p:par>
                                <p:cTn id="97" presetID="3" presetClass="mediacall" presetSubtype="0" fill="hold" nodeType="withEffect">
                                  <p:stCondLst>
                                    <p:cond delay="0"/>
                                  </p:stCondLst>
                                  <p:childTnLst>
                                    <p:cmd type="call" cmd="stop">
                                      <p:cBhvr>
                                        <p:cTn id="98" dur="1" fill="hold"/>
                                        <p:tgtEl>
                                          <p:spTgt spid="38"/>
                                        </p:tgtEl>
                                      </p:cBhvr>
                                    </p:cmd>
                                  </p:childTnLst>
                                </p:cTn>
                              </p:par>
                              <p:par>
                                <p:cTn id="99" presetID="19" presetClass="emph" presetSubtype="0" fill="hold" grpId="1" nodeType="withEffect">
                                  <p:stCondLst>
                                    <p:cond delay="3500"/>
                                  </p:stCondLst>
                                  <p:childTnLst>
                                    <p:animClr clrSpc="rgb" dir="cw">
                                      <p:cBhvr override="childStyle">
                                        <p:cTn id="100" dur="500" fill="hold"/>
                                        <p:tgtEl>
                                          <p:spTgt spid="16"/>
                                        </p:tgtEl>
                                        <p:attrNameLst>
                                          <p:attrName>style.color</p:attrName>
                                        </p:attrNameLst>
                                      </p:cBhvr>
                                      <p:to>
                                        <a:srgbClr val="FF0000"/>
                                      </p:to>
                                    </p:animClr>
                                    <p:animClr clrSpc="rgb" dir="cw">
                                      <p:cBhvr>
                                        <p:cTn id="101" dur="500" fill="hold"/>
                                        <p:tgtEl>
                                          <p:spTgt spid="16"/>
                                        </p:tgtEl>
                                        <p:attrNameLst>
                                          <p:attrName>fillcolor</p:attrName>
                                        </p:attrNameLst>
                                      </p:cBhvr>
                                      <p:to>
                                        <a:srgbClr val="FF0000"/>
                                      </p:to>
                                    </p:animClr>
                                    <p:set>
                                      <p:cBhvr>
                                        <p:cTn id="102" dur="500" fill="hold"/>
                                        <p:tgtEl>
                                          <p:spTgt spid="16"/>
                                        </p:tgtEl>
                                        <p:attrNameLst>
                                          <p:attrName>fill.type</p:attrName>
                                        </p:attrNameLst>
                                      </p:cBhvr>
                                      <p:to>
                                        <p:strVal val="solid"/>
                                      </p:to>
                                    </p:set>
                                    <p:set>
                                      <p:cBhvr>
                                        <p:cTn id="103" dur="500" fill="hold"/>
                                        <p:tgtEl>
                                          <p:spTgt spid="16"/>
                                        </p:tgtEl>
                                        <p:attrNameLst>
                                          <p:attrName>fill.on</p:attrName>
                                        </p:attrNameLst>
                                      </p:cBhvr>
                                      <p:to>
                                        <p:strVal val="true"/>
                                      </p:to>
                                    </p:set>
                                  </p:childTnLst>
                                </p:cTn>
                              </p:par>
                              <p:par>
                                <p:cTn id="104" presetID="1" presetClass="mediacall" presetSubtype="0" fill="hold" nodeType="withEffect">
                                  <p:stCondLst>
                                    <p:cond delay="3500"/>
                                  </p:stCondLst>
                                  <p:childTnLst>
                                    <p:cmd type="call" cmd="playFrom(0.0)">
                                      <p:cBhvr>
                                        <p:cTn id="105" dur="5906" fill="hold"/>
                                        <p:tgtEl>
                                          <p:spTgt spid="41"/>
                                        </p:tgtEl>
                                      </p:cBhvr>
                                    </p:cmd>
                                  </p:childTnLst>
                                </p:cTn>
                              </p:par>
                              <p:par>
                                <p:cTn id="106" presetID="3" presetClass="mediacall" presetSubtype="0" fill="hold" nodeType="withEffect">
                                  <p:stCondLst>
                                    <p:cond delay="3500"/>
                                  </p:stCondLst>
                                  <p:childTnLst>
                                    <p:cmd type="call" cmd="stop">
                                      <p:cBhvr>
                                        <p:cTn id="107" dur="1" fill="hold"/>
                                        <p:tgtEl>
                                          <p:spTgt spid="39"/>
                                        </p:tgtEl>
                                      </p:cBhvr>
                                    </p:cmd>
                                  </p:childTnLst>
                                </p:cTn>
                              </p:par>
                            </p:childTnLst>
                          </p:cTn>
                        </p:par>
                      </p:childTnLst>
                    </p:cTn>
                  </p:par>
                </p:childTnLst>
              </p:cTn>
              <p:nextCondLst>
                <p:cond evt="onClick" delay="0">
                  <p:tgtEl>
                    <p:spTgt spid="27"/>
                  </p:tgtEl>
                </p:cond>
              </p:nextCondLst>
            </p:seq>
            <p:seq concurrent="1" nextAc="seek">
              <p:cTn id="108" restart="whenNotActive" fill="hold" evtFilter="cancelBubble" nodeType="interactiveSeq">
                <p:stCondLst>
                  <p:cond evt="onClick" delay="0">
                    <p:tgtEl>
                      <p:spTgt spid="34"/>
                    </p:tgtEl>
                  </p:cond>
                </p:stCondLst>
                <p:endSync evt="end" delay="0">
                  <p:rtn val="all"/>
                </p:endSync>
                <p:childTnLst>
                  <p:par>
                    <p:cTn id="109" fill="hold">
                      <p:stCondLst>
                        <p:cond delay="0"/>
                      </p:stCondLst>
                      <p:childTnLst>
                        <p:par>
                          <p:cTn id="110" fill="hold">
                            <p:stCondLst>
                              <p:cond delay="0"/>
                            </p:stCondLst>
                            <p:childTnLst>
                              <p:par>
                                <p:cTn id="111" presetID="24" presetClass="emph" presetSubtype="0" fill="hold" grpId="1" nodeType="clickEffect">
                                  <p:stCondLst>
                                    <p:cond delay="0"/>
                                  </p:stCondLst>
                                  <p:childTnLst>
                                    <p:animClr clrSpc="hsl" dir="cw">
                                      <p:cBhvr override="childStyle">
                                        <p:cTn id="112" dur="500" fill="hold"/>
                                        <p:tgtEl>
                                          <p:spTgt spid="34"/>
                                        </p:tgtEl>
                                        <p:attrNameLst>
                                          <p:attrName>style.color</p:attrName>
                                        </p:attrNameLst>
                                      </p:cBhvr>
                                      <p:by>
                                        <p:hsl h="0" s="-12549" l="-25098"/>
                                      </p:by>
                                    </p:animClr>
                                    <p:animClr clrSpc="hsl" dir="cw">
                                      <p:cBhvr>
                                        <p:cTn id="113" dur="500" fill="hold"/>
                                        <p:tgtEl>
                                          <p:spTgt spid="34"/>
                                        </p:tgtEl>
                                        <p:attrNameLst>
                                          <p:attrName>fillcolor</p:attrName>
                                        </p:attrNameLst>
                                      </p:cBhvr>
                                      <p:by>
                                        <p:hsl h="0" s="-12549" l="-25098"/>
                                      </p:by>
                                    </p:animClr>
                                    <p:animClr clrSpc="hsl" dir="cw">
                                      <p:cBhvr>
                                        <p:cTn id="114" dur="500" fill="hold"/>
                                        <p:tgtEl>
                                          <p:spTgt spid="34"/>
                                        </p:tgtEl>
                                        <p:attrNameLst>
                                          <p:attrName>stroke.color</p:attrName>
                                        </p:attrNameLst>
                                      </p:cBhvr>
                                      <p:by>
                                        <p:hsl h="0" s="-12549" l="-25098"/>
                                      </p:by>
                                    </p:animClr>
                                    <p:set>
                                      <p:cBhvr>
                                        <p:cTn id="115" dur="500" fill="hold"/>
                                        <p:tgtEl>
                                          <p:spTgt spid="34"/>
                                        </p:tgtEl>
                                        <p:attrNameLst>
                                          <p:attrName>fill.type</p:attrName>
                                        </p:attrNameLst>
                                      </p:cBhvr>
                                      <p:to>
                                        <p:strVal val="solid"/>
                                      </p:to>
                                    </p:set>
                                  </p:childTnLst>
                                </p:cTn>
                              </p:par>
                              <p:par>
                                <p:cTn id="116" presetID="19" presetClass="emph" presetSubtype="0" fill="hold" grpId="0" nodeType="withEffect">
                                  <p:stCondLst>
                                    <p:cond delay="0"/>
                                  </p:stCondLst>
                                  <p:childTnLst>
                                    <p:animClr clrSpc="rgb" dir="cw">
                                      <p:cBhvr override="childStyle">
                                        <p:cTn id="117" dur="500" fill="hold"/>
                                        <p:tgtEl>
                                          <p:spTgt spid="32"/>
                                        </p:tgtEl>
                                        <p:attrNameLst>
                                          <p:attrName>style.color</p:attrName>
                                        </p:attrNameLst>
                                      </p:cBhvr>
                                      <p:to>
                                        <a:srgbClr val="EE9F22"/>
                                      </p:to>
                                    </p:animClr>
                                    <p:animClr clrSpc="rgb" dir="cw">
                                      <p:cBhvr>
                                        <p:cTn id="118" dur="500" fill="hold"/>
                                        <p:tgtEl>
                                          <p:spTgt spid="32"/>
                                        </p:tgtEl>
                                        <p:attrNameLst>
                                          <p:attrName>fillcolor</p:attrName>
                                        </p:attrNameLst>
                                      </p:cBhvr>
                                      <p:to>
                                        <a:srgbClr val="EE9F22"/>
                                      </p:to>
                                    </p:animClr>
                                    <p:set>
                                      <p:cBhvr>
                                        <p:cTn id="119" dur="500" fill="hold"/>
                                        <p:tgtEl>
                                          <p:spTgt spid="32"/>
                                        </p:tgtEl>
                                        <p:attrNameLst>
                                          <p:attrName>fill.type</p:attrName>
                                        </p:attrNameLst>
                                      </p:cBhvr>
                                      <p:to>
                                        <p:strVal val="solid"/>
                                      </p:to>
                                    </p:set>
                                    <p:set>
                                      <p:cBhvr>
                                        <p:cTn id="120" dur="500" fill="hold"/>
                                        <p:tgtEl>
                                          <p:spTgt spid="32"/>
                                        </p:tgtEl>
                                        <p:attrNameLst>
                                          <p:attrName>fill.on</p:attrName>
                                        </p:attrNameLst>
                                      </p:cBhvr>
                                      <p:to>
                                        <p:strVal val="true"/>
                                      </p:to>
                                    </p:set>
                                  </p:childTnLst>
                                </p:cTn>
                              </p:par>
                              <p:par>
                                <p:cTn id="121" presetID="1" presetClass="mediacall" presetSubtype="0" fill="hold" nodeType="withEffect">
                                  <p:stCondLst>
                                    <p:cond delay="0"/>
                                  </p:stCondLst>
                                  <p:childTnLst>
                                    <p:cmd type="call" cmd="playFrom(0.0)">
                                      <p:cBhvr>
                                        <p:cTn id="122" dur="20221" fill="hold"/>
                                        <p:tgtEl>
                                          <p:spTgt spid="39"/>
                                        </p:tgtEl>
                                      </p:cBhvr>
                                    </p:cmd>
                                  </p:childTnLst>
                                </p:cTn>
                              </p:par>
                              <p:par>
                                <p:cTn id="123" presetID="3" presetClass="mediacall" presetSubtype="0" fill="hold" nodeType="withEffect">
                                  <p:stCondLst>
                                    <p:cond delay="0"/>
                                  </p:stCondLst>
                                  <p:childTnLst>
                                    <p:cmd type="call" cmd="stop">
                                      <p:cBhvr>
                                        <p:cTn id="124" dur="1" fill="hold"/>
                                        <p:tgtEl>
                                          <p:spTgt spid="38"/>
                                        </p:tgtEl>
                                      </p:cBhvr>
                                    </p:cmd>
                                  </p:childTnLst>
                                </p:cTn>
                              </p:par>
                              <p:par>
                                <p:cTn id="125" presetID="19" presetClass="emph" presetSubtype="0" fill="hold" grpId="1" nodeType="withEffect">
                                  <p:stCondLst>
                                    <p:cond delay="3000"/>
                                  </p:stCondLst>
                                  <p:childTnLst>
                                    <p:animClr clrSpc="rgb" dir="cw">
                                      <p:cBhvr override="childStyle">
                                        <p:cTn id="126" dur="500" fill="hold"/>
                                        <p:tgtEl>
                                          <p:spTgt spid="32"/>
                                        </p:tgtEl>
                                        <p:attrNameLst>
                                          <p:attrName>style.color</p:attrName>
                                        </p:attrNameLst>
                                      </p:cBhvr>
                                      <p:to>
                                        <a:srgbClr val="FF0000"/>
                                      </p:to>
                                    </p:animClr>
                                    <p:animClr clrSpc="rgb" dir="cw">
                                      <p:cBhvr>
                                        <p:cTn id="127" dur="500" fill="hold"/>
                                        <p:tgtEl>
                                          <p:spTgt spid="32"/>
                                        </p:tgtEl>
                                        <p:attrNameLst>
                                          <p:attrName>fillcolor</p:attrName>
                                        </p:attrNameLst>
                                      </p:cBhvr>
                                      <p:to>
                                        <a:srgbClr val="FF0000"/>
                                      </p:to>
                                    </p:animClr>
                                    <p:set>
                                      <p:cBhvr>
                                        <p:cTn id="128" dur="500" fill="hold"/>
                                        <p:tgtEl>
                                          <p:spTgt spid="32"/>
                                        </p:tgtEl>
                                        <p:attrNameLst>
                                          <p:attrName>fill.type</p:attrName>
                                        </p:attrNameLst>
                                      </p:cBhvr>
                                      <p:to>
                                        <p:strVal val="solid"/>
                                      </p:to>
                                    </p:set>
                                    <p:set>
                                      <p:cBhvr>
                                        <p:cTn id="129" dur="500" fill="hold"/>
                                        <p:tgtEl>
                                          <p:spTgt spid="32"/>
                                        </p:tgtEl>
                                        <p:attrNameLst>
                                          <p:attrName>fill.on</p:attrName>
                                        </p:attrNameLst>
                                      </p:cBhvr>
                                      <p:to>
                                        <p:strVal val="true"/>
                                      </p:to>
                                    </p:set>
                                  </p:childTnLst>
                                </p:cTn>
                              </p:par>
                              <p:par>
                                <p:cTn id="130" presetID="1" presetClass="mediacall" presetSubtype="0" fill="hold" nodeType="withEffect">
                                  <p:stCondLst>
                                    <p:cond delay="3000"/>
                                  </p:stCondLst>
                                  <p:childTnLst>
                                    <p:cmd type="call" cmd="playFrom(0.0)">
                                      <p:cBhvr>
                                        <p:cTn id="131" dur="5906" fill="hold"/>
                                        <p:tgtEl>
                                          <p:spTgt spid="41"/>
                                        </p:tgtEl>
                                      </p:cBhvr>
                                    </p:cmd>
                                  </p:childTnLst>
                                </p:cTn>
                              </p:par>
                              <p:par>
                                <p:cTn id="132" presetID="3" presetClass="mediacall" presetSubtype="0" fill="hold" nodeType="withEffect">
                                  <p:stCondLst>
                                    <p:cond delay="3000"/>
                                  </p:stCondLst>
                                  <p:childTnLst>
                                    <p:cmd type="call" cmd="stop">
                                      <p:cBhvr>
                                        <p:cTn id="133" dur="1" fill="hold"/>
                                        <p:tgtEl>
                                          <p:spTgt spid="39"/>
                                        </p:tgtEl>
                                      </p:cBhvr>
                                    </p:cmd>
                                  </p:childTnLst>
                                </p:cTn>
                              </p:par>
                            </p:childTnLst>
                          </p:cTn>
                        </p:par>
                      </p:childTnLst>
                    </p:cTn>
                  </p:par>
                </p:childTnLst>
              </p:cTn>
              <p:nextCondLst>
                <p:cond evt="onClick" delay="0">
                  <p:tgtEl>
                    <p:spTgt spid="34"/>
                  </p:tgtEl>
                </p:cond>
              </p:nextCondLst>
            </p:seq>
            <p:audio>
              <p:cMediaNode vol="80000">
                <p:cTn id="134" fill="hold" display="0">
                  <p:stCondLst>
                    <p:cond delay="indefinite"/>
                  </p:stCondLst>
                  <p:endCondLst>
                    <p:cond evt="onStopAudio" delay="0">
                      <p:tgtEl>
                        <p:sldTgt/>
                      </p:tgtEl>
                    </p:cond>
                  </p:endCondLst>
                </p:cTn>
                <p:tgtEl>
                  <p:spTgt spid="39"/>
                </p:tgtEl>
              </p:cMediaNode>
            </p:audio>
            <p:audio>
              <p:cMediaNode vol="80000">
                <p:cTn id="135" fill="hold" display="0">
                  <p:stCondLst>
                    <p:cond delay="indefinite"/>
                  </p:stCondLst>
                  <p:endCondLst>
                    <p:cond evt="onStopAudio" delay="0">
                      <p:tgtEl>
                        <p:sldTgt/>
                      </p:tgtEl>
                    </p:cond>
                  </p:endCondLst>
                </p:cTn>
                <p:tgtEl>
                  <p:spTgt spid="40"/>
                </p:tgtEl>
              </p:cMediaNode>
            </p:audio>
            <p:audio>
              <p:cMediaNode vol="80000">
                <p:cTn id="136"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31" grpId="0" animBg="1"/>
      <p:bldP spid="31" grpId="1" animBg="1"/>
      <p:bldP spid="32" grpId="0" animBg="1"/>
      <p:bldP spid="32" grpId="1" animBg="1"/>
      <p:bldP spid="33" grpId="0"/>
      <p:bldP spid="33" grpId="1"/>
      <p:bldP spid="34" grpId="0"/>
      <p:bldP spid="34" grpId="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a:xfrm>
          <a:off x="0" y="0"/>
          <a:ext cx="0" cy="0"/>
          <a:chOff x="0" y="0"/>
          <a:chExt cx="0" cy="0"/>
        </a:xfrm>
      </p:grpSpPr>
      <p:pic>
        <p:nvPicPr>
          <p:cNvPr id="45" name="Picture 4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441973" y="-37420"/>
            <a:ext cx="1400623" cy="1400623"/>
          </a:xfrm>
          <a:prstGeom prst="rect">
            <a:avLst/>
          </a:prstGeom>
        </p:spPr>
      </p:pic>
      <p:cxnSp>
        <p:nvCxnSpPr>
          <p:cNvPr id="23" name="Straight Connector 22"/>
          <p:cNvCxnSpPr/>
          <p:nvPr/>
        </p:nvCxnSpPr>
        <p:spPr>
          <a:xfrm>
            <a:off x="-29921" y="4193600"/>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29921" y="2945755"/>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4426" y="1796825"/>
            <a:ext cx="9144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p:cNvSpPr/>
          <p:nvPr/>
        </p:nvSpPr>
        <p:spPr>
          <a:xfrm flipH="1">
            <a:off x="539277" y="1327351"/>
            <a:ext cx="8154143" cy="93895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kern="1200">
              <a:solidFill>
                <a:prstClr val="white"/>
              </a:solidFill>
            </a:endParaRPr>
          </a:p>
        </p:txBody>
      </p:sp>
      <p:sp>
        <p:nvSpPr>
          <p:cNvPr id="24" name="TextBox 23"/>
          <p:cNvSpPr txBox="1"/>
          <p:nvPr/>
        </p:nvSpPr>
        <p:spPr>
          <a:xfrm>
            <a:off x="1083383" y="1368362"/>
            <a:ext cx="7037773" cy="931022"/>
          </a:xfrm>
          <a:prstGeom prst="rect">
            <a:avLst/>
          </a:prstGeom>
          <a:noFill/>
        </p:spPr>
        <p:txBody>
          <a:bodyPr wrap="square" lIns="68577" tIns="34289" rIns="68577" bIns="34289" rtlCol="0">
            <a:spAutoFit/>
          </a:bodyPr>
          <a:lstStyle/>
          <a:p>
            <a:pPr algn="ctr"/>
            <a:r>
              <a:rPr lang="vi-VN" sz="2800" b="1">
                <a:solidFill>
                  <a:schemeClr val="bg1"/>
                </a:solidFill>
                <a:latin typeface="+mj-lt"/>
              </a:rPr>
              <a:t>Câu 4: Nhân vật chính của truyện Bồng chanh đỏ là ai?</a:t>
            </a:r>
            <a:endParaRPr lang="en-US" sz="2800" b="1">
              <a:solidFill>
                <a:schemeClr val="bg1"/>
              </a:solidFill>
              <a:latin typeface="+mj-lt"/>
            </a:endParaRPr>
          </a:p>
        </p:txBody>
      </p:sp>
      <p:sp>
        <p:nvSpPr>
          <p:cNvPr id="15" name="bang a"/>
          <p:cNvSpPr/>
          <p:nvPr/>
        </p:nvSpPr>
        <p:spPr>
          <a:xfrm flipH="1">
            <a:off x="504642" y="2505825"/>
            <a:ext cx="3937330" cy="91200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400" kern="1200">
              <a:solidFill>
                <a:prstClr val="white"/>
              </a:solidFill>
              <a:latin typeface="Times New Roman" panose="02020603050405020304" pitchFamily="18" charset="0"/>
              <a:cs typeface="Times New Roman" panose="02020603050405020304" pitchFamily="18" charset="0"/>
            </a:endParaRPr>
          </a:p>
        </p:txBody>
      </p:sp>
      <p:sp>
        <p:nvSpPr>
          <p:cNvPr id="16" name="bang c"/>
          <p:cNvSpPr/>
          <p:nvPr/>
        </p:nvSpPr>
        <p:spPr>
          <a:xfrm flipH="1">
            <a:off x="574827" y="3846250"/>
            <a:ext cx="3937330" cy="751898"/>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400" kern="1200">
              <a:solidFill>
                <a:prstClr val="white"/>
              </a:solidFill>
              <a:latin typeface="Times New Roman" panose="02020603050405020304" pitchFamily="18" charset="0"/>
              <a:cs typeface="Times New Roman" panose="02020603050405020304" pitchFamily="18" charset="0"/>
            </a:endParaRPr>
          </a:p>
        </p:txBody>
      </p:sp>
      <p:sp>
        <p:nvSpPr>
          <p:cNvPr id="25" name="dap an a"/>
          <p:cNvSpPr txBox="1"/>
          <p:nvPr/>
        </p:nvSpPr>
        <p:spPr>
          <a:xfrm>
            <a:off x="539277" y="2555133"/>
            <a:ext cx="3902696" cy="931022"/>
          </a:xfrm>
          <a:prstGeom prst="rect">
            <a:avLst/>
          </a:prstGeom>
          <a:noFill/>
        </p:spPr>
        <p:txBody>
          <a:bodyPr wrap="square" lIns="68577" tIns="34289" rIns="68577" bIns="34289" rtlCol="0">
            <a:spAutoFit/>
          </a:bodyPr>
          <a:lstStyle/>
          <a:p>
            <a:pPr algn="ctr"/>
            <a:r>
              <a:rPr lang="en-US" sz="2800"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A</a:t>
            </a:r>
            <a:r>
              <a:rPr lang="en-US" sz="2800"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800">
                <a:solidFill>
                  <a:schemeClr val="bg1"/>
                </a:solidFill>
                <a:latin typeface="Times New Roman" pitchFamily="18" charset="0"/>
                <a:cs typeface="Times New Roman" pitchFamily="18" charset="0"/>
              </a:rPr>
              <a:t>Chú bé Hoài và anh trai Hiền.</a:t>
            </a:r>
            <a:endParaRPr lang="en-US" sz="2800">
              <a:solidFill>
                <a:schemeClr val="bg1"/>
              </a:solidFill>
              <a:latin typeface="Times New Roman" pitchFamily="18" charset="0"/>
              <a:cs typeface="Times New Roman" pitchFamily="18" charset="0"/>
            </a:endParaRPr>
          </a:p>
        </p:txBody>
      </p:sp>
      <p:sp>
        <p:nvSpPr>
          <p:cNvPr id="27" name="dap an c"/>
          <p:cNvSpPr txBox="1"/>
          <p:nvPr/>
        </p:nvSpPr>
        <p:spPr>
          <a:xfrm>
            <a:off x="799585" y="4043562"/>
            <a:ext cx="3487814" cy="500135"/>
          </a:xfrm>
          <a:prstGeom prst="rect">
            <a:avLst/>
          </a:prstGeom>
          <a:noFill/>
        </p:spPr>
        <p:txBody>
          <a:bodyPr wrap="square" lIns="68577" tIns="34289" rIns="68577" bIns="34289" rtlCol="0">
            <a:spAutoFit/>
          </a:bodyPr>
          <a:lstStyle/>
          <a:p>
            <a:pPr algn="ctr"/>
            <a:r>
              <a:rPr lang="en-US" sz="2800" kern="1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rPr>
              <a:t>C</a:t>
            </a:r>
            <a:r>
              <a:rPr lang="en-US" sz="2800" kern="1200">
                <a:solidFill>
                  <a:prstClr val="white"/>
                </a:solidFill>
                <a:latin typeface="Times New Roman" panose="02020603050405020304" pitchFamily="18" charset="0"/>
                <a:ea typeface="Tahoma" panose="020B0604030504040204" pitchFamily="34" charset="0"/>
                <a:cs typeface="Times New Roman" panose="02020603050405020304" pitchFamily="18" charset="0"/>
              </a:rPr>
              <a:t>. </a:t>
            </a:r>
            <a:r>
              <a:rPr lang="en-US" sz="2800">
                <a:solidFill>
                  <a:prstClr val="white"/>
                </a:solidFill>
                <a:latin typeface="Times New Roman" pitchFamily="18" charset="0"/>
                <a:cs typeface="Times New Roman" pitchFamily="18" charset="0"/>
              </a:rPr>
              <a:t>Anh trai Hiền</a:t>
            </a:r>
          </a:p>
        </p:txBody>
      </p:sp>
      <p:sp>
        <p:nvSpPr>
          <p:cNvPr id="31" name="bang b"/>
          <p:cNvSpPr/>
          <p:nvPr/>
        </p:nvSpPr>
        <p:spPr>
          <a:xfrm flipH="1">
            <a:off x="4586427" y="2517334"/>
            <a:ext cx="3937330" cy="88456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400" kern="1200">
              <a:solidFill>
                <a:prstClr val="white"/>
              </a:solidFill>
              <a:latin typeface="Times New Roman" panose="02020603050405020304" pitchFamily="18" charset="0"/>
              <a:cs typeface="Times New Roman" panose="02020603050405020304" pitchFamily="18" charset="0"/>
            </a:endParaRPr>
          </a:p>
        </p:txBody>
      </p:sp>
      <p:sp>
        <p:nvSpPr>
          <p:cNvPr id="32" name="bang d"/>
          <p:cNvSpPr/>
          <p:nvPr/>
        </p:nvSpPr>
        <p:spPr>
          <a:xfrm flipH="1">
            <a:off x="4572000" y="3856314"/>
            <a:ext cx="4121420" cy="940649"/>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400" kern="1200">
              <a:solidFill>
                <a:prstClr val="white"/>
              </a:solidFill>
              <a:latin typeface="Times New Roman" panose="02020603050405020304" pitchFamily="18" charset="0"/>
              <a:cs typeface="Times New Roman" panose="02020603050405020304" pitchFamily="18" charset="0"/>
            </a:endParaRPr>
          </a:p>
        </p:txBody>
      </p:sp>
      <p:sp>
        <p:nvSpPr>
          <p:cNvPr id="33" name="dap an b"/>
          <p:cNvSpPr txBox="1"/>
          <p:nvPr/>
        </p:nvSpPr>
        <p:spPr>
          <a:xfrm>
            <a:off x="4811183" y="2593987"/>
            <a:ext cx="3632337" cy="500135"/>
          </a:xfrm>
          <a:prstGeom prst="rect">
            <a:avLst/>
          </a:prstGeom>
          <a:noFill/>
        </p:spPr>
        <p:txBody>
          <a:bodyPr wrap="square" lIns="68577" tIns="34289" rIns="68577" bIns="34289" rtlCol="0">
            <a:spAutoFit/>
          </a:bodyPr>
          <a:lstStyle/>
          <a:p>
            <a:pPr algn="ctr"/>
            <a:r>
              <a:rPr lang="en-US" sz="2800" kern="1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rPr>
              <a:t>B</a:t>
            </a:r>
            <a:r>
              <a:rPr lang="en-US" sz="2800" kern="1200">
                <a:solidFill>
                  <a:prstClr val="white"/>
                </a:solidFill>
                <a:latin typeface="Times New Roman" panose="02020603050405020304" pitchFamily="18" charset="0"/>
                <a:ea typeface="Tahoma" panose="020B0604030504040204" pitchFamily="34" charset="0"/>
                <a:cs typeface="Times New Roman" panose="02020603050405020304" pitchFamily="18" charset="0"/>
              </a:rPr>
              <a:t>. </a:t>
            </a:r>
            <a:r>
              <a:rPr lang="en-US" sz="2800">
                <a:solidFill>
                  <a:prstClr val="white"/>
                </a:solidFill>
                <a:latin typeface="Times New Roman" pitchFamily="18" charset="0"/>
                <a:cs typeface="Times New Roman" pitchFamily="18" charset="0"/>
              </a:rPr>
              <a:t>Chú bé Hoài</a:t>
            </a:r>
          </a:p>
        </p:txBody>
      </p:sp>
      <p:sp>
        <p:nvSpPr>
          <p:cNvPr id="34" name="dap an d"/>
          <p:cNvSpPr txBox="1"/>
          <p:nvPr/>
        </p:nvSpPr>
        <p:spPr>
          <a:xfrm>
            <a:off x="4586427" y="4043026"/>
            <a:ext cx="4106993" cy="500135"/>
          </a:xfrm>
          <a:prstGeom prst="rect">
            <a:avLst/>
          </a:prstGeom>
          <a:noFill/>
        </p:spPr>
        <p:txBody>
          <a:bodyPr wrap="square" lIns="68577" tIns="34289" rIns="68577" bIns="34289" rtlCol="0">
            <a:spAutoFit/>
          </a:bodyPr>
          <a:lstStyle/>
          <a:p>
            <a:pPr algn="ctr"/>
            <a:r>
              <a:rPr lang="en-US" sz="2800" kern="1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rPr>
              <a:t>D</a:t>
            </a:r>
            <a:r>
              <a:rPr lang="en-US" sz="2800" kern="1200">
                <a:solidFill>
                  <a:prstClr val="white"/>
                </a:solidFill>
                <a:latin typeface="Times New Roman" panose="02020603050405020304" pitchFamily="18" charset="0"/>
                <a:ea typeface="Tahoma" panose="020B0604030504040204" pitchFamily="34" charset="0"/>
                <a:cs typeface="Times New Roman" panose="02020603050405020304" pitchFamily="18" charset="0"/>
              </a:rPr>
              <a:t>. </a:t>
            </a:r>
            <a:r>
              <a:rPr lang="en-US" sz="2800">
                <a:solidFill>
                  <a:prstClr val="white"/>
                </a:solidFill>
                <a:latin typeface="Times New Roman" pitchFamily="18" charset="0"/>
                <a:ea typeface="Tahoma" panose="020B0604030504040204" pitchFamily="34" charset="0"/>
                <a:cs typeface="Times New Roman" panose="02020603050405020304" pitchFamily="18" charset="0"/>
              </a:rPr>
              <a:t>Đôi chim bồng chanh đỏ</a:t>
            </a:r>
            <a:endParaRPr lang="en-US" sz="2800">
              <a:solidFill>
                <a:prstClr val="white"/>
              </a:solidFill>
              <a:latin typeface="Times New Roman" pitchFamily="18" charset="0"/>
              <a:cs typeface="Times New Roman" pitchFamily="18" charset="0"/>
            </a:endParaRPr>
          </a:p>
        </p:txBody>
      </p:sp>
      <p:pic>
        <p:nvPicPr>
          <p:cNvPr id="38" name="Question">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9144001" y="647896"/>
            <a:ext cx="365522" cy="365522"/>
          </a:xfrm>
          <a:prstGeom prst="rect">
            <a:avLst/>
          </a:prstGeom>
        </p:spPr>
      </p:pic>
      <p:pic>
        <p:nvPicPr>
          <p:cNvPr id="39" name="Final Answer">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9144001" y="1109020"/>
            <a:ext cx="365522" cy="365522"/>
          </a:xfrm>
          <a:prstGeom prst="rect">
            <a:avLst/>
          </a:prstGeom>
        </p:spPr>
      </p:pic>
      <p:pic>
        <p:nvPicPr>
          <p:cNvPr id="40" name="Win">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9152179" y="1555618"/>
            <a:ext cx="365522" cy="365522"/>
          </a:xfrm>
          <a:prstGeom prst="rect">
            <a:avLst/>
          </a:prstGeom>
        </p:spPr>
      </p:pic>
      <p:pic>
        <p:nvPicPr>
          <p:cNvPr id="41" name="Lose">
            <a:hlinkClick r:id="" action="ppaction://media"/>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9152179" y="1972810"/>
            <a:ext cx="365522" cy="365522"/>
          </a:xfrm>
          <a:prstGeom prst="rect">
            <a:avLst/>
          </a:prstGeom>
        </p:spPr>
      </p:pic>
      <p:pic>
        <p:nvPicPr>
          <p:cNvPr id="20" name="Picture 2" descr="Ảnh động Powerpoint CTU">
            <a:hlinkClick r:id="rId12" action="ppaction://hlinksldjump"/>
          </p:cNvPr>
          <p:cNvPicPr>
            <a:picLocks noChangeAspect="1" noChangeArrowheads="1" noCrop="1"/>
          </p:cNvPicPr>
          <p:nvPr/>
        </p:nvPicPr>
        <p:blipFill>
          <a:blip r:embed="rId13"/>
          <a:srcRect/>
          <a:stretch>
            <a:fillRect/>
          </a:stretch>
        </p:blipFill>
        <p:spPr bwMode="auto">
          <a:xfrm>
            <a:off x="126120" y="26387"/>
            <a:ext cx="957263" cy="6215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37452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42"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500"/>
                                        <p:tgtEl>
                                          <p:spTgt spid="25"/>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fade">
                                      <p:cBhvr>
                                        <p:cTn id="2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4" fill="hold" display="0">
                  <p:stCondLst>
                    <p:cond delay="indefinite"/>
                  </p:stCondLst>
                  <p:endCondLst>
                    <p:cond evt="onStopAudio" delay="0">
                      <p:tgtEl>
                        <p:sldTgt/>
                      </p:tgtEl>
                    </p:cond>
                  </p:endCondLst>
                </p:cTn>
                <p:tgtEl>
                  <p:spTgt spid="38"/>
                </p:tgtEl>
              </p:cMediaNode>
            </p:audio>
            <p:seq concurrent="1" nextAc="seek">
              <p:cTn id="25" restart="whenNotActive" fill="hold" evtFilter="cancelBubble" nodeType="interactiveSeq">
                <p:stCondLst>
                  <p:cond evt="onClick" delay="0">
                    <p:tgtEl>
                      <p:spTgt spid="25"/>
                    </p:tgtEl>
                  </p:cond>
                </p:stCondLst>
                <p:endSync evt="end" delay="0">
                  <p:rtn val="all"/>
                </p:endSync>
                <p:childTnLst>
                  <p:par>
                    <p:cTn id="26" fill="hold">
                      <p:stCondLst>
                        <p:cond delay="0"/>
                      </p:stCondLst>
                      <p:childTnLst>
                        <p:par>
                          <p:cTn id="27" fill="hold">
                            <p:stCondLst>
                              <p:cond delay="0"/>
                            </p:stCondLst>
                            <p:childTnLst>
                              <p:par>
                                <p:cTn id="28" presetID="24" presetClass="emph" presetSubtype="0" fill="hold" grpId="1" nodeType="clickEffect">
                                  <p:stCondLst>
                                    <p:cond delay="0"/>
                                  </p:stCondLst>
                                  <p:childTnLst>
                                    <p:animClr clrSpc="hsl" dir="cw">
                                      <p:cBhvr override="childStyle">
                                        <p:cTn id="29" dur="500" fill="hold"/>
                                        <p:tgtEl>
                                          <p:spTgt spid="25"/>
                                        </p:tgtEl>
                                        <p:attrNameLst>
                                          <p:attrName>style.color</p:attrName>
                                        </p:attrNameLst>
                                      </p:cBhvr>
                                      <p:by>
                                        <p:hsl h="0" s="-12549" l="-25098"/>
                                      </p:by>
                                    </p:animClr>
                                    <p:animClr clrSpc="hsl" dir="cw">
                                      <p:cBhvr>
                                        <p:cTn id="30" dur="500" fill="hold"/>
                                        <p:tgtEl>
                                          <p:spTgt spid="25"/>
                                        </p:tgtEl>
                                        <p:attrNameLst>
                                          <p:attrName>fillcolor</p:attrName>
                                        </p:attrNameLst>
                                      </p:cBhvr>
                                      <p:by>
                                        <p:hsl h="0" s="-12549" l="-25098"/>
                                      </p:by>
                                    </p:animClr>
                                    <p:animClr clrSpc="hsl" dir="cw">
                                      <p:cBhvr>
                                        <p:cTn id="31" dur="500" fill="hold"/>
                                        <p:tgtEl>
                                          <p:spTgt spid="25"/>
                                        </p:tgtEl>
                                        <p:attrNameLst>
                                          <p:attrName>stroke.color</p:attrName>
                                        </p:attrNameLst>
                                      </p:cBhvr>
                                      <p:by>
                                        <p:hsl h="0" s="-12549" l="-25098"/>
                                      </p:by>
                                    </p:animClr>
                                    <p:set>
                                      <p:cBhvr>
                                        <p:cTn id="32" dur="500" fill="hold"/>
                                        <p:tgtEl>
                                          <p:spTgt spid="25"/>
                                        </p:tgtEl>
                                        <p:attrNameLst>
                                          <p:attrName>fill.type</p:attrName>
                                        </p:attrNameLst>
                                      </p:cBhvr>
                                      <p:to>
                                        <p:strVal val="solid"/>
                                      </p:to>
                                    </p:set>
                                  </p:childTnLst>
                                </p:cTn>
                              </p:par>
                              <p:par>
                                <p:cTn id="33" presetID="19" presetClass="emph" presetSubtype="0" fill="hold" grpId="0" nodeType="withEffect">
                                  <p:stCondLst>
                                    <p:cond delay="0"/>
                                  </p:stCondLst>
                                  <p:childTnLst>
                                    <p:animClr clrSpc="rgb" dir="cw">
                                      <p:cBhvr override="childStyle">
                                        <p:cTn id="34" dur="500" fill="hold"/>
                                        <p:tgtEl>
                                          <p:spTgt spid="15"/>
                                        </p:tgtEl>
                                        <p:attrNameLst>
                                          <p:attrName>style.color</p:attrName>
                                        </p:attrNameLst>
                                      </p:cBhvr>
                                      <p:to>
                                        <a:srgbClr val="FFC000"/>
                                      </p:to>
                                    </p:animClr>
                                    <p:animClr clrSpc="rgb" dir="cw">
                                      <p:cBhvr>
                                        <p:cTn id="35" dur="500" fill="hold"/>
                                        <p:tgtEl>
                                          <p:spTgt spid="15"/>
                                        </p:tgtEl>
                                        <p:attrNameLst>
                                          <p:attrName>fillcolor</p:attrName>
                                        </p:attrNameLst>
                                      </p:cBhvr>
                                      <p:to>
                                        <a:srgbClr val="FFC000"/>
                                      </p:to>
                                    </p:animClr>
                                    <p:set>
                                      <p:cBhvr>
                                        <p:cTn id="36" dur="500" fill="hold"/>
                                        <p:tgtEl>
                                          <p:spTgt spid="15"/>
                                        </p:tgtEl>
                                        <p:attrNameLst>
                                          <p:attrName>fill.type</p:attrName>
                                        </p:attrNameLst>
                                      </p:cBhvr>
                                      <p:to>
                                        <p:strVal val="solid"/>
                                      </p:to>
                                    </p:set>
                                    <p:set>
                                      <p:cBhvr>
                                        <p:cTn id="37" dur="500" fill="hold"/>
                                        <p:tgtEl>
                                          <p:spTgt spid="15"/>
                                        </p:tgtEl>
                                        <p:attrNameLst>
                                          <p:attrName>fill.on</p:attrName>
                                        </p:attrNameLst>
                                      </p:cBhvr>
                                      <p:to>
                                        <p:strVal val="true"/>
                                      </p:to>
                                    </p:set>
                                  </p:childTnLst>
                                </p:cTn>
                              </p:par>
                              <p:par>
                                <p:cTn id="38" presetID="1" presetClass="mediacall" presetSubtype="0" fill="hold" nodeType="withEffect">
                                  <p:stCondLst>
                                    <p:cond delay="0"/>
                                  </p:stCondLst>
                                  <p:childTnLst>
                                    <p:cmd type="call" cmd="playFrom(0.0)">
                                      <p:cBhvr>
                                        <p:cTn id="39" dur="20221" fill="hold"/>
                                        <p:tgtEl>
                                          <p:spTgt spid="39"/>
                                        </p:tgtEl>
                                      </p:cBhvr>
                                    </p:cmd>
                                  </p:childTnLst>
                                </p:cTn>
                              </p:par>
                              <p:par>
                                <p:cTn id="40" presetID="3" presetClass="mediacall" presetSubtype="0" fill="hold" nodeType="withEffect">
                                  <p:stCondLst>
                                    <p:cond delay="0"/>
                                  </p:stCondLst>
                                  <p:childTnLst>
                                    <p:cmd type="call" cmd="stop">
                                      <p:cBhvr>
                                        <p:cTn id="41" dur="1" fill="hold"/>
                                        <p:tgtEl>
                                          <p:spTgt spid="38"/>
                                        </p:tgtEl>
                                      </p:cBhvr>
                                    </p:cmd>
                                  </p:childTnLst>
                                </p:cTn>
                              </p:par>
                              <p:par>
                                <p:cTn id="42" presetID="19" presetClass="emph" presetSubtype="0" repeatCount="4000" fill="hold" grpId="1" nodeType="withEffect">
                                  <p:stCondLst>
                                    <p:cond delay="3000"/>
                                  </p:stCondLst>
                                  <p:childTnLst>
                                    <p:animClr clrSpc="rgb" dir="cw">
                                      <p:cBhvr override="childStyle">
                                        <p:cTn id="43" dur="500" fill="hold"/>
                                        <p:tgtEl>
                                          <p:spTgt spid="15"/>
                                        </p:tgtEl>
                                        <p:attrNameLst>
                                          <p:attrName>style.color</p:attrName>
                                        </p:attrNameLst>
                                      </p:cBhvr>
                                      <p:to>
                                        <a:srgbClr val="92D050"/>
                                      </p:to>
                                    </p:animClr>
                                    <p:animClr clrSpc="rgb" dir="cw">
                                      <p:cBhvr>
                                        <p:cTn id="44" dur="500" fill="hold"/>
                                        <p:tgtEl>
                                          <p:spTgt spid="15"/>
                                        </p:tgtEl>
                                        <p:attrNameLst>
                                          <p:attrName>fillcolor</p:attrName>
                                        </p:attrNameLst>
                                      </p:cBhvr>
                                      <p:to>
                                        <a:srgbClr val="92D05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3000"/>
                                  </p:stCondLst>
                                  <p:childTnLst>
                                    <p:cmd type="call" cmd="playFrom(0.0)">
                                      <p:cBhvr>
                                        <p:cTn id="48" dur="7734" fill="hold"/>
                                        <p:tgtEl>
                                          <p:spTgt spid="40"/>
                                        </p:tgtEl>
                                      </p:cBhvr>
                                    </p:cmd>
                                  </p:childTnLst>
                                </p:cTn>
                              </p:par>
                              <p:par>
                                <p:cTn id="49" presetID="3" presetClass="mediacall" presetSubtype="0" fill="hold" nodeType="withEffect">
                                  <p:stCondLst>
                                    <p:cond delay="3000"/>
                                  </p:stCondLst>
                                  <p:childTnLst>
                                    <p:cmd type="call" cmd="stop">
                                      <p:cBhvr>
                                        <p:cTn id="50" dur="1" fill="hold"/>
                                        <p:tgtEl>
                                          <p:spTgt spid="39"/>
                                        </p:tgtEl>
                                      </p:cBhvr>
                                    </p:cmd>
                                  </p:childTnLst>
                                </p:cTn>
                              </p:par>
                              <p:par>
                                <p:cTn id="51" presetID="24" presetClass="emph" presetSubtype="0" fill="hold" grpId="2" nodeType="withEffect">
                                  <p:stCondLst>
                                    <p:cond delay="3000"/>
                                  </p:stCondLst>
                                  <p:childTnLst>
                                    <p:animClr clrSpc="hsl" dir="cw">
                                      <p:cBhvr override="childStyle">
                                        <p:cTn id="52" dur="500" fill="hold"/>
                                        <p:tgtEl>
                                          <p:spTgt spid="25"/>
                                        </p:tgtEl>
                                        <p:attrNameLst>
                                          <p:attrName>style.color</p:attrName>
                                        </p:attrNameLst>
                                      </p:cBhvr>
                                      <p:by>
                                        <p:hsl h="0" s="-12549" l="-25098"/>
                                      </p:by>
                                    </p:animClr>
                                    <p:animClr clrSpc="hsl" dir="cw">
                                      <p:cBhvr>
                                        <p:cTn id="53" dur="500" fill="hold"/>
                                        <p:tgtEl>
                                          <p:spTgt spid="25"/>
                                        </p:tgtEl>
                                        <p:attrNameLst>
                                          <p:attrName>fillcolor</p:attrName>
                                        </p:attrNameLst>
                                      </p:cBhvr>
                                      <p:by>
                                        <p:hsl h="0" s="-12549" l="-25098"/>
                                      </p:by>
                                    </p:animClr>
                                    <p:animClr clrSpc="hsl" dir="cw">
                                      <p:cBhvr>
                                        <p:cTn id="54" dur="500" fill="hold"/>
                                        <p:tgtEl>
                                          <p:spTgt spid="25"/>
                                        </p:tgtEl>
                                        <p:attrNameLst>
                                          <p:attrName>stroke.color</p:attrName>
                                        </p:attrNameLst>
                                      </p:cBhvr>
                                      <p:by>
                                        <p:hsl h="0" s="-12549" l="-25098"/>
                                      </p:by>
                                    </p:animClr>
                                    <p:set>
                                      <p:cBhvr>
                                        <p:cTn id="55"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56" restart="whenNotActive" fill="hold" evtFilter="cancelBubble" nodeType="interactiveSeq">
                <p:stCondLst>
                  <p:cond evt="onClick" delay="0">
                    <p:tgtEl>
                      <p:spTgt spid="33"/>
                    </p:tgtEl>
                  </p:cond>
                </p:stCondLst>
                <p:endSync evt="end" delay="0">
                  <p:rtn val="all"/>
                </p:endSync>
                <p:childTnLst>
                  <p:par>
                    <p:cTn id="57" fill="hold">
                      <p:stCondLst>
                        <p:cond delay="0"/>
                      </p:stCondLst>
                      <p:childTnLst>
                        <p:par>
                          <p:cTn id="58" fill="hold">
                            <p:stCondLst>
                              <p:cond delay="0"/>
                            </p:stCondLst>
                            <p:childTnLst>
                              <p:par>
                                <p:cTn id="59" presetID="24" presetClass="emph" presetSubtype="0" fill="hold" grpId="1" nodeType="clickEffect">
                                  <p:stCondLst>
                                    <p:cond delay="0"/>
                                  </p:stCondLst>
                                  <p:childTnLst>
                                    <p:animClr clrSpc="hsl" dir="cw">
                                      <p:cBhvr override="childStyle">
                                        <p:cTn id="60" dur="500" fill="hold"/>
                                        <p:tgtEl>
                                          <p:spTgt spid="33"/>
                                        </p:tgtEl>
                                        <p:attrNameLst>
                                          <p:attrName>style.color</p:attrName>
                                        </p:attrNameLst>
                                      </p:cBhvr>
                                      <p:by>
                                        <p:hsl h="0" s="-12549" l="-25098"/>
                                      </p:by>
                                    </p:animClr>
                                    <p:animClr clrSpc="hsl" dir="cw">
                                      <p:cBhvr>
                                        <p:cTn id="61" dur="500" fill="hold"/>
                                        <p:tgtEl>
                                          <p:spTgt spid="33"/>
                                        </p:tgtEl>
                                        <p:attrNameLst>
                                          <p:attrName>fillcolor</p:attrName>
                                        </p:attrNameLst>
                                      </p:cBhvr>
                                      <p:by>
                                        <p:hsl h="0" s="-12549" l="-25098"/>
                                      </p:by>
                                    </p:animClr>
                                    <p:animClr clrSpc="hsl" dir="cw">
                                      <p:cBhvr>
                                        <p:cTn id="62" dur="500" fill="hold"/>
                                        <p:tgtEl>
                                          <p:spTgt spid="33"/>
                                        </p:tgtEl>
                                        <p:attrNameLst>
                                          <p:attrName>stroke.color</p:attrName>
                                        </p:attrNameLst>
                                      </p:cBhvr>
                                      <p:by>
                                        <p:hsl h="0" s="-12549" l="-25098"/>
                                      </p:by>
                                    </p:animClr>
                                    <p:set>
                                      <p:cBhvr>
                                        <p:cTn id="63" dur="500" fill="hold"/>
                                        <p:tgtEl>
                                          <p:spTgt spid="33"/>
                                        </p:tgtEl>
                                        <p:attrNameLst>
                                          <p:attrName>fill.type</p:attrName>
                                        </p:attrNameLst>
                                      </p:cBhvr>
                                      <p:to>
                                        <p:strVal val="solid"/>
                                      </p:to>
                                    </p:set>
                                  </p:childTnLst>
                                </p:cTn>
                              </p:par>
                              <p:par>
                                <p:cTn id="64" presetID="19" presetClass="emph" presetSubtype="0" fill="hold" grpId="0" nodeType="withEffect">
                                  <p:stCondLst>
                                    <p:cond delay="0"/>
                                  </p:stCondLst>
                                  <p:childTnLst>
                                    <p:animClr clrSpc="rgb" dir="cw">
                                      <p:cBhvr override="childStyle">
                                        <p:cTn id="65" dur="500" fill="hold"/>
                                        <p:tgtEl>
                                          <p:spTgt spid="31"/>
                                        </p:tgtEl>
                                        <p:attrNameLst>
                                          <p:attrName>style.color</p:attrName>
                                        </p:attrNameLst>
                                      </p:cBhvr>
                                      <p:to>
                                        <a:srgbClr val="FFC000"/>
                                      </p:to>
                                    </p:animClr>
                                    <p:animClr clrSpc="rgb" dir="cw">
                                      <p:cBhvr>
                                        <p:cTn id="66" dur="500" fill="hold"/>
                                        <p:tgtEl>
                                          <p:spTgt spid="31"/>
                                        </p:tgtEl>
                                        <p:attrNameLst>
                                          <p:attrName>fillcolor</p:attrName>
                                        </p:attrNameLst>
                                      </p:cBhvr>
                                      <p:to>
                                        <a:srgbClr val="FFC000"/>
                                      </p:to>
                                    </p:animClr>
                                    <p:set>
                                      <p:cBhvr>
                                        <p:cTn id="67" dur="500" fill="hold"/>
                                        <p:tgtEl>
                                          <p:spTgt spid="31"/>
                                        </p:tgtEl>
                                        <p:attrNameLst>
                                          <p:attrName>fill.type</p:attrName>
                                        </p:attrNameLst>
                                      </p:cBhvr>
                                      <p:to>
                                        <p:strVal val="solid"/>
                                      </p:to>
                                    </p:set>
                                    <p:set>
                                      <p:cBhvr>
                                        <p:cTn id="68" dur="500" fill="hold"/>
                                        <p:tgtEl>
                                          <p:spTgt spid="31"/>
                                        </p:tgtEl>
                                        <p:attrNameLst>
                                          <p:attrName>fill.on</p:attrName>
                                        </p:attrNameLst>
                                      </p:cBhvr>
                                      <p:to>
                                        <p:strVal val="true"/>
                                      </p:to>
                                    </p:set>
                                  </p:childTnLst>
                                </p:cTn>
                              </p:par>
                              <p:par>
                                <p:cTn id="69" presetID="1" presetClass="mediacall" presetSubtype="0" fill="hold" nodeType="withEffect">
                                  <p:stCondLst>
                                    <p:cond delay="0"/>
                                  </p:stCondLst>
                                  <p:childTnLst>
                                    <p:cmd type="call" cmd="playFrom(0.0)">
                                      <p:cBhvr>
                                        <p:cTn id="70" dur="20221" fill="hold"/>
                                        <p:tgtEl>
                                          <p:spTgt spid="39"/>
                                        </p:tgtEl>
                                      </p:cBhvr>
                                    </p:cmd>
                                  </p:childTnLst>
                                </p:cTn>
                              </p:par>
                              <p:par>
                                <p:cTn id="71" presetID="3" presetClass="mediacall" presetSubtype="0" fill="hold" nodeType="withEffect">
                                  <p:stCondLst>
                                    <p:cond delay="0"/>
                                  </p:stCondLst>
                                  <p:childTnLst>
                                    <p:cmd type="call" cmd="stop">
                                      <p:cBhvr>
                                        <p:cTn id="72" dur="1" fill="hold"/>
                                        <p:tgtEl>
                                          <p:spTgt spid="38"/>
                                        </p:tgtEl>
                                      </p:cBhvr>
                                    </p:cmd>
                                  </p:childTnLst>
                                </p:cTn>
                              </p:par>
                              <p:par>
                                <p:cTn id="73" presetID="19" presetClass="emph" presetSubtype="0" fill="hold" grpId="1" nodeType="withEffect">
                                  <p:stCondLst>
                                    <p:cond delay="3000"/>
                                  </p:stCondLst>
                                  <p:childTnLst>
                                    <p:animClr clrSpc="rgb" dir="cw">
                                      <p:cBhvr override="childStyle">
                                        <p:cTn id="74" dur="500" fill="hold"/>
                                        <p:tgtEl>
                                          <p:spTgt spid="31"/>
                                        </p:tgtEl>
                                        <p:attrNameLst>
                                          <p:attrName>style.color</p:attrName>
                                        </p:attrNameLst>
                                      </p:cBhvr>
                                      <p:to>
                                        <a:srgbClr val="FF0000"/>
                                      </p:to>
                                    </p:animClr>
                                    <p:animClr clrSpc="rgb" dir="cw">
                                      <p:cBhvr>
                                        <p:cTn id="75" dur="500" fill="hold"/>
                                        <p:tgtEl>
                                          <p:spTgt spid="31"/>
                                        </p:tgtEl>
                                        <p:attrNameLst>
                                          <p:attrName>fillcolor</p:attrName>
                                        </p:attrNameLst>
                                      </p:cBhvr>
                                      <p:to>
                                        <a:srgbClr val="FF0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3000"/>
                                  </p:stCondLst>
                                  <p:childTnLst>
                                    <p:cmd type="call" cmd="playFrom(0.0)">
                                      <p:cBhvr>
                                        <p:cTn id="79" dur="5906" fill="hold"/>
                                        <p:tgtEl>
                                          <p:spTgt spid="41"/>
                                        </p:tgtEl>
                                      </p:cBhvr>
                                    </p:cmd>
                                  </p:childTnLst>
                                </p:cTn>
                              </p:par>
                              <p:par>
                                <p:cTn id="80" presetID="3" presetClass="mediacall" presetSubtype="0" fill="hold" nodeType="withEffect">
                                  <p:stCondLst>
                                    <p:cond delay="3000"/>
                                  </p:stCondLst>
                                  <p:childTnLst>
                                    <p:cmd type="call" cmd="stop">
                                      <p:cBhvr>
                                        <p:cTn id="81" dur="1" fill="hold"/>
                                        <p:tgtEl>
                                          <p:spTgt spid="39"/>
                                        </p:tgtEl>
                                      </p:cBhvr>
                                    </p:cmd>
                                  </p:childTnLst>
                                </p:cTn>
                              </p:par>
                            </p:childTnLst>
                          </p:cTn>
                        </p:par>
                      </p:childTnLst>
                    </p:cTn>
                  </p:par>
                </p:childTnLst>
              </p:cTn>
              <p:nextCondLst>
                <p:cond evt="onClick" delay="0">
                  <p:tgtEl>
                    <p:spTgt spid="33"/>
                  </p:tgtEl>
                </p:cond>
              </p:nextCondLst>
            </p:seq>
            <p:seq concurrent="1" nextAc="seek">
              <p:cTn id="82" restart="whenNotActive" fill="hold" evtFilter="cancelBubble" nodeType="interactiveSeq">
                <p:stCondLst>
                  <p:cond evt="onClick" delay="0">
                    <p:tgtEl>
                      <p:spTgt spid="27"/>
                    </p:tgtEl>
                  </p:cond>
                </p:stCondLst>
                <p:endSync evt="end" delay="0">
                  <p:rtn val="all"/>
                </p:endSync>
                <p:childTnLst>
                  <p:par>
                    <p:cTn id="83" fill="hold">
                      <p:stCondLst>
                        <p:cond delay="0"/>
                      </p:stCondLst>
                      <p:childTnLst>
                        <p:par>
                          <p:cTn id="84" fill="hold">
                            <p:stCondLst>
                              <p:cond delay="0"/>
                            </p:stCondLst>
                            <p:childTnLst>
                              <p:par>
                                <p:cTn id="85" presetID="24" presetClass="emph" presetSubtype="0" fill="hold" grpId="1" nodeType="clickEffect">
                                  <p:stCondLst>
                                    <p:cond delay="0"/>
                                  </p:stCondLst>
                                  <p:childTnLst>
                                    <p:animClr clrSpc="hsl" dir="cw">
                                      <p:cBhvr override="childStyle">
                                        <p:cTn id="86" dur="500" fill="hold"/>
                                        <p:tgtEl>
                                          <p:spTgt spid="27"/>
                                        </p:tgtEl>
                                        <p:attrNameLst>
                                          <p:attrName>style.color</p:attrName>
                                        </p:attrNameLst>
                                      </p:cBhvr>
                                      <p:by>
                                        <p:hsl h="0" s="-12549" l="-25098"/>
                                      </p:by>
                                    </p:animClr>
                                    <p:animClr clrSpc="hsl" dir="cw">
                                      <p:cBhvr>
                                        <p:cTn id="87" dur="500" fill="hold"/>
                                        <p:tgtEl>
                                          <p:spTgt spid="27"/>
                                        </p:tgtEl>
                                        <p:attrNameLst>
                                          <p:attrName>fillcolor</p:attrName>
                                        </p:attrNameLst>
                                      </p:cBhvr>
                                      <p:by>
                                        <p:hsl h="0" s="-12549" l="-25098"/>
                                      </p:by>
                                    </p:animClr>
                                    <p:animClr clrSpc="hsl" dir="cw">
                                      <p:cBhvr>
                                        <p:cTn id="88" dur="500" fill="hold"/>
                                        <p:tgtEl>
                                          <p:spTgt spid="27"/>
                                        </p:tgtEl>
                                        <p:attrNameLst>
                                          <p:attrName>stroke.color</p:attrName>
                                        </p:attrNameLst>
                                      </p:cBhvr>
                                      <p:by>
                                        <p:hsl h="0" s="-12549" l="-25098"/>
                                      </p:by>
                                    </p:animClr>
                                    <p:set>
                                      <p:cBhvr>
                                        <p:cTn id="89" dur="500" fill="hold"/>
                                        <p:tgtEl>
                                          <p:spTgt spid="27"/>
                                        </p:tgtEl>
                                        <p:attrNameLst>
                                          <p:attrName>fill.type</p:attrName>
                                        </p:attrNameLst>
                                      </p:cBhvr>
                                      <p:to>
                                        <p:strVal val="solid"/>
                                      </p:to>
                                    </p:set>
                                  </p:childTnLst>
                                </p:cTn>
                              </p:par>
                              <p:par>
                                <p:cTn id="90" presetID="19" presetClass="emph" presetSubtype="0" fill="hold" grpId="0" nodeType="withEffect">
                                  <p:stCondLst>
                                    <p:cond delay="0"/>
                                  </p:stCondLst>
                                  <p:childTnLst>
                                    <p:animClr clrSpc="rgb" dir="cw">
                                      <p:cBhvr override="childStyle">
                                        <p:cTn id="91" dur="500" fill="hold"/>
                                        <p:tgtEl>
                                          <p:spTgt spid="16"/>
                                        </p:tgtEl>
                                        <p:attrNameLst>
                                          <p:attrName>style.color</p:attrName>
                                        </p:attrNameLst>
                                      </p:cBhvr>
                                      <p:to>
                                        <a:srgbClr val="FFC000"/>
                                      </p:to>
                                    </p:animClr>
                                    <p:animClr clrSpc="rgb" dir="cw">
                                      <p:cBhvr>
                                        <p:cTn id="92" dur="500" fill="hold"/>
                                        <p:tgtEl>
                                          <p:spTgt spid="16"/>
                                        </p:tgtEl>
                                        <p:attrNameLst>
                                          <p:attrName>fillcolor</p:attrName>
                                        </p:attrNameLst>
                                      </p:cBhvr>
                                      <p:to>
                                        <a:srgbClr val="FFC000"/>
                                      </p:to>
                                    </p:animClr>
                                    <p:set>
                                      <p:cBhvr>
                                        <p:cTn id="93" dur="500" fill="hold"/>
                                        <p:tgtEl>
                                          <p:spTgt spid="16"/>
                                        </p:tgtEl>
                                        <p:attrNameLst>
                                          <p:attrName>fill.type</p:attrName>
                                        </p:attrNameLst>
                                      </p:cBhvr>
                                      <p:to>
                                        <p:strVal val="solid"/>
                                      </p:to>
                                    </p:set>
                                    <p:set>
                                      <p:cBhvr>
                                        <p:cTn id="94" dur="500" fill="hold"/>
                                        <p:tgtEl>
                                          <p:spTgt spid="16"/>
                                        </p:tgtEl>
                                        <p:attrNameLst>
                                          <p:attrName>fill.on</p:attrName>
                                        </p:attrNameLst>
                                      </p:cBhvr>
                                      <p:to>
                                        <p:strVal val="true"/>
                                      </p:to>
                                    </p:set>
                                  </p:childTnLst>
                                </p:cTn>
                              </p:par>
                              <p:par>
                                <p:cTn id="95" presetID="1" presetClass="mediacall" presetSubtype="0" fill="hold" nodeType="withEffect">
                                  <p:stCondLst>
                                    <p:cond delay="0"/>
                                  </p:stCondLst>
                                  <p:childTnLst>
                                    <p:cmd type="call" cmd="playFrom(0.0)">
                                      <p:cBhvr>
                                        <p:cTn id="96" dur="20221" fill="hold"/>
                                        <p:tgtEl>
                                          <p:spTgt spid="39"/>
                                        </p:tgtEl>
                                      </p:cBhvr>
                                    </p:cmd>
                                  </p:childTnLst>
                                </p:cTn>
                              </p:par>
                              <p:par>
                                <p:cTn id="97" presetID="3" presetClass="mediacall" presetSubtype="0" fill="hold" nodeType="withEffect">
                                  <p:stCondLst>
                                    <p:cond delay="0"/>
                                  </p:stCondLst>
                                  <p:childTnLst>
                                    <p:cmd type="call" cmd="stop">
                                      <p:cBhvr>
                                        <p:cTn id="98" dur="1" fill="hold"/>
                                        <p:tgtEl>
                                          <p:spTgt spid="38"/>
                                        </p:tgtEl>
                                      </p:cBhvr>
                                    </p:cmd>
                                  </p:childTnLst>
                                </p:cTn>
                              </p:par>
                              <p:par>
                                <p:cTn id="99" presetID="19" presetClass="emph" presetSubtype="0" fill="hold" grpId="1" nodeType="withEffect">
                                  <p:stCondLst>
                                    <p:cond delay="3500"/>
                                  </p:stCondLst>
                                  <p:childTnLst>
                                    <p:animClr clrSpc="rgb" dir="cw">
                                      <p:cBhvr override="childStyle">
                                        <p:cTn id="100" dur="500" fill="hold"/>
                                        <p:tgtEl>
                                          <p:spTgt spid="16"/>
                                        </p:tgtEl>
                                        <p:attrNameLst>
                                          <p:attrName>style.color</p:attrName>
                                        </p:attrNameLst>
                                      </p:cBhvr>
                                      <p:to>
                                        <a:srgbClr val="FF0000"/>
                                      </p:to>
                                    </p:animClr>
                                    <p:animClr clrSpc="rgb" dir="cw">
                                      <p:cBhvr>
                                        <p:cTn id="101" dur="500" fill="hold"/>
                                        <p:tgtEl>
                                          <p:spTgt spid="16"/>
                                        </p:tgtEl>
                                        <p:attrNameLst>
                                          <p:attrName>fillcolor</p:attrName>
                                        </p:attrNameLst>
                                      </p:cBhvr>
                                      <p:to>
                                        <a:srgbClr val="FF0000"/>
                                      </p:to>
                                    </p:animClr>
                                    <p:set>
                                      <p:cBhvr>
                                        <p:cTn id="102" dur="500" fill="hold"/>
                                        <p:tgtEl>
                                          <p:spTgt spid="16"/>
                                        </p:tgtEl>
                                        <p:attrNameLst>
                                          <p:attrName>fill.type</p:attrName>
                                        </p:attrNameLst>
                                      </p:cBhvr>
                                      <p:to>
                                        <p:strVal val="solid"/>
                                      </p:to>
                                    </p:set>
                                    <p:set>
                                      <p:cBhvr>
                                        <p:cTn id="103" dur="500" fill="hold"/>
                                        <p:tgtEl>
                                          <p:spTgt spid="16"/>
                                        </p:tgtEl>
                                        <p:attrNameLst>
                                          <p:attrName>fill.on</p:attrName>
                                        </p:attrNameLst>
                                      </p:cBhvr>
                                      <p:to>
                                        <p:strVal val="true"/>
                                      </p:to>
                                    </p:set>
                                  </p:childTnLst>
                                </p:cTn>
                              </p:par>
                              <p:par>
                                <p:cTn id="104" presetID="1" presetClass="mediacall" presetSubtype="0" fill="hold" nodeType="withEffect">
                                  <p:stCondLst>
                                    <p:cond delay="3500"/>
                                  </p:stCondLst>
                                  <p:childTnLst>
                                    <p:cmd type="call" cmd="playFrom(0.0)">
                                      <p:cBhvr>
                                        <p:cTn id="105" dur="5906" fill="hold"/>
                                        <p:tgtEl>
                                          <p:spTgt spid="41"/>
                                        </p:tgtEl>
                                      </p:cBhvr>
                                    </p:cmd>
                                  </p:childTnLst>
                                </p:cTn>
                              </p:par>
                              <p:par>
                                <p:cTn id="106" presetID="3" presetClass="mediacall" presetSubtype="0" fill="hold" nodeType="withEffect">
                                  <p:stCondLst>
                                    <p:cond delay="3500"/>
                                  </p:stCondLst>
                                  <p:childTnLst>
                                    <p:cmd type="call" cmd="stop">
                                      <p:cBhvr>
                                        <p:cTn id="107" dur="1" fill="hold"/>
                                        <p:tgtEl>
                                          <p:spTgt spid="39"/>
                                        </p:tgtEl>
                                      </p:cBhvr>
                                    </p:cmd>
                                  </p:childTnLst>
                                </p:cTn>
                              </p:par>
                            </p:childTnLst>
                          </p:cTn>
                        </p:par>
                      </p:childTnLst>
                    </p:cTn>
                  </p:par>
                </p:childTnLst>
              </p:cTn>
              <p:nextCondLst>
                <p:cond evt="onClick" delay="0">
                  <p:tgtEl>
                    <p:spTgt spid="27"/>
                  </p:tgtEl>
                </p:cond>
              </p:nextCondLst>
            </p:seq>
            <p:seq concurrent="1" nextAc="seek">
              <p:cTn id="108" restart="whenNotActive" fill="hold" evtFilter="cancelBubble" nodeType="interactiveSeq">
                <p:stCondLst>
                  <p:cond evt="onClick" delay="0">
                    <p:tgtEl>
                      <p:spTgt spid="34"/>
                    </p:tgtEl>
                  </p:cond>
                </p:stCondLst>
                <p:endSync evt="end" delay="0">
                  <p:rtn val="all"/>
                </p:endSync>
                <p:childTnLst>
                  <p:par>
                    <p:cTn id="109" fill="hold">
                      <p:stCondLst>
                        <p:cond delay="0"/>
                      </p:stCondLst>
                      <p:childTnLst>
                        <p:par>
                          <p:cTn id="110" fill="hold">
                            <p:stCondLst>
                              <p:cond delay="0"/>
                            </p:stCondLst>
                            <p:childTnLst>
                              <p:par>
                                <p:cTn id="111" presetID="24" presetClass="emph" presetSubtype="0" fill="hold" grpId="1" nodeType="clickEffect">
                                  <p:stCondLst>
                                    <p:cond delay="0"/>
                                  </p:stCondLst>
                                  <p:childTnLst>
                                    <p:animClr clrSpc="hsl" dir="cw">
                                      <p:cBhvr override="childStyle">
                                        <p:cTn id="112" dur="500" fill="hold"/>
                                        <p:tgtEl>
                                          <p:spTgt spid="34"/>
                                        </p:tgtEl>
                                        <p:attrNameLst>
                                          <p:attrName>style.color</p:attrName>
                                        </p:attrNameLst>
                                      </p:cBhvr>
                                      <p:by>
                                        <p:hsl h="0" s="-12549" l="-25098"/>
                                      </p:by>
                                    </p:animClr>
                                    <p:animClr clrSpc="hsl" dir="cw">
                                      <p:cBhvr>
                                        <p:cTn id="113" dur="500" fill="hold"/>
                                        <p:tgtEl>
                                          <p:spTgt spid="34"/>
                                        </p:tgtEl>
                                        <p:attrNameLst>
                                          <p:attrName>fillcolor</p:attrName>
                                        </p:attrNameLst>
                                      </p:cBhvr>
                                      <p:by>
                                        <p:hsl h="0" s="-12549" l="-25098"/>
                                      </p:by>
                                    </p:animClr>
                                    <p:animClr clrSpc="hsl" dir="cw">
                                      <p:cBhvr>
                                        <p:cTn id="114" dur="500" fill="hold"/>
                                        <p:tgtEl>
                                          <p:spTgt spid="34"/>
                                        </p:tgtEl>
                                        <p:attrNameLst>
                                          <p:attrName>stroke.color</p:attrName>
                                        </p:attrNameLst>
                                      </p:cBhvr>
                                      <p:by>
                                        <p:hsl h="0" s="-12549" l="-25098"/>
                                      </p:by>
                                    </p:animClr>
                                    <p:set>
                                      <p:cBhvr>
                                        <p:cTn id="115" dur="500" fill="hold"/>
                                        <p:tgtEl>
                                          <p:spTgt spid="34"/>
                                        </p:tgtEl>
                                        <p:attrNameLst>
                                          <p:attrName>fill.type</p:attrName>
                                        </p:attrNameLst>
                                      </p:cBhvr>
                                      <p:to>
                                        <p:strVal val="solid"/>
                                      </p:to>
                                    </p:set>
                                  </p:childTnLst>
                                </p:cTn>
                              </p:par>
                              <p:par>
                                <p:cTn id="116" presetID="19" presetClass="emph" presetSubtype="0" fill="hold" grpId="0" nodeType="withEffect">
                                  <p:stCondLst>
                                    <p:cond delay="0"/>
                                  </p:stCondLst>
                                  <p:childTnLst>
                                    <p:animClr clrSpc="rgb" dir="cw">
                                      <p:cBhvr override="childStyle">
                                        <p:cTn id="117" dur="500" fill="hold"/>
                                        <p:tgtEl>
                                          <p:spTgt spid="32"/>
                                        </p:tgtEl>
                                        <p:attrNameLst>
                                          <p:attrName>style.color</p:attrName>
                                        </p:attrNameLst>
                                      </p:cBhvr>
                                      <p:to>
                                        <a:schemeClr val="accent2"/>
                                      </p:to>
                                    </p:animClr>
                                    <p:animClr clrSpc="rgb" dir="cw">
                                      <p:cBhvr>
                                        <p:cTn id="118" dur="500" fill="hold"/>
                                        <p:tgtEl>
                                          <p:spTgt spid="32"/>
                                        </p:tgtEl>
                                        <p:attrNameLst>
                                          <p:attrName>fillcolor</p:attrName>
                                        </p:attrNameLst>
                                      </p:cBhvr>
                                      <p:to>
                                        <a:schemeClr val="accent2"/>
                                      </p:to>
                                    </p:animClr>
                                    <p:set>
                                      <p:cBhvr>
                                        <p:cTn id="119" dur="500" fill="hold"/>
                                        <p:tgtEl>
                                          <p:spTgt spid="32"/>
                                        </p:tgtEl>
                                        <p:attrNameLst>
                                          <p:attrName>fill.type</p:attrName>
                                        </p:attrNameLst>
                                      </p:cBhvr>
                                      <p:to>
                                        <p:strVal val="solid"/>
                                      </p:to>
                                    </p:set>
                                    <p:set>
                                      <p:cBhvr>
                                        <p:cTn id="120" dur="500" fill="hold"/>
                                        <p:tgtEl>
                                          <p:spTgt spid="32"/>
                                        </p:tgtEl>
                                        <p:attrNameLst>
                                          <p:attrName>fill.on</p:attrName>
                                        </p:attrNameLst>
                                      </p:cBhvr>
                                      <p:to>
                                        <p:strVal val="true"/>
                                      </p:to>
                                    </p:set>
                                  </p:childTnLst>
                                </p:cTn>
                              </p:par>
                              <p:par>
                                <p:cTn id="121" presetID="1" presetClass="mediacall" presetSubtype="0" fill="hold" nodeType="withEffect">
                                  <p:stCondLst>
                                    <p:cond delay="0"/>
                                  </p:stCondLst>
                                  <p:childTnLst>
                                    <p:cmd type="call" cmd="playFrom(0.0)">
                                      <p:cBhvr>
                                        <p:cTn id="122" dur="20221" fill="hold"/>
                                        <p:tgtEl>
                                          <p:spTgt spid="39"/>
                                        </p:tgtEl>
                                      </p:cBhvr>
                                    </p:cmd>
                                  </p:childTnLst>
                                </p:cTn>
                              </p:par>
                              <p:par>
                                <p:cTn id="123" presetID="3" presetClass="mediacall" presetSubtype="0" fill="hold" nodeType="withEffect">
                                  <p:stCondLst>
                                    <p:cond delay="0"/>
                                  </p:stCondLst>
                                  <p:childTnLst>
                                    <p:cmd type="call" cmd="stop">
                                      <p:cBhvr>
                                        <p:cTn id="124" dur="1" fill="hold"/>
                                        <p:tgtEl>
                                          <p:spTgt spid="38"/>
                                        </p:tgtEl>
                                      </p:cBhvr>
                                    </p:cmd>
                                  </p:childTnLst>
                                </p:cTn>
                              </p:par>
                              <p:par>
                                <p:cTn id="125" presetID="19" presetClass="emph" presetSubtype="0" fill="hold" grpId="1" nodeType="withEffect">
                                  <p:stCondLst>
                                    <p:cond delay="3000"/>
                                  </p:stCondLst>
                                  <p:childTnLst>
                                    <p:animClr clrSpc="rgb" dir="cw">
                                      <p:cBhvr override="childStyle">
                                        <p:cTn id="126" dur="500" fill="hold"/>
                                        <p:tgtEl>
                                          <p:spTgt spid="32"/>
                                        </p:tgtEl>
                                        <p:attrNameLst>
                                          <p:attrName>style.color</p:attrName>
                                        </p:attrNameLst>
                                      </p:cBhvr>
                                      <p:to>
                                        <a:srgbClr val="FF0000"/>
                                      </p:to>
                                    </p:animClr>
                                    <p:animClr clrSpc="rgb" dir="cw">
                                      <p:cBhvr>
                                        <p:cTn id="127" dur="500" fill="hold"/>
                                        <p:tgtEl>
                                          <p:spTgt spid="32"/>
                                        </p:tgtEl>
                                        <p:attrNameLst>
                                          <p:attrName>fillcolor</p:attrName>
                                        </p:attrNameLst>
                                      </p:cBhvr>
                                      <p:to>
                                        <a:srgbClr val="FF0000"/>
                                      </p:to>
                                    </p:animClr>
                                    <p:set>
                                      <p:cBhvr>
                                        <p:cTn id="128" dur="500" fill="hold"/>
                                        <p:tgtEl>
                                          <p:spTgt spid="32"/>
                                        </p:tgtEl>
                                        <p:attrNameLst>
                                          <p:attrName>fill.type</p:attrName>
                                        </p:attrNameLst>
                                      </p:cBhvr>
                                      <p:to>
                                        <p:strVal val="solid"/>
                                      </p:to>
                                    </p:set>
                                    <p:set>
                                      <p:cBhvr>
                                        <p:cTn id="129" dur="500" fill="hold"/>
                                        <p:tgtEl>
                                          <p:spTgt spid="32"/>
                                        </p:tgtEl>
                                        <p:attrNameLst>
                                          <p:attrName>fill.on</p:attrName>
                                        </p:attrNameLst>
                                      </p:cBhvr>
                                      <p:to>
                                        <p:strVal val="true"/>
                                      </p:to>
                                    </p:set>
                                  </p:childTnLst>
                                </p:cTn>
                              </p:par>
                              <p:par>
                                <p:cTn id="130" presetID="1" presetClass="mediacall" presetSubtype="0" fill="hold" nodeType="withEffect">
                                  <p:stCondLst>
                                    <p:cond delay="3000"/>
                                  </p:stCondLst>
                                  <p:childTnLst>
                                    <p:cmd type="call" cmd="playFrom(0.0)">
                                      <p:cBhvr>
                                        <p:cTn id="131" dur="5906" fill="hold"/>
                                        <p:tgtEl>
                                          <p:spTgt spid="41"/>
                                        </p:tgtEl>
                                      </p:cBhvr>
                                    </p:cmd>
                                  </p:childTnLst>
                                </p:cTn>
                              </p:par>
                              <p:par>
                                <p:cTn id="132" presetID="3" presetClass="mediacall" presetSubtype="0" fill="hold" nodeType="withEffect">
                                  <p:stCondLst>
                                    <p:cond delay="3000"/>
                                  </p:stCondLst>
                                  <p:childTnLst>
                                    <p:cmd type="call" cmd="stop">
                                      <p:cBhvr>
                                        <p:cTn id="133" dur="1" fill="hold"/>
                                        <p:tgtEl>
                                          <p:spTgt spid="39"/>
                                        </p:tgtEl>
                                      </p:cBhvr>
                                    </p:cmd>
                                  </p:childTnLst>
                                </p:cTn>
                              </p:par>
                            </p:childTnLst>
                          </p:cTn>
                        </p:par>
                      </p:childTnLst>
                    </p:cTn>
                  </p:par>
                </p:childTnLst>
              </p:cTn>
              <p:nextCondLst>
                <p:cond evt="onClick" delay="0">
                  <p:tgtEl>
                    <p:spTgt spid="34"/>
                  </p:tgtEl>
                </p:cond>
              </p:nextCondLst>
            </p:seq>
            <p:audio>
              <p:cMediaNode vol="80000">
                <p:cTn id="134" fill="hold" display="0">
                  <p:stCondLst>
                    <p:cond delay="indefinite"/>
                  </p:stCondLst>
                  <p:endCondLst>
                    <p:cond evt="onStopAudio" delay="0">
                      <p:tgtEl>
                        <p:sldTgt/>
                      </p:tgtEl>
                    </p:cond>
                  </p:endCondLst>
                </p:cTn>
                <p:tgtEl>
                  <p:spTgt spid="39"/>
                </p:tgtEl>
              </p:cMediaNode>
            </p:audio>
            <p:audio>
              <p:cMediaNode vol="80000">
                <p:cTn id="135" fill="hold" display="0">
                  <p:stCondLst>
                    <p:cond delay="indefinite"/>
                  </p:stCondLst>
                  <p:endCondLst>
                    <p:cond evt="onStopAudio" delay="0">
                      <p:tgtEl>
                        <p:sldTgt/>
                      </p:tgtEl>
                    </p:cond>
                  </p:endCondLst>
                </p:cTn>
                <p:tgtEl>
                  <p:spTgt spid="40"/>
                </p:tgtEl>
              </p:cMediaNode>
            </p:audio>
            <p:audio>
              <p:cMediaNode vol="80000">
                <p:cTn id="136"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31" grpId="0" animBg="1"/>
      <p:bldP spid="31" grpId="1" animBg="1"/>
      <p:bldP spid="32" grpId="0" animBg="1"/>
      <p:bldP spid="32" grpId="1" animBg="1"/>
      <p:bldP spid="33" grpId="0"/>
      <p:bldP spid="33" grpId="1"/>
      <p:bldP spid="34" grpId="0"/>
      <p:bldP spid="34" grpId="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a:xfrm>
          <a:off x="0" y="0"/>
          <a:ext cx="0" cy="0"/>
          <a:chOff x="0" y="0"/>
          <a:chExt cx="0" cy="0"/>
        </a:xfrm>
      </p:grpSpPr>
      <p:pic>
        <p:nvPicPr>
          <p:cNvPr id="26" name="Picture 2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479334" y="-37420"/>
            <a:ext cx="2164721" cy="1803529"/>
          </a:xfrm>
          <a:prstGeom prst="rect">
            <a:avLst/>
          </a:prstGeom>
        </p:spPr>
      </p:pic>
      <p:cxnSp>
        <p:nvCxnSpPr>
          <p:cNvPr id="23" name="Straight Connector 22"/>
          <p:cNvCxnSpPr/>
          <p:nvPr/>
        </p:nvCxnSpPr>
        <p:spPr>
          <a:xfrm>
            <a:off x="-514" y="4434041"/>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61648" y="3472967"/>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5929" y="2457365"/>
            <a:ext cx="9144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p:cNvSpPr/>
          <p:nvPr/>
        </p:nvSpPr>
        <p:spPr>
          <a:xfrm flipH="1">
            <a:off x="358630" y="1840982"/>
            <a:ext cx="8443520" cy="109751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kern="1200">
              <a:solidFill>
                <a:prstClr val="white"/>
              </a:solidFill>
            </a:endParaRPr>
          </a:p>
        </p:txBody>
      </p:sp>
      <p:sp>
        <p:nvSpPr>
          <p:cNvPr id="24" name="TextBox 23"/>
          <p:cNvSpPr txBox="1"/>
          <p:nvPr/>
        </p:nvSpPr>
        <p:spPr>
          <a:xfrm>
            <a:off x="858761" y="1972809"/>
            <a:ext cx="7712372" cy="869467"/>
          </a:xfrm>
          <a:prstGeom prst="rect">
            <a:avLst/>
          </a:prstGeom>
          <a:noFill/>
        </p:spPr>
        <p:txBody>
          <a:bodyPr wrap="square" lIns="68577" tIns="34289" rIns="68577" bIns="34289" rtlCol="0">
            <a:spAutoFit/>
          </a:bodyPr>
          <a:lstStyle/>
          <a:p>
            <a:pPr algn="ctr"/>
            <a:r>
              <a:rPr lang="vi-VN" sz="2600" b="1">
                <a:solidFill>
                  <a:schemeClr val="bg1"/>
                </a:solidFill>
                <a:latin typeface="Times New Roman" pitchFamily="18" charset="0"/>
                <a:cs typeface="Times New Roman" pitchFamily="18" charset="0"/>
              </a:rPr>
              <a:t>Câu 5: Câu văn nào sau đây thể hiện sự say mê và có hiểu biết sâu rộng về các loài chim của anh trai Hiền?</a:t>
            </a:r>
            <a:endParaRPr lang="en-US" sz="2600" b="1">
              <a:solidFill>
                <a:schemeClr val="bg1"/>
              </a:solidFill>
              <a:latin typeface="Times New Roman" pitchFamily="18" charset="0"/>
              <a:cs typeface="Times New Roman" pitchFamily="18" charset="0"/>
            </a:endParaRPr>
          </a:p>
        </p:txBody>
      </p:sp>
      <p:sp>
        <p:nvSpPr>
          <p:cNvPr id="15" name="bang c"/>
          <p:cNvSpPr/>
          <p:nvPr/>
        </p:nvSpPr>
        <p:spPr>
          <a:xfrm flipH="1">
            <a:off x="358630" y="4046064"/>
            <a:ext cx="4151724" cy="109743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100" kern="1200">
              <a:solidFill>
                <a:prstClr val="white"/>
              </a:solidFill>
              <a:latin typeface="Times New Roman" panose="02020603050405020304" pitchFamily="18" charset="0"/>
              <a:cs typeface="Times New Roman" panose="02020603050405020304" pitchFamily="18" charset="0"/>
            </a:endParaRPr>
          </a:p>
        </p:txBody>
      </p:sp>
      <p:sp>
        <p:nvSpPr>
          <p:cNvPr id="16" name="bang b"/>
          <p:cNvSpPr/>
          <p:nvPr/>
        </p:nvSpPr>
        <p:spPr>
          <a:xfrm flipH="1">
            <a:off x="4571486" y="3116874"/>
            <a:ext cx="4230663" cy="73282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100" kern="1200">
              <a:solidFill>
                <a:prstClr val="white"/>
              </a:solidFill>
              <a:latin typeface="Times New Roman" panose="02020603050405020304" pitchFamily="18" charset="0"/>
              <a:cs typeface="Times New Roman" panose="02020603050405020304" pitchFamily="18" charset="0"/>
            </a:endParaRPr>
          </a:p>
        </p:txBody>
      </p:sp>
      <p:sp>
        <p:nvSpPr>
          <p:cNvPr id="25" name="cau hoi c"/>
          <p:cNvSpPr txBox="1"/>
          <p:nvPr/>
        </p:nvSpPr>
        <p:spPr>
          <a:xfrm>
            <a:off x="551128" y="4005010"/>
            <a:ext cx="3766727" cy="1177243"/>
          </a:xfrm>
          <a:prstGeom prst="rect">
            <a:avLst/>
          </a:prstGeom>
          <a:noFill/>
        </p:spPr>
        <p:txBody>
          <a:bodyPr wrap="square" lIns="68577" tIns="34289" rIns="68577" bIns="34289" rtlCol="0">
            <a:spAutoFit/>
          </a:bodyPr>
          <a:lstStyle/>
          <a:p>
            <a:pPr algn="ctr"/>
            <a:r>
              <a:rPr lang="en-US" sz="1800"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C</a:t>
            </a:r>
            <a:r>
              <a:rPr lang="en-US" sz="1800"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1800">
                <a:solidFill>
                  <a:schemeClr val="bg1"/>
                </a:solidFill>
                <a:latin typeface="Times New Roman" pitchFamily="18" charset="0"/>
                <a:cs typeface="Times New Roman" pitchFamily="18" charset="0"/>
              </a:rPr>
              <a:t>Đi chơi ngoài đường, gặp bất kì chú chim nào bay qua anh cũng có thể nói ngay được tên và cả thói quen sinh hoạt của nó nữa.</a:t>
            </a:r>
            <a:endParaRPr lang="en-US" sz="1800">
              <a:solidFill>
                <a:schemeClr val="bg1"/>
              </a:solidFill>
              <a:latin typeface="Times New Roman" pitchFamily="18" charset="0"/>
              <a:cs typeface="Times New Roman" pitchFamily="18" charset="0"/>
            </a:endParaRPr>
          </a:p>
        </p:txBody>
      </p:sp>
      <p:sp>
        <p:nvSpPr>
          <p:cNvPr id="27" name="cau hoi b"/>
          <p:cNvSpPr txBox="1"/>
          <p:nvPr/>
        </p:nvSpPr>
        <p:spPr>
          <a:xfrm>
            <a:off x="4705442" y="3161344"/>
            <a:ext cx="3928427" cy="623246"/>
          </a:xfrm>
          <a:prstGeom prst="rect">
            <a:avLst/>
          </a:prstGeom>
          <a:noFill/>
        </p:spPr>
        <p:txBody>
          <a:bodyPr wrap="square" lIns="68577" tIns="34289" rIns="68577" bIns="34289" rtlCol="0">
            <a:spAutoFit/>
          </a:bodyPr>
          <a:lstStyle/>
          <a:p>
            <a:r>
              <a:rPr lang="en-US" sz="1800" b="1"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B</a:t>
            </a:r>
            <a:r>
              <a:rPr lang="en-US" sz="1800" b="1"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1800">
                <a:solidFill>
                  <a:schemeClr val="bg1"/>
                </a:solidFill>
                <a:latin typeface="Times New Roman" pitchFamily="18" charset="0"/>
                <a:cs typeface="Times New Roman" pitchFamily="18" charset="0"/>
              </a:rPr>
              <a:t>Các bạn anh vẫn hay gọi đùa anh là nhà sinh vật học tương lai cũng vì thế.</a:t>
            </a:r>
            <a:endParaRPr lang="en-US" sz="1800">
              <a:solidFill>
                <a:schemeClr val="bg1"/>
              </a:solidFill>
              <a:latin typeface="Times New Roman" pitchFamily="18" charset="0"/>
              <a:cs typeface="Times New Roman" pitchFamily="18" charset="0"/>
            </a:endParaRPr>
          </a:p>
        </p:txBody>
      </p:sp>
      <p:sp>
        <p:nvSpPr>
          <p:cNvPr id="31" name="bang a"/>
          <p:cNvSpPr/>
          <p:nvPr/>
        </p:nvSpPr>
        <p:spPr>
          <a:xfrm flipH="1">
            <a:off x="358630" y="3116874"/>
            <a:ext cx="4153014" cy="732828"/>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100" kern="1200">
              <a:solidFill>
                <a:prstClr val="white"/>
              </a:solidFill>
              <a:latin typeface="Times New Roman" panose="02020603050405020304" pitchFamily="18" charset="0"/>
              <a:cs typeface="Times New Roman" panose="02020603050405020304" pitchFamily="18" charset="0"/>
            </a:endParaRPr>
          </a:p>
        </p:txBody>
      </p:sp>
      <p:sp>
        <p:nvSpPr>
          <p:cNvPr id="32" name="bang d"/>
          <p:cNvSpPr/>
          <p:nvPr/>
        </p:nvSpPr>
        <p:spPr>
          <a:xfrm flipH="1">
            <a:off x="4571486" y="4043765"/>
            <a:ext cx="4230663" cy="109973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100" kern="1200">
              <a:solidFill>
                <a:prstClr val="white"/>
              </a:solidFill>
              <a:latin typeface="Times New Roman" panose="02020603050405020304" pitchFamily="18" charset="0"/>
              <a:cs typeface="Times New Roman" panose="02020603050405020304" pitchFamily="18" charset="0"/>
            </a:endParaRPr>
          </a:p>
        </p:txBody>
      </p:sp>
      <p:sp>
        <p:nvSpPr>
          <p:cNvPr id="33" name="cau hoi a"/>
          <p:cNvSpPr txBox="1"/>
          <p:nvPr/>
        </p:nvSpPr>
        <p:spPr>
          <a:xfrm>
            <a:off x="686009" y="3205211"/>
            <a:ext cx="3712570" cy="623246"/>
          </a:xfrm>
          <a:prstGeom prst="rect">
            <a:avLst/>
          </a:prstGeom>
          <a:noFill/>
        </p:spPr>
        <p:txBody>
          <a:bodyPr wrap="square" lIns="68577" tIns="34289" rIns="68577" bIns="34289" rtlCol="0">
            <a:spAutoFit/>
          </a:bodyPr>
          <a:lstStyle/>
          <a:p>
            <a:r>
              <a:rPr lang="en-US" sz="1800" b="1"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A</a:t>
            </a:r>
            <a:r>
              <a:rPr lang="en-US" sz="1800" b="1"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1800">
                <a:solidFill>
                  <a:schemeClr val="bg1"/>
                </a:solidFill>
                <a:latin typeface="Times New Roman" pitchFamily="18" charset="0"/>
                <a:cs typeface="Times New Roman" pitchFamily="18" charset="0"/>
              </a:rPr>
              <a:t>Anh Hiền xuýt xoa bảo nó có một bộ lông mĩ miều biết nhường nào.</a:t>
            </a:r>
            <a:endParaRPr lang="en-US" sz="1800">
              <a:solidFill>
                <a:schemeClr val="bg1"/>
              </a:solidFill>
              <a:latin typeface="Times New Roman" pitchFamily="18" charset="0"/>
              <a:cs typeface="Times New Roman" pitchFamily="18" charset="0"/>
            </a:endParaRPr>
          </a:p>
        </p:txBody>
      </p:sp>
      <p:sp>
        <p:nvSpPr>
          <p:cNvPr id="34" name="cau hoi d"/>
          <p:cNvSpPr txBox="1"/>
          <p:nvPr/>
        </p:nvSpPr>
        <p:spPr>
          <a:xfrm>
            <a:off x="4692495" y="4179046"/>
            <a:ext cx="3733802" cy="900244"/>
          </a:xfrm>
          <a:prstGeom prst="rect">
            <a:avLst/>
          </a:prstGeom>
          <a:noFill/>
        </p:spPr>
        <p:txBody>
          <a:bodyPr wrap="square" lIns="68577" tIns="34289" rIns="68577" bIns="34289" rtlCol="0">
            <a:spAutoFit/>
          </a:bodyPr>
          <a:lstStyle/>
          <a:p>
            <a:pPr algn="ctr"/>
            <a:r>
              <a:rPr lang="en-US" sz="1800" b="1"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D</a:t>
            </a:r>
            <a:r>
              <a:rPr lang="en-US" sz="1800" b="1"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1800">
                <a:solidFill>
                  <a:schemeClr val="bg1"/>
                </a:solidFill>
                <a:latin typeface="Times New Roman" pitchFamily="18" charset="0"/>
                <a:cs typeface="Times New Roman" pitchFamily="18" charset="0"/>
              </a:rPr>
              <a:t>Trong cánh rừng bọn anh đóng quân có rất nhiều giống chim lạ, nhưng bồng chanh đỏ thì anh chưa hề gặp.</a:t>
            </a:r>
            <a:endParaRPr lang="en-US" sz="1800">
              <a:solidFill>
                <a:schemeClr val="bg1"/>
              </a:solidFill>
              <a:latin typeface="Times New Roman" pitchFamily="18" charset="0"/>
              <a:cs typeface="Times New Roman" pitchFamily="18" charset="0"/>
            </a:endParaRPr>
          </a:p>
        </p:txBody>
      </p:sp>
      <p:pic>
        <p:nvPicPr>
          <p:cNvPr id="38" name="Question">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9144001" y="647896"/>
            <a:ext cx="365522" cy="365522"/>
          </a:xfrm>
          <a:prstGeom prst="rect">
            <a:avLst/>
          </a:prstGeom>
        </p:spPr>
      </p:pic>
      <p:pic>
        <p:nvPicPr>
          <p:cNvPr id="39" name="Final Answer">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9144001" y="1109020"/>
            <a:ext cx="365522" cy="365522"/>
          </a:xfrm>
          <a:prstGeom prst="rect">
            <a:avLst/>
          </a:prstGeom>
        </p:spPr>
      </p:pic>
      <p:pic>
        <p:nvPicPr>
          <p:cNvPr id="40" name="Win">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9144001" y="1400587"/>
            <a:ext cx="365522" cy="365522"/>
          </a:xfrm>
          <a:prstGeom prst="rect">
            <a:avLst/>
          </a:prstGeom>
        </p:spPr>
      </p:pic>
      <p:pic>
        <p:nvPicPr>
          <p:cNvPr id="41" name="Lose">
            <a:hlinkClick r:id="" action="ppaction://media"/>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9144001" y="1840984"/>
            <a:ext cx="365522" cy="365522"/>
          </a:xfrm>
          <a:prstGeom prst="rect">
            <a:avLst/>
          </a:prstGeom>
        </p:spPr>
      </p:pic>
      <p:pic>
        <p:nvPicPr>
          <p:cNvPr id="20" name="Picture 2" descr="Ảnh động Powerpoint CTU">
            <a:hlinkClick r:id="rId12" action="ppaction://hlinksldjump"/>
          </p:cNvPr>
          <p:cNvPicPr>
            <a:picLocks noChangeAspect="1" noChangeArrowheads="1" noCrop="1"/>
          </p:cNvPicPr>
          <p:nvPr/>
        </p:nvPicPr>
        <p:blipFill>
          <a:blip r:embed="rId13"/>
          <a:srcRect/>
          <a:stretch>
            <a:fillRect/>
          </a:stretch>
        </p:blipFill>
        <p:spPr bwMode="auto">
          <a:xfrm>
            <a:off x="126120" y="26387"/>
            <a:ext cx="957263" cy="6215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52907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42"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500"/>
                                        <p:tgtEl>
                                          <p:spTgt spid="3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500"/>
                                        <p:tgtEl>
                                          <p:spTgt spid="27"/>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fade">
                                      <p:cBhvr>
                                        <p:cTn id="2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4" fill="hold" display="0">
                  <p:stCondLst>
                    <p:cond delay="indefinite"/>
                  </p:stCondLst>
                  <p:endCondLst>
                    <p:cond evt="onStopAudio" delay="0">
                      <p:tgtEl>
                        <p:sldTgt/>
                      </p:tgtEl>
                    </p:cond>
                  </p:endCondLst>
                </p:cTn>
                <p:tgtEl>
                  <p:spTgt spid="38"/>
                </p:tgtEl>
              </p:cMediaNode>
            </p:audio>
            <p:seq concurrent="1" nextAc="seek">
              <p:cTn id="25" restart="whenNotActive" fill="hold" evtFilter="cancelBubble" nodeType="interactiveSeq">
                <p:stCondLst>
                  <p:cond evt="onClick" delay="0">
                    <p:tgtEl>
                      <p:spTgt spid="25"/>
                    </p:tgtEl>
                  </p:cond>
                </p:stCondLst>
                <p:endSync evt="end" delay="0">
                  <p:rtn val="all"/>
                </p:endSync>
                <p:childTnLst>
                  <p:par>
                    <p:cTn id="26" fill="hold">
                      <p:stCondLst>
                        <p:cond delay="0"/>
                      </p:stCondLst>
                      <p:childTnLst>
                        <p:par>
                          <p:cTn id="27" fill="hold">
                            <p:stCondLst>
                              <p:cond delay="0"/>
                            </p:stCondLst>
                            <p:childTnLst>
                              <p:par>
                                <p:cTn id="28" presetID="24" presetClass="emph" presetSubtype="0" fill="hold" grpId="1" nodeType="clickEffect">
                                  <p:stCondLst>
                                    <p:cond delay="0"/>
                                  </p:stCondLst>
                                  <p:childTnLst>
                                    <p:animClr clrSpc="hsl" dir="cw">
                                      <p:cBhvr override="childStyle">
                                        <p:cTn id="29" dur="500" fill="hold"/>
                                        <p:tgtEl>
                                          <p:spTgt spid="25"/>
                                        </p:tgtEl>
                                        <p:attrNameLst>
                                          <p:attrName>style.color</p:attrName>
                                        </p:attrNameLst>
                                      </p:cBhvr>
                                      <p:by>
                                        <p:hsl h="0" s="-12549" l="-25098"/>
                                      </p:by>
                                    </p:animClr>
                                    <p:animClr clrSpc="hsl" dir="cw">
                                      <p:cBhvr>
                                        <p:cTn id="30" dur="500" fill="hold"/>
                                        <p:tgtEl>
                                          <p:spTgt spid="25"/>
                                        </p:tgtEl>
                                        <p:attrNameLst>
                                          <p:attrName>fillcolor</p:attrName>
                                        </p:attrNameLst>
                                      </p:cBhvr>
                                      <p:by>
                                        <p:hsl h="0" s="-12549" l="-25098"/>
                                      </p:by>
                                    </p:animClr>
                                    <p:animClr clrSpc="hsl" dir="cw">
                                      <p:cBhvr>
                                        <p:cTn id="31" dur="500" fill="hold"/>
                                        <p:tgtEl>
                                          <p:spTgt spid="25"/>
                                        </p:tgtEl>
                                        <p:attrNameLst>
                                          <p:attrName>stroke.color</p:attrName>
                                        </p:attrNameLst>
                                      </p:cBhvr>
                                      <p:by>
                                        <p:hsl h="0" s="-12549" l="-25098"/>
                                      </p:by>
                                    </p:animClr>
                                    <p:set>
                                      <p:cBhvr>
                                        <p:cTn id="32" dur="500" fill="hold"/>
                                        <p:tgtEl>
                                          <p:spTgt spid="25"/>
                                        </p:tgtEl>
                                        <p:attrNameLst>
                                          <p:attrName>fill.type</p:attrName>
                                        </p:attrNameLst>
                                      </p:cBhvr>
                                      <p:to>
                                        <p:strVal val="solid"/>
                                      </p:to>
                                    </p:set>
                                  </p:childTnLst>
                                </p:cTn>
                              </p:par>
                              <p:par>
                                <p:cTn id="33" presetID="19" presetClass="emph" presetSubtype="0" fill="hold" grpId="0" nodeType="withEffect">
                                  <p:stCondLst>
                                    <p:cond delay="0"/>
                                  </p:stCondLst>
                                  <p:childTnLst>
                                    <p:animClr clrSpc="rgb" dir="cw">
                                      <p:cBhvr override="childStyle">
                                        <p:cTn id="34" dur="500" fill="hold"/>
                                        <p:tgtEl>
                                          <p:spTgt spid="15"/>
                                        </p:tgtEl>
                                        <p:attrNameLst>
                                          <p:attrName>style.color</p:attrName>
                                        </p:attrNameLst>
                                      </p:cBhvr>
                                      <p:to>
                                        <a:srgbClr val="FFC000"/>
                                      </p:to>
                                    </p:animClr>
                                    <p:animClr clrSpc="rgb" dir="cw">
                                      <p:cBhvr>
                                        <p:cTn id="35" dur="500" fill="hold"/>
                                        <p:tgtEl>
                                          <p:spTgt spid="15"/>
                                        </p:tgtEl>
                                        <p:attrNameLst>
                                          <p:attrName>fillcolor</p:attrName>
                                        </p:attrNameLst>
                                      </p:cBhvr>
                                      <p:to>
                                        <a:srgbClr val="FFC000"/>
                                      </p:to>
                                    </p:animClr>
                                    <p:set>
                                      <p:cBhvr>
                                        <p:cTn id="36" dur="500" fill="hold"/>
                                        <p:tgtEl>
                                          <p:spTgt spid="15"/>
                                        </p:tgtEl>
                                        <p:attrNameLst>
                                          <p:attrName>fill.type</p:attrName>
                                        </p:attrNameLst>
                                      </p:cBhvr>
                                      <p:to>
                                        <p:strVal val="solid"/>
                                      </p:to>
                                    </p:set>
                                    <p:set>
                                      <p:cBhvr>
                                        <p:cTn id="37" dur="500" fill="hold"/>
                                        <p:tgtEl>
                                          <p:spTgt spid="15"/>
                                        </p:tgtEl>
                                        <p:attrNameLst>
                                          <p:attrName>fill.on</p:attrName>
                                        </p:attrNameLst>
                                      </p:cBhvr>
                                      <p:to>
                                        <p:strVal val="true"/>
                                      </p:to>
                                    </p:set>
                                  </p:childTnLst>
                                </p:cTn>
                              </p:par>
                              <p:par>
                                <p:cTn id="38" presetID="1" presetClass="mediacall" presetSubtype="0" fill="hold" nodeType="withEffect">
                                  <p:stCondLst>
                                    <p:cond delay="0"/>
                                  </p:stCondLst>
                                  <p:childTnLst>
                                    <p:cmd type="call" cmd="playFrom(0.0)">
                                      <p:cBhvr>
                                        <p:cTn id="39" dur="20221" fill="hold"/>
                                        <p:tgtEl>
                                          <p:spTgt spid="39"/>
                                        </p:tgtEl>
                                      </p:cBhvr>
                                    </p:cmd>
                                  </p:childTnLst>
                                </p:cTn>
                              </p:par>
                              <p:par>
                                <p:cTn id="40" presetID="3" presetClass="mediacall" presetSubtype="0" fill="hold" nodeType="withEffect">
                                  <p:stCondLst>
                                    <p:cond delay="0"/>
                                  </p:stCondLst>
                                  <p:childTnLst>
                                    <p:cmd type="call" cmd="stop">
                                      <p:cBhvr>
                                        <p:cTn id="41" dur="1" fill="hold"/>
                                        <p:tgtEl>
                                          <p:spTgt spid="38"/>
                                        </p:tgtEl>
                                      </p:cBhvr>
                                    </p:cmd>
                                  </p:childTnLst>
                                </p:cTn>
                              </p:par>
                              <p:par>
                                <p:cTn id="42" presetID="19" presetClass="emph" presetSubtype="0" repeatCount="4000" fill="hold" grpId="1" nodeType="withEffect">
                                  <p:stCondLst>
                                    <p:cond delay="3000"/>
                                  </p:stCondLst>
                                  <p:childTnLst>
                                    <p:animClr clrSpc="rgb" dir="cw">
                                      <p:cBhvr override="childStyle">
                                        <p:cTn id="43" dur="500" fill="hold"/>
                                        <p:tgtEl>
                                          <p:spTgt spid="15"/>
                                        </p:tgtEl>
                                        <p:attrNameLst>
                                          <p:attrName>style.color</p:attrName>
                                        </p:attrNameLst>
                                      </p:cBhvr>
                                      <p:to>
                                        <a:srgbClr val="92D050"/>
                                      </p:to>
                                    </p:animClr>
                                    <p:animClr clrSpc="rgb" dir="cw">
                                      <p:cBhvr>
                                        <p:cTn id="44" dur="500" fill="hold"/>
                                        <p:tgtEl>
                                          <p:spTgt spid="15"/>
                                        </p:tgtEl>
                                        <p:attrNameLst>
                                          <p:attrName>fillcolor</p:attrName>
                                        </p:attrNameLst>
                                      </p:cBhvr>
                                      <p:to>
                                        <a:srgbClr val="92D05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3000"/>
                                  </p:stCondLst>
                                  <p:childTnLst>
                                    <p:cmd type="call" cmd="playFrom(0.0)">
                                      <p:cBhvr>
                                        <p:cTn id="48" dur="7734" fill="hold"/>
                                        <p:tgtEl>
                                          <p:spTgt spid="40"/>
                                        </p:tgtEl>
                                      </p:cBhvr>
                                    </p:cmd>
                                  </p:childTnLst>
                                </p:cTn>
                              </p:par>
                              <p:par>
                                <p:cTn id="49" presetID="3" presetClass="mediacall" presetSubtype="0" fill="hold" nodeType="withEffect">
                                  <p:stCondLst>
                                    <p:cond delay="3000"/>
                                  </p:stCondLst>
                                  <p:childTnLst>
                                    <p:cmd type="call" cmd="stop">
                                      <p:cBhvr>
                                        <p:cTn id="50" dur="1" fill="hold"/>
                                        <p:tgtEl>
                                          <p:spTgt spid="39"/>
                                        </p:tgtEl>
                                      </p:cBhvr>
                                    </p:cmd>
                                  </p:childTnLst>
                                </p:cTn>
                              </p:par>
                              <p:par>
                                <p:cTn id="51" presetID="24" presetClass="emph" presetSubtype="0" fill="hold" grpId="2" nodeType="withEffect">
                                  <p:stCondLst>
                                    <p:cond delay="3000"/>
                                  </p:stCondLst>
                                  <p:childTnLst>
                                    <p:animClr clrSpc="hsl" dir="cw">
                                      <p:cBhvr override="childStyle">
                                        <p:cTn id="52" dur="500" fill="hold"/>
                                        <p:tgtEl>
                                          <p:spTgt spid="25"/>
                                        </p:tgtEl>
                                        <p:attrNameLst>
                                          <p:attrName>style.color</p:attrName>
                                        </p:attrNameLst>
                                      </p:cBhvr>
                                      <p:by>
                                        <p:hsl h="0" s="-12549" l="-25098"/>
                                      </p:by>
                                    </p:animClr>
                                    <p:animClr clrSpc="hsl" dir="cw">
                                      <p:cBhvr>
                                        <p:cTn id="53" dur="500" fill="hold"/>
                                        <p:tgtEl>
                                          <p:spTgt spid="25"/>
                                        </p:tgtEl>
                                        <p:attrNameLst>
                                          <p:attrName>fillcolor</p:attrName>
                                        </p:attrNameLst>
                                      </p:cBhvr>
                                      <p:by>
                                        <p:hsl h="0" s="-12549" l="-25098"/>
                                      </p:by>
                                    </p:animClr>
                                    <p:animClr clrSpc="hsl" dir="cw">
                                      <p:cBhvr>
                                        <p:cTn id="54" dur="500" fill="hold"/>
                                        <p:tgtEl>
                                          <p:spTgt spid="25"/>
                                        </p:tgtEl>
                                        <p:attrNameLst>
                                          <p:attrName>stroke.color</p:attrName>
                                        </p:attrNameLst>
                                      </p:cBhvr>
                                      <p:by>
                                        <p:hsl h="0" s="-12549" l="-25098"/>
                                      </p:by>
                                    </p:animClr>
                                    <p:set>
                                      <p:cBhvr>
                                        <p:cTn id="55"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56" restart="whenNotActive" fill="hold" evtFilter="cancelBubble" nodeType="interactiveSeq">
                <p:stCondLst>
                  <p:cond evt="onClick" delay="0">
                    <p:tgtEl>
                      <p:spTgt spid="33"/>
                    </p:tgtEl>
                  </p:cond>
                </p:stCondLst>
                <p:endSync evt="end" delay="0">
                  <p:rtn val="all"/>
                </p:endSync>
                <p:childTnLst>
                  <p:par>
                    <p:cTn id="57" fill="hold">
                      <p:stCondLst>
                        <p:cond delay="0"/>
                      </p:stCondLst>
                      <p:childTnLst>
                        <p:par>
                          <p:cTn id="58" fill="hold">
                            <p:stCondLst>
                              <p:cond delay="0"/>
                            </p:stCondLst>
                            <p:childTnLst>
                              <p:par>
                                <p:cTn id="59" presetID="24" presetClass="emph" presetSubtype="0" fill="hold" grpId="1" nodeType="clickEffect">
                                  <p:stCondLst>
                                    <p:cond delay="0"/>
                                  </p:stCondLst>
                                  <p:childTnLst>
                                    <p:animClr clrSpc="hsl" dir="cw">
                                      <p:cBhvr override="childStyle">
                                        <p:cTn id="60" dur="500" fill="hold"/>
                                        <p:tgtEl>
                                          <p:spTgt spid="33"/>
                                        </p:tgtEl>
                                        <p:attrNameLst>
                                          <p:attrName>style.color</p:attrName>
                                        </p:attrNameLst>
                                      </p:cBhvr>
                                      <p:by>
                                        <p:hsl h="0" s="-12549" l="-25098"/>
                                      </p:by>
                                    </p:animClr>
                                    <p:animClr clrSpc="hsl" dir="cw">
                                      <p:cBhvr>
                                        <p:cTn id="61" dur="500" fill="hold"/>
                                        <p:tgtEl>
                                          <p:spTgt spid="33"/>
                                        </p:tgtEl>
                                        <p:attrNameLst>
                                          <p:attrName>fillcolor</p:attrName>
                                        </p:attrNameLst>
                                      </p:cBhvr>
                                      <p:by>
                                        <p:hsl h="0" s="-12549" l="-25098"/>
                                      </p:by>
                                    </p:animClr>
                                    <p:animClr clrSpc="hsl" dir="cw">
                                      <p:cBhvr>
                                        <p:cTn id="62" dur="500" fill="hold"/>
                                        <p:tgtEl>
                                          <p:spTgt spid="33"/>
                                        </p:tgtEl>
                                        <p:attrNameLst>
                                          <p:attrName>stroke.color</p:attrName>
                                        </p:attrNameLst>
                                      </p:cBhvr>
                                      <p:by>
                                        <p:hsl h="0" s="-12549" l="-25098"/>
                                      </p:by>
                                    </p:animClr>
                                    <p:set>
                                      <p:cBhvr>
                                        <p:cTn id="63" dur="500" fill="hold"/>
                                        <p:tgtEl>
                                          <p:spTgt spid="33"/>
                                        </p:tgtEl>
                                        <p:attrNameLst>
                                          <p:attrName>fill.type</p:attrName>
                                        </p:attrNameLst>
                                      </p:cBhvr>
                                      <p:to>
                                        <p:strVal val="solid"/>
                                      </p:to>
                                    </p:set>
                                  </p:childTnLst>
                                </p:cTn>
                              </p:par>
                              <p:par>
                                <p:cTn id="64" presetID="19" presetClass="emph" presetSubtype="0" fill="hold" grpId="0" nodeType="withEffect">
                                  <p:stCondLst>
                                    <p:cond delay="0"/>
                                  </p:stCondLst>
                                  <p:childTnLst>
                                    <p:animClr clrSpc="rgb" dir="cw">
                                      <p:cBhvr override="childStyle">
                                        <p:cTn id="65" dur="500" fill="hold"/>
                                        <p:tgtEl>
                                          <p:spTgt spid="31"/>
                                        </p:tgtEl>
                                        <p:attrNameLst>
                                          <p:attrName>style.color</p:attrName>
                                        </p:attrNameLst>
                                      </p:cBhvr>
                                      <p:to>
                                        <a:srgbClr val="FFC000"/>
                                      </p:to>
                                    </p:animClr>
                                    <p:animClr clrSpc="rgb" dir="cw">
                                      <p:cBhvr>
                                        <p:cTn id="66" dur="500" fill="hold"/>
                                        <p:tgtEl>
                                          <p:spTgt spid="31"/>
                                        </p:tgtEl>
                                        <p:attrNameLst>
                                          <p:attrName>fillcolor</p:attrName>
                                        </p:attrNameLst>
                                      </p:cBhvr>
                                      <p:to>
                                        <a:srgbClr val="FFC000"/>
                                      </p:to>
                                    </p:animClr>
                                    <p:set>
                                      <p:cBhvr>
                                        <p:cTn id="67" dur="500" fill="hold"/>
                                        <p:tgtEl>
                                          <p:spTgt spid="31"/>
                                        </p:tgtEl>
                                        <p:attrNameLst>
                                          <p:attrName>fill.type</p:attrName>
                                        </p:attrNameLst>
                                      </p:cBhvr>
                                      <p:to>
                                        <p:strVal val="solid"/>
                                      </p:to>
                                    </p:set>
                                    <p:set>
                                      <p:cBhvr>
                                        <p:cTn id="68" dur="500" fill="hold"/>
                                        <p:tgtEl>
                                          <p:spTgt spid="31"/>
                                        </p:tgtEl>
                                        <p:attrNameLst>
                                          <p:attrName>fill.on</p:attrName>
                                        </p:attrNameLst>
                                      </p:cBhvr>
                                      <p:to>
                                        <p:strVal val="true"/>
                                      </p:to>
                                    </p:set>
                                  </p:childTnLst>
                                </p:cTn>
                              </p:par>
                              <p:par>
                                <p:cTn id="69" presetID="1" presetClass="mediacall" presetSubtype="0" fill="hold" nodeType="withEffect">
                                  <p:stCondLst>
                                    <p:cond delay="0"/>
                                  </p:stCondLst>
                                  <p:childTnLst>
                                    <p:cmd type="call" cmd="playFrom(0.0)">
                                      <p:cBhvr>
                                        <p:cTn id="70" dur="20221" fill="hold"/>
                                        <p:tgtEl>
                                          <p:spTgt spid="39"/>
                                        </p:tgtEl>
                                      </p:cBhvr>
                                    </p:cmd>
                                  </p:childTnLst>
                                </p:cTn>
                              </p:par>
                              <p:par>
                                <p:cTn id="71" presetID="3" presetClass="mediacall" presetSubtype="0" fill="hold" nodeType="withEffect">
                                  <p:stCondLst>
                                    <p:cond delay="0"/>
                                  </p:stCondLst>
                                  <p:childTnLst>
                                    <p:cmd type="call" cmd="stop">
                                      <p:cBhvr>
                                        <p:cTn id="72" dur="1" fill="hold"/>
                                        <p:tgtEl>
                                          <p:spTgt spid="38"/>
                                        </p:tgtEl>
                                      </p:cBhvr>
                                    </p:cmd>
                                  </p:childTnLst>
                                </p:cTn>
                              </p:par>
                              <p:par>
                                <p:cTn id="73" presetID="19" presetClass="emph" presetSubtype="0" fill="hold" grpId="1" nodeType="withEffect">
                                  <p:stCondLst>
                                    <p:cond delay="3000"/>
                                  </p:stCondLst>
                                  <p:childTnLst>
                                    <p:animClr clrSpc="rgb" dir="cw">
                                      <p:cBhvr override="childStyle">
                                        <p:cTn id="74" dur="500" fill="hold"/>
                                        <p:tgtEl>
                                          <p:spTgt spid="31"/>
                                        </p:tgtEl>
                                        <p:attrNameLst>
                                          <p:attrName>style.color</p:attrName>
                                        </p:attrNameLst>
                                      </p:cBhvr>
                                      <p:to>
                                        <a:srgbClr val="FF0000"/>
                                      </p:to>
                                    </p:animClr>
                                    <p:animClr clrSpc="rgb" dir="cw">
                                      <p:cBhvr>
                                        <p:cTn id="75" dur="500" fill="hold"/>
                                        <p:tgtEl>
                                          <p:spTgt spid="31"/>
                                        </p:tgtEl>
                                        <p:attrNameLst>
                                          <p:attrName>fillcolor</p:attrName>
                                        </p:attrNameLst>
                                      </p:cBhvr>
                                      <p:to>
                                        <a:srgbClr val="FF0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3000"/>
                                  </p:stCondLst>
                                  <p:childTnLst>
                                    <p:cmd type="call" cmd="playFrom(0.0)">
                                      <p:cBhvr>
                                        <p:cTn id="79" dur="5906" fill="hold"/>
                                        <p:tgtEl>
                                          <p:spTgt spid="41"/>
                                        </p:tgtEl>
                                      </p:cBhvr>
                                    </p:cmd>
                                  </p:childTnLst>
                                </p:cTn>
                              </p:par>
                              <p:par>
                                <p:cTn id="80" presetID="3" presetClass="mediacall" presetSubtype="0" fill="hold" nodeType="withEffect">
                                  <p:stCondLst>
                                    <p:cond delay="3000"/>
                                  </p:stCondLst>
                                  <p:childTnLst>
                                    <p:cmd type="call" cmd="stop">
                                      <p:cBhvr>
                                        <p:cTn id="81" dur="1" fill="hold"/>
                                        <p:tgtEl>
                                          <p:spTgt spid="39"/>
                                        </p:tgtEl>
                                      </p:cBhvr>
                                    </p:cmd>
                                  </p:childTnLst>
                                </p:cTn>
                              </p:par>
                            </p:childTnLst>
                          </p:cTn>
                        </p:par>
                      </p:childTnLst>
                    </p:cTn>
                  </p:par>
                </p:childTnLst>
              </p:cTn>
              <p:nextCondLst>
                <p:cond evt="onClick" delay="0">
                  <p:tgtEl>
                    <p:spTgt spid="33"/>
                  </p:tgtEl>
                </p:cond>
              </p:nextCondLst>
            </p:seq>
            <p:seq concurrent="1" nextAc="seek">
              <p:cTn id="82" restart="whenNotActive" fill="hold" evtFilter="cancelBubble" nodeType="interactiveSeq">
                <p:stCondLst>
                  <p:cond evt="onClick" delay="0">
                    <p:tgtEl>
                      <p:spTgt spid="27"/>
                    </p:tgtEl>
                  </p:cond>
                </p:stCondLst>
                <p:endSync evt="end" delay="0">
                  <p:rtn val="all"/>
                </p:endSync>
                <p:childTnLst>
                  <p:par>
                    <p:cTn id="83" fill="hold">
                      <p:stCondLst>
                        <p:cond delay="0"/>
                      </p:stCondLst>
                      <p:childTnLst>
                        <p:par>
                          <p:cTn id="84" fill="hold">
                            <p:stCondLst>
                              <p:cond delay="0"/>
                            </p:stCondLst>
                            <p:childTnLst>
                              <p:par>
                                <p:cTn id="85" presetID="24" presetClass="emph" presetSubtype="0" fill="hold" grpId="1" nodeType="clickEffect">
                                  <p:stCondLst>
                                    <p:cond delay="0"/>
                                  </p:stCondLst>
                                  <p:childTnLst>
                                    <p:animClr clrSpc="hsl" dir="cw">
                                      <p:cBhvr override="childStyle">
                                        <p:cTn id="86" dur="500" fill="hold"/>
                                        <p:tgtEl>
                                          <p:spTgt spid="27"/>
                                        </p:tgtEl>
                                        <p:attrNameLst>
                                          <p:attrName>style.color</p:attrName>
                                        </p:attrNameLst>
                                      </p:cBhvr>
                                      <p:by>
                                        <p:hsl h="0" s="-12549" l="-25098"/>
                                      </p:by>
                                    </p:animClr>
                                    <p:animClr clrSpc="hsl" dir="cw">
                                      <p:cBhvr>
                                        <p:cTn id="87" dur="500" fill="hold"/>
                                        <p:tgtEl>
                                          <p:spTgt spid="27"/>
                                        </p:tgtEl>
                                        <p:attrNameLst>
                                          <p:attrName>fillcolor</p:attrName>
                                        </p:attrNameLst>
                                      </p:cBhvr>
                                      <p:by>
                                        <p:hsl h="0" s="-12549" l="-25098"/>
                                      </p:by>
                                    </p:animClr>
                                    <p:animClr clrSpc="hsl" dir="cw">
                                      <p:cBhvr>
                                        <p:cTn id="88" dur="500" fill="hold"/>
                                        <p:tgtEl>
                                          <p:spTgt spid="27"/>
                                        </p:tgtEl>
                                        <p:attrNameLst>
                                          <p:attrName>stroke.color</p:attrName>
                                        </p:attrNameLst>
                                      </p:cBhvr>
                                      <p:by>
                                        <p:hsl h="0" s="-12549" l="-25098"/>
                                      </p:by>
                                    </p:animClr>
                                    <p:set>
                                      <p:cBhvr>
                                        <p:cTn id="89" dur="500" fill="hold"/>
                                        <p:tgtEl>
                                          <p:spTgt spid="27"/>
                                        </p:tgtEl>
                                        <p:attrNameLst>
                                          <p:attrName>fill.type</p:attrName>
                                        </p:attrNameLst>
                                      </p:cBhvr>
                                      <p:to>
                                        <p:strVal val="solid"/>
                                      </p:to>
                                    </p:set>
                                  </p:childTnLst>
                                </p:cTn>
                              </p:par>
                              <p:par>
                                <p:cTn id="90" presetID="19" presetClass="emph" presetSubtype="0" fill="hold" grpId="0" nodeType="withEffect">
                                  <p:stCondLst>
                                    <p:cond delay="0"/>
                                  </p:stCondLst>
                                  <p:childTnLst>
                                    <p:animClr clrSpc="rgb" dir="cw">
                                      <p:cBhvr override="childStyle">
                                        <p:cTn id="91" dur="500" fill="hold"/>
                                        <p:tgtEl>
                                          <p:spTgt spid="16"/>
                                        </p:tgtEl>
                                        <p:attrNameLst>
                                          <p:attrName>style.color</p:attrName>
                                        </p:attrNameLst>
                                      </p:cBhvr>
                                      <p:to>
                                        <a:srgbClr val="FFC000"/>
                                      </p:to>
                                    </p:animClr>
                                    <p:animClr clrSpc="rgb" dir="cw">
                                      <p:cBhvr>
                                        <p:cTn id="92" dur="500" fill="hold"/>
                                        <p:tgtEl>
                                          <p:spTgt spid="16"/>
                                        </p:tgtEl>
                                        <p:attrNameLst>
                                          <p:attrName>fillcolor</p:attrName>
                                        </p:attrNameLst>
                                      </p:cBhvr>
                                      <p:to>
                                        <a:srgbClr val="FFC000"/>
                                      </p:to>
                                    </p:animClr>
                                    <p:set>
                                      <p:cBhvr>
                                        <p:cTn id="93" dur="500" fill="hold"/>
                                        <p:tgtEl>
                                          <p:spTgt spid="16"/>
                                        </p:tgtEl>
                                        <p:attrNameLst>
                                          <p:attrName>fill.type</p:attrName>
                                        </p:attrNameLst>
                                      </p:cBhvr>
                                      <p:to>
                                        <p:strVal val="solid"/>
                                      </p:to>
                                    </p:set>
                                    <p:set>
                                      <p:cBhvr>
                                        <p:cTn id="94" dur="500" fill="hold"/>
                                        <p:tgtEl>
                                          <p:spTgt spid="16"/>
                                        </p:tgtEl>
                                        <p:attrNameLst>
                                          <p:attrName>fill.on</p:attrName>
                                        </p:attrNameLst>
                                      </p:cBhvr>
                                      <p:to>
                                        <p:strVal val="true"/>
                                      </p:to>
                                    </p:set>
                                  </p:childTnLst>
                                </p:cTn>
                              </p:par>
                              <p:par>
                                <p:cTn id="95" presetID="1" presetClass="mediacall" presetSubtype="0" fill="hold" nodeType="withEffect">
                                  <p:stCondLst>
                                    <p:cond delay="0"/>
                                  </p:stCondLst>
                                  <p:childTnLst>
                                    <p:cmd type="call" cmd="playFrom(0.0)">
                                      <p:cBhvr>
                                        <p:cTn id="96" dur="20221" fill="hold"/>
                                        <p:tgtEl>
                                          <p:spTgt spid="39"/>
                                        </p:tgtEl>
                                      </p:cBhvr>
                                    </p:cmd>
                                  </p:childTnLst>
                                </p:cTn>
                              </p:par>
                              <p:par>
                                <p:cTn id="97" presetID="3" presetClass="mediacall" presetSubtype="0" fill="hold" nodeType="withEffect">
                                  <p:stCondLst>
                                    <p:cond delay="0"/>
                                  </p:stCondLst>
                                  <p:childTnLst>
                                    <p:cmd type="call" cmd="stop">
                                      <p:cBhvr>
                                        <p:cTn id="98" dur="1" fill="hold"/>
                                        <p:tgtEl>
                                          <p:spTgt spid="38"/>
                                        </p:tgtEl>
                                      </p:cBhvr>
                                    </p:cmd>
                                  </p:childTnLst>
                                </p:cTn>
                              </p:par>
                              <p:par>
                                <p:cTn id="99" presetID="19" presetClass="emph" presetSubtype="0" fill="hold" grpId="1" nodeType="withEffect">
                                  <p:stCondLst>
                                    <p:cond delay="3500"/>
                                  </p:stCondLst>
                                  <p:childTnLst>
                                    <p:animClr clrSpc="rgb" dir="cw">
                                      <p:cBhvr override="childStyle">
                                        <p:cTn id="100" dur="500" fill="hold"/>
                                        <p:tgtEl>
                                          <p:spTgt spid="16"/>
                                        </p:tgtEl>
                                        <p:attrNameLst>
                                          <p:attrName>style.color</p:attrName>
                                        </p:attrNameLst>
                                      </p:cBhvr>
                                      <p:to>
                                        <a:srgbClr val="FF0000"/>
                                      </p:to>
                                    </p:animClr>
                                    <p:animClr clrSpc="rgb" dir="cw">
                                      <p:cBhvr>
                                        <p:cTn id="101" dur="500" fill="hold"/>
                                        <p:tgtEl>
                                          <p:spTgt spid="16"/>
                                        </p:tgtEl>
                                        <p:attrNameLst>
                                          <p:attrName>fillcolor</p:attrName>
                                        </p:attrNameLst>
                                      </p:cBhvr>
                                      <p:to>
                                        <a:srgbClr val="FF0000"/>
                                      </p:to>
                                    </p:animClr>
                                    <p:set>
                                      <p:cBhvr>
                                        <p:cTn id="102" dur="500" fill="hold"/>
                                        <p:tgtEl>
                                          <p:spTgt spid="16"/>
                                        </p:tgtEl>
                                        <p:attrNameLst>
                                          <p:attrName>fill.type</p:attrName>
                                        </p:attrNameLst>
                                      </p:cBhvr>
                                      <p:to>
                                        <p:strVal val="solid"/>
                                      </p:to>
                                    </p:set>
                                    <p:set>
                                      <p:cBhvr>
                                        <p:cTn id="103" dur="500" fill="hold"/>
                                        <p:tgtEl>
                                          <p:spTgt spid="16"/>
                                        </p:tgtEl>
                                        <p:attrNameLst>
                                          <p:attrName>fill.on</p:attrName>
                                        </p:attrNameLst>
                                      </p:cBhvr>
                                      <p:to>
                                        <p:strVal val="true"/>
                                      </p:to>
                                    </p:set>
                                  </p:childTnLst>
                                </p:cTn>
                              </p:par>
                              <p:par>
                                <p:cTn id="104" presetID="1" presetClass="mediacall" presetSubtype="0" fill="hold" nodeType="withEffect">
                                  <p:stCondLst>
                                    <p:cond delay="3500"/>
                                  </p:stCondLst>
                                  <p:childTnLst>
                                    <p:cmd type="call" cmd="playFrom(0.0)">
                                      <p:cBhvr>
                                        <p:cTn id="105" dur="5906" fill="hold"/>
                                        <p:tgtEl>
                                          <p:spTgt spid="41"/>
                                        </p:tgtEl>
                                      </p:cBhvr>
                                    </p:cmd>
                                  </p:childTnLst>
                                </p:cTn>
                              </p:par>
                              <p:par>
                                <p:cTn id="106" presetID="3" presetClass="mediacall" presetSubtype="0" fill="hold" nodeType="withEffect">
                                  <p:stCondLst>
                                    <p:cond delay="3500"/>
                                  </p:stCondLst>
                                  <p:childTnLst>
                                    <p:cmd type="call" cmd="stop">
                                      <p:cBhvr>
                                        <p:cTn id="107" dur="1" fill="hold"/>
                                        <p:tgtEl>
                                          <p:spTgt spid="39"/>
                                        </p:tgtEl>
                                      </p:cBhvr>
                                    </p:cmd>
                                  </p:childTnLst>
                                </p:cTn>
                              </p:par>
                            </p:childTnLst>
                          </p:cTn>
                        </p:par>
                      </p:childTnLst>
                    </p:cTn>
                  </p:par>
                </p:childTnLst>
              </p:cTn>
              <p:nextCondLst>
                <p:cond evt="onClick" delay="0">
                  <p:tgtEl>
                    <p:spTgt spid="27"/>
                  </p:tgtEl>
                </p:cond>
              </p:nextCondLst>
            </p:seq>
            <p:seq concurrent="1" nextAc="seek">
              <p:cTn id="108" restart="whenNotActive" fill="hold" evtFilter="cancelBubble" nodeType="interactiveSeq">
                <p:stCondLst>
                  <p:cond evt="onClick" delay="0">
                    <p:tgtEl>
                      <p:spTgt spid="34"/>
                    </p:tgtEl>
                  </p:cond>
                </p:stCondLst>
                <p:endSync evt="end" delay="0">
                  <p:rtn val="all"/>
                </p:endSync>
                <p:childTnLst>
                  <p:par>
                    <p:cTn id="109" fill="hold">
                      <p:stCondLst>
                        <p:cond delay="0"/>
                      </p:stCondLst>
                      <p:childTnLst>
                        <p:par>
                          <p:cTn id="110" fill="hold">
                            <p:stCondLst>
                              <p:cond delay="0"/>
                            </p:stCondLst>
                            <p:childTnLst>
                              <p:par>
                                <p:cTn id="111" presetID="24" presetClass="emph" presetSubtype="0" fill="hold" grpId="1" nodeType="clickEffect">
                                  <p:stCondLst>
                                    <p:cond delay="0"/>
                                  </p:stCondLst>
                                  <p:childTnLst>
                                    <p:animClr clrSpc="hsl" dir="cw">
                                      <p:cBhvr override="childStyle">
                                        <p:cTn id="112" dur="500" fill="hold"/>
                                        <p:tgtEl>
                                          <p:spTgt spid="34"/>
                                        </p:tgtEl>
                                        <p:attrNameLst>
                                          <p:attrName>style.color</p:attrName>
                                        </p:attrNameLst>
                                      </p:cBhvr>
                                      <p:by>
                                        <p:hsl h="0" s="-12549" l="-25098"/>
                                      </p:by>
                                    </p:animClr>
                                    <p:animClr clrSpc="hsl" dir="cw">
                                      <p:cBhvr>
                                        <p:cTn id="113" dur="500" fill="hold"/>
                                        <p:tgtEl>
                                          <p:spTgt spid="34"/>
                                        </p:tgtEl>
                                        <p:attrNameLst>
                                          <p:attrName>fillcolor</p:attrName>
                                        </p:attrNameLst>
                                      </p:cBhvr>
                                      <p:by>
                                        <p:hsl h="0" s="-12549" l="-25098"/>
                                      </p:by>
                                    </p:animClr>
                                    <p:animClr clrSpc="hsl" dir="cw">
                                      <p:cBhvr>
                                        <p:cTn id="114" dur="500" fill="hold"/>
                                        <p:tgtEl>
                                          <p:spTgt spid="34"/>
                                        </p:tgtEl>
                                        <p:attrNameLst>
                                          <p:attrName>stroke.color</p:attrName>
                                        </p:attrNameLst>
                                      </p:cBhvr>
                                      <p:by>
                                        <p:hsl h="0" s="-12549" l="-25098"/>
                                      </p:by>
                                    </p:animClr>
                                    <p:set>
                                      <p:cBhvr>
                                        <p:cTn id="115" dur="500" fill="hold"/>
                                        <p:tgtEl>
                                          <p:spTgt spid="34"/>
                                        </p:tgtEl>
                                        <p:attrNameLst>
                                          <p:attrName>fill.type</p:attrName>
                                        </p:attrNameLst>
                                      </p:cBhvr>
                                      <p:to>
                                        <p:strVal val="solid"/>
                                      </p:to>
                                    </p:set>
                                  </p:childTnLst>
                                </p:cTn>
                              </p:par>
                              <p:par>
                                <p:cTn id="116" presetID="19" presetClass="emph" presetSubtype="0" fill="hold" grpId="0" nodeType="withEffect">
                                  <p:stCondLst>
                                    <p:cond delay="0"/>
                                  </p:stCondLst>
                                  <p:childTnLst>
                                    <p:animClr clrSpc="rgb" dir="cw">
                                      <p:cBhvr override="childStyle">
                                        <p:cTn id="117" dur="500" fill="hold"/>
                                        <p:tgtEl>
                                          <p:spTgt spid="32"/>
                                        </p:tgtEl>
                                        <p:attrNameLst>
                                          <p:attrName>style.color</p:attrName>
                                        </p:attrNameLst>
                                      </p:cBhvr>
                                      <p:to>
                                        <a:schemeClr val="accent2"/>
                                      </p:to>
                                    </p:animClr>
                                    <p:animClr clrSpc="rgb" dir="cw">
                                      <p:cBhvr>
                                        <p:cTn id="118" dur="500" fill="hold"/>
                                        <p:tgtEl>
                                          <p:spTgt spid="32"/>
                                        </p:tgtEl>
                                        <p:attrNameLst>
                                          <p:attrName>fillcolor</p:attrName>
                                        </p:attrNameLst>
                                      </p:cBhvr>
                                      <p:to>
                                        <a:schemeClr val="accent2"/>
                                      </p:to>
                                    </p:animClr>
                                    <p:set>
                                      <p:cBhvr>
                                        <p:cTn id="119" dur="500" fill="hold"/>
                                        <p:tgtEl>
                                          <p:spTgt spid="32"/>
                                        </p:tgtEl>
                                        <p:attrNameLst>
                                          <p:attrName>fill.type</p:attrName>
                                        </p:attrNameLst>
                                      </p:cBhvr>
                                      <p:to>
                                        <p:strVal val="solid"/>
                                      </p:to>
                                    </p:set>
                                    <p:set>
                                      <p:cBhvr>
                                        <p:cTn id="120" dur="500" fill="hold"/>
                                        <p:tgtEl>
                                          <p:spTgt spid="32"/>
                                        </p:tgtEl>
                                        <p:attrNameLst>
                                          <p:attrName>fill.on</p:attrName>
                                        </p:attrNameLst>
                                      </p:cBhvr>
                                      <p:to>
                                        <p:strVal val="true"/>
                                      </p:to>
                                    </p:set>
                                  </p:childTnLst>
                                </p:cTn>
                              </p:par>
                              <p:par>
                                <p:cTn id="121" presetID="1" presetClass="mediacall" presetSubtype="0" fill="hold" nodeType="withEffect">
                                  <p:stCondLst>
                                    <p:cond delay="0"/>
                                  </p:stCondLst>
                                  <p:childTnLst>
                                    <p:cmd type="call" cmd="playFrom(0.0)">
                                      <p:cBhvr>
                                        <p:cTn id="122" dur="20221" fill="hold"/>
                                        <p:tgtEl>
                                          <p:spTgt spid="39"/>
                                        </p:tgtEl>
                                      </p:cBhvr>
                                    </p:cmd>
                                  </p:childTnLst>
                                </p:cTn>
                              </p:par>
                              <p:par>
                                <p:cTn id="123" presetID="3" presetClass="mediacall" presetSubtype="0" fill="hold" nodeType="withEffect">
                                  <p:stCondLst>
                                    <p:cond delay="0"/>
                                  </p:stCondLst>
                                  <p:childTnLst>
                                    <p:cmd type="call" cmd="stop">
                                      <p:cBhvr>
                                        <p:cTn id="124" dur="1" fill="hold"/>
                                        <p:tgtEl>
                                          <p:spTgt spid="38"/>
                                        </p:tgtEl>
                                      </p:cBhvr>
                                    </p:cmd>
                                  </p:childTnLst>
                                </p:cTn>
                              </p:par>
                              <p:par>
                                <p:cTn id="125" presetID="19" presetClass="emph" presetSubtype="0" fill="hold" grpId="1" nodeType="withEffect">
                                  <p:stCondLst>
                                    <p:cond delay="3000"/>
                                  </p:stCondLst>
                                  <p:childTnLst>
                                    <p:animClr clrSpc="rgb" dir="cw">
                                      <p:cBhvr override="childStyle">
                                        <p:cTn id="126" dur="500" fill="hold"/>
                                        <p:tgtEl>
                                          <p:spTgt spid="32"/>
                                        </p:tgtEl>
                                        <p:attrNameLst>
                                          <p:attrName>style.color</p:attrName>
                                        </p:attrNameLst>
                                      </p:cBhvr>
                                      <p:to>
                                        <a:srgbClr val="FF0000"/>
                                      </p:to>
                                    </p:animClr>
                                    <p:animClr clrSpc="rgb" dir="cw">
                                      <p:cBhvr>
                                        <p:cTn id="127" dur="500" fill="hold"/>
                                        <p:tgtEl>
                                          <p:spTgt spid="32"/>
                                        </p:tgtEl>
                                        <p:attrNameLst>
                                          <p:attrName>fillcolor</p:attrName>
                                        </p:attrNameLst>
                                      </p:cBhvr>
                                      <p:to>
                                        <a:srgbClr val="FF0000"/>
                                      </p:to>
                                    </p:animClr>
                                    <p:set>
                                      <p:cBhvr>
                                        <p:cTn id="128" dur="500" fill="hold"/>
                                        <p:tgtEl>
                                          <p:spTgt spid="32"/>
                                        </p:tgtEl>
                                        <p:attrNameLst>
                                          <p:attrName>fill.type</p:attrName>
                                        </p:attrNameLst>
                                      </p:cBhvr>
                                      <p:to>
                                        <p:strVal val="solid"/>
                                      </p:to>
                                    </p:set>
                                    <p:set>
                                      <p:cBhvr>
                                        <p:cTn id="129" dur="500" fill="hold"/>
                                        <p:tgtEl>
                                          <p:spTgt spid="32"/>
                                        </p:tgtEl>
                                        <p:attrNameLst>
                                          <p:attrName>fill.on</p:attrName>
                                        </p:attrNameLst>
                                      </p:cBhvr>
                                      <p:to>
                                        <p:strVal val="true"/>
                                      </p:to>
                                    </p:set>
                                  </p:childTnLst>
                                </p:cTn>
                              </p:par>
                              <p:par>
                                <p:cTn id="130" presetID="1" presetClass="mediacall" presetSubtype="0" fill="hold" nodeType="withEffect">
                                  <p:stCondLst>
                                    <p:cond delay="3000"/>
                                  </p:stCondLst>
                                  <p:childTnLst>
                                    <p:cmd type="call" cmd="playFrom(0.0)">
                                      <p:cBhvr>
                                        <p:cTn id="131" dur="5906" fill="hold"/>
                                        <p:tgtEl>
                                          <p:spTgt spid="41"/>
                                        </p:tgtEl>
                                      </p:cBhvr>
                                    </p:cmd>
                                  </p:childTnLst>
                                </p:cTn>
                              </p:par>
                              <p:par>
                                <p:cTn id="132" presetID="3" presetClass="mediacall" presetSubtype="0" fill="hold" nodeType="withEffect">
                                  <p:stCondLst>
                                    <p:cond delay="3000"/>
                                  </p:stCondLst>
                                  <p:childTnLst>
                                    <p:cmd type="call" cmd="stop">
                                      <p:cBhvr>
                                        <p:cTn id="133" dur="1" fill="hold"/>
                                        <p:tgtEl>
                                          <p:spTgt spid="39"/>
                                        </p:tgtEl>
                                      </p:cBhvr>
                                    </p:cmd>
                                  </p:childTnLst>
                                </p:cTn>
                              </p:par>
                            </p:childTnLst>
                          </p:cTn>
                        </p:par>
                      </p:childTnLst>
                    </p:cTn>
                  </p:par>
                </p:childTnLst>
              </p:cTn>
              <p:nextCondLst>
                <p:cond evt="onClick" delay="0">
                  <p:tgtEl>
                    <p:spTgt spid="34"/>
                  </p:tgtEl>
                </p:cond>
              </p:nextCondLst>
            </p:seq>
            <p:audio>
              <p:cMediaNode vol="80000">
                <p:cTn id="134" fill="hold" display="0">
                  <p:stCondLst>
                    <p:cond delay="indefinite"/>
                  </p:stCondLst>
                  <p:endCondLst>
                    <p:cond evt="onStopAudio" delay="0">
                      <p:tgtEl>
                        <p:sldTgt/>
                      </p:tgtEl>
                    </p:cond>
                  </p:endCondLst>
                </p:cTn>
                <p:tgtEl>
                  <p:spTgt spid="39"/>
                </p:tgtEl>
              </p:cMediaNode>
            </p:audio>
            <p:audio>
              <p:cMediaNode vol="80000">
                <p:cTn id="135" fill="hold" display="0">
                  <p:stCondLst>
                    <p:cond delay="indefinite"/>
                  </p:stCondLst>
                  <p:endCondLst>
                    <p:cond evt="onStopAudio" delay="0">
                      <p:tgtEl>
                        <p:sldTgt/>
                      </p:tgtEl>
                    </p:cond>
                  </p:endCondLst>
                </p:cTn>
                <p:tgtEl>
                  <p:spTgt spid="40"/>
                </p:tgtEl>
              </p:cMediaNode>
            </p:audio>
            <p:audio>
              <p:cMediaNode vol="80000">
                <p:cTn id="136"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31" grpId="0" animBg="1"/>
      <p:bldP spid="31" grpId="1" animBg="1"/>
      <p:bldP spid="32" grpId="0" animBg="1"/>
      <p:bldP spid="32" grpId="1" animBg="1"/>
      <p:bldP spid="33" grpId="0"/>
      <p:bldP spid="33" grpId="1"/>
      <p:bldP spid="34" grpId="0"/>
      <p:bldP spid="34" grpId="1"/>
    </p:bld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a:xfrm>
          <a:off x="0" y="0"/>
          <a:ext cx="0" cy="0"/>
          <a:chOff x="0" y="0"/>
          <a:chExt cx="0" cy="0"/>
        </a:xfrm>
      </p:grpSpPr>
      <p:pic>
        <p:nvPicPr>
          <p:cNvPr id="26" name="Picture 2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809365" y="97342"/>
            <a:ext cx="1525274" cy="1525274"/>
          </a:xfrm>
          <a:prstGeom prst="rect">
            <a:avLst/>
          </a:prstGeom>
        </p:spPr>
      </p:pic>
      <p:cxnSp>
        <p:nvCxnSpPr>
          <p:cNvPr id="23" name="Straight Connector 22"/>
          <p:cNvCxnSpPr/>
          <p:nvPr/>
        </p:nvCxnSpPr>
        <p:spPr>
          <a:xfrm>
            <a:off x="-109820" y="4166462"/>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29921" y="3160664"/>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0" y="1927700"/>
            <a:ext cx="9144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p:cNvSpPr/>
          <p:nvPr/>
        </p:nvSpPr>
        <p:spPr>
          <a:xfrm flipH="1">
            <a:off x="524851" y="1579923"/>
            <a:ext cx="8154143" cy="98985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kern="1200">
              <a:solidFill>
                <a:prstClr val="white"/>
              </a:solidFill>
            </a:endParaRPr>
          </a:p>
        </p:txBody>
      </p:sp>
      <p:sp>
        <p:nvSpPr>
          <p:cNvPr id="24" name="TextBox 23"/>
          <p:cNvSpPr txBox="1"/>
          <p:nvPr/>
        </p:nvSpPr>
        <p:spPr>
          <a:xfrm>
            <a:off x="1023194" y="1641603"/>
            <a:ext cx="7037773" cy="931022"/>
          </a:xfrm>
          <a:prstGeom prst="rect">
            <a:avLst/>
          </a:prstGeom>
          <a:noFill/>
        </p:spPr>
        <p:txBody>
          <a:bodyPr wrap="square" lIns="68577" tIns="34289" rIns="68577" bIns="34289" rtlCol="0">
            <a:spAutoFit/>
          </a:bodyPr>
          <a:lstStyle/>
          <a:p>
            <a:pPr algn="ctr"/>
            <a:r>
              <a:rPr lang="vi-VN" sz="2800" b="1">
                <a:solidFill>
                  <a:schemeClr val="bg1"/>
                </a:solidFill>
                <a:latin typeface="Times New Roman" pitchFamily="18" charset="0"/>
                <a:cs typeface="Times New Roman" pitchFamily="18" charset="0"/>
              </a:rPr>
              <a:t>Câu 6: Sau khi bắt được một chú chim bồng chanh, anh trai Hiền đã có hành động gì?</a:t>
            </a:r>
            <a:endParaRPr lang="en-US" sz="2800" b="1">
              <a:solidFill>
                <a:schemeClr val="bg1"/>
              </a:solidFill>
              <a:latin typeface="Times New Roman" pitchFamily="18" charset="0"/>
              <a:cs typeface="Times New Roman" pitchFamily="18" charset="0"/>
            </a:endParaRPr>
          </a:p>
        </p:txBody>
      </p:sp>
      <p:sp>
        <p:nvSpPr>
          <p:cNvPr id="15" name="bang b"/>
          <p:cNvSpPr/>
          <p:nvPr/>
        </p:nvSpPr>
        <p:spPr>
          <a:xfrm flipH="1">
            <a:off x="4572000" y="2938188"/>
            <a:ext cx="3937330" cy="45338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100" b="1" kern="1200">
              <a:solidFill>
                <a:prstClr val="white"/>
              </a:solidFill>
              <a:latin typeface="Times New Roman" panose="02020603050405020304" pitchFamily="18" charset="0"/>
              <a:cs typeface="Times New Roman" panose="02020603050405020304" pitchFamily="18" charset="0"/>
            </a:endParaRPr>
          </a:p>
        </p:txBody>
      </p:sp>
      <p:sp>
        <p:nvSpPr>
          <p:cNvPr id="16" name="bang c"/>
          <p:cNvSpPr/>
          <p:nvPr/>
        </p:nvSpPr>
        <p:spPr>
          <a:xfrm flipH="1">
            <a:off x="489813" y="3790793"/>
            <a:ext cx="3937330" cy="89228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100" b="1" kern="1200">
              <a:solidFill>
                <a:prstClr val="white"/>
              </a:solidFill>
              <a:latin typeface="Times New Roman" panose="02020603050405020304" pitchFamily="18" charset="0"/>
              <a:cs typeface="Times New Roman" panose="02020603050405020304" pitchFamily="18" charset="0"/>
            </a:endParaRPr>
          </a:p>
        </p:txBody>
      </p:sp>
      <p:sp>
        <p:nvSpPr>
          <p:cNvPr id="25" name="cau hoi b"/>
          <p:cNvSpPr txBox="1"/>
          <p:nvPr/>
        </p:nvSpPr>
        <p:spPr>
          <a:xfrm>
            <a:off x="4904986" y="2933972"/>
            <a:ext cx="3487814" cy="500135"/>
          </a:xfrm>
          <a:prstGeom prst="rect">
            <a:avLst/>
          </a:prstGeom>
          <a:noFill/>
        </p:spPr>
        <p:txBody>
          <a:bodyPr wrap="square" lIns="68577" tIns="34289" rIns="68577" bIns="34289" rtlCol="0">
            <a:spAutoFit/>
          </a:bodyPr>
          <a:lstStyle/>
          <a:p>
            <a:r>
              <a:rPr lang="en-US" sz="2800"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B</a:t>
            </a:r>
            <a:r>
              <a:rPr lang="en-US" sz="2800"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800">
                <a:solidFill>
                  <a:schemeClr val="bg1"/>
                </a:solidFill>
                <a:latin typeface="Times New Roman" pitchFamily="18" charset="0"/>
                <a:cs typeface="Times New Roman" pitchFamily="18" charset="0"/>
              </a:rPr>
              <a:t>Đặt nó trở lại tổ.</a:t>
            </a:r>
            <a:endParaRPr lang="en-US" sz="2800">
              <a:solidFill>
                <a:schemeClr val="bg1"/>
              </a:solidFill>
              <a:latin typeface="Times New Roman" pitchFamily="18" charset="0"/>
              <a:cs typeface="Times New Roman" pitchFamily="18" charset="0"/>
            </a:endParaRPr>
          </a:p>
        </p:txBody>
      </p:sp>
      <p:sp>
        <p:nvSpPr>
          <p:cNvPr id="27" name="cau hoi c"/>
          <p:cNvSpPr txBox="1"/>
          <p:nvPr/>
        </p:nvSpPr>
        <p:spPr>
          <a:xfrm>
            <a:off x="719686" y="3790793"/>
            <a:ext cx="3487814" cy="931022"/>
          </a:xfrm>
          <a:prstGeom prst="rect">
            <a:avLst/>
          </a:prstGeom>
          <a:noFill/>
        </p:spPr>
        <p:txBody>
          <a:bodyPr wrap="square" lIns="68577" tIns="34289" rIns="68577" bIns="34289" rtlCol="0">
            <a:spAutoFit/>
          </a:bodyPr>
          <a:lstStyle/>
          <a:p>
            <a:r>
              <a:rPr lang="en-US" sz="2800" b="1"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C</a:t>
            </a:r>
            <a:r>
              <a:rPr lang="en-US" sz="2800" b="1"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800">
                <a:solidFill>
                  <a:schemeClr val="bg1"/>
                </a:solidFill>
                <a:latin typeface="Times New Roman" pitchFamily="18" charset="0"/>
                <a:cs typeface="Times New Roman" pitchFamily="18" charset="0"/>
              </a:rPr>
              <a:t>Rửa sạch bộ lông cho chú chim.</a:t>
            </a:r>
            <a:endParaRPr lang="en-US" sz="2800">
              <a:solidFill>
                <a:schemeClr val="bg1"/>
              </a:solidFill>
              <a:latin typeface="Times New Roman" pitchFamily="18" charset="0"/>
              <a:cs typeface="Times New Roman" pitchFamily="18" charset="0"/>
            </a:endParaRPr>
          </a:p>
        </p:txBody>
      </p:sp>
      <p:sp>
        <p:nvSpPr>
          <p:cNvPr id="31" name="bang a"/>
          <p:cNvSpPr/>
          <p:nvPr/>
        </p:nvSpPr>
        <p:spPr>
          <a:xfrm flipH="1">
            <a:off x="574830" y="2933972"/>
            <a:ext cx="3937330" cy="45338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100" b="1" kern="1200">
              <a:solidFill>
                <a:schemeClr val="bg1"/>
              </a:solidFill>
              <a:latin typeface="Times New Roman" pitchFamily="18" charset="0"/>
              <a:cs typeface="Times New Roman" panose="02020603050405020304" pitchFamily="18" charset="0"/>
            </a:endParaRPr>
          </a:p>
        </p:txBody>
      </p:sp>
      <p:sp>
        <p:nvSpPr>
          <p:cNvPr id="32" name="bang d"/>
          <p:cNvSpPr/>
          <p:nvPr/>
        </p:nvSpPr>
        <p:spPr>
          <a:xfrm flipH="1">
            <a:off x="4680228" y="3785514"/>
            <a:ext cx="3937330" cy="892288"/>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100" b="1" kern="1200">
              <a:solidFill>
                <a:prstClr val="white"/>
              </a:solidFill>
              <a:latin typeface="Times New Roman" panose="02020603050405020304" pitchFamily="18" charset="0"/>
              <a:cs typeface="Times New Roman" panose="02020603050405020304" pitchFamily="18" charset="0"/>
            </a:endParaRPr>
          </a:p>
        </p:txBody>
      </p:sp>
      <p:sp>
        <p:nvSpPr>
          <p:cNvPr id="33" name="cau hoi a"/>
          <p:cNvSpPr txBox="1"/>
          <p:nvPr/>
        </p:nvSpPr>
        <p:spPr>
          <a:xfrm>
            <a:off x="799588" y="2952992"/>
            <a:ext cx="3487814" cy="500135"/>
          </a:xfrm>
          <a:prstGeom prst="rect">
            <a:avLst/>
          </a:prstGeom>
          <a:noFill/>
        </p:spPr>
        <p:txBody>
          <a:bodyPr wrap="square" lIns="68577" tIns="34289" rIns="68577" bIns="34289" rtlCol="0">
            <a:spAutoFit/>
          </a:bodyPr>
          <a:lstStyle/>
          <a:p>
            <a:pPr marL="257162" indent="-257162" defTabSz="685766">
              <a:buClr>
                <a:prstClr val="white"/>
              </a:buClr>
              <a:buFont typeface="Wingdings" panose="05000000000000000000" pitchFamily="2" charset="2"/>
              <a:buChar char="w"/>
              <a:defRPr/>
            </a:pPr>
            <a:r>
              <a:rPr lang="en-US" sz="2800" b="1"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A</a:t>
            </a:r>
            <a:r>
              <a:rPr lang="en-US" sz="2800" b="1"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800">
                <a:solidFill>
                  <a:schemeClr val="bg1"/>
                </a:solidFill>
                <a:latin typeface="Times New Roman" pitchFamily="18" charset="0"/>
                <a:cs typeface="Times New Roman" pitchFamily="18" charset="0"/>
              </a:rPr>
              <a:t>Mang về nuôi</a:t>
            </a:r>
            <a:r>
              <a:rPr lang="en-US" sz="2800" b="1"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a:t>
            </a:r>
            <a:endParaRPr lang="en-US" sz="2800" b="1"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endParaRPr>
          </a:p>
        </p:txBody>
      </p:sp>
      <p:sp>
        <p:nvSpPr>
          <p:cNvPr id="34" name="cau hoi d"/>
          <p:cNvSpPr txBox="1"/>
          <p:nvPr/>
        </p:nvSpPr>
        <p:spPr>
          <a:xfrm>
            <a:off x="4716858" y="3790793"/>
            <a:ext cx="3792472" cy="1361909"/>
          </a:xfrm>
          <a:prstGeom prst="rect">
            <a:avLst/>
          </a:prstGeom>
          <a:noFill/>
        </p:spPr>
        <p:txBody>
          <a:bodyPr wrap="square" lIns="68577" tIns="34289" rIns="68577" bIns="34289" rtlCol="0">
            <a:spAutoFit/>
          </a:bodyPr>
          <a:lstStyle/>
          <a:p>
            <a:pPr marL="257162" indent="-257162" defTabSz="685766">
              <a:buClr>
                <a:prstClr val="white"/>
              </a:buClr>
              <a:buFont typeface="Wingdings" panose="05000000000000000000" pitchFamily="2" charset="2"/>
              <a:buChar char="w"/>
              <a:defRPr/>
            </a:pPr>
            <a:r>
              <a:rPr lang="en-US" sz="2800" b="1"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D</a:t>
            </a:r>
            <a:r>
              <a:rPr lang="en-US" sz="2800" b="1"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800">
                <a:solidFill>
                  <a:schemeClr val="bg1"/>
                </a:solidFill>
                <a:latin typeface="Times New Roman" pitchFamily="18" charset="0"/>
                <a:cs typeface="Times New Roman" pitchFamily="18" charset="0"/>
              </a:rPr>
              <a:t>Vuốt ve an ủi chú chim.</a:t>
            </a:r>
            <a:endParaRPr lang="en-US" sz="2800">
              <a:solidFill>
                <a:schemeClr val="bg1"/>
              </a:solidFill>
              <a:latin typeface="Times New Roman" pitchFamily="18" charset="0"/>
              <a:cs typeface="Times New Roman" pitchFamily="18" charset="0"/>
            </a:endParaRPr>
          </a:p>
          <a:p>
            <a:pPr marL="257162" indent="-257162" defTabSz="685766">
              <a:buClr>
                <a:prstClr val="white"/>
              </a:buClr>
              <a:buFont typeface="Wingdings" panose="05000000000000000000" pitchFamily="2" charset="2"/>
              <a:buChar char="w"/>
              <a:defRPr/>
            </a:pPr>
            <a:endParaRPr lang="en-US" sz="2800" b="1"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endParaRPr>
          </a:p>
        </p:txBody>
      </p:sp>
      <p:pic>
        <p:nvPicPr>
          <p:cNvPr id="38" name="Question">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9144001" y="647896"/>
            <a:ext cx="365522" cy="365522"/>
          </a:xfrm>
          <a:prstGeom prst="rect">
            <a:avLst/>
          </a:prstGeom>
        </p:spPr>
      </p:pic>
      <p:pic>
        <p:nvPicPr>
          <p:cNvPr id="39" name="Final Answer">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9144001" y="1109020"/>
            <a:ext cx="365522" cy="365522"/>
          </a:xfrm>
          <a:prstGeom prst="rect">
            <a:avLst/>
          </a:prstGeom>
        </p:spPr>
      </p:pic>
      <p:pic>
        <p:nvPicPr>
          <p:cNvPr id="40" name="Win">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9182101" y="1362841"/>
            <a:ext cx="365522" cy="365522"/>
          </a:xfrm>
          <a:prstGeom prst="rect">
            <a:avLst/>
          </a:prstGeom>
        </p:spPr>
      </p:pic>
      <p:pic>
        <p:nvPicPr>
          <p:cNvPr id="41" name="Lose">
            <a:hlinkClick r:id="" action="ppaction://media"/>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9182101" y="1780032"/>
            <a:ext cx="365522" cy="365522"/>
          </a:xfrm>
          <a:prstGeom prst="rect">
            <a:avLst/>
          </a:prstGeom>
        </p:spPr>
      </p:pic>
      <p:pic>
        <p:nvPicPr>
          <p:cNvPr id="2050" name="Picture 2" descr="Ảnh động Powerpoint CTU">
            <a:hlinkClick r:id="rId12" action="ppaction://hlinksldjump"/>
          </p:cNvPr>
          <p:cNvPicPr>
            <a:picLocks noChangeAspect="1" noChangeArrowheads="1" noCrop="1"/>
          </p:cNvPicPr>
          <p:nvPr/>
        </p:nvPicPr>
        <p:blipFill>
          <a:blip r:embed="rId13"/>
          <a:srcRect/>
          <a:stretch>
            <a:fillRect/>
          </a:stretch>
        </p:blipFill>
        <p:spPr bwMode="auto">
          <a:xfrm>
            <a:off x="126120" y="26387"/>
            <a:ext cx="957263" cy="6215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14494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42"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500"/>
                                        <p:tgtEl>
                                          <p:spTgt spid="3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fade">
                                      <p:cBhvr>
                                        <p:cTn id="17" dur="500"/>
                                        <p:tgtEl>
                                          <p:spTgt spid="2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fade">
                                      <p:cBhvr>
                                        <p:cTn id="2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4" fill="hold" display="0">
                  <p:stCondLst>
                    <p:cond delay="indefinite"/>
                  </p:stCondLst>
                  <p:endCondLst>
                    <p:cond evt="onStopAudio" delay="0">
                      <p:tgtEl>
                        <p:sldTgt/>
                      </p:tgtEl>
                    </p:cond>
                  </p:endCondLst>
                </p:cTn>
                <p:tgtEl>
                  <p:spTgt spid="38"/>
                </p:tgtEl>
              </p:cMediaNode>
            </p:audio>
            <p:seq concurrent="1" nextAc="seek">
              <p:cTn id="25" restart="whenNotActive" fill="hold" evtFilter="cancelBubble" nodeType="interactiveSeq">
                <p:stCondLst>
                  <p:cond evt="onClick" delay="0">
                    <p:tgtEl>
                      <p:spTgt spid="25"/>
                    </p:tgtEl>
                  </p:cond>
                </p:stCondLst>
                <p:endSync evt="end" delay="0">
                  <p:rtn val="all"/>
                </p:endSync>
                <p:childTnLst>
                  <p:par>
                    <p:cTn id="26" fill="hold">
                      <p:stCondLst>
                        <p:cond delay="0"/>
                      </p:stCondLst>
                      <p:childTnLst>
                        <p:par>
                          <p:cTn id="27" fill="hold">
                            <p:stCondLst>
                              <p:cond delay="0"/>
                            </p:stCondLst>
                            <p:childTnLst>
                              <p:par>
                                <p:cTn id="28" presetID="24" presetClass="emph" presetSubtype="0" fill="hold" grpId="1" nodeType="clickEffect">
                                  <p:stCondLst>
                                    <p:cond delay="0"/>
                                  </p:stCondLst>
                                  <p:childTnLst>
                                    <p:animClr clrSpc="hsl" dir="cw">
                                      <p:cBhvr override="childStyle">
                                        <p:cTn id="29" dur="500" fill="hold"/>
                                        <p:tgtEl>
                                          <p:spTgt spid="25"/>
                                        </p:tgtEl>
                                        <p:attrNameLst>
                                          <p:attrName>style.color</p:attrName>
                                        </p:attrNameLst>
                                      </p:cBhvr>
                                      <p:by>
                                        <p:hsl h="0" s="-12549" l="-25098"/>
                                      </p:by>
                                    </p:animClr>
                                    <p:animClr clrSpc="hsl" dir="cw">
                                      <p:cBhvr>
                                        <p:cTn id="30" dur="500" fill="hold"/>
                                        <p:tgtEl>
                                          <p:spTgt spid="25"/>
                                        </p:tgtEl>
                                        <p:attrNameLst>
                                          <p:attrName>fillcolor</p:attrName>
                                        </p:attrNameLst>
                                      </p:cBhvr>
                                      <p:by>
                                        <p:hsl h="0" s="-12549" l="-25098"/>
                                      </p:by>
                                    </p:animClr>
                                    <p:animClr clrSpc="hsl" dir="cw">
                                      <p:cBhvr>
                                        <p:cTn id="31" dur="500" fill="hold"/>
                                        <p:tgtEl>
                                          <p:spTgt spid="25"/>
                                        </p:tgtEl>
                                        <p:attrNameLst>
                                          <p:attrName>stroke.color</p:attrName>
                                        </p:attrNameLst>
                                      </p:cBhvr>
                                      <p:by>
                                        <p:hsl h="0" s="-12549" l="-25098"/>
                                      </p:by>
                                    </p:animClr>
                                    <p:set>
                                      <p:cBhvr>
                                        <p:cTn id="32" dur="500" fill="hold"/>
                                        <p:tgtEl>
                                          <p:spTgt spid="25"/>
                                        </p:tgtEl>
                                        <p:attrNameLst>
                                          <p:attrName>fill.type</p:attrName>
                                        </p:attrNameLst>
                                      </p:cBhvr>
                                      <p:to>
                                        <p:strVal val="solid"/>
                                      </p:to>
                                    </p:set>
                                  </p:childTnLst>
                                </p:cTn>
                              </p:par>
                              <p:par>
                                <p:cTn id="33" presetID="19" presetClass="emph" presetSubtype="0" fill="hold" grpId="0" nodeType="withEffect">
                                  <p:stCondLst>
                                    <p:cond delay="0"/>
                                  </p:stCondLst>
                                  <p:childTnLst>
                                    <p:animClr clrSpc="rgb" dir="cw">
                                      <p:cBhvr override="childStyle">
                                        <p:cTn id="34" dur="500" fill="hold"/>
                                        <p:tgtEl>
                                          <p:spTgt spid="15"/>
                                        </p:tgtEl>
                                        <p:attrNameLst>
                                          <p:attrName>style.color</p:attrName>
                                        </p:attrNameLst>
                                      </p:cBhvr>
                                      <p:to>
                                        <a:srgbClr val="FFC000"/>
                                      </p:to>
                                    </p:animClr>
                                    <p:animClr clrSpc="rgb" dir="cw">
                                      <p:cBhvr>
                                        <p:cTn id="35" dur="500" fill="hold"/>
                                        <p:tgtEl>
                                          <p:spTgt spid="15"/>
                                        </p:tgtEl>
                                        <p:attrNameLst>
                                          <p:attrName>fillcolor</p:attrName>
                                        </p:attrNameLst>
                                      </p:cBhvr>
                                      <p:to>
                                        <a:srgbClr val="FFC000"/>
                                      </p:to>
                                    </p:animClr>
                                    <p:set>
                                      <p:cBhvr>
                                        <p:cTn id="36" dur="500" fill="hold"/>
                                        <p:tgtEl>
                                          <p:spTgt spid="15"/>
                                        </p:tgtEl>
                                        <p:attrNameLst>
                                          <p:attrName>fill.type</p:attrName>
                                        </p:attrNameLst>
                                      </p:cBhvr>
                                      <p:to>
                                        <p:strVal val="solid"/>
                                      </p:to>
                                    </p:set>
                                    <p:set>
                                      <p:cBhvr>
                                        <p:cTn id="37" dur="500" fill="hold"/>
                                        <p:tgtEl>
                                          <p:spTgt spid="15"/>
                                        </p:tgtEl>
                                        <p:attrNameLst>
                                          <p:attrName>fill.on</p:attrName>
                                        </p:attrNameLst>
                                      </p:cBhvr>
                                      <p:to>
                                        <p:strVal val="true"/>
                                      </p:to>
                                    </p:set>
                                  </p:childTnLst>
                                </p:cTn>
                              </p:par>
                              <p:par>
                                <p:cTn id="38" presetID="1" presetClass="mediacall" presetSubtype="0" fill="hold" nodeType="withEffect">
                                  <p:stCondLst>
                                    <p:cond delay="0"/>
                                  </p:stCondLst>
                                  <p:childTnLst>
                                    <p:cmd type="call" cmd="playFrom(0.0)">
                                      <p:cBhvr>
                                        <p:cTn id="39" dur="20221" fill="hold"/>
                                        <p:tgtEl>
                                          <p:spTgt spid="39"/>
                                        </p:tgtEl>
                                      </p:cBhvr>
                                    </p:cmd>
                                  </p:childTnLst>
                                </p:cTn>
                              </p:par>
                              <p:par>
                                <p:cTn id="40" presetID="3" presetClass="mediacall" presetSubtype="0" fill="hold" nodeType="withEffect">
                                  <p:stCondLst>
                                    <p:cond delay="0"/>
                                  </p:stCondLst>
                                  <p:childTnLst>
                                    <p:cmd type="call" cmd="stop">
                                      <p:cBhvr>
                                        <p:cTn id="41" dur="1" fill="hold"/>
                                        <p:tgtEl>
                                          <p:spTgt spid="38"/>
                                        </p:tgtEl>
                                      </p:cBhvr>
                                    </p:cmd>
                                  </p:childTnLst>
                                </p:cTn>
                              </p:par>
                              <p:par>
                                <p:cTn id="42" presetID="19" presetClass="emph" presetSubtype="0" repeatCount="4000" fill="hold" grpId="1" nodeType="withEffect">
                                  <p:stCondLst>
                                    <p:cond delay="3000"/>
                                  </p:stCondLst>
                                  <p:childTnLst>
                                    <p:animClr clrSpc="rgb" dir="cw">
                                      <p:cBhvr override="childStyle">
                                        <p:cTn id="43" dur="500" fill="hold"/>
                                        <p:tgtEl>
                                          <p:spTgt spid="15"/>
                                        </p:tgtEl>
                                        <p:attrNameLst>
                                          <p:attrName>style.color</p:attrName>
                                        </p:attrNameLst>
                                      </p:cBhvr>
                                      <p:to>
                                        <a:srgbClr val="92D050"/>
                                      </p:to>
                                    </p:animClr>
                                    <p:animClr clrSpc="rgb" dir="cw">
                                      <p:cBhvr>
                                        <p:cTn id="44" dur="500" fill="hold"/>
                                        <p:tgtEl>
                                          <p:spTgt spid="15"/>
                                        </p:tgtEl>
                                        <p:attrNameLst>
                                          <p:attrName>fillcolor</p:attrName>
                                        </p:attrNameLst>
                                      </p:cBhvr>
                                      <p:to>
                                        <a:srgbClr val="92D05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3000"/>
                                  </p:stCondLst>
                                  <p:childTnLst>
                                    <p:cmd type="call" cmd="playFrom(0.0)">
                                      <p:cBhvr>
                                        <p:cTn id="48" dur="7734" fill="hold"/>
                                        <p:tgtEl>
                                          <p:spTgt spid="40"/>
                                        </p:tgtEl>
                                      </p:cBhvr>
                                    </p:cmd>
                                  </p:childTnLst>
                                </p:cTn>
                              </p:par>
                              <p:par>
                                <p:cTn id="49" presetID="3" presetClass="mediacall" presetSubtype="0" fill="hold" nodeType="withEffect">
                                  <p:stCondLst>
                                    <p:cond delay="3000"/>
                                  </p:stCondLst>
                                  <p:childTnLst>
                                    <p:cmd type="call" cmd="stop">
                                      <p:cBhvr>
                                        <p:cTn id="50" dur="1" fill="hold"/>
                                        <p:tgtEl>
                                          <p:spTgt spid="39"/>
                                        </p:tgtEl>
                                      </p:cBhvr>
                                    </p:cmd>
                                  </p:childTnLst>
                                </p:cTn>
                              </p:par>
                              <p:par>
                                <p:cTn id="51" presetID="24" presetClass="emph" presetSubtype="0" fill="hold" grpId="2" nodeType="withEffect">
                                  <p:stCondLst>
                                    <p:cond delay="3000"/>
                                  </p:stCondLst>
                                  <p:childTnLst>
                                    <p:animClr clrSpc="hsl" dir="cw">
                                      <p:cBhvr override="childStyle">
                                        <p:cTn id="52" dur="500" fill="hold"/>
                                        <p:tgtEl>
                                          <p:spTgt spid="25"/>
                                        </p:tgtEl>
                                        <p:attrNameLst>
                                          <p:attrName>style.color</p:attrName>
                                        </p:attrNameLst>
                                      </p:cBhvr>
                                      <p:by>
                                        <p:hsl h="0" s="-12549" l="-25098"/>
                                      </p:by>
                                    </p:animClr>
                                    <p:animClr clrSpc="hsl" dir="cw">
                                      <p:cBhvr>
                                        <p:cTn id="53" dur="500" fill="hold"/>
                                        <p:tgtEl>
                                          <p:spTgt spid="25"/>
                                        </p:tgtEl>
                                        <p:attrNameLst>
                                          <p:attrName>fillcolor</p:attrName>
                                        </p:attrNameLst>
                                      </p:cBhvr>
                                      <p:by>
                                        <p:hsl h="0" s="-12549" l="-25098"/>
                                      </p:by>
                                    </p:animClr>
                                    <p:animClr clrSpc="hsl" dir="cw">
                                      <p:cBhvr>
                                        <p:cTn id="54" dur="500" fill="hold"/>
                                        <p:tgtEl>
                                          <p:spTgt spid="25"/>
                                        </p:tgtEl>
                                        <p:attrNameLst>
                                          <p:attrName>stroke.color</p:attrName>
                                        </p:attrNameLst>
                                      </p:cBhvr>
                                      <p:by>
                                        <p:hsl h="0" s="-12549" l="-25098"/>
                                      </p:by>
                                    </p:animClr>
                                    <p:set>
                                      <p:cBhvr>
                                        <p:cTn id="55"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56" restart="whenNotActive" fill="hold" evtFilter="cancelBubble" nodeType="interactiveSeq">
                <p:stCondLst>
                  <p:cond evt="onClick" delay="0">
                    <p:tgtEl>
                      <p:spTgt spid="33"/>
                    </p:tgtEl>
                  </p:cond>
                </p:stCondLst>
                <p:endSync evt="end" delay="0">
                  <p:rtn val="all"/>
                </p:endSync>
                <p:childTnLst>
                  <p:par>
                    <p:cTn id="57" fill="hold">
                      <p:stCondLst>
                        <p:cond delay="0"/>
                      </p:stCondLst>
                      <p:childTnLst>
                        <p:par>
                          <p:cTn id="58" fill="hold">
                            <p:stCondLst>
                              <p:cond delay="0"/>
                            </p:stCondLst>
                            <p:childTnLst>
                              <p:par>
                                <p:cTn id="59" presetID="24" presetClass="emph" presetSubtype="0" fill="hold" grpId="1" nodeType="clickEffect">
                                  <p:stCondLst>
                                    <p:cond delay="0"/>
                                  </p:stCondLst>
                                  <p:childTnLst>
                                    <p:animClr clrSpc="hsl" dir="cw">
                                      <p:cBhvr override="childStyle">
                                        <p:cTn id="60" dur="500" fill="hold"/>
                                        <p:tgtEl>
                                          <p:spTgt spid="33"/>
                                        </p:tgtEl>
                                        <p:attrNameLst>
                                          <p:attrName>style.color</p:attrName>
                                        </p:attrNameLst>
                                      </p:cBhvr>
                                      <p:by>
                                        <p:hsl h="0" s="-12549" l="-25098"/>
                                      </p:by>
                                    </p:animClr>
                                    <p:animClr clrSpc="hsl" dir="cw">
                                      <p:cBhvr>
                                        <p:cTn id="61" dur="500" fill="hold"/>
                                        <p:tgtEl>
                                          <p:spTgt spid="33"/>
                                        </p:tgtEl>
                                        <p:attrNameLst>
                                          <p:attrName>fillcolor</p:attrName>
                                        </p:attrNameLst>
                                      </p:cBhvr>
                                      <p:by>
                                        <p:hsl h="0" s="-12549" l="-25098"/>
                                      </p:by>
                                    </p:animClr>
                                    <p:animClr clrSpc="hsl" dir="cw">
                                      <p:cBhvr>
                                        <p:cTn id="62" dur="500" fill="hold"/>
                                        <p:tgtEl>
                                          <p:spTgt spid="33"/>
                                        </p:tgtEl>
                                        <p:attrNameLst>
                                          <p:attrName>stroke.color</p:attrName>
                                        </p:attrNameLst>
                                      </p:cBhvr>
                                      <p:by>
                                        <p:hsl h="0" s="-12549" l="-25098"/>
                                      </p:by>
                                    </p:animClr>
                                    <p:set>
                                      <p:cBhvr>
                                        <p:cTn id="63" dur="500" fill="hold"/>
                                        <p:tgtEl>
                                          <p:spTgt spid="33"/>
                                        </p:tgtEl>
                                        <p:attrNameLst>
                                          <p:attrName>fill.type</p:attrName>
                                        </p:attrNameLst>
                                      </p:cBhvr>
                                      <p:to>
                                        <p:strVal val="solid"/>
                                      </p:to>
                                    </p:set>
                                  </p:childTnLst>
                                </p:cTn>
                              </p:par>
                              <p:par>
                                <p:cTn id="64" presetID="19" presetClass="emph" presetSubtype="0" fill="hold" grpId="0" nodeType="withEffect">
                                  <p:stCondLst>
                                    <p:cond delay="0"/>
                                  </p:stCondLst>
                                  <p:childTnLst>
                                    <p:animClr clrSpc="rgb" dir="cw">
                                      <p:cBhvr override="childStyle">
                                        <p:cTn id="65" dur="500" fill="hold"/>
                                        <p:tgtEl>
                                          <p:spTgt spid="31"/>
                                        </p:tgtEl>
                                        <p:attrNameLst>
                                          <p:attrName>style.color</p:attrName>
                                        </p:attrNameLst>
                                      </p:cBhvr>
                                      <p:to>
                                        <a:srgbClr val="FFC000"/>
                                      </p:to>
                                    </p:animClr>
                                    <p:animClr clrSpc="rgb" dir="cw">
                                      <p:cBhvr>
                                        <p:cTn id="66" dur="500" fill="hold"/>
                                        <p:tgtEl>
                                          <p:spTgt spid="31"/>
                                        </p:tgtEl>
                                        <p:attrNameLst>
                                          <p:attrName>fillcolor</p:attrName>
                                        </p:attrNameLst>
                                      </p:cBhvr>
                                      <p:to>
                                        <a:srgbClr val="FFC000"/>
                                      </p:to>
                                    </p:animClr>
                                    <p:set>
                                      <p:cBhvr>
                                        <p:cTn id="67" dur="500" fill="hold"/>
                                        <p:tgtEl>
                                          <p:spTgt spid="31"/>
                                        </p:tgtEl>
                                        <p:attrNameLst>
                                          <p:attrName>fill.type</p:attrName>
                                        </p:attrNameLst>
                                      </p:cBhvr>
                                      <p:to>
                                        <p:strVal val="solid"/>
                                      </p:to>
                                    </p:set>
                                    <p:set>
                                      <p:cBhvr>
                                        <p:cTn id="68" dur="500" fill="hold"/>
                                        <p:tgtEl>
                                          <p:spTgt spid="31"/>
                                        </p:tgtEl>
                                        <p:attrNameLst>
                                          <p:attrName>fill.on</p:attrName>
                                        </p:attrNameLst>
                                      </p:cBhvr>
                                      <p:to>
                                        <p:strVal val="true"/>
                                      </p:to>
                                    </p:set>
                                  </p:childTnLst>
                                </p:cTn>
                              </p:par>
                              <p:par>
                                <p:cTn id="69" presetID="1" presetClass="mediacall" presetSubtype="0" fill="hold" nodeType="withEffect">
                                  <p:stCondLst>
                                    <p:cond delay="0"/>
                                  </p:stCondLst>
                                  <p:childTnLst>
                                    <p:cmd type="call" cmd="playFrom(0.0)">
                                      <p:cBhvr>
                                        <p:cTn id="70" dur="20221" fill="hold"/>
                                        <p:tgtEl>
                                          <p:spTgt spid="39"/>
                                        </p:tgtEl>
                                      </p:cBhvr>
                                    </p:cmd>
                                  </p:childTnLst>
                                </p:cTn>
                              </p:par>
                              <p:par>
                                <p:cTn id="71" presetID="3" presetClass="mediacall" presetSubtype="0" fill="hold" nodeType="withEffect">
                                  <p:stCondLst>
                                    <p:cond delay="0"/>
                                  </p:stCondLst>
                                  <p:childTnLst>
                                    <p:cmd type="call" cmd="stop">
                                      <p:cBhvr>
                                        <p:cTn id="72" dur="1" fill="hold"/>
                                        <p:tgtEl>
                                          <p:spTgt spid="38"/>
                                        </p:tgtEl>
                                      </p:cBhvr>
                                    </p:cmd>
                                  </p:childTnLst>
                                </p:cTn>
                              </p:par>
                              <p:par>
                                <p:cTn id="73" presetID="19" presetClass="emph" presetSubtype="0" fill="hold" grpId="1" nodeType="withEffect">
                                  <p:stCondLst>
                                    <p:cond delay="3000"/>
                                  </p:stCondLst>
                                  <p:childTnLst>
                                    <p:animClr clrSpc="rgb" dir="cw">
                                      <p:cBhvr override="childStyle">
                                        <p:cTn id="74" dur="500" fill="hold"/>
                                        <p:tgtEl>
                                          <p:spTgt spid="31"/>
                                        </p:tgtEl>
                                        <p:attrNameLst>
                                          <p:attrName>style.color</p:attrName>
                                        </p:attrNameLst>
                                      </p:cBhvr>
                                      <p:to>
                                        <a:srgbClr val="FF0000"/>
                                      </p:to>
                                    </p:animClr>
                                    <p:animClr clrSpc="rgb" dir="cw">
                                      <p:cBhvr>
                                        <p:cTn id="75" dur="500" fill="hold"/>
                                        <p:tgtEl>
                                          <p:spTgt spid="31"/>
                                        </p:tgtEl>
                                        <p:attrNameLst>
                                          <p:attrName>fillcolor</p:attrName>
                                        </p:attrNameLst>
                                      </p:cBhvr>
                                      <p:to>
                                        <a:srgbClr val="FF0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3000"/>
                                  </p:stCondLst>
                                  <p:childTnLst>
                                    <p:cmd type="call" cmd="playFrom(0.0)">
                                      <p:cBhvr>
                                        <p:cTn id="79" dur="5906" fill="hold"/>
                                        <p:tgtEl>
                                          <p:spTgt spid="41"/>
                                        </p:tgtEl>
                                      </p:cBhvr>
                                    </p:cmd>
                                  </p:childTnLst>
                                </p:cTn>
                              </p:par>
                              <p:par>
                                <p:cTn id="80" presetID="3" presetClass="mediacall" presetSubtype="0" fill="hold" nodeType="withEffect">
                                  <p:stCondLst>
                                    <p:cond delay="3000"/>
                                  </p:stCondLst>
                                  <p:childTnLst>
                                    <p:cmd type="call" cmd="stop">
                                      <p:cBhvr>
                                        <p:cTn id="81" dur="1" fill="hold"/>
                                        <p:tgtEl>
                                          <p:spTgt spid="39"/>
                                        </p:tgtEl>
                                      </p:cBhvr>
                                    </p:cmd>
                                  </p:childTnLst>
                                </p:cTn>
                              </p:par>
                            </p:childTnLst>
                          </p:cTn>
                        </p:par>
                      </p:childTnLst>
                    </p:cTn>
                  </p:par>
                </p:childTnLst>
              </p:cTn>
              <p:nextCondLst>
                <p:cond evt="onClick" delay="0">
                  <p:tgtEl>
                    <p:spTgt spid="33"/>
                  </p:tgtEl>
                </p:cond>
              </p:nextCondLst>
            </p:seq>
            <p:seq concurrent="1" nextAc="seek">
              <p:cTn id="82" restart="whenNotActive" fill="hold" evtFilter="cancelBubble" nodeType="interactiveSeq">
                <p:stCondLst>
                  <p:cond evt="onClick" delay="0">
                    <p:tgtEl>
                      <p:spTgt spid="27"/>
                    </p:tgtEl>
                  </p:cond>
                </p:stCondLst>
                <p:endSync evt="end" delay="0">
                  <p:rtn val="all"/>
                </p:endSync>
                <p:childTnLst>
                  <p:par>
                    <p:cTn id="83" fill="hold">
                      <p:stCondLst>
                        <p:cond delay="0"/>
                      </p:stCondLst>
                      <p:childTnLst>
                        <p:par>
                          <p:cTn id="84" fill="hold">
                            <p:stCondLst>
                              <p:cond delay="0"/>
                            </p:stCondLst>
                            <p:childTnLst>
                              <p:par>
                                <p:cTn id="85" presetID="24" presetClass="emph" presetSubtype="0" fill="hold" grpId="1" nodeType="clickEffect">
                                  <p:stCondLst>
                                    <p:cond delay="0"/>
                                  </p:stCondLst>
                                  <p:childTnLst>
                                    <p:animClr clrSpc="hsl" dir="cw">
                                      <p:cBhvr override="childStyle">
                                        <p:cTn id="86" dur="500" fill="hold"/>
                                        <p:tgtEl>
                                          <p:spTgt spid="27"/>
                                        </p:tgtEl>
                                        <p:attrNameLst>
                                          <p:attrName>style.color</p:attrName>
                                        </p:attrNameLst>
                                      </p:cBhvr>
                                      <p:by>
                                        <p:hsl h="0" s="-12549" l="-25098"/>
                                      </p:by>
                                    </p:animClr>
                                    <p:animClr clrSpc="hsl" dir="cw">
                                      <p:cBhvr>
                                        <p:cTn id="87" dur="500" fill="hold"/>
                                        <p:tgtEl>
                                          <p:spTgt spid="27"/>
                                        </p:tgtEl>
                                        <p:attrNameLst>
                                          <p:attrName>fillcolor</p:attrName>
                                        </p:attrNameLst>
                                      </p:cBhvr>
                                      <p:by>
                                        <p:hsl h="0" s="-12549" l="-25098"/>
                                      </p:by>
                                    </p:animClr>
                                    <p:animClr clrSpc="hsl" dir="cw">
                                      <p:cBhvr>
                                        <p:cTn id="88" dur="500" fill="hold"/>
                                        <p:tgtEl>
                                          <p:spTgt spid="27"/>
                                        </p:tgtEl>
                                        <p:attrNameLst>
                                          <p:attrName>stroke.color</p:attrName>
                                        </p:attrNameLst>
                                      </p:cBhvr>
                                      <p:by>
                                        <p:hsl h="0" s="-12549" l="-25098"/>
                                      </p:by>
                                    </p:animClr>
                                    <p:set>
                                      <p:cBhvr>
                                        <p:cTn id="89" dur="500" fill="hold"/>
                                        <p:tgtEl>
                                          <p:spTgt spid="27"/>
                                        </p:tgtEl>
                                        <p:attrNameLst>
                                          <p:attrName>fill.type</p:attrName>
                                        </p:attrNameLst>
                                      </p:cBhvr>
                                      <p:to>
                                        <p:strVal val="solid"/>
                                      </p:to>
                                    </p:set>
                                  </p:childTnLst>
                                </p:cTn>
                              </p:par>
                              <p:par>
                                <p:cTn id="90" presetID="19" presetClass="emph" presetSubtype="0" fill="hold" grpId="0" nodeType="withEffect">
                                  <p:stCondLst>
                                    <p:cond delay="0"/>
                                  </p:stCondLst>
                                  <p:childTnLst>
                                    <p:animClr clrSpc="rgb" dir="cw">
                                      <p:cBhvr override="childStyle">
                                        <p:cTn id="91" dur="500" fill="hold"/>
                                        <p:tgtEl>
                                          <p:spTgt spid="16"/>
                                        </p:tgtEl>
                                        <p:attrNameLst>
                                          <p:attrName>style.color</p:attrName>
                                        </p:attrNameLst>
                                      </p:cBhvr>
                                      <p:to>
                                        <a:srgbClr val="FFC000"/>
                                      </p:to>
                                    </p:animClr>
                                    <p:animClr clrSpc="rgb" dir="cw">
                                      <p:cBhvr>
                                        <p:cTn id="92" dur="500" fill="hold"/>
                                        <p:tgtEl>
                                          <p:spTgt spid="16"/>
                                        </p:tgtEl>
                                        <p:attrNameLst>
                                          <p:attrName>fillcolor</p:attrName>
                                        </p:attrNameLst>
                                      </p:cBhvr>
                                      <p:to>
                                        <a:srgbClr val="FFC000"/>
                                      </p:to>
                                    </p:animClr>
                                    <p:set>
                                      <p:cBhvr>
                                        <p:cTn id="93" dur="500" fill="hold"/>
                                        <p:tgtEl>
                                          <p:spTgt spid="16"/>
                                        </p:tgtEl>
                                        <p:attrNameLst>
                                          <p:attrName>fill.type</p:attrName>
                                        </p:attrNameLst>
                                      </p:cBhvr>
                                      <p:to>
                                        <p:strVal val="solid"/>
                                      </p:to>
                                    </p:set>
                                    <p:set>
                                      <p:cBhvr>
                                        <p:cTn id="94" dur="500" fill="hold"/>
                                        <p:tgtEl>
                                          <p:spTgt spid="16"/>
                                        </p:tgtEl>
                                        <p:attrNameLst>
                                          <p:attrName>fill.on</p:attrName>
                                        </p:attrNameLst>
                                      </p:cBhvr>
                                      <p:to>
                                        <p:strVal val="true"/>
                                      </p:to>
                                    </p:set>
                                  </p:childTnLst>
                                </p:cTn>
                              </p:par>
                              <p:par>
                                <p:cTn id="95" presetID="1" presetClass="mediacall" presetSubtype="0" fill="hold" nodeType="withEffect">
                                  <p:stCondLst>
                                    <p:cond delay="0"/>
                                  </p:stCondLst>
                                  <p:childTnLst>
                                    <p:cmd type="call" cmd="playFrom(0.0)">
                                      <p:cBhvr>
                                        <p:cTn id="96" dur="20221" fill="hold"/>
                                        <p:tgtEl>
                                          <p:spTgt spid="39"/>
                                        </p:tgtEl>
                                      </p:cBhvr>
                                    </p:cmd>
                                  </p:childTnLst>
                                </p:cTn>
                              </p:par>
                              <p:par>
                                <p:cTn id="97" presetID="3" presetClass="mediacall" presetSubtype="0" fill="hold" nodeType="withEffect">
                                  <p:stCondLst>
                                    <p:cond delay="0"/>
                                  </p:stCondLst>
                                  <p:childTnLst>
                                    <p:cmd type="call" cmd="stop">
                                      <p:cBhvr>
                                        <p:cTn id="98" dur="1" fill="hold"/>
                                        <p:tgtEl>
                                          <p:spTgt spid="38"/>
                                        </p:tgtEl>
                                      </p:cBhvr>
                                    </p:cmd>
                                  </p:childTnLst>
                                </p:cTn>
                              </p:par>
                              <p:par>
                                <p:cTn id="99" presetID="19" presetClass="emph" presetSubtype="0" fill="hold" grpId="1" nodeType="withEffect">
                                  <p:stCondLst>
                                    <p:cond delay="3500"/>
                                  </p:stCondLst>
                                  <p:childTnLst>
                                    <p:animClr clrSpc="rgb" dir="cw">
                                      <p:cBhvr override="childStyle">
                                        <p:cTn id="100" dur="500" fill="hold"/>
                                        <p:tgtEl>
                                          <p:spTgt spid="16"/>
                                        </p:tgtEl>
                                        <p:attrNameLst>
                                          <p:attrName>style.color</p:attrName>
                                        </p:attrNameLst>
                                      </p:cBhvr>
                                      <p:to>
                                        <a:srgbClr val="FF0000"/>
                                      </p:to>
                                    </p:animClr>
                                    <p:animClr clrSpc="rgb" dir="cw">
                                      <p:cBhvr>
                                        <p:cTn id="101" dur="500" fill="hold"/>
                                        <p:tgtEl>
                                          <p:spTgt spid="16"/>
                                        </p:tgtEl>
                                        <p:attrNameLst>
                                          <p:attrName>fillcolor</p:attrName>
                                        </p:attrNameLst>
                                      </p:cBhvr>
                                      <p:to>
                                        <a:srgbClr val="FF0000"/>
                                      </p:to>
                                    </p:animClr>
                                    <p:set>
                                      <p:cBhvr>
                                        <p:cTn id="102" dur="500" fill="hold"/>
                                        <p:tgtEl>
                                          <p:spTgt spid="16"/>
                                        </p:tgtEl>
                                        <p:attrNameLst>
                                          <p:attrName>fill.type</p:attrName>
                                        </p:attrNameLst>
                                      </p:cBhvr>
                                      <p:to>
                                        <p:strVal val="solid"/>
                                      </p:to>
                                    </p:set>
                                    <p:set>
                                      <p:cBhvr>
                                        <p:cTn id="103" dur="500" fill="hold"/>
                                        <p:tgtEl>
                                          <p:spTgt spid="16"/>
                                        </p:tgtEl>
                                        <p:attrNameLst>
                                          <p:attrName>fill.on</p:attrName>
                                        </p:attrNameLst>
                                      </p:cBhvr>
                                      <p:to>
                                        <p:strVal val="true"/>
                                      </p:to>
                                    </p:set>
                                  </p:childTnLst>
                                </p:cTn>
                              </p:par>
                              <p:par>
                                <p:cTn id="104" presetID="1" presetClass="mediacall" presetSubtype="0" fill="hold" nodeType="withEffect">
                                  <p:stCondLst>
                                    <p:cond delay="3500"/>
                                  </p:stCondLst>
                                  <p:childTnLst>
                                    <p:cmd type="call" cmd="playFrom(0.0)">
                                      <p:cBhvr>
                                        <p:cTn id="105" dur="5906" fill="hold"/>
                                        <p:tgtEl>
                                          <p:spTgt spid="41"/>
                                        </p:tgtEl>
                                      </p:cBhvr>
                                    </p:cmd>
                                  </p:childTnLst>
                                </p:cTn>
                              </p:par>
                              <p:par>
                                <p:cTn id="106" presetID="3" presetClass="mediacall" presetSubtype="0" fill="hold" nodeType="withEffect">
                                  <p:stCondLst>
                                    <p:cond delay="3500"/>
                                  </p:stCondLst>
                                  <p:childTnLst>
                                    <p:cmd type="call" cmd="stop">
                                      <p:cBhvr>
                                        <p:cTn id="107" dur="1" fill="hold"/>
                                        <p:tgtEl>
                                          <p:spTgt spid="39"/>
                                        </p:tgtEl>
                                      </p:cBhvr>
                                    </p:cmd>
                                  </p:childTnLst>
                                </p:cTn>
                              </p:par>
                            </p:childTnLst>
                          </p:cTn>
                        </p:par>
                      </p:childTnLst>
                    </p:cTn>
                  </p:par>
                </p:childTnLst>
              </p:cTn>
              <p:nextCondLst>
                <p:cond evt="onClick" delay="0">
                  <p:tgtEl>
                    <p:spTgt spid="27"/>
                  </p:tgtEl>
                </p:cond>
              </p:nextCondLst>
            </p:seq>
            <p:seq concurrent="1" nextAc="seek">
              <p:cTn id="108" restart="whenNotActive" fill="hold" evtFilter="cancelBubble" nodeType="interactiveSeq">
                <p:stCondLst>
                  <p:cond evt="onClick" delay="0">
                    <p:tgtEl>
                      <p:spTgt spid="34"/>
                    </p:tgtEl>
                  </p:cond>
                </p:stCondLst>
                <p:endSync evt="end" delay="0">
                  <p:rtn val="all"/>
                </p:endSync>
                <p:childTnLst>
                  <p:par>
                    <p:cTn id="109" fill="hold">
                      <p:stCondLst>
                        <p:cond delay="0"/>
                      </p:stCondLst>
                      <p:childTnLst>
                        <p:par>
                          <p:cTn id="110" fill="hold">
                            <p:stCondLst>
                              <p:cond delay="0"/>
                            </p:stCondLst>
                            <p:childTnLst>
                              <p:par>
                                <p:cTn id="111" presetID="24" presetClass="emph" presetSubtype="0" fill="hold" grpId="1" nodeType="clickEffect">
                                  <p:stCondLst>
                                    <p:cond delay="0"/>
                                  </p:stCondLst>
                                  <p:childTnLst>
                                    <p:animClr clrSpc="hsl" dir="cw">
                                      <p:cBhvr override="childStyle">
                                        <p:cTn id="112" dur="500" fill="hold"/>
                                        <p:tgtEl>
                                          <p:spTgt spid="34"/>
                                        </p:tgtEl>
                                        <p:attrNameLst>
                                          <p:attrName>style.color</p:attrName>
                                        </p:attrNameLst>
                                      </p:cBhvr>
                                      <p:by>
                                        <p:hsl h="0" s="-12549" l="-25098"/>
                                      </p:by>
                                    </p:animClr>
                                    <p:animClr clrSpc="hsl" dir="cw">
                                      <p:cBhvr>
                                        <p:cTn id="113" dur="500" fill="hold"/>
                                        <p:tgtEl>
                                          <p:spTgt spid="34"/>
                                        </p:tgtEl>
                                        <p:attrNameLst>
                                          <p:attrName>fillcolor</p:attrName>
                                        </p:attrNameLst>
                                      </p:cBhvr>
                                      <p:by>
                                        <p:hsl h="0" s="-12549" l="-25098"/>
                                      </p:by>
                                    </p:animClr>
                                    <p:animClr clrSpc="hsl" dir="cw">
                                      <p:cBhvr>
                                        <p:cTn id="114" dur="500" fill="hold"/>
                                        <p:tgtEl>
                                          <p:spTgt spid="34"/>
                                        </p:tgtEl>
                                        <p:attrNameLst>
                                          <p:attrName>stroke.color</p:attrName>
                                        </p:attrNameLst>
                                      </p:cBhvr>
                                      <p:by>
                                        <p:hsl h="0" s="-12549" l="-25098"/>
                                      </p:by>
                                    </p:animClr>
                                    <p:set>
                                      <p:cBhvr>
                                        <p:cTn id="115" dur="500" fill="hold"/>
                                        <p:tgtEl>
                                          <p:spTgt spid="34"/>
                                        </p:tgtEl>
                                        <p:attrNameLst>
                                          <p:attrName>fill.type</p:attrName>
                                        </p:attrNameLst>
                                      </p:cBhvr>
                                      <p:to>
                                        <p:strVal val="solid"/>
                                      </p:to>
                                    </p:set>
                                  </p:childTnLst>
                                </p:cTn>
                              </p:par>
                              <p:par>
                                <p:cTn id="116" presetID="19" presetClass="emph" presetSubtype="0" fill="hold" grpId="0" nodeType="withEffect">
                                  <p:stCondLst>
                                    <p:cond delay="0"/>
                                  </p:stCondLst>
                                  <p:childTnLst>
                                    <p:animClr clrSpc="rgb" dir="cw">
                                      <p:cBhvr override="childStyle">
                                        <p:cTn id="117" dur="500" fill="hold"/>
                                        <p:tgtEl>
                                          <p:spTgt spid="32"/>
                                        </p:tgtEl>
                                        <p:attrNameLst>
                                          <p:attrName>style.color</p:attrName>
                                        </p:attrNameLst>
                                      </p:cBhvr>
                                      <p:to>
                                        <a:srgbClr val="EE9F22"/>
                                      </p:to>
                                    </p:animClr>
                                    <p:animClr clrSpc="rgb" dir="cw">
                                      <p:cBhvr>
                                        <p:cTn id="118" dur="500" fill="hold"/>
                                        <p:tgtEl>
                                          <p:spTgt spid="32"/>
                                        </p:tgtEl>
                                        <p:attrNameLst>
                                          <p:attrName>fillcolor</p:attrName>
                                        </p:attrNameLst>
                                      </p:cBhvr>
                                      <p:to>
                                        <a:srgbClr val="EE9F22"/>
                                      </p:to>
                                    </p:animClr>
                                    <p:set>
                                      <p:cBhvr>
                                        <p:cTn id="119" dur="500" fill="hold"/>
                                        <p:tgtEl>
                                          <p:spTgt spid="32"/>
                                        </p:tgtEl>
                                        <p:attrNameLst>
                                          <p:attrName>fill.type</p:attrName>
                                        </p:attrNameLst>
                                      </p:cBhvr>
                                      <p:to>
                                        <p:strVal val="solid"/>
                                      </p:to>
                                    </p:set>
                                    <p:set>
                                      <p:cBhvr>
                                        <p:cTn id="120" dur="500" fill="hold"/>
                                        <p:tgtEl>
                                          <p:spTgt spid="32"/>
                                        </p:tgtEl>
                                        <p:attrNameLst>
                                          <p:attrName>fill.on</p:attrName>
                                        </p:attrNameLst>
                                      </p:cBhvr>
                                      <p:to>
                                        <p:strVal val="true"/>
                                      </p:to>
                                    </p:set>
                                  </p:childTnLst>
                                </p:cTn>
                              </p:par>
                              <p:par>
                                <p:cTn id="121" presetID="1" presetClass="mediacall" presetSubtype="0" fill="hold" nodeType="withEffect">
                                  <p:stCondLst>
                                    <p:cond delay="0"/>
                                  </p:stCondLst>
                                  <p:childTnLst>
                                    <p:cmd type="call" cmd="playFrom(0.0)">
                                      <p:cBhvr>
                                        <p:cTn id="122" dur="20221" fill="hold"/>
                                        <p:tgtEl>
                                          <p:spTgt spid="39"/>
                                        </p:tgtEl>
                                      </p:cBhvr>
                                    </p:cmd>
                                  </p:childTnLst>
                                </p:cTn>
                              </p:par>
                              <p:par>
                                <p:cTn id="123" presetID="3" presetClass="mediacall" presetSubtype="0" fill="hold" nodeType="withEffect">
                                  <p:stCondLst>
                                    <p:cond delay="0"/>
                                  </p:stCondLst>
                                  <p:childTnLst>
                                    <p:cmd type="call" cmd="stop">
                                      <p:cBhvr>
                                        <p:cTn id="124" dur="1" fill="hold"/>
                                        <p:tgtEl>
                                          <p:spTgt spid="38"/>
                                        </p:tgtEl>
                                      </p:cBhvr>
                                    </p:cmd>
                                  </p:childTnLst>
                                </p:cTn>
                              </p:par>
                              <p:par>
                                <p:cTn id="125" presetID="19" presetClass="emph" presetSubtype="0" fill="hold" grpId="1" nodeType="withEffect">
                                  <p:stCondLst>
                                    <p:cond delay="3000"/>
                                  </p:stCondLst>
                                  <p:childTnLst>
                                    <p:animClr clrSpc="rgb" dir="cw">
                                      <p:cBhvr override="childStyle">
                                        <p:cTn id="126" dur="500" fill="hold"/>
                                        <p:tgtEl>
                                          <p:spTgt spid="32"/>
                                        </p:tgtEl>
                                        <p:attrNameLst>
                                          <p:attrName>style.color</p:attrName>
                                        </p:attrNameLst>
                                      </p:cBhvr>
                                      <p:to>
                                        <a:srgbClr val="FF0000"/>
                                      </p:to>
                                    </p:animClr>
                                    <p:animClr clrSpc="rgb" dir="cw">
                                      <p:cBhvr>
                                        <p:cTn id="127" dur="500" fill="hold"/>
                                        <p:tgtEl>
                                          <p:spTgt spid="32"/>
                                        </p:tgtEl>
                                        <p:attrNameLst>
                                          <p:attrName>fillcolor</p:attrName>
                                        </p:attrNameLst>
                                      </p:cBhvr>
                                      <p:to>
                                        <a:srgbClr val="FF0000"/>
                                      </p:to>
                                    </p:animClr>
                                    <p:set>
                                      <p:cBhvr>
                                        <p:cTn id="128" dur="500" fill="hold"/>
                                        <p:tgtEl>
                                          <p:spTgt spid="32"/>
                                        </p:tgtEl>
                                        <p:attrNameLst>
                                          <p:attrName>fill.type</p:attrName>
                                        </p:attrNameLst>
                                      </p:cBhvr>
                                      <p:to>
                                        <p:strVal val="solid"/>
                                      </p:to>
                                    </p:set>
                                    <p:set>
                                      <p:cBhvr>
                                        <p:cTn id="129" dur="500" fill="hold"/>
                                        <p:tgtEl>
                                          <p:spTgt spid="32"/>
                                        </p:tgtEl>
                                        <p:attrNameLst>
                                          <p:attrName>fill.on</p:attrName>
                                        </p:attrNameLst>
                                      </p:cBhvr>
                                      <p:to>
                                        <p:strVal val="true"/>
                                      </p:to>
                                    </p:set>
                                  </p:childTnLst>
                                </p:cTn>
                              </p:par>
                              <p:par>
                                <p:cTn id="130" presetID="1" presetClass="mediacall" presetSubtype="0" fill="hold" nodeType="withEffect">
                                  <p:stCondLst>
                                    <p:cond delay="3000"/>
                                  </p:stCondLst>
                                  <p:childTnLst>
                                    <p:cmd type="call" cmd="playFrom(0.0)">
                                      <p:cBhvr>
                                        <p:cTn id="131" dur="5906" fill="hold"/>
                                        <p:tgtEl>
                                          <p:spTgt spid="41"/>
                                        </p:tgtEl>
                                      </p:cBhvr>
                                    </p:cmd>
                                  </p:childTnLst>
                                </p:cTn>
                              </p:par>
                              <p:par>
                                <p:cTn id="132" presetID="3" presetClass="mediacall" presetSubtype="0" fill="hold" nodeType="withEffect">
                                  <p:stCondLst>
                                    <p:cond delay="3000"/>
                                  </p:stCondLst>
                                  <p:childTnLst>
                                    <p:cmd type="call" cmd="stop">
                                      <p:cBhvr>
                                        <p:cTn id="133" dur="1" fill="hold"/>
                                        <p:tgtEl>
                                          <p:spTgt spid="39"/>
                                        </p:tgtEl>
                                      </p:cBhvr>
                                    </p:cmd>
                                  </p:childTnLst>
                                </p:cTn>
                              </p:par>
                            </p:childTnLst>
                          </p:cTn>
                        </p:par>
                      </p:childTnLst>
                    </p:cTn>
                  </p:par>
                </p:childTnLst>
              </p:cTn>
              <p:nextCondLst>
                <p:cond evt="onClick" delay="0">
                  <p:tgtEl>
                    <p:spTgt spid="34"/>
                  </p:tgtEl>
                </p:cond>
              </p:nextCondLst>
            </p:seq>
            <p:audio>
              <p:cMediaNode vol="80000">
                <p:cTn id="134" fill="hold" display="0">
                  <p:stCondLst>
                    <p:cond delay="indefinite"/>
                  </p:stCondLst>
                  <p:endCondLst>
                    <p:cond evt="onStopAudio" delay="0">
                      <p:tgtEl>
                        <p:sldTgt/>
                      </p:tgtEl>
                    </p:cond>
                  </p:endCondLst>
                </p:cTn>
                <p:tgtEl>
                  <p:spTgt spid="39"/>
                </p:tgtEl>
              </p:cMediaNode>
            </p:audio>
            <p:audio>
              <p:cMediaNode vol="80000">
                <p:cTn id="135" fill="hold" display="0">
                  <p:stCondLst>
                    <p:cond delay="indefinite"/>
                  </p:stCondLst>
                  <p:endCondLst>
                    <p:cond evt="onStopAudio" delay="0">
                      <p:tgtEl>
                        <p:sldTgt/>
                      </p:tgtEl>
                    </p:cond>
                  </p:endCondLst>
                </p:cTn>
                <p:tgtEl>
                  <p:spTgt spid="40"/>
                </p:tgtEl>
              </p:cMediaNode>
            </p:audio>
            <p:audio>
              <p:cMediaNode vol="80000">
                <p:cTn id="136"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31" grpId="0" animBg="1"/>
      <p:bldP spid="31" grpId="1" animBg="1"/>
      <p:bldP spid="32" grpId="0" animBg="1"/>
      <p:bldP spid="32" grpId="1" animBg="1"/>
      <p:bldP spid="33" grpId="0"/>
      <p:bldP spid="33" grpId="1"/>
      <p:bldP spid="34" grpId="0"/>
      <p:bldP spid="34" grpId="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134"/>
        <p:cNvGrpSpPr/>
        <p:nvPr/>
      </p:nvGrpSpPr>
      <p:grpSpPr>
        <a:xfrm>
          <a:off x="0" y="0"/>
          <a:ext cx="0" cy="0"/>
          <a:chOff x="0" y="0"/>
          <a:chExt cx="0" cy="0"/>
        </a:xfrm>
      </p:grpSpPr>
      <p:grpSp>
        <p:nvGrpSpPr>
          <p:cNvPr id="4" name="Google Shape;124;p3">
            <a:extLst>
              <a:ext uri="{FF2B5EF4-FFF2-40B4-BE49-F238E27FC236}">
                <a16:creationId xmlns:a16="http://schemas.microsoft.com/office/drawing/2014/main" id="{2E4A28E4-A943-352D-0911-3E31F8A48E44}"/>
              </a:ext>
            </a:extLst>
          </p:cNvPr>
          <p:cNvGrpSpPr/>
          <p:nvPr/>
        </p:nvGrpSpPr>
        <p:grpSpPr>
          <a:xfrm>
            <a:off x="200945" y="367710"/>
            <a:ext cx="8742112" cy="4567289"/>
            <a:chOff x="244450" y="272744"/>
            <a:chExt cx="9144081" cy="4567289"/>
          </a:xfrm>
        </p:grpSpPr>
        <p:sp>
          <p:nvSpPr>
            <p:cNvPr id="5" name="Google Shape;125;p3">
              <a:extLst>
                <a:ext uri="{FF2B5EF4-FFF2-40B4-BE49-F238E27FC236}">
                  <a16:creationId xmlns:a16="http://schemas.microsoft.com/office/drawing/2014/main" id="{4447587B-3C92-FA97-4914-BC6940C24B25}"/>
                </a:ext>
              </a:extLst>
            </p:cNvPr>
            <p:cNvSpPr/>
            <p:nvPr/>
          </p:nvSpPr>
          <p:spPr>
            <a:xfrm flipH="1">
              <a:off x="244450" y="1449339"/>
              <a:ext cx="9144081" cy="3390694"/>
            </a:xfrm>
            <a:custGeom>
              <a:avLst/>
              <a:gdLst/>
              <a:ahLst/>
              <a:cxnLst/>
              <a:rect l="l" t="t" r="r" b="b"/>
              <a:pathLst>
                <a:path w="114879" h="42598" extrusionOk="0">
                  <a:moveTo>
                    <a:pt x="61209" y="12852"/>
                  </a:moveTo>
                  <a:cubicBezTo>
                    <a:pt x="61220" y="12863"/>
                    <a:pt x="61220" y="12870"/>
                    <a:pt x="61218" y="12870"/>
                  </a:cubicBezTo>
                  <a:cubicBezTo>
                    <a:pt x="61215" y="12870"/>
                    <a:pt x="61211" y="12865"/>
                    <a:pt x="61209" y="12852"/>
                  </a:cubicBezTo>
                  <a:close/>
                  <a:moveTo>
                    <a:pt x="45649" y="0"/>
                  </a:moveTo>
                  <a:cubicBezTo>
                    <a:pt x="45299" y="0"/>
                    <a:pt x="45128" y="308"/>
                    <a:pt x="45128" y="308"/>
                  </a:cubicBezTo>
                  <a:cubicBezTo>
                    <a:pt x="45128" y="308"/>
                    <a:pt x="44551" y="87"/>
                    <a:pt x="44093" y="87"/>
                  </a:cubicBezTo>
                  <a:cubicBezTo>
                    <a:pt x="43677" y="87"/>
                    <a:pt x="43359" y="269"/>
                    <a:pt x="43656" y="963"/>
                  </a:cubicBezTo>
                  <a:cubicBezTo>
                    <a:pt x="43508" y="938"/>
                    <a:pt x="43382" y="926"/>
                    <a:pt x="43275" y="926"/>
                  </a:cubicBezTo>
                  <a:cubicBezTo>
                    <a:pt x="42262" y="926"/>
                    <a:pt x="42996" y="1983"/>
                    <a:pt x="43273" y="2489"/>
                  </a:cubicBezTo>
                  <a:cubicBezTo>
                    <a:pt x="42634" y="2588"/>
                    <a:pt x="41209" y="2739"/>
                    <a:pt x="42203" y="3627"/>
                  </a:cubicBezTo>
                  <a:cubicBezTo>
                    <a:pt x="42150" y="3657"/>
                    <a:pt x="42099" y="3669"/>
                    <a:pt x="42048" y="3669"/>
                  </a:cubicBezTo>
                  <a:cubicBezTo>
                    <a:pt x="41824" y="3669"/>
                    <a:pt x="41588" y="3437"/>
                    <a:pt x="41076" y="3437"/>
                  </a:cubicBezTo>
                  <a:cubicBezTo>
                    <a:pt x="40983" y="3437"/>
                    <a:pt x="40881" y="3444"/>
                    <a:pt x="40768" y="3463"/>
                  </a:cubicBezTo>
                  <a:cubicBezTo>
                    <a:pt x="41165" y="2902"/>
                    <a:pt x="40812" y="2756"/>
                    <a:pt x="40338" y="2756"/>
                  </a:cubicBezTo>
                  <a:cubicBezTo>
                    <a:pt x="39826" y="2756"/>
                    <a:pt x="39172" y="2927"/>
                    <a:pt x="39172" y="2927"/>
                  </a:cubicBezTo>
                  <a:cubicBezTo>
                    <a:pt x="39172" y="2927"/>
                    <a:pt x="38480" y="1848"/>
                    <a:pt x="37749" y="1848"/>
                  </a:cubicBezTo>
                  <a:cubicBezTo>
                    <a:pt x="37447" y="1848"/>
                    <a:pt x="37139" y="2031"/>
                    <a:pt x="36869" y="2551"/>
                  </a:cubicBezTo>
                  <a:cubicBezTo>
                    <a:pt x="36683" y="2416"/>
                    <a:pt x="36479" y="2358"/>
                    <a:pt x="36287" y="2358"/>
                  </a:cubicBezTo>
                  <a:cubicBezTo>
                    <a:pt x="35648" y="2358"/>
                    <a:pt x="35132" y="2994"/>
                    <a:pt x="35790" y="3556"/>
                  </a:cubicBezTo>
                  <a:cubicBezTo>
                    <a:pt x="35297" y="3570"/>
                    <a:pt x="33318" y="3977"/>
                    <a:pt x="34785" y="4417"/>
                  </a:cubicBezTo>
                  <a:cubicBezTo>
                    <a:pt x="34748" y="4415"/>
                    <a:pt x="34711" y="4414"/>
                    <a:pt x="34676" y="4414"/>
                  </a:cubicBezTo>
                  <a:cubicBezTo>
                    <a:pt x="33447" y="4414"/>
                    <a:pt x="33958" y="5625"/>
                    <a:pt x="34723" y="6003"/>
                  </a:cubicBezTo>
                  <a:cubicBezTo>
                    <a:pt x="34718" y="6003"/>
                    <a:pt x="34712" y="6003"/>
                    <a:pt x="34707" y="6003"/>
                  </a:cubicBezTo>
                  <a:cubicBezTo>
                    <a:pt x="34092" y="6003"/>
                    <a:pt x="32188" y="6241"/>
                    <a:pt x="32817" y="7166"/>
                  </a:cubicBezTo>
                  <a:cubicBezTo>
                    <a:pt x="32450" y="7252"/>
                    <a:pt x="30143" y="7619"/>
                    <a:pt x="31428" y="8236"/>
                  </a:cubicBezTo>
                  <a:cubicBezTo>
                    <a:pt x="31396" y="8232"/>
                    <a:pt x="31362" y="8230"/>
                    <a:pt x="31327" y="8230"/>
                  </a:cubicBezTo>
                  <a:cubicBezTo>
                    <a:pt x="30669" y="8230"/>
                    <a:pt x="29554" y="8979"/>
                    <a:pt x="30526" y="9321"/>
                  </a:cubicBezTo>
                  <a:cubicBezTo>
                    <a:pt x="30119" y="9421"/>
                    <a:pt x="30111" y="9640"/>
                    <a:pt x="29946" y="9922"/>
                  </a:cubicBezTo>
                  <a:cubicBezTo>
                    <a:pt x="30223" y="9946"/>
                    <a:pt x="30496" y="10087"/>
                    <a:pt x="30787" y="10087"/>
                  </a:cubicBezTo>
                  <a:cubicBezTo>
                    <a:pt x="30821" y="10087"/>
                    <a:pt x="30856" y="10085"/>
                    <a:pt x="30891" y="10081"/>
                  </a:cubicBezTo>
                  <a:lnTo>
                    <a:pt x="30891" y="10081"/>
                  </a:lnTo>
                  <a:cubicBezTo>
                    <a:pt x="30390" y="10475"/>
                    <a:pt x="30421" y="11096"/>
                    <a:pt x="30984" y="11351"/>
                  </a:cubicBezTo>
                  <a:cubicBezTo>
                    <a:pt x="30597" y="11501"/>
                    <a:pt x="30642" y="12068"/>
                    <a:pt x="30678" y="12098"/>
                  </a:cubicBezTo>
                  <a:cubicBezTo>
                    <a:pt x="30547" y="12062"/>
                    <a:pt x="30412" y="12042"/>
                    <a:pt x="30279" y="12042"/>
                  </a:cubicBezTo>
                  <a:cubicBezTo>
                    <a:pt x="29924" y="12042"/>
                    <a:pt x="29586" y="12181"/>
                    <a:pt x="29395" y="12499"/>
                  </a:cubicBezTo>
                  <a:cubicBezTo>
                    <a:pt x="29247" y="12368"/>
                    <a:pt x="29104" y="12308"/>
                    <a:pt x="28971" y="12308"/>
                  </a:cubicBezTo>
                  <a:cubicBezTo>
                    <a:pt x="28716" y="12308"/>
                    <a:pt x="28495" y="12527"/>
                    <a:pt x="28330" y="12889"/>
                  </a:cubicBezTo>
                  <a:cubicBezTo>
                    <a:pt x="28387" y="12399"/>
                    <a:pt x="28198" y="11977"/>
                    <a:pt x="27800" y="11977"/>
                  </a:cubicBezTo>
                  <a:cubicBezTo>
                    <a:pt x="27709" y="11977"/>
                    <a:pt x="27607" y="11999"/>
                    <a:pt x="27494" y="12049"/>
                  </a:cubicBezTo>
                  <a:cubicBezTo>
                    <a:pt x="27434" y="11712"/>
                    <a:pt x="27093" y="11440"/>
                    <a:pt x="26833" y="11440"/>
                  </a:cubicBezTo>
                  <a:cubicBezTo>
                    <a:pt x="26682" y="11440"/>
                    <a:pt x="26559" y="11531"/>
                    <a:pt x="26534" y="11755"/>
                  </a:cubicBezTo>
                  <a:cubicBezTo>
                    <a:pt x="26502" y="11751"/>
                    <a:pt x="26470" y="11749"/>
                    <a:pt x="26438" y="11749"/>
                  </a:cubicBezTo>
                  <a:cubicBezTo>
                    <a:pt x="25756" y="11749"/>
                    <a:pt x="25212" y="12646"/>
                    <a:pt x="26086" y="12912"/>
                  </a:cubicBezTo>
                  <a:cubicBezTo>
                    <a:pt x="25507" y="13286"/>
                    <a:pt x="24991" y="13880"/>
                    <a:pt x="24872" y="14565"/>
                  </a:cubicBezTo>
                  <a:cubicBezTo>
                    <a:pt x="24553" y="14731"/>
                    <a:pt x="24228" y="14952"/>
                    <a:pt x="23897" y="15105"/>
                  </a:cubicBezTo>
                  <a:cubicBezTo>
                    <a:pt x="24219" y="14636"/>
                    <a:pt x="23985" y="14188"/>
                    <a:pt x="23541" y="14188"/>
                  </a:cubicBezTo>
                  <a:cubicBezTo>
                    <a:pt x="23438" y="14188"/>
                    <a:pt x="23325" y="14212"/>
                    <a:pt x="23205" y="14265"/>
                  </a:cubicBezTo>
                  <a:cubicBezTo>
                    <a:pt x="22978" y="13868"/>
                    <a:pt x="22570" y="13648"/>
                    <a:pt x="22120" y="13648"/>
                  </a:cubicBezTo>
                  <a:cubicBezTo>
                    <a:pt x="22103" y="13648"/>
                    <a:pt x="22086" y="13649"/>
                    <a:pt x="22069" y="13649"/>
                  </a:cubicBezTo>
                  <a:cubicBezTo>
                    <a:pt x="22429" y="13041"/>
                    <a:pt x="22343" y="12496"/>
                    <a:pt x="21727" y="12496"/>
                  </a:cubicBezTo>
                  <a:cubicBezTo>
                    <a:pt x="21606" y="12496"/>
                    <a:pt x="21465" y="12517"/>
                    <a:pt x="21304" y="12562"/>
                  </a:cubicBezTo>
                  <a:cubicBezTo>
                    <a:pt x="21406" y="12094"/>
                    <a:pt x="21500" y="11366"/>
                    <a:pt x="21024" y="11366"/>
                  </a:cubicBezTo>
                  <a:cubicBezTo>
                    <a:pt x="20940" y="11366"/>
                    <a:pt x="20839" y="11388"/>
                    <a:pt x="20717" y="11439"/>
                  </a:cubicBezTo>
                  <a:cubicBezTo>
                    <a:pt x="21052" y="10881"/>
                    <a:pt x="21230" y="9814"/>
                    <a:pt x="20411" y="9814"/>
                  </a:cubicBezTo>
                  <a:cubicBezTo>
                    <a:pt x="20358" y="9814"/>
                    <a:pt x="20301" y="9819"/>
                    <a:pt x="20239" y="9828"/>
                  </a:cubicBezTo>
                  <a:cubicBezTo>
                    <a:pt x="20364" y="9189"/>
                    <a:pt x="20101" y="8676"/>
                    <a:pt x="19458" y="8676"/>
                  </a:cubicBezTo>
                  <a:cubicBezTo>
                    <a:pt x="19414" y="8676"/>
                    <a:pt x="19369" y="8678"/>
                    <a:pt x="19321" y="8683"/>
                  </a:cubicBezTo>
                  <a:cubicBezTo>
                    <a:pt x="19488" y="8164"/>
                    <a:pt x="19213" y="7414"/>
                    <a:pt x="18657" y="7414"/>
                  </a:cubicBezTo>
                  <a:cubicBezTo>
                    <a:pt x="18597" y="7414"/>
                    <a:pt x="18534" y="7422"/>
                    <a:pt x="18468" y="7441"/>
                  </a:cubicBezTo>
                  <a:cubicBezTo>
                    <a:pt x="18361" y="7209"/>
                    <a:pt x="18208" y="7114"/>
                    <a:pt x="18051" y="7114"/>
                  </a:cubicBezTo>
                  <a:cubicBezTo>
                    <a:pt x="17735" y="7114"/>
                    <a:pt x="17402" y="7498"/>
                    <a:pt x="17393" y="7917"/>
                  </a:cubicBezTo>
                  <a:cubicBezTo>
                    <a:pt x="17302" y="7904"/>
                    <a:pt x="17213" y="7898"/>
                    <a:pt x="17127" y="7898"/>
                  </a:cubicBezTo>
                  <a:cubicBezTo>
                    <a:pt x="16467" y="7898"/>
                    <a:pt x="15983" y="8275"/>
                    <a:pt x="15939" y="8989"/>
                  </a:cubicBezTo>
                  <a:cubicBezTo>
                    <a:pt x="15737" y="8914"/>
                    <a:pt x="15498" y="8871"/>
                    <a:pt x="15258" y="8871"/>
                  </a:cubicBezTo>
                  <a:cubicBezTo>
                    <a:pt x="14708" y="8871"/>
                    <a:pt x="14156" y="9097"/>
                    <a:pt x="14060" y="9679"/>
                  </a:cubicBezTo>
                  <a:lnTo>
                    <a:pt x="14060" y="9679"/>
                  </a:lnTo>
                  <a:cubicBezTo>
                    <a:pt x="14065" y="9647"/>
                    <a:pt x="14092" y="9381"/>
                    <a:pt x="14114" y="9319"/>
                  </a:cubicBezTo>
                  <a:cubicBezTo>
                    <a:pt x="13963" y="9246"/>
                    <a:pt x="13838" y="9215"/>
                    <a:pt x="13732" y="9215"/>
                  </a:cubicBezTo>
                  <a:cubicBezTo>
                    <a:pt x="13217" y="9215"/>
                    <a:pt x="13152" y="9949"/>
                    <a:pt x="12675" y="10149"/>
                  </a:cubicBezTo>
                  <a:cubicBezTo>
                    <a:pt x="12506" y="10220"/>
                    <a:pt x="12304" y="10242"/>
                    <a:pt x="12081" y="10242"/>
                  </a:cubicBezTo>
                  <a:cubicBezTo>
                    <a:pt x="11712" y="10242"/>
                    <a:pt x="11287" y="10181"/>
                    <a:pt x="10868" y="10181"/>
                  </a:cubicBezTo>
                  <a:cubicBezTo>
                    <a:pt x="10543" y="10181"/>
                    <a:pt x="10222" y="10217"/>
                    <a:pt x="9933" y="10347"/>
                  </a:cubicBezTo>
                  <a:cubicBezTo>
                    <a:pt x="9874" y="9843"/>
                    <a:pt x="9501" y="9269"/>
                    <a:pt x="9003" y="9269"/>
                  </a:cubicBezTo>
                  <a:cubicBezTo>
                    <a:pt x="8937" y="9269"/>
                    <a:pt x="8869" y="9279"/>
                    <a:pt x="8799" y="9301"/>
                  </a:cubicBezTo>
                  <a:cubicBezTo>
                    <a:pt x="8553" y="8823"/>
                    <a:pt x="8098" y="8307"/>
                    <a:pt x="7568" y="8246"/>
                  </a:cubicBezTo>
                  <a:lnTo>
                    <a:pt x="7568" y="8246"/>
                  </a:lnTo>
                  <a:cubicBezTo>
                    <a:pt x="7574" y="8351"/>
                    <a:pt x="7564" y="8481"/>
                    <a:pt x="7561" y="8591"/>
                  </a:cubicBezTo>
                  <a:cubicBezTo>
                    <a:pt x="7364" y="8190"/>
                    <a:pt x="6747" y="7803"/>
                    <a:pt x="6309" y="7803"/>
                  </a:cubicBezTo>
                  <a:cubicBezTo>
                    <a:pt x="6000" y="7803"/>
                    <a:pt x="5781" y="7997"/>
                    <a:pt x="5864" y="8517"/>
                  </a:cubicBezTo>
                  <a:cubicBezTo>
                    <a:pt x="5787" y="8486"/>
                    <a:pt x="5728" y="8386"/>
                    <a:pt x="5648" y="8378"/>
                  </a:cubicBezTo>
                  <a:cubicBezTo>
                    <a:pt x="5348" y="8646"/>
                    <a:pt x="5273" y="8990"/>
                    <a:pt x="5491" y="9287"/>
                  </a:cubicBezTo>
                  <a:cubicBezTo>
                    <a:pt x="4775" y="9440"/>
                    <a:pt x="4277" y="10074"/>
                    <a:pt x="4955" y="10593"/>
                  </a:cubicBezTo>
                  <a:cubicBezTo>
                    <a:pt x="4858" y="10570"/>
                    <a:pt x="4767" y="10559"/>
                    <a:pt x="4683" y="10559"/>
                  </a:cubicBezTo>
                  <a:cubicBezTo>
                    <a:pt x="4212" y="10559"/>
                    <a:pt x="3969" y="10903"/>
                    <a:pt x="4192" y="11429"/>
                  </a:cubicBezTo>
                  <a:cubicBezTo>
                    <a:pt x="3452" y="11639"/>
                    <a:pt x="2348" y="11318"/>
                    <a:pt x="2509" y="12504"/>
                  </a:cubicBezTo>
                  <a:cubicBezTo>
                    <a:pt x="2277" y="12428"/>
                    <a:pt x="1863" y="12325"/>
                    <a:pt x="1512" y="12325"/>
                  </a:cubicBezTo>
                  <a:cubicBezTo>
                    <a:pt x="1137" y="12325"/>
                    <a:pt x="833" y="12443"/>
                    <a:pt x="899" y="12840"/>
                  </a:cubicBezTo>
                  <a:lnTo>
                    <a:pt x="899" y="12840"/>
                  </a:lnTo>
                  <a:cubicBezTo>
                    <a:pt x="739" y="12676"/>
                    <a:pt x="568" y="12592"/>
                    <a:pt x="395" y="12592"/>
                  </a:cubicBezTo>
                  <a:cubicBezTo>
                    <a:pt x="263" y="12592"/>
                    <a:pt x="130" y="12641"/>
                    <a:pt x="0" y="12743"/>
                  </a:cubicBezTo>
                  <a:lnTo>
                    <a:pt x="0" y="42597"/>
                  </a:lnTo>
                  <a:lnTo>
                    <a:pt x="114878" y="42597"/>
                  </a:lnTo>
                  <a:lnTo>
                    <a:pt x="114878" y="3572"/>
                  </a:lnTo>
                  <a:cubicBezTo>
                    <a:pt x="114313" y="3138"/>
                    <a:pt x="113920" y="2548"/>
                    <a:pt x="113197" y="2362"/>
                  </a:cubicBezTo>
                  <a:cubicBezTo>
                    <a:pt x="113106" y="2339"/>
                    <a:pt x="113021" y="2329"/>
                    <a:pt x="112941" y="2329"/>
                  </a:cubicBezTo>
                  <a:cubicBezTo>
                    <a:pt x="112443" y="2329"/>
                    <a:pt x="112143" y="2722"/>
                    <a:pt x="111852" y="2722"/>
                  </a:cubicBezTo>
                  <a:cubicBezTo>
                    <a:pt x="111843" y="2722"/>
                    <a:pt x="111835" y="2722"/>
                    <a:pt x="111827" y="2721"/>
                  </a:cubicBezTo>
                  <a:cubicBezTo>
                    <a:pt x="111287" y="2680"/>
                    <a:pt x="110610" y="1789"/>
                    <a:pt x="109996" y="1789"/>
                  </a:cubicBezTo>
                  <a:cubicBezTo>
                    <a:pt x="109782" y="1789"/>
                    <a:pt x="109576" y="1897"/>
                    <a:pt x="109386" y="2188"/>
                  </a:cubicBezTo>
                  <a:cubicBezTo>
                    <a:pt x="109022" y="1790"/>
                    <a:pt x="108487" y="1418"/>
                    <a:pt x="107964" y="1418"/>
                  </a:cubicBezTo>
                  <a:cubicBezTo>
                    <a:pt x="107777" y="1418"/>
                    <a:pt x="107592" y="1466"/>
                    <a:pt x="107416" y="1577"/>
                  </a:cubicBezTo>
                  <a:cubicBezTo>
                    <a:pt x="107229" y="1166"/>
                    <a:pt x="106977" y="492"/>
                    <a:pt x="106557" y="263"/>
                  </a:cubicBezTo>
                  <a:cubicBezTo>
                    <a:pt x="106389" y="170"/>
                    <a:pt x="106264" y="137"/>
                    <a:pt x="106160" y="137"/>
                  </a:cubicBezTo>
                  <a:cubicBezTo>
                    <a:pt x="105920" y="137"/>
                    <a:pt x="105793" y="311"/>
                    <a:pt x="105501" y="311"/>
                  </a:cubicBezTo>
                  <a:cubicBezTo>
                    <a:pt x="105479" y="311"/>
                    <a:pt x="105455" y="310"/>
                    <a:pt x="105430" y="308"/>
                  </a:cubicBezTo>
                  <a:cubicBezTo>
                    <a:pt x="105149" y="282"/>
                    <a:pt x="104600" y="69"/>
                    <a:pt x="104220" y="69"/>
                  </a:cubicBezTo>
                  <a:cubicBezTo>
                    <a:pt x="103863" y="69"/>
                    <a:pt x="103656" y="256"/>
                    <a:pt x="103958" y="963"/>
                  </a:cubicBezTo>
                  <a:cubicBezTo>
                    <a:pt x="103810" y="938"/>
                    <a:pt x="103684" y="926"/>
                    <a:pt x="103577" y="926"/>
                  </a:cubicBezTo>
                  <a:cubicBezTo>
                    <a:pt x="102563" y="926"/>
                    <a:pt x="103297" y="1983"/>
                    <a:pt x="103574" y="2489"/>
                  </a:cubicBezTo>
                  <a:cubicBezTo>
                    <a:pt x="102936" y="2588"/>
                    <a:pt x="101510" y="2739"/>
                    <a:pt x="102504" y="3627"/>
                  </a:cubicBezTo>
                  <a:cubicBezTo>
                    <a:pt x="102451" y="3657"/>
                    <a:pt x="102400" y="3669"/>
                    <a:pt x="102349" y="3669"/>
                  </a:cubicBezTo>
                  <a:cubicBezTo>
                    <a:pt x="102126" y="3669"/>
                    <a:pt x="101890" y="3437"/>
                    <a:pt x="101378" y="3437"/>
                  </a:cubicBezTo>
                  <a:cubicBezTo>
                    <a:pt x="101285" y="3437"/>
                    <a:pt x="101183" y="3444"/>
                    <a:pt x="101070" y="3463"/>
                  </a:cubicBezTo>
                  <a:cubicBezTo>
                    <a:pt x="101896" y="2296"/>
                    <a:pt x="100126" y="2615"/>
                    <a:pt x="99687" y="2506"/>
                  </a:cubicBezTo>
                  <a:cubicBezTo>
                    <a:pt x="99287" y="2406"/>
                    <a:pt x="98437" y="1776"/>
                    <a:pt x="97832" y="1776"/>
                  </a:cubicBezTo>
                  <a:cubicBezTo>
                    <a:pt x="97498" y="1776"/>
                    <a:pt x="97238" y="1969"/>
                    <a:pt x="97172" y="2551"/>
                  </a:cubicBezTo>
                  <a:cubicBezTo>
                    <a:pt x="96985" y="2416"/>
                    <a:pt x="96781" y="2358"/>
                    <a:pt x="96589" y="2358"/>
                  </a:cubicBezTo>
                  <a:cubicBezTo>
                    <a:pt x="95950" y="2358"/>
                    <a:pt x="95435" y="2994"/>
                    <a:pt x="96093" y="3556"/>
                  </a:cubicBezTo>
                  <a:cubicBezTo>
                    <a:pt x="95599" y="3570"/>
                    <a:pt x="93620" y="3976"/>
                    <a:pt x="95087" y="4417"/>
                  </a:cubicBezTo>
                  <a:cubicBezTo>
                    <a:pt x="95050" y="4415"/>
                    <a:pt x="95014" y="4414"/>
                    <a:pt x="94979" y="4414"/>
                  </a:cubicBezTo>
                  <a:cubicBezTo>
                    <a:pt x="93749" y="4414"/>
                    <a:pt x="94260" y="5625"/>
                    <a:pt x="95025" y="6003"/>
                  </a:cubicBezTo>
                  <a:cubicBezTo>
                    <a:pt x="95020" y="6003"/>
                    <a:pt x="95014" y="6003"/>
                    <a:pt x="95009" y="6003"/>
                  </a:cubicBezTo>
                  <a:cubicBezTo>
                    <a:pt x="94393" y="6003"/>
                    <a:pt x="92490" y="6241"/>
                    <a:pt x="93120" y="7166"/>
                  </a:cubicBezTo>
                  <a:cubicBezTo>
                    <a:pt x="92751" y="7252"/>
                    <a:pt x="90446" y="7619"/>
                    <a:pt x="91729" y="8236"/>
                  </a:cubicBezTo>
                  <a:cubicBezTo>
                    <a:pt x="91697" y="8232"/>
                    <a:pt x="91663" y="8230"/>
                    <a:pt x="91628" y="8230"/>
                  </a:cubicBezTo>
                  <a:cubicBezTo>
                    <a:pt x="90970" y="8230"/>
                    <a:pt x="89857" y="8979"/>
                    <a:pt x="90827" y="9321"/>
                  </a:cubicBezTo>
                  <a:cubicBezTo>
                    <a:pt x="90422" y="9421"/>
                    <a:pt x="90413" y="9640"/>
                    <a:pt x="90249" y="9922"/>
                  </a:cubicBezTo>
                  <a:cubicBezTo>
                    <a:pt x="90524" y="9946"/>
                    <a:pt x="90798" y="10087"/>
                    <a:pt x="91089" y="10087"/>
                  </a:cubicBezTo>
                  <a:cubicBezTo>
                    <a:pt x="91123" y="10087"/>
                    <a:pt x="91158" y="10085"/>
                    <a:pt x="91193" y="10081"/>
                  </a:cubicBezTo>
                  <a:lnTo>
                    <a:pt x="91193" y="10081"/>
                  </a:lnTo>
                  <a:cubicBezTo>
                    <a:pt x="90691" y="10475"/>
                    <a:pt x="90722" y="11096"/>
                    <a:pt x="91286" y="11351"/>
                  </a:cubicBezTo>
                  <a:cubicBezTo>
                    <a:pt x="90898" y="11501"/>
                    <a:pt x="90939" y="11705"/>
                    <a:pt x="90767" y="11985"/>
                  </a:cubicBezTo>
                  <a:cubicBezTo>
                    <a:pt x="90823" y="12009"/>
                    <a:pt x="90945" y="12068"/>
                    <a:pt x="90980" y="12098"/>
                  </a:cubicBezTo>
                  <a:cubicBezTo>
                    <a:pt x="90849" y="12062"/>
                    <a:pt x="90714" y="12042"/>
                    <a:pt x="90582" y="12042"/>
                  </a:cubicBezTo>
                  <a:cubicBezTo>
                    <a:pt x="90356" y="12042"/>
                    <a:pt x="90139" y="12098"/>
                    <a:pt x="89960" y="12220"/>
                  </a:cubicBezTo>
                  <a:lnTo>
                    <a:pt x="89960" y="12220"/>
                  </a:lnTo>
                  <a:cubicBezTo>
                    <a:pt x="89957" y="12219"/>
                    <a:pt x="89953" y="12219"/>
                    <a:pt x="89949" y="12219"/>
                  </a:cubicBezTo>
                  <a:cubicBezTo>
                    <a:pt x="89422" y="12219"/>
                    <a:pt x="89052" y="12632"/>
                    <a:pt x="88632" y="12889"/>
                  </a:cubicBezTo>
                  <a:cubicBezTo>
                    <a:pt x="88689" y="12399"/>
                    <a:pt x="88500" y="11977"/>
                    <a:pt x="88103" y="11977"/>
                  </a:cubicBezTo>
                  <a:cubicBezTo>
                    <a:pt x="88011" y="11977"/>
                    <a:pt x="87909" y="11999"/>
                    <a:pt x="87796" y="12049"/>
                  </a:cubicBezTo>
                  <a:cubicBezTo>
                    <a:pt x="87737" y="11712"/>
                    <a:pt x="87395" y="11440"/>
                    <a:pt x="87135" y="11440"/>
                  </a:cubicBezTo>
                  <a:cubicBezTo>
                    <a:pt x="86984" y="11440"/>
                    <a:pt x="86861" y="11531"/>
                    <a:pt x="86836" y="11755"/>
                  </a:cubicBezTo>
                  <a:cubicBezTo>
                    <a:pt x="86804" y="11751"/>
                    <a:pt x="86772" y="11749"/>
                    <a:pt x="86740" y="11749"/>
                  </a:cubicBezTo>
                  <a:cubicBezTo>
                    <a:pt x="86058" y="11749"/>
                    <a:pt x="85514" y="12646"/>
                    <a:pt x="86388" y="12912"/>
                  </a:cubicBezTo>
                  <a:cubicBezTo>
                    <a:pt x="85810" y="13286"/>
                    <a:pt x="85293" y="13880"/>
                    <a:pt x="85174" y="14565"/>
                  </a:cubicBezTo>
                  <a:cubicBezTo>
                    <a:pt x="84855" y="14731"/>
                    <a:pt x="84531" y="14952"/>
                    <a:pt x="84199" y="15105"/>
                  </a:cubicBezTo>
                  <a:lnTo>
                    <a:pt x="84199" y="15105"/>
                  </a:lnTo>
                  <a:cubicBezTo>
                    <a:pt x="84522" y="14636"/>
                    <a:pt x="84287" y="14188"/>
                    <a:pt x="83842" y="14188"/>
                  </a:cubicBezTo>
                  <a:cubicBezTo>
                    <a:pt x="83740" y="14188"/>
                    <a:pt x="83626" y="14212"/>
                    <a:pt x="83506" y="14265"/>
                  </a:cubicBezTo>
                  <a:cubicBezTo>
                    <a:pt x="83280" y="13868"/>
                    <a:pt x="82873" y="13648"/>
                    <a:pt x="82422" y="13648"/>
                  </a:cubicBezTo>
                  <a:cubicBezTo>
                    <a:pt x="82405" y="13648"/>
                    <a:pt x="82388" y="13649"/>
                    <a:pt x="82371" y="13649"/>
                  </a:cubicBezTo>
                  <a:cubicBezTo>
                    <a:pt x="82730" y="13041"/>
                    <a:pt x="82645" y="12496"/>
                    <a:pt x="82029" y="12496"/>
                  </a:cubicBezTo>
                  <a:cubicBezTo>
                    <a:pt x="81908" y="12496"/>
                    <a:pt x="81768" y="12517"/>
                    <a:pt x="81606" y="12562"/>
                  </a:cubicBezTo>
                  <a:cubicBezTo>
                    <a:pt x="81708" y="12094"/>
                    <a:pt x="81802" y="11366"/>
                    <a:pt x="81326" y="11366"/>
                  </a:cubicBezTo>
                  <a:cubicBezTo>
                    <a:pt x="81242" y="11366"/>
                    <a:pt x="81141" y="11388"/>
                    <a:pt x="81019" y="11439"/>
                  </a:cubicBezTo>
                  <a:cubicBezTo>
                    <a:pt x="81354" y="10881"/>
                    <a:pt x="81532" y="9814"/>
                    <a:pt x="80713" y="9814"/>
                  </a:cubicBezTo>
                  <a:cubicBezTo>
                    <a:pt x="80660" y="9814"/>
                    <a:pt x="80603" y="9819"/>
                    <a:pt x="80541" y="9828"/>
                  </a:cubicBezTo>
                  <a:cubicBezTo>
                    <a:pt x="80666" y="9189"/>
                    <a:pt x="80403" y="8676"/>
                    <a:pt x="79760" y="8676"/>
                  </a:cubicBezTo>
                  <a:cubicBezTo>
                    <a:pt x="79717" y="8676"/>
                    <a:pt x="79671" y="8678"/>
                    <a:pt x="79624" y="8683"/>
                  </a:cubicBezTo>
                  <a:cubicBezTo>
                    <a:pt x="79789" y="8163"/>
                    <a:pt x="79515" y="7414"/>
                    <a:pt x="78959" y="7414"/>
                  </a:cubicBezTo>
                  <a:cubicBezTo>
                    <a:pt x="78900" y="7414"/>
                    <a:pt x="78836" y="7422"/>
                    <a:pt x="78770" y="7441"/>
                  </a:cubicBezTo>
                  <a:cubicBezTo>
                    <a:pt x="78663" y="7209"/>
                    <a:pt x="78510" y="7114"/>
                    <a:pt x="78353" y="7114"/>
                  </a:cubicBezTo>
                  <a:cubicBezTo>
                    <a:pt x="78037" y="7114"/>
                    <a:pt x="77704" y="7498"/>
                    <a:pt x="77696" y="7917"/>
                  </a:cubicBezTo>
                  <a:cubicBezTo>
                    <a:pt x="77604" y="7904"/>
                    <a:pt x="77515" y="7898"/>
                    <a:pt x="77429" y="7898"/>
                  </a:cubicBezTo>
                  <a:cubicBezTo>
                    <a:pt x="76769" y="7898"/>
                    <a:pt x="76285" y="8275"/>
                    <a:pt x="76241" y="8989"/>
                  </a:cubicBezTo>
                  <a:cubicBezTo>
                    <a:pt x="76039" y="8914"/>
                    <a:pt x="75799" y="8871"/>
                    <a:pt x="75559" y="8871"/>
                  </a:cubicBezTo>
                  <a:cubicBezTo>
                    <a:pt x="75009" y="8871"/>
                    <a:pt x="74458" y="9097"/>
                    <a:pt x="74363" y="9679"/>
                  </a:cubicBezTo>
                  <a:lnTo>
                    <a:pt x="74363" y="9679"/>
                  </a:lnTo>
                  <a:cubicBezTo>
                    <a:pt x="74367" y="9648"/>
                    <a:pt x="74393" y="9381"/>
                    <a:pt x="74416" y="9319"/>
                  </a:cubicBezTo>
                  <a:cubicBezTo>
                    <a:pt x="74265" y="9246"/>
                    <a:pt x="74140" y="9215"/>
                    <a:pt x="74034" y="9215"/>
                  </a:cubicBezTo>
                  <a:cubicBezTo>
                    <a:pt x="73519" y="9215"/>
                    <a:pt x="73454" y="9949"/>
                    <a:pt x="72976" y="10149"/>
                  </a:cubicBezTo>
                  <a:cubicBezTo>
                    <a:pt x="72808" y="10219"/>
                    <a:pt x="72606" y="10241"/>
                    <a:pt x="72384" y="10241"/>
                  </a:cubicBezTo>
                  <a:cubicBezTo>
                    <a:pt x="72015" y="10241"/>
                    <a:pt x="71591" y="10180"/>
                    <a:pt x="71172" y="10180"/>
                  </a:cubicBezTo>
                  <a:cubicBezTo>
                    <a:pt x="70847" y="10180"/>
                    <a:pt x="70525" y="10217"/>
                    <a:pt x="70235" y="10347"/>
                  </a:cubicBezTo>
                  <a:cubicBezTo>
                    <a:pt x="70176" y="9843"/>
                    <a:pt x="69803" y="9269"/>
                    <a:pt x="69305" y="9269"/>
                  </a:cubicBezTo>
                  <a:cubicBezTo>
                    <a:pt x="69239" y="9269"/>
                    <a:pt x="69171" y="9279"/>
                    <a:pt x="69101" y="9301"/>
                  </a:cubicBezTo>
                  <a:cubicBezTo>
                    <a:pt x="68856" y="8823"/>
                    <a:pt x="68399" y="8307"/>
                    <a:pt x="67870" y="8246"/>
                  </a:cubicBezTo>
                  <a:lnTo>
                    <a:pt x="67870" y="8246"/>
                  </a:lnTo>
                  <a:cubicBezTo>
                    <a:pt x="67876" y="8351"/>
                    <a:pt x="67865" y="8481"/>
                    <a:pt x="67862" y="8591"/>
                  </a:cubicBezTo>
                  <a:cubicBezTo>
                    <a:pt x="67666" y="8190"/>
                    <a:pt x="67049" y="7803"/>
                    <a:pt x="66612" y="7803"/>
                  </a:cubicBezTo>
                  <a:cubicBezTo>
                    <a:pt x="66302" y="7803"/>
                    <a:pt x="66083" y="7997"/>
                    <a:pt x="66166" y="8517"/>
                  </a:cubicBezTo>
                  <a:cubicBezTo>
                    <a:pt x="66090" y="8486"/>
                    <a:pt x="66029" y="8386"/>
                    <a:pt x="65951" y="8378"/>
                  </a:cubicBezTo>
                  <a:cubicBezTo>
                    <a:pt x="65650" y="8646"/>
                    <a:pt x="65574" y="8990"/>
                    <a:pt x="65793" y="9287"/>
                  </a:cubicBezTo>
                  <a:cubicBezTo>
                    <a:pt x="65076" y="9440"/>
                    <a:pt x="64578" y="10074"/>
                    <a:pt x="65257" y="10593"/>
                  </a:cubicBezTo>
                  <a:cubicBezTo>
                    <a:pt x="65160" y="10570"/>
                    <a:pt x="65069" y="10559"/>
                    <a:pt x="64985" y="10559"/>
                  </a:cubicBezTo>
                  <a:cubicBezTo>
                    <a:pt x="64514" y="10559"/>
                    <a:pt x="64271" y="10903"/>
                    <a:pt x="64493" y="11429"/>
                  </a:cubicBezTo>
                  <a:cubicBezTo>
                    <a:pt x="63755" y="11639"/>
                    <a:pt x="62650" y="11318"/>
                    <a:pt x="62810" y="12504"/>
                  </a:cubicBezTo>
                  <a:cubicBezTo>
                    <a:pt x="62579" y="12428"/>
                    <a:pt x="62165" y="12325"/>
                    <a:pt x="61814" y="12325"/>
                  </a:cubicBezTo>
                  <a:cubicBezTo>
                    <a:pt x="61485" y="12325"/>
                    <a:pt x="61211" y="12416"/>
                    <a:pt x="61193" y="12706"/>
                  </a:cubicBezTo>
                  <a:lnTo>
                    <a:pt x="61193" y="12706"/>
                  </a:lnTo>
                  <a:cubicBezTo>
                    <a:pt x="61097" y="11939"/>
                    <a:pt x="60792" y="11467"/>
                    <a:pt x="60527" y="11467"/>
                  </a:cubicBezTo>
                  <a:cubicBezTo>
                    <a:pt x="60475" y="11467"/>
                    <a:pt x="60425" y="11485"/>
                    <a:pt x="60379" y="11521"/>
                  </a:cubicBezTo>
                  <a:cubicBezTo>
                    <a:pt x="61117" y="10788"/>
                    <a:pt x="60647" y="10275"/>
                    <a:pt x="60132" y="10275"/>
                  </a:cubicBezTo>
                  <a:cubicBezTo>
                    <a:pt x="59878" y="10275"/>
                    <a:pt x="59613" y="10399"/>
                    <a:pt x="59475" y="10682"/>
                  </a:cubicBezTo>
                  <a:lnTo>
                    <a:pt x="59475" y="10682"/>
                  </a:lnTo>
                  <a:cubicBezTo>
                    <a:pt x="59556" y="10068"/>
                    <a:pt x="59161" y="9727"/>
                    <a:pt x="58749" y="9727"/>
                  </a:cubicBezTo>
                  <a:cubicBezTo>
                    <a:pt x="58556" y="9727"/>
                    <a:pt x="58358" y="9803"/>
                    <a:pt x="58206" y="9961"/>
                  </a:cubicBezTo>
                  <a:lnTo>
                    <a:pt x="58206" y="9961"/>
                  </a:lnTo>
                  <a:cubicBezTo>
                    <a:pt x="58264" y="9482"/>
                    <a:pt x="57972" y="9213"/>
                    <a:pt x="57653" y="9213"/>
                  </a:cubicBezTo>
                  <a:cubicBezTo>
                    <a:pt x="57464" y="9213"/>
                    <a:pt x="57265" y="9309"/>
                    <a:pt x="57125" y="9513"/>
                  </a:cubicBezTo>
                  <a:lnTo>
                    <a:pt x="57125" y="9513"/>
                  </a:lnTo>
                  <a:cubicBezTo>
                    <a:pt x="57068" y="9318"/>
                    <a:pt x="56907" y="9201"/>
                    <a:pt x="56731" y="9158"/>
                  </a:cubicBezTo>
                  <a:lnTo>
                    <a:pt x="56731" y="9158"/>
                  </a:lnTo>
                  <a:cubicBezTo>
                    <a:pt x="57329" y="8347"/>
                    <a:pt x="57479" y="7347"/>
                    <a:pt x="56476" y="6923"/>
                  </a:cubicBezTo>
                  <a:cubicBezTo>
                    <a:pt x="57178" y="6681"/>
                    <a:pt x="57416" y="5328"/>
                    <a:pt x="56849" y="5328"/>
                  </a:cubicBezTo>
                  <a:cubicBezTo>
                    <a:pt x="56754" y="5328"/>
                    <a:pt x="56635" y="5367"/>
                    <a:pt x="56491" y="5456"/>
                  </a:cubicBezTo>
                  <a:cubicBezTo>
                    <a:pt x="57478" y="4689"/>
                    <a:pt x="57044" y="3976"/>
                    <a:pt x="56447" y="3976"/>
                  </a:cubicBezTo>
                  <a:cubicBezTo>
                    <a:pt x="56226" y="3976"/>
                    <a:pt x="55984" y="4073"/>
                    <a:pt x="55781" y="4300"/>
                  </a:cubicBezTo>
                  <a:lnTo>
                    <a:pt x="55781" y="4300"/>
                  </a:lnTo>
                  <a:cubicBezTo>
                    <a:pt x="56284" y="3553"/>
                    <a:pt x="55853" y="3016"/>
                    <a:pt x="55346" y="3016"/>
                  </a:cubicBezTo>
                  <a:cubicBezTo>
                    <a:pt x="55063" y="3016"/>
                    <a:pt x="54757" y="3183"/>
                    <a:pt x="54576" y="3572"/>
                  </a:cubicBezTo>
                  <a:cubicBezTo>
                    <a:pt x="54353" y="2830"/>
                    <a:pt x="53617" y="2549"/>
                    <a:pt x="52894" y="2362"/>
                  </a:cubicBezTo>
                  <a:cubicBezTo>
                    <a:pt x="52800" y="2338"/>
                    <a:pt x="52705" y="2327"/>
                    <a:pt x="52611" y="2327"/>
                  </a:cubicBezTo>
                  <a:cubicBezTo>
                    <a:pt x="52039" y="2327"/>
                    <a:pt x="51525" y="2721"/>
                    <a:pt x="51525" y="2721"/>
                  </a:cubicBezTo>
                  <a:cubicBezTo>
                    <a:pt x="51525" y="2721"/>
                    <a:pt x="51019" y="1727"/>
                    <a:pt x="50144" y="1727"/>
                  </a:cubicBezTo>
                  <a:cubicBezTo>
                    <a:pt x="49834" y="1727"/>
                    <a:pt x="49479" y="1852"/>
                    <a:pt x="49083" y="2188"/>
                  </a:cubicBezTo>
                  <a:cubicBezTo>
                    <a:pt x="48720" y="1790"/>
                    <a:pt x="48185" y="1418"/>
                    <a:pt x="47662" y="1418"/>
                  </a:cubicBezTo>
                  <a:cubicBezTo>
                    <a:pt x="47475" y="1418"/>
                    <a:pt x="47289" y="1466"/>
                    <a:pt x="47114" y="1577"/>
                  </a:cubicBezTo>
                  <a:cubicBezTo>
                    <a:pt x="46927" y="1166"/>
                    <a:pt x="46628" y="563"/>
                    <a:pt x="46256" y="263"/>
                  </a:cubicBezTo>
                  <a:cubicBezTo>
                    <a:pt x="46015" y="67"/>
                    <a:pt x="45812" y="0"/>
                    <a:pt x="45649"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6" name="Google Shape;126;p3">
              <a:extLst>
                <a:ext uri="{FF2B5EF4-FFF2-40B4-BE49-F238E27FC236}">
                  <a16:creationId xmlns:a16="http://schemas.microsoft.com/office/drawing/2014/main" id="{322C84B2-F948-EC99-4CE0-3C9B57A0E7C9}"/>
                </a:ext>
              </a:extLst>
            </p:cNvPr>
            <p:cNvGrpSpPr/>
            <p:nvPr/>
          </p:nvGrpSpPr>
          <p:grpSpPr>
            <a:xfrm>
              <a:off x="1182787" y="1773301"/>
              <a:ext cx="1518624" cy="2350143"/>
              <a:chOff x="2593675" y="2254750"/>
              <a:chExt cx="344125" cy="532550"/>
            </a:xfrm>
          </p:grpSpPr>
          <p:sp>
            <p:nvSpPr>
              <p:cNvPr id="12" name="Google Shape;127;p3">
                <a:extLst>
                  <a:ext uri="{FF2B5EF4-FFF2-40B4-BE49-F238E27FC236}">
                    <a16:creationId xmlns:a16="http://schemas.microsoft.com/office/drawing/2014/main" id="{7B6F7D8C-451F-9BF9-0454-164A1879151A}"/>
                  </a:ext>
                </a:extLst>
              </p:cNvPr>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28;p3">
                <a:extLst>
                  <a:ext uri="{FF2B5EF4-FFF2-40B4-BE49-F238E27FC236}">
                    <a16:creationId xmlns:a16="http://schemas.microsoft.com/office/drawing/2014/main" id="{23ECD5BC-1A33-990C-BE99-B504E0107B28}"/>
                  </a:ext>
                </a:extLst>
              </p:cNvPr>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 name="Google Shape;129;p3">
              <a:extLst>
                <a:ext uri="{FF2B5EF4-FFF2-40B4-BE49-F238E27FC236}">
                  <a16:creationId xmlns:a16="http://schemas.microsoft.com/office/drawing/2014/main" id="{D5DCCDCB-B6EE-5AEA-8AC4-9242888CA769}"/>
                </a:ext>
              </a:extLst>
            </p:cNvPr>
            <p:cNvSpPr/>
            <p:nvPr/>
          </p:nvSpPr>
          <p:spPr>
            <a:xfrm>
              <a:off x="8243425" y="1773289"/>
              <a:ext cx="1108004" cy="2045020"/>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30;p3">
              <a:extLst>
                <a:ext uri="{FF2B5EF4-FFF2-40B4-BE49-F238E27FC236}">
                  <a16:creationId xmlns:a16="http://schemas.microsoft.com/office/drawing/2014/main" id="{79B3065A-AE60-DECD-282A-03A2301AE1FE}"/>
                </a:ext>
              </a:extLst>
            </p:cNvPr>
            <p:cNvSpPr/>
            <p:nvPr/>
          </p:nvSpPr>
          <p:spPr>
            <a:xfrm flipH="1">
              <a:off x="1393328" y="272744"/>
              <a:ext cx="1900222" cy="3507199"/>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9" name="Google Shape;131;p3">
              <a:extLst>
                <a:ext uri="{FF2B5EF4-FFF2-40B4-BE49-F238E27FC236}">
                  <a16:creationId xmlns:a16="http://schemas.microsoft.com/office/drawing/2014/main" id="{C667B444-EC2E-F243-C3DA-FB411DDC9201}"/>
                </a:ext>
              </a:extLst>
            </p:cNvPr>
            <p:cNvGrpSpPr/>
            <p:nvPr/>
          </p:nvGrpSpPr>
          <p:grpSpPr>
            <a:xfrm flipH="1">
              <a:off x="6662550" y="1823876"/>
              <a:ext cx="1518624" cy="2350143"/>
              <a:chOff x="2593675" y="2254750"/>
              <a:chExt cx="344125" cy="532550"/>
            </a:xfrm>
          </p:grpSpPr>
          <p:sp>
            <p:nvSpPr>
              <p:cNvPr id="10" name="Google Shape;132;p3">
                <a:extLst>
                  <a:ext uri="{FF2B5EF4-FFF2-40B4-BE49-F238E27FC236}">
                    <a16:creationId xmlns:a16="http://schemas.microsoft.com/office/drawing/2014/main" id="{7437C023-C0E0-A08E-A6CB-734E1B758F6F}"/>
                  </a:ext>
                </a:extLst>
              </p:cNvPr>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33;p3">
                <a:extLst>
                  <a:ext uri="{FF2B5EF4-FFF2-40B4-BE49-F238E27FC236}">
                    <a16:creationId xmlns:a16="http://schemas.microsoft.com/office/drawing/2014/main" id="{97C22260-9989-3BB7-F9F2-5AB9B88160E2}"/>
                  </a:ext>
                </a:extLst>
              </p:cNvPr>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14" name="Google Shape;136;p3">
            <a:extLst>
              <a:ext uri="{FF2B5EF4-FFF2-40B4-BE49-F238E27FC236}">
                <a16:creationId xmlns:a16="http://schemas.microsoft.com/office/drawing/2014/main" id="{0D6D7356-D833-CDD3-E5CD-07004B7A68E6}"/>
              </a:ext>
            </a:extLst>
          </p:cNvPr>
          <p:cNvGrpSpPr/>
          <p:nvPr/>
        </p:nvGrpSpPr>
        <p:grpSpPr>
          <a:xfrm>
            <a:off x="6510140" y="32"/>
            <a:ext cx="2634163" cy="1149414"/>
            <a:chOff x="4955225" y="742325"/>
            <a:chExt cx="2025500" cy="883825"/>
          </a:xfrm>
        </p:grpSpPr>
        <p:sp>
          <p:nvSpPr>
            <p:cNvPr id="15" name="Google Shape;137;p3">
              <a:extLst>
                <a:ext uri="{FF2B5EF4-FFF2-40B4-BE49-F238E27FC236}">
                  <a16:creationId xmlns:a16="http://schemas.microsoft.com/office/drawing/2014/main" id="{A10D68B4-7949-7769-6973-F682F2452E37}"/>
                </a:ext>
              </a:extLst>
            </p:cNvPr>
            <p:cNvSpPr/>
            <p:nvPr/>
          </p:nvSpPr>
          <p:spPr>
            <a:xfrm>
              <a:off x="4955225" y="742325"/>
              <a:ext cx="2025500" cy="857900"/>
            </a:xfrm>
            <a:custGeom>
              <a:avLst/>
              <a:gdLst/>
              <a:ahLst/>
              <a:cxnLst/>
              <a:rect l="l" t="t" r="r" b="b"/>
              <a:pathLst>
                <a:path w="81020" h="34316" extrusionOk="0">
                  <a:moveTo>
                    <a:pt x="1" y="0"/>
                  </a:moveTo>
                  <a:cubicBezTo>
                    <a:pt x="1" y="0"/>
                    <a:pt x="7596" y="19853"/>
                    <a:pt x="33090" y="23036"/>
                  </a:cubicBezTo>
                  <a:cubicBezTo>
                    <a:pt x="58586" y="26220"/>
                    <a:pt x="75106" y="29046"/>
                    <a:pt x="81019" y="34316"/>
                  </a:cubicBezTo>
                  <a:lnTo>
                    <a:pt x="81019" y="20681"/>
                  </a:lnTo>
                  <a:cubicBezTo>
                    <a:pt x="81019" y="20681"/>
                    <a:pt x="67049" y="14522"/>
                    <a:pt x="45958" y="14522"/>
                  </a:cubicBezTo>
                  <a:cubicBezTo>
                    <a:pt x="29744" y="14522"/>
                    <a:pt x="12318" y="9316"/>
                    <a:pt x="10376"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38;p3">
              <a:extLst>
                <a:ext uri="{FF2B5EF4-FFF2-40B4-BE49-F238E27FC236}">
                  <a16:creationId xmlns:a16="http://schemas.microsoft.com/office/drawing/2014/main" id="{9D1A4141-6519-0330-8A91-755A7A281881}"/>
                </a:ext>
              </a:extLst>
            </p:cNvPr>
            <p:cNvSpPr/>
            <p:nvPr/>
          </p:nvSpPr>
          <p:spPr>
            <a:xfrm>
              <a:off x="4990100" y="742325"/>
              <a:ext cx="1990625" cy="581100"/>
            </a:xfrm>
            <a:custGeom>
              <a:avLst/>
              <a:gdLst/>
              <a:ahLst/>
              <a:cxnLst/>
              <a:rect l="l" t="t" r="r" b="b"/>
              <a:pathLst>
                <a:path w="79625" h="23244" extrusionOk="0">
                  <a:moveTo>
                    <a:pt x="1" y="0"/>
                  </a:moveTo>
                  <a:cubicBezTo>
                    <a:pt x="4577" y="3016"/>
                    <a:pt x="8850" y="6261"/>
                    <a:pt x="13396" y="9509"/>
                  </a:cubicBezTo>
                  <a:cubicBezTo>
                    <a:pt x="18775" y="13350"/>
                    <a:pt x="24921" y="15080"/>
                    <a:pt x="31451" y="16616"/>
                  </a:cubicBezTo>
                  <a:cubicBezTo>
                    <a:pt x="38558" y="18152"/>
                    <a:pt x="45859" y="19689"/>
                    <a:pt x="52966" y="20650"/>
                  </a:cubicBezTo>
                  <a:cubicBezTo>
                    <a:pt x="60456" y="21610"/>
                    <a:pt x="68140" y="21226"/>
                    <a:pt x="75632" y="22378"/>
                  </a:cubicBezTo>
                  <a:cubicBezTo>
                    <a:pt x="76993" y="22605"/>
                    <a:pt x="78320" y="22899"/>
                    <a:pt x="79624" y="23243"/>
                  </a:cubicBezTo>
                  <a:lnTo>
                    <a:pt x="79624" y="20681"/>
                  </a:lnTo>
                  <a:cubicBezTo>
                    <a:pt x="79624" y="20681"/>
                    <a:pt x="65654" y="14522"/>
                    <a:pt x="44563" y="14522"/>
                  </a:cubicBezTo>
                  <a:cubicBezTo>
                    <a:pt x="28349" y="14522"/>
                    <a:pt x="10923" y="9316"/>
                    <a:pt x="8981" y="0"/>
                  </a:cubicBezTo>
                  <a:close/>
                </a:path>
              </a:pathLst>
            </a:custGeom>
            <a:solidFill>
              <a:srgbClr val="4884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39;p3">
              <a:extLst>
                <a:ext uri="{FF2B5EF4-FFF2-40B4-BE49-F238E27FC236}">
                  <a16:creationId xmlns:a16="http://schemas.microsoft.com/office/drawing/2014/main" id="{ED4E55F4-8918-1782-3B9E-98AAE840E857}"/>
                </a:ext>
              </a:extLst>
            </p:cNvPr>
            <p:cNvSpPr/>
            <p:nvPr/>
          </p:nvSpPr>
          <p:spPr>
            <a:xfrm>
              <a:off x="5054225" y="742325"/>
              <a:ext cx="1926500" cy="827500"/>
            </a:xfrm>
            <a:custGeom>
              <a:avLst/>
              <a:gdLst/>
              <a:ahLst/>
              <a:cxnLst/>
              <a:rect l="l" t="t" r="r" b="b"/>
              <a:pathLst>
                <a:path w="77060" h="33100" extrusionOk="0">
                  <a:moveTo>
                    <a:pt x="0" y="0"/>
                  </a:moveTo>
                  <a:cubicBezTo>
                    <a:pt x="4197" y="5694"/>
                    <a:pt x="8911" y="11056"/>
                    <a:pt x="14778" y="15047"/>
                  </a:cubicBezTo>
                  <a:cubicBezTo>
                    <a:pt x="12636" y="14354"/>
                    <a:pt x="10529" y="13536"/>
                    <a:pt x="8467" y="12545"/>
                  </a:cubicBezTo>
                  <a:cubicBezTo>
                    <a:pt x="8424" y="12524"/>
                    <a:pt x="8381" y="12515"/>
                    <a:pt x="8341" y="12515"/>
                  </a:cubicBezTo>
                  <a:cubicBezTo>
                    <a:pt x="8100" y="12515"/>
                    <a:pt x="7947" y="12848"/>
                    <a:pt x="8199" y="13003"/>
                  </a:cubicBezTo>
                  <a:cubicBezTo>
                    <a:pt x="12779" y="15807"/>
                    <a:pt x="19084" y="18394"/>
                    <a:pt x="19217" y="18457"/>
                  </a:cubicBezTo>
                  <a:cubicBezTo>
                    <a:pt x="21140" y="19350"/>
                    <a:pt x="22720" y="20412"/>
                    <a:pt x="21937" y="20412"/>
                  </a:cubicBezTo>
                  <a:cubicBezTo>
                    <a:pt x="21870" y="20412"/>
                    <a:pt x="21785" y="20404"/>
                    <a:pt x="21681" y="20388"/>
                  </a:cubicBezTo>
                  <a:cubicBezTo>
                    <a:pt x="19814" y="19658"/>
                    <a:pt x="17982" y="18838"/>
                    <a:pt x="16166" y="17985"/>
                  </a:cubicBezTo>
                  <a:cubicBezTo>
                    <a:pt x="11884" y="15970"/>
                    <a:pt x="7818" y="13553"/>
                    <a:pt x="3779" y="11096"/>
                  </a:cubicBezTo>
                  <a:lnTo>
                    <a:pt x="3779" y="11096"/>
                  </a:lnTo>
                  <a:cubicBezTo>
                    <a:pt x="5068" y="12383"/>
                    <a:pt x="6541" y="13680"/>
                    <a:pt x="8218" y="14926"/>
                  </a:cubicBezTo>
                  <a:cubicBezTo>
                    <a:pt x="9022" y="15491"/>
                    <a:pt x="9831" y="16049"/>
                    <a:pt x="10646" y="16595"/>
                  </a:cubicBezTo>
                  <a:cubicBezTo>
                    <a:pt x="15365" y="19592"/>
                    <a:pt x="21430" y="22075"/>
                    <a:pt x="29130" y="23036"/>
                  </a:cubicBezTo>
                  <a:cubicBezTo>
                    <a:pt x="50095" y="25655"/>
                    <a:pt x="64988" y="28031"/>
                    <a:pt x="72908" y="31721"/>
                  </a:cubicBezTo>
                  <a:cubicBezTo>
                    <a:pt x="73319" y="31849"/>
                    <a:pt x="73729" y="31978"/>
                    <a:pt x="74139" y="32110"/>
                  </a:cubicBezTo>
                  <a:cubicBezTo>
                    <a:pt x="75117" y="32425"/>
                    <a:pt x="76090" y="32758"/>
                    <a:pt x="77059" y="33099"/>
                  </a:cubicBezTo>
                  <a:lnTo>
                    <a:pt x="77059" y="27786"/>
                  </a:lnTo>
                  <a:cubicBezTo>
                    <a:pt x="75255" y="26919"/>
                    <a:pt x="73404" y="26151"/>
                    <a:pt x="71507" y="25496"/>
                  </a:cubicBezTo>
                  <a:cubicBezTo>
                    <a:pt x="69388" y="24762"/>
                    <a:pt x="67099" y="24335"/>
                    <a:pt x="64896" y="23935"/>
                  </a:cubicBezTo>
                  <a:cubicBezTo>
                    <a:pt x="62653" y="23530"/>
                    <a:pt x="60399" y="23189"/>
                    <a:pt x="58145" y="22856"/>
                  </a:cubicBezTo>
                  <a:cubicBezTo>
                    <a:pt x="54321" y="22292"/>
                    <a:pt x="50509" y="21685"/>
                    <a:pt x="46693" y="21075"/>
                  </a:cubicBezTo>
                  <a:lnTo>
                    <a:pt x="46693" y="21075"/>
                  </a:lnTo>
                  <a:cubicBezTo>
                    <a:pt x="51042" y="21346"/>
                    <a:pt x="55356" y="21918"/>
                    <a:pt x="59663" y="22616"/>
                  </a:cubicBezTo>
                  <a:cubicBezTo>
                    <a:pt x="64311" y="23371"/>
                    <a:pt x="68975" y="24129"/>
                    <a:pt x="73600" y="25018"/>
                  </a:cubicBezTo>
                  <a:cubicBezTo>
                    <a:pt x="74757" y="25239"/>
                    <a:pt x="75910" y="25475"/>
                    <a:pt x="77059" y="25726"/>
                  </a:cubicBezTo>
                  <a:lnTo>
                    <a:pt x="77059" y="23707"/>
                  </a:lnTo>
                  <a:cubicBezTo>
                    <a:pt x="75016" y="23287"/>
                    <a:pt x="72962" y="22918"/>
                    <a:pt x="70903" y="22587"/>
                  </a:cubicBezTo>
                  <a:cubicBezTo>
                    <a:pt x="66097" y="21814"/>
                    <a:pt x="61263" y="21055"/>
                    <a:pt x="56417" y="20589"/>
                  </a:cubicBezTo>
                  <a:cubicBezTo>
                    <a:pt x="55617" y="20512"/>
                    <a:pt x="54819" y="20447"/>
                    <a:pt x="54019" y="20392"/>
                  </a:cubicBezTo>
                  <a:lnTo>
                    <a:pt x="54019" y="20392"/>
                  </a:lnTo>
                  <a:cubicBezTo>
                    <a:pt x="58722" y="20642"/>
                    <a:pt x="63437" y="21213"/>
                    <a:pt x="68105" y="21767"/>
                  </a:cubicBezTo>
                  <a:cubicBezTo>
                    <a:pt x="70650" y="22069"/>
                    <a:pt x="73107" y="22476"/>
                    <a:pt x="75581" y="23155"/>
                  </a:cubicBezTo>
                  <a:cubicBezTo>
                    <a:pt x="76074" y="23290"/>
                    <a:pt x="76567" y="23430"/>
                    <a:pt x="77059" y="23573"/>
                  </a:cubicBezTo>
                  <a:lnTo>
                    <a:pt x="77059" y="22969"/>
                  </a:lnTo>
                  <a:cubicBezTo>
                    <a:pt x="75523" y="22509"/>
                    <a:pt x="73979" y="22079"/>
                    <a:pt x="72405" y="21753"/>
                  </a:cubicBezTo>
                  <a:cubicBezTo>
                    <a:pt x="69966" y="21245"/>
                    <a:pt x="67443" y="21067"/>
                    <a:pt x="64967" y="20809"/>
                  </a:cubicBezTo>
                  <a:cubicBezTo>
                    <a:pt x="62385" y="20541"/>
                    <a:pt x="59801" y="20310"/>
                    <a:pt x="57212" y="20108"/>
                  </a:cubicBezTo>
                  <a:cubicBezTo>
                    <a:pt x="47188" y="19331"/>
                    <a:pt x="37226" y="18647"/>
                    <a:pt x="27137" y="17797"/>
                  </a:cubicBezTo>
                  <a:cubicBezTo>
                    <a:pt x="16408" y="16894"/>
                    <a:pt x="4990" y="6057"/>
                    <a:pt x="256"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40;p3">
              <a:extLst>
                <a:ext uri="{FF2B5EF4-FFF2-40B4-BE49-F238E27FC236}">
                  <a16:creationId xmlns:a16="http://schemas.microsoft.com/office/drawing/2014/main" id="{09A3B493-8140-AF6F-1998-4446B77E2578}"/>
                </a:ext>
              </a:extLst>
            </p:cNvPr>
            <p:cNvSpPr/>
            <p:nvPr/>
          </p:nvSpPr>
          <p:spPr>
            <a:xfrm>
              <a:off x="5457075" y="978950"/>
              <a:ext cx="1095125" cy="591850"/>
            </a:xfrm>
            <a:custGeom>
              <a:avLst/>
              <a:gdLst/>
              <a:ahLst/>
              <a:cxnLst/>
              <a:rect l="l" t="t" r="r" b="b"/>
              <a:pathLst>
                <a:path w="43805" h="23674" extrusionOk="0">
                  <a:moveTo>
                    <a:pt x="788" y="1"/>
                  </a:moveTo>
                  <a:cubicBezTo>
                    <a:pt x="284" y="1"/>
                    <a:pt x="1" y="156"/>
                    <a:pt x="1" y="156"/>
                  </a:cubicBezTo>
                  <a:cubicBezTo>
                    <a:pt x="1594" y="875"/>
                    <a:pt x="2563" y="2702"/>
                    <a:pt x="3150" y="4188"/>
                  </a:cubicBezTo>
                  <a:cubicBezTo>
                    <a:pt x="4203" y="6858"/>
                    <a:pt x="5069" y="9597"/>
                    <a:pt x="6144" y="12257"/>
                  </a:cubicBezTo>
                  <a:cubicBezTo>
                    <a:pt x="7277" y="15063"/>
                    <a:pt x="8644" y="17819"/>
                    <a:pt x="10892" y="19907"/>
                  </a:cubicBezTo>
                  <a:cubicBezTo>
                    <a:pt x="13712" y="22526"/>
                    <a:pt x="17811" y="23674"/>
                    <a:pt x="21616" y="23674"/>
                  </a:cubicBezTo>
                  <a:cubicBezTo>
                    <a:pt x="21829" y="23674"/>
                    <a:pt x="22042" y="23670"/>
                    <a:pt x="22253" y="23663"/>
                  </a:cubicBezTo>
                  <a:cubicBezTo>
                    <a:pt x="27612" y="23479"/>
                    <a:pt x="32600" y="20816"/>
                    <a:pt x="35967" y="16690"/>
                  </a:cubicBezTo>
                  <a:cubicBezTo>
                    <a:pt x="37539" y="14765"/>
                    <a:pt x="38752" y="12641"/>
                    <a:pt x="39924" y="10461"/>
                  </a:cubicBezTo>
                  <a:cubicBezTo>
                    <a:pt x="40415" y="9546"/>
                    <a:pt x="40929" y="8630"/>
                    <a:pt x="41611" y="7845"/>
                  </a:cubicBezTo>
                  <a:cubicBezTo>
                    <a:pt x="42105" y="7275"/>
                    <a:pt x="42846" y="6550"/>
                    <a:pt x="43640" y="6550"/>
                  </a:cubicBezTo>
                  <a:cubicBezTo>
                    <a:pt x="43695" y="6550"/>
                    <a:pt x="43750" y="6553"/>
                    <a:pt x="43804" y="6560"/>
                  </a:cubicBezTo>
                  <a:cubicBezTo>
                    <a:pt x="43687" y="6004"/>
                    <a:pt x="42807" y="5614"/>
                    <a:pt x="41852" y="5614"/>
                  </a:cubicBezTo>
                  <a:cubicBezTo>
                    <a:pt x="41129" y="5614"/>
                    <a:pt x="40364" y="5837"/>
                    <a:pt x="39853" y="6380"/>
                  </a:cubicBezTo>
                  <a:cubicBezTo>
                    <a:pt x="38632" y="7677"/>
                    <a:pt x="37665" y="9248"/>
                    <a:pt x="36761" y="10774"/>
                  </a:cubicBezTo>
                  <a:cubicBezTo>
                    <a:pt x="34707" y="14239"/>
                    <a:pt x="31996" y="17374"/>
                    <a:pt x="28371" y="19234"/>
                  </a:cubicBezTo>
                  <a:cubicBezTo>
                    <a:pt x="26305" y="20293"/>
                    <a:pt x="24008" y="20804"/>
                    <a:pt x="21708" y="20804"/>
                  </a:cubicBezTo>
                  <a:cubicBezTo>
                    <a:pt x="19743" y="20804"/>
                    <a:pt x="17775" y="20431"/>
                    <a:pt x="15947" y="19712"/>
                  </a:cubicBezTo>
                  <a:cubicBezTo>
                    <a:pt x="13059" y="18574"/>
                    <a:pt x="11441" y="16424"/>
                    <a:pt x="9839" y="13841"/>
                  </a:cubicBezTo>
                  <a:cubicBezTo>
                    <a:pt x="7912" y="10734"/>
                    <a:pt x="7728" y="7082"/>
                    <a:pt x="5767" y="4015"/>
                  </a:cubicBezTo>
                  <a:cubicBezTo>
                    <a:pt x="3573" y="585"/>
                    <a:pt x="1765" y="1"/>
                    <a:pt x="788"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41;p3">
              <a:extLst>
                <a:ext uri="{FF2B5EF4-FFF2-40B4-BE49-F238E27FC236}">
                  <a16:creationId xmlns:a16="http://schemas.microsoft.com/office/drawing/2014/main" id="{BA8E2600-2FAA-C3F6-9E2E-F04E1E3806E9}"/>
                </a:ext>
              </a:extLst>
            </p:cNvPr>
            <p:cNvSpPr/>
            <p:nvPr/>
          </p:nvSpPr>
          <p:spPr>
            <a:xfrm>
              <a:off x="5535275" y="1082250"/>
              <a:ext cx="1016925" cy="488550"/>
            </a:xfrm>
            <a:custGeom>
              <a:avLst/>
              <a:gdLst/>
              <a:ahLst/>
              <a:cxnLst/>
              <a:rect l="l" t="t" r="r" b="b"/>
              <a:pathLst>
                <a:path w="40677" h="19542" extrusionOk="0">
                  <a:moveTo>
                    <a:pt x="1" y="0"/>
                  </a:moveTo>
                  <a:cubicBezTo>
                    <a:pt x="0" y="0"/>
                    <a:pt x="7" y="18"/>
                    <a:pt x="22" y="56"/>
                  </a:cubicBezTo>
                  <a:cubicBezTo>
                    <a:pt x="1075" y="2726"/>
                    <a:pt x="1941" y="5465"/>
                    <a:pt x="3016" y="8125"/>
                  </a:cubicBezTo>
                  <a:cubicBezTo>
                    <a:pt x="4149" y="10931"/>
                    <a:pt x="5516" y="13687"/>
                    <a:pt x="7764" y="15775"/>
                  </a:cubicBezTo>
                  <a:cubicBezTo>
                    <a:pt x="10584" y="18394"/>
                    <a:pt x="14683" y="19542"/>
                    <a:pt x="18488" y="19542"/>
                  </a:cubicBezTo>
                  <a:cubicBezTo>
                    <a:pt x="18701" y="19542"/>
                    <a:pt x="18914" y="19538"/>
                    <a:pt x="19125" y="19531"/>
                  </a:cubicBezTo>
                  <a:cubicBezTo>
                    <a:pt x="24484" y="19347"/>
                    <a:pt x="29472" y="16684"/>
                    <a:pt x="32839" y="12558"/>
                  </a:cubicBezTo>
                  <a:cubicBezTo>
                    <a:pt x="34411" y="10633"/>
                    <a:pt x="35624" y="8509"/>
                    <a:pt x="36796" y="6329"/>
                  </a:cubicBezTo>
                  <a:cubicBezTo>
                    <a:pt x="37287" y="5414"/>
                    <a:pt x="37801" y="4498"/>
                    <a:pt x="38483" y="3711"/>
                  </a:cubicBezTo>
                  <a:cubicBezTo>
                    <a:pt x="38977" y="3143"/>
                    <a:pt x="39718" y="2418"/>
                    <a:pt x="40512" y="2418"/>
                  </a:cubicBezTo>
                  <a:cubicBezTo>
                    <a:pt x="40567" y="2418"/>
                    <a:pt x="40622" y="2421"/>
                    <a:pt x="40676" y="2428"/>
                  </a:cubicBezTo>
                  <a:cubicBezTo>
                    <a:pt x="40559" y="1872"/>
                    <a:pt x="39678" y="1482"/>
                    <a:pt x="38722" y="1482"/>
                  </a:cubicBezTo>
                  <a:cubicBezTo>
                    <a:pt x="38567" y="1482"/>
                    <a:pt x="38411" y="1492"/>
                    <a:pt x="38255" y="1514"/>
                  </a:cubicBezTo>
                  <a:cubicBezTo>
                    <a:pt x="37051" y="2563"/>
                    <a:pt x="36084" y="4148"/>
                    <a:pt x="35394" y="5376"/>
                  </a:cubicBezTo>
                  <a:cubicBezTo>
                    <a:pt x="34450" y="7054"/>
                    <a:pt x="33623" y="8791"/>
                    <a:pt x="32493" y="10359"/>
                  </a:cubicBezTo>
                  <a:cubicBezTo>
                    <a:pt x="31444" y="11814"/>
                    <a:pt x="30059" y="13071"/>
                    <a:pt x="28610" y="14115"/>
                  </a:cubicBezTo>
                  <a:cubicBezTo>
                    <a:pt x="25377" y="16439"/>
                    <a:pt x="21218" y="17986"/>
                    <a:pt x="17179" y="17986"/>
                  </a:cubicBezTo>
                  <a:cubicBezTo>
                    <a:pt x="14081" y="17986"/>
                    <a:pt x="11054" y="17076"/>
                    <a:pt x="8569" y="14910"/>
                  </a:cubicBezTo>
                  <a:cubicBezTo>
                    <a:pt x="6016" y="12684"/>
                    <a:pt x="4440" y="9460"/>
                    <a:pt x="2959" y="6477"/>
                  </a:cubicBezTo>
                  <a:cubicBezTo>
                    <a:pt x="1578" y="3691"/>
                    <a:pt x="14" y="0"/>
                    <a:pt x="1"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42;p3">
              <a:extLst>
                <a:ext uri="{FF2B5EF4-FFF2-40B4-BE49-F238E27FC236}">
                  <a16:creationId xmlns:a16="http://schemas.microsoft.com/office/drawing/2014/main" id="{2A101F25-C7C6-F4AB-A300-253C3297FE73}"/>
                </a:ext>
              </a:extLst>
            </p:cNvPr>
            <p:cNvSpPr/>
            <p:nvPr/>
          </p:nvSpPr>
          <p:spPr>
            <a:xfrm>
              <a:off x="5510275" y="987050"/>
              <a:ext cx="921950" cy="536475"/>
            </a:xfrm>
            <a:custGeom>
              <a:avLst/>
              <a:gdLst/>
              <a:ahLst/>
              <a:cxnLst/>
              <a:rect l="l" t="t" r="r" b="b"/>
              <a:pathLst>
                <a:path w="36878" h="21459" extrusionOk="0">
                  <a:moveTo>
                    <a:pt x="1" y="1"/>
                  </a:moveTo>
                  <a:cubicBezTo>
                    <a:pt x="1568" y="1078"/>
                    <a:pt x="2866" y="2438"/>
                    <a:pt x="3562" y="4234"/>
                  </a:cubicBezTo>
                  <a:cubicBezTo>
                    <a:pt x="4131" y="5700"/>
                    <a:pt x="4439" y="7237"/>
                    <a:pt x="4738" y="8775"/>
                  </a:cubicBezTo>
                  <a:cubicBezTo>
                    <a:pt x="5106" y="10668"/>
                    <a:pt x="5591" y="12371"/>
                    <a:pt x="6679" y="13994"/>
                  </a:cubicBezTo>
                  <a:cubicBezTo>
                    <a:pt x="7844" y="15738"/>
                    <a:pt x="9388" y="17159"/>
                    <a:pt x="11070" y="18395"/>
                  </a:cubicBezTo>
                  <a:cubicBezTo>
                    <a:pt x="13595" y="20253"/>
                    <a:pt x="16911" y="21459"/>
                    <a:pt x="20141" y="21459"/>
                  </a:cubicBezTo>
                  <a:cubicBezTo>
                    <a:pt x="21482" y="21459"/>
                    <a:pt x="22808" y="21251"/>
                    <a:pt x="24056" y="20795"/>
                  </a:cubicBezTo>
                  <a:cubicBezTo>
                    <a:pt x="28145" y="19302"/>
                    <a:pt x="31561" y="16379"/>
                    <a:pt x="33897" y="12708"/>
                  </a:cubicBezTo>
                  <a:cubicBezTo>
                    <a:pt x="34524" y="11724"/>
                    <a:pt x="35078" y="10697"/>
                    <a:pt x="35610" y="9659"/>
                  </a:cubicBezTo>
                  <a:cubicBezTo>
                    <a:pt x="36051" y="8798"/>
                    <a:pt x="36520" y="7945"/>
                    <a:pt x="36877" y="7047"/>
                  </a:cubicBezTo>
                  <a:lnTo>
                    <a:pt x="36877" y="7047"/>
                  </a:lnTo>
                  <a:cubicBezTo>
                    <a:pt x="36038" y="8115"/>
                    <a:pt x="35318" y="9296"/>
                    <a:pt x="34633" y="10450"/>
                  </a:cubicBezTo>
                  <a:cubicBezTo>
                    <a:pt x="32579" y="13915"/>
                    <a:pt x="29868" y="17050"/>
                    <a:pt x="26243" y="18910"/>
                  </a:cubicBezTo>
                  <a:cubicBezTo>
                    <a:pt x="24177" y="19969"/>
                    <a:pt x="21880" y="20480"/>
                    <a:pt x="19580" y="20480"/>
                  </a:cubicBezTo>
                  <a:cubicBezTo>
                    <a:pt x="17615" y="20480"/>
                    <a:pt x="15647" y="20107"/>
                    <a:pt x="13819" y="19388"/>
                  </a:cubicBezTo>
                  <a:cubicBezTo>
                    <a:pt x="10931" y="18250"/>
                    <a:pt x="9313" y="16100"/>
                    <a:pt x="7711" y="13517"/>
                  </a:cubicBezTo>
                  <a:cubicBezTo>
                    <a:pt x="5784" y="10410"/>
                    <a:pt x="5600" y="6758"/>
                    <a:pt x="3639" y="3691"/>
                  </a:cubicBezTo>
                  <a:cubicBezTo>
                    <a:pt x="2227" y="1484"/>
                    <a:pt x="975" y="455"/>
                    <a:pt x="1"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43;p3">
              <a:extLst>
                <a:ext uri="{FF2B5EF4-FFF2-40B4-BE49-F238E27FC236}">
                  <a16:creationId xmlns:a16="http://schemas.microsoft.com/office/drawing/2014/main" id="{539DF1CB-F516-F300-2621-C2387E9123C6}"/>
                </a:ext>
              </a:extLst>
            </p:cNvPr>
            <p:cNvSpPr/>
            <p:nvPr/>
          </p:nvSpPr>
          <p:spPr>
            <a:xfrm>
              <a:off x="6032300" y="1132925"/>
              <a:ext cx="519825" cy="436475"/>
            </a:xfrm>
            <a:custGeom>
              <a:avLst/>
              <a:gdLst/>
              <a:ahLst/>
              <a:cxnLst/>
              <a:rect l="l" t="t" r="r" b="b"/>
              <a:pathLst>
                <a:path w="20793" h="17459" extrusionOk="0">
                  <a:moveTo>
                    <a:pt x="20553" y="0"/>
                  </a:moveTo>
                  <a:cubicBezTo>
                    <a:pt x="18025" y="442"/>
                    <a:pt x="16227" y="2932"/>
                    <a:pt x="15011" y="5020"/>
                  </a:cubicBezTo>
                  <a:cubicBezTo>
                    <a:pt x="13877" y="6970"/>
                    <a:pt x="12984" y="9040"/>
                    <a:pt x="11637" y="10862"/>
                  </a:cubicBezTo>
                  <a:cubicBezTo>
                    <a:pt x="10358" y="12593"/>
                    <a:pt x="8683" y="13958"/>
                    <a:pt x="6806" y="14993"/>
                  </a:cubicBezTo>
                  <a:cubicBezTo>
                    <a:pt x="5458" y="15736"/>
                    <a:pt x="4015" y="16280"/>
                    <a:pt x="2550" y="16750"/>
                  </a:cubicBezTo>
                  <a:cubicBezTo>
                    <a:pt x="1711" y="17018"/>
                    <a:pt x="856" y="17236"/>
                    <a:pt x="1" y="17458"/>
                  </a:cubicBezTo>
                  <a:cubicBezTo>
                    <a:pt x="5071" y="17063"/>
                    <a:pt x="9751" y="14461"/>
                    <a:pt x="12958" y="10531"/>
                  </a:cubicBezTo>
                  <a:cubicBezTo>
                    <a:pt x="14530" y="8606"/>
                    <a:pt x="15743" y="6482"/>
                    <a:pt x="16915" y="4302"/>
                  </a:cubicBezTo>
                  <a:cubicBezTo>
                    <a:pt x="17406" y="3387"/>
                    <a:pt x="17920" y="2471"/>
                    <a:pt x="18602" y="1684"/>
                  </a:cubicBezTo>
                  <a:cubicBezTo>
                    <a:pt x="19095" y="1116"/>
                    <a:pt x="19835" y="392"/>
                    <a:pt x="20630" y="392"/>
                  </a:cubicBezTo>
                  <a:cubicBezTo>
                    <a:pt x="20681" y="392"/>
                    <a:pt x="20732" y="395"/>
                    <a:pt x="20784" y="401"/>
                  </a:cubicBezTo>
                  <a:cubicBezTo>
                    <a:pt x="20787" y="400"/>
                    <a:pt x="20791" y="398"/>
                    <a:pt x="20793" y="397"/>
                  </a:cubicBezTo>
                  <a:cubicBezTo>
                    <a:pt x="20761" y="251"/>
                    <a:pt x="20676" y="119"/>
                    <a:pt x="20553"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44;p3">
              <a:extLst>
                <a:ext uri="{FF2B5EF4-FFF2-40B4-BE49-F238E27FC236}">
                  <a16:creationId xmlns:a16="http://schemas.microsoft.com/office/drawing/2014/main" id="{AB495F1D-21FB-EEE6-708D-DA0E2069A324}"/>
                </a:ext>
              </a:extLst>
            </p:cNvPr>
            <p:cNvSpPr/>
            <p:nvPr/>
          </p:nvSpPr>
          <p:spPr>
            <a:xfrm>
              <a:off x="6373525" y="1365200"/>
              <a:ext cx="49125" cy="56900"/>
            </a:xfrm>
            <a:custGeom>
              <a:avLst/>
              <a:gdLst/>
              <a:ahLst/>
              <a:cxnLst/>
              <a:rect l="l" t="t" r="r" b="b"/>
              <a:pathLst>
                <a:path w="1965" h="2276" extrusionOk="0">
                  <a:moveTo>
                    <a:pt x="66" y="1"/>
                  </a:moveTo>
                  <a:cubicBezTo>
                    <a:pt x="25" y="1"/>
                    <a:pt x="0" y="51"/>
                    <a:pt x="7" y="88"/>
                  </a:cubicBezTo>
                  <a:cubicBezTo>
                    <a:pt x="70" y="550"/>
                    <a:pt x="405" y="1013"/>
                    <a:pt x="669" y="1386"/>
                  </a:cubicBezTo>
                  <a:cubicBezTo>
                    <a:pt x="918" y="1741"/>
                    <a:pt x="1141" y="2241"/>
                    <a:pt x="1611" y="2275"/>
                  </a:cubicBezTo>
                  <a:cubicBezTo>
                    <a:pt x="1618" y="2276"/>
                    <a:pt x="1625" y="2276"/>
                    <a:pt x="1631" y="2276"/>
                  </a:cubicBezTo>
                  <a:cubicBezTo>
                    <a:pt x="1798" y="2276"/>
                    <a:pt x="1901" y="2121"/>
                    <a:pt x="1916" y="1970"/>
                  </a:cubicBezTo>
                  <a:cubicBezTo>
                    <a:pt x="1964" y="1522"/>
                    <a:pt x="1414" y="1145"/>
                    <a:pt x="1134" y="849"/>
                  </a:cubicBezTo>
                  <a:cubicBezTo>
                    <a:pt x="840" y="540"/>
                    <a:pt x="487" y="170"/>
                    <a:pt x="89" y="5"/>
                  </a:cubicBezTo>
                  <a:cubicBezTo>
                    <a:pt x="81" y="2"/>
                    <a:pt x="73" y="1"/>
                    <a:pt x="66"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45;p3">
              <a:extLst>
                <a:ext uri="{FF2B5EF4-FFF2-40B4-BE49-F238E27FC236}">
                  <a16:creationId xmlns:a16="http://schemas.microsoft.com/office/drawing/2014/main" id="{47247978-101F-4556-5596-FEAB4A4954D6}"/>
                </a:ext>
              </a:extLst>
            </p:cNvPr>
            <p:cNvSpPr/>
            <p:nvPr/>
          </p:nvSpPr>
          <p:spPr>
            <a:xfrm>
              <a:off x="6395125" y="1325600"/>
              <a:ext cx="73050" cy="37725"/>
            </a:xfrm>
            <a:custGeom>
              <a:avLst/>
              <a:gdLst/>
              <a:ahLst/>
              <a:cxnLst/>
              <a:rect l="l" t="t" r="r" b="b"/>
              <a:pathLst>
                <a:path w="2922" h="1509" extrusionOk="0">
                  <a:moveTo>
                    <a:pt x="468" y="1"/>
                  </a:moveTo>
                  <a:cubicBezTo>
                    <a:pt x="339" y="1"/>
                    <a:pt x="215" y="18"/>
                    <a:pt x="104" y="61"/>
                  </a:cubicBezTo>
                  <a:cubicBezTo>
                    <a:pt x="26" y="92"/>
                    <a:pt x="0" y="176"/>
                    <a:pt x="56" y="241"/>
                  </a:cubicBezTo>
                  <a:cubicBezTo>
                    <a:pt x="325" y="556"/>
                    <a:pt x="816" y="736"/>
                    <a:pt x="1177" y="933"/>
                  </a:cubicBezTo>
                  <a:cubicBezTo>
                    <a:pt x="1585" y="1157"/>
                    <a:pt x="1940" y="1425"/>
                    <a:pt x="2409" y="1503"/>
                  </a:cubicBezTo>
                  <a:cubicBezTo>
                    <a:pt x="2432" y="1507"/>
                    <a:pt x="2454" y="1508"/>
                    <a:pt x="2476" y="1508"/>
                  </a:cubicBezTo>
                  <a:cubicBezTo>
                    <a:pt x="2758" y="1508"/>
                    <a:pt x="2921" y="1203"/>
                    <a:pt x="2722" y="964"/>
                  </a:cubicBezTo>
                  <a:cubicBezTo>
                    <a:pt x="2392" y="573"/>
                    <a:pt x="1941" y="407"/>
                    <a:pt x="1473" y="231"/>
                  </a:cubicBezTo>
                  <a:cubicBezTo>
                    <a:pt x="1189" y="124"/>
                    <a:pt x="810" y="1"/>
                    <a:pt x="468"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46;p3">
              <a:extLst>
                <a:ext uri="{FF2B5EF4-FFF2-40B4-BE49-F238E27FC236}">
                  <a16:creationId xmlns:a16="http://schemas.microsoft.com/office/drawing/2014/main" id="{E949ACC6-EFE2-0AEF-0812-BE41052D16B5}"/>
                </a:ext>
              </a:extLst>
            </p:cNvPr>
            <p:cNvSpPr/>
            <p:nvPr/>
          </p:nvSpPr>
          <p:spPr>
            <a:xfrm>
              <a:off x="6256075" y="1306150"/>
              <a:ext cx="68225" cy="32650"/>
            </a:xfrm>
            <a:custGeom>
              <a:avLst/>
              <a:gdLst/>
              <a:ahLst/>
              <a:cxnLst/>
              <a:rect l="l" t="t" r="r" b="b"/>
              <a:pathLst>
                <a:path w="2729" h="1306" extrusionOk="0">
                  <a:moveTo>
                    <a:pt x="706" y="1"/>
                  </a:moveTo>
                  <a:cubicBezTo>
                    <a:pt x="542" y="1"/>
                    <a:pt x="381" y="40"/>
                    <a:pt x="233" y="137"/>
                  </a:cubicBezTo>
                  <a:cubicBezTo>
                    <a:pt x="91" y="231"/>
                    <a:pt x="0" y="445"/>
                    <a:pt x="112" y="601"/>
                  </a:cubicBezTo>
                  <a:cubicBezTo>
                    <a:pt x="380" y="974"/>
                    <a:pt x="814" y="1053"/>
                    <a:pt x="1251" y="1098"/>
                  </a:cubicBezTo>
                  <a:cubicBezTo>
                    <a:pt x="1684" y="1143"/>
                    <a:pt x="2126" y="1306"/>
                    <a:pt x="2564" y="1306"/>
                  </a:cubicBezTo>
                  <a:cubicBezTo>
                    <a:pt x="2598" y="1306"/>
                    <a:pt x="2631" y="1305"/>
                    <a:pt x="2664" y="1303"/>
                  </a:cubicBezTo>
                  <a:cubicBezTo>
                    <a:pt x="2701" y="1300"/>
                    <a:pt x="2728" y="1260"/>
                    <a:pt x="2708" y="1226"/>
                  </a:cubicBezTo>
                  <a:cubicBezTo>
                    <a:pt x="2484" y="850"/>
                    <a:pt x="2076" y="597"/>
                    <a:pt x="1716" y="367"/>
                  </a:cubicBezTo>
                  <a:cubicBezTo>
                    <a:pt x="1427" y="184"/>
                    <a:pt x="1059" y="1"/>
                    <a:pt x="706"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47;p3">
              <a:extLst>
                <a:ext uri="{FF2B5EF4-FFF2-40B4-BE49-F238E27FC236}">
                  <a16:creationId xmlns:a16="http://schemas.microsoft.com/office/drawing/2014/main" id="{73B1A50E-5FD1-B11C-CA44-CEE101018772}"/>
                </a:ext>
              </a:extLst>
            </p:cNvPr>
            <p:cNvSpPr/>
            <p:nvPr/>
          </p:nvSpPr>
          <p:spPr>
            <a:xfrm>
              <a:off x="6026000" y="1567750"/>
              <a:ext cx="41250" cy="58400"/>
            </a:xfrm>
            <a:custGeom>
              <a:avLst/>
              <a:gdLst/>
              <a:ahLst/>
              <a:cxnLst/>
              <a:rect l="l" t="t" r="r" b="b"/>
              <a:pathLst>
                <a:path w="1650" h="2336" extrusionOk="0">
                  <a:moveTo>
                    <a:pt x="1285" y="0"/>
                  </a:moveTo>
                  <a:cubicBezTo>
                    <a:pt x="1254" y="0"/>
                    <a:pt x="1220" y="7"/>
                    <a:pt x="1182" y="20"/>
                  </a:cubicBezTo>
                  <a:cubicBezTo>
                    <a:pt x="882" y="125"/>
                    <a:pt x="664" y="596"/>
                    <a:pt x="508" y="848"/>
                  </a:cubicBezTo>
                  <a:cubicBezTo>
                    <a:pt x="260" y="1248"/>
                    <a:pt x="1" y="1628"/>
                    <a:pt x="115" y="2117"/>
                  </a:cubicBezTo>
                  <a:cubicBezTo>
                    <a:pt x="150" y="2268"/>
                    <a:pt x="276" y="2335"/>
                    <a:pt x="408" y="2335"/>
                  </a:cubicBezTo>
                  <a:cubicBezTo>
                    <a:pt x="464" y="2335"/>
                    <a:pt x="520" y="2323"/>
                    <a:pt x="572" y="2301"/>
                  </a:cubicBezTo>
                  <a:cubicBezTo>
                    <a:pt x="1081" y="2084"/>
                    <a:pt x="1268" y="1527"/>
                    <a:pt x="1451" y="1045"/>
                  </a:cubicBezTo>
                  <a:cubicBezTo>
                    <a:pt x="1518" y="873"/>
                    <a:pt x="1649" y="0"/>
                    <a:pt x="128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48;p3">
              <a:extLst>
                <a:ext uri="{FF2B5EF4-FFF2-40B4-BE49-F238E27FC236}">
                  <a16:creationId xmlns:a16="http://schemas.microsoft.com/office/drawing/2014/main" id="{52804B7D-79BF-42EB-8CE3-A36BDA2499EE}"/>
                </a:ext>
              </a:extLst>
            </p:cNvPr>
            <p:cNvSpPr/>
            <p:nvPr/>
          </p:nvSpPr>
          <p:spPr>
            <a:xfrm>
              <a:off x="6061875" y="1567125"/>
              <a:ext cx="41850" cy="58625"/>
            </a:xfrm>
            <a:custGeom>
              <a:avLst/>
              <a:gdLst/>
              <a:ahLst/>
              <a:cxnLst/>
              <a:rect l="l" t="t" r="r" b="b"/>
              <a:pathLst>
                <a:path w="1674" h="2345" extrusionOk="0">
                  <a:moveTo>
                    <a:pt x="205" y="0"/>
                  </a:moveTo>
                  <a:cubicBezTo>
                    <a:pt x="100" y="0"/>
                    <a:pt x="1" y="111"/>
                    <a:pt x="7" y="214"/>
                  </a:cubicBezTo>
                  <a:cubicBezTo>
                    <a:pt x="29" y="537"/>
                    <a:pt x="206" y="856"/>
                    <a:pt x="321" y="1155"/>
                  </a:cubicBezTo>
                  <a:cubicBezTo>
                    <a:pt x="468" y="1537"/>
                    <a:pt x="529" y="1917"/>
                    <a:pt x="810" y="2231"/>
                  </a:cubicBezTo>
                  <a:cubicBezTo>
                    <a:pt x="879" y="2309"/>
                    <a:pt x="978" y="2345"/>
                    <a:pt x="1079" y="2345"/>
                  </a:cubicBezTo>
                  <a:cubicBezTo>
                    <a:pt x="1216" y="2345"/>
                    <a:pt x="1355" y="2277"/>
                    <a:pt x="1421" y="2153"/>
                  </a:cubicBezTo>
                  <a:cubicBezTo>
                    <a:pt x="1673" y="1677"/>
                    <a:pt x="1459" y="1203"/>
                    <a:pt x="1196" y="787"/>
                  </a:cubicBezTo>
                  <a:cubicBezTo>
                    <a:pt x="979" y="445"/>
                    <a:pt x="648" y="44"/>
                    <a:pt x="220" y="1"/>
                  </a:cubicBezTo>
                  <a:cubicBezTo>
                    <a:pt x="215" y="1"/>
                    <a:pt x="210" y="0"/>
                    <a:pt x="20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49;p3">
              <a:extLst>
                <a:ext uri="{FF2B5EF4-FFF2-40B4-BE49-F238E27FC236}">
                  <a16:creationId xmlns:a16="http://schemas.microsoft.com/office/drawing/2014/main" id="{BC9CCD22-3B4C-0363-51D8-A159E7F89DB7}"/>
                </a:ext>
              </a:extLst>
            </p:cNvPr>
            <p:cNvSpPr/>
            <p:nvPr/>
          </p:nvSpPr>
          <p:spPr>
            <a:xfrm>
              <a:off x="5871000" y="1442600"/>
              <a:ext cx="33550" cy="61525"/>
            </a:xfrm>
            <a:custGeom>
              <a:avLst/>
              <a:gdLst/>
              <a:ahLst/>
              <a:cxnLst/>
              <a:rect l="l" t="t" r="r" b="b"/>
              <a:pathLst>
                <a:path w="1342" h="2461" extrusionOk="0">
                  <a:moveTo>
                    <a:pt x="548" y="0"/>
                  </a:moveTo>
                  <a:cubicBezTo>
                    <a:pt x="473" y="0"/>
                    <a:pt x="399" y="28"/>
                    <a:pt x="331" y="89"/>
                  </a:cubicBezTo>
                  <a:cubicBezTo>
                    <a:pt x="1" y="386"/>
                    <a:pt x="193" y="937"/>
                    <a:pt x="330" y="1283"/>
                  </a:cubicBezTo>
                  <a:cubicBezTo>
                    <a:pt x="473" y="1642"/>
                    <a:pt x="605" y="2040"/>
                    <a:pt x="813" y="2366"/>
                  </a:cubicBezTo>
                  <a:cubicBezTo>
                    <a:pt x="849" y="2423"/>
                    <a:pt x="919" y="2460"/>
                    <a:pt x="986" y="2460"/>
                  </a:cubicBezTo>
                  <a:cubicBezTo>
                    <a:pt x="1032" y="2460"/>
                    <a:pt x="1076" y="2443"/>
                    <a:pt x="1109" y="2405"/>
                  </a:cubicBezTo>
                  <a:cubicBezTo>
                    <a:pt x="1342" y="2130"/>
                    <a:pt x="1238" y="1704"/>
                    <a:pt x="1176" y="1380"/>
                  </a:cubicBezTo>
                  <a:cubicBezTo>
                    <a:pt x="1105" y="1008"/>
                    <a:pt x="1099" y="343"/>
                    <a:pt x="779" y="89"/>
                  </a:cubicBezTo>
                  <a:cubicBezTo>
                    <a:pt x="706" y="32"/>
                    <a:pt x="627" y="0"/>
                    <a:pt x="548"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50;p3">
              <a:extLst>
                <a:ext uri="{FF2B5EF4-FFF2-40B4-BE49-F238E27FC236}">
                  <a16:creationId xmlns:a16="http://schemas.microsoft.com/office/drawing/2014/main" id="{8F8A36EF-1D1E-C8B2-AE44-50FD34C6FB1D}"/>
                </a:ext>
              </a:extLst>
            </p:cNvPr>
            <p:cNvSpPr/>
            <p:nvPr/>
          </p:nvSpPr>
          <p:spPr>
            <a:xfrm>
              <a:off x="5732950" y="1354800"/>
              <a:ext cx="53925" cy="23875"/>
            </a:xfrm>
            <a:custGeom>
              <a:avLst/>
              <a:gdLst/>
              <a:ahLst/>
              <a:cxnLst/>
              <a:rect l="l" t="t" r="r" b="b"/>
              <a:pathLst>
                <a:path w="2157" h="955" extrusionOk="0">
                  <a:moveTo>
                    <a:pt x="1667" y="1"/>
                  </a:moveTo>
                  <a:cubicBezTo>
                    <a:pt x="1437" y="1"/>
                    <a:pt x="1218" y="111"/>
                    <a:pt x="1004" y="216"/>
                  </a:cubicBezTo>
                  <a:cubicBezTo>
                    <a:pt x="709" y="362"/>
                    <a:pt x="331" y="465"/>
                    <a:pt x="71" y="660"/>
                  </a:cubicBezTo>
                  <a:cubicBezTo>
                    <a:pt x="26" y="695"/>
                    <a:pt x="0" y="766"/>
                    <a:pt x="51" y="811"/>
                  </a:cubicBezTo>
                  <a:cubicBezTo>
                    <a:pt x="173" y="918"/>
                    <a:pt x="336" y="955"/>
                    <a:pt x="502" y="955"/>
                  </a:cubicBezTo>
                  <a:cubicBezTo>
                    <a:pt x="652" y="955"/>
                    <a:pt x="805" y="925"/>
                    <a:pt x="936" y="891"/>
                  </a:cubicBezTo>
                  <a:cubicBezTo>
                    <a:pt x="1282" y="797"/>
                    <a:pt x="1696" y="708"/>
                    <a:pt x="1985" y="485"/>
                  </a:cubicBezTo>
                  <a:cubicBezTo>
                    <a:pt x="2157" y="355"/>
                    <a:pt x="2128" y="135"/>
                    <a:pt x="1929" y="53"/>
                  </a:cubicBezTo>
                  <a:cubicBezTo>
                    <a:pt x="1840" y="16"/>
                    <a:pt x="1753" y="1"/>
                    <a:pt x="1667"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51;p3">
              <a:extLst>
                <a:ext uri="{FF2B5EF4-FFF2-40B4-BE49-F238E27FC236}">
                  <a16:creationId xmlns:a16="http://schemas.microsoft.com/office/drawing/2014/main" id="{6E1E3716-328F-2F53-94D1-5964283E3583}"/>
                </a:ext>
              </a:extLst>
            </p:cNvPr>
            <p:cNvSpPr/>
            <p:nvPr/>
          </p:nvSpPr>
          <p:spPr>
            <a:xfrm>
              <a:off x="5725075" y="1321875"/>
              <a:ext cx="32925" cy="48050"/>
            </a:xfrm>
            <a:custGeom>
              <a:avLst/>
              <a:gdLst/>
              <a:ahLst/>
              <a:cxnLst/>
              <a:rect l="l" t="t" r="r" b="b"/>
              <a:pathLst>
                <a:path w="1317" h="1922" extrusionOk="0">
                  <a:moveTo>
                    <a:pt x="948" y="0"/>
                  </a:moveTo>
                  <a:cubicBezTo>
                    <a:pt x="925" y="0"/>
                    <a:pt x="901" y="4"/>
                    <a:pt x="880" y="13"/>
                  </a:cubicBezTo>
                  <a:cubicBezTo>
                    <a:pt x="264" y="258"/>
                    <a:pt x="145" y="1123"/>
                    <a:pt x="28" y="1699"/>
                  </a:cubicBezTo>
                  <a:cubicBezTo>
                    <a:pt x="1" y="1834"/>
                    <a:pt x="97" y="1921"/>
                    <a:pt x="201" y="1921"/>
                  </a:cubicBezTo>
                  <a:cubicBezTo>
                    <a:pt x="258" y="1921"/>
                    <a:pt x="316" y="1895"/>
                    <a:pt x="359" y="1838"/>
                  </a:cubicBezTo>
                  <a:cubicBezTo>
                    <a:pt x="701" y="1377"/>
                    <a:pt x="1316" y="821"/>
                    <a:pt x="1199" y="194"/>
                  </a:cubicBezTo>
                  <a:cubicBezTo>
                    <a:pt x="1179" y="88"/>
                    <a:pt x="1059" y="0"/>
                    <a:pt x="948"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52;p3">
              <a:extLst>
                <a:ext uri="{FF2B5EF4-FFF2-40B4-BE49-F238E27FC236}">
                  <a16:creationId xmlns:a16="http://schemas.microsoft.com/office/drawing/2014/main" id="{A7802077-FE1A-E65B-7EF2-BC8FA3359F8D}"/>
                </a:ext>
              </a:extLst>
            </p:cNvPr>
            <p:cNvSpPr/>
            <p:nvPr/>
          </p:nvSpPr>
          <p:spPr>
            <a:xfrm>
              <a:off x="5597775" y="1364750"/>
              <a:ext cx="69950" cy="27625"/>
            </a:xfrm>
            <a:custGeom>
              <a:avLst/>
              <a:gdLst/>
              <a:ahLst/>
              <a:cxnLst/>
              <a:rect l="l" t="t" r="r" b="b"/>
              <a:pathLst>
                <a:path w="2798" h="1105" extrusionOk="0">
                  <a:moveTo>
                    <a:pt x="1667" y="1"/>
                  </a:moveTo>
                  <a:cubicBezTo>
                    <a:pt x="1048" y="1"/>
                    <a:pt x="418" y="110"/>
                    <a:pt x="128" y="653"/>
                  </a:cubicBezTo>
                  <a:cubicBezTo>
                    <a:pt x="1" y="892"/>
                    <a:pt x="185" y="1105"/>
                    <a:pt x="419" y="1105"/>
                  </a:cubicBezTo>
                  <a:cubicBezTo>
                    <a:pt x="436" y="1105"/>
                    <a:pt x="454" y="1103"/>
                    <a:pt x="472" y="1101"/>
                  </a:cubicBezTo>
                  <a:cubicBezTo>
                    <a:pt x="827" y="1051"/>
                    <a:pt x="1151" y="853"/>
                    <a:pt x="1487" y="734"/>
                  </a:cubicBezTo>
                  <a:cubicBezTo>
                    <a:pt x="1870" y="598"/>
                    <a:pt x="2251" y="460"/>
                    <a:pt x="2638" y="332"/>
                  </a:cubicBezTo>
                  <a:cubicBezTo>
                    <a:pt x="2797" y="280"/>
                    <a:pt x="2767" y="52"/>
                    <a:pt x="2600" y="45"/>
                  </a:cubicBezTo>
                  <a:cubicBezTo>
                    <a:pt x="2329" y="32"/>
                    <a:pt x="1999" y="1"/>
                    <a:pt x="1667" y="1"/>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53;p3">
              <a:extLst>
                <a:ext uri="{FF2B5EF4-FFF2-40B4-BE49-F238E27FC236}">
                  <a16:creationId xmlns:a16="http://schemas.microsoft.com/office/drawing/2014/main" id="{79C19E5D-102B-98D3-C5B0-528B211557CD}"/>
                </a:ext>
              </a:extLst>
            </p:cNvPr>
            <p:cNvSpPr/>
            <p:nvPr/>
          </p:nvSpPr>
          <p:spPr>
            <a:xfrm>
              <a:off x="5533525" y="1201900"/>
              <a:ext cx="60675" cy="30100"/>
            </a:xfrm>
            <a:custGeom>
              <a:avLst/>
              <a:gdLst/>
              <a:ahLst/>
              <a:cxnLst/>
              <a:rect l="l" t="t" r="r" b="b"/>
              <a:pathLst>
                <a:path w="2427" h="1204" extrusionOk="0">
                  <a:moveTo>
                    <a:pt x="1982" y="0"/>
                  </a:moveTo>
                  <a:cubicBezTo>
                    <a:pt x="1717" y="0"/>
                    <a:pt x="1433" y="58"/>
                    <a:pt x="1196" y="113"/>
                  </a:cubicBezTo>
                  <a:cubicBezTo>
                    <a:pt x="795" y="208"/>
                    <a:pt x="445" y="366"/>
                    <a:pt x="178" y="686"/>
                  </a:cubicBezTo>
                  <a:cubicBezTo>
                    <a:pt x="1" y="900"/>
                    <a:pt x="135" y="1204"/>
                    <a:pt x="396" y="1204"/>
                  </a:cubicBezTo>
                  <a:cubicBezTo>
                    <a:pt x="421" y="1204"/>
                    <a:pt x="447" y="1201"/>
                    <a:pt x="475" y="1195"/>
                  </a:cubicBezTo>
                  <a:cubicBezTo>
                    <a:pt x="836" y="1117"/>
                    <a:pt x="1158" y="974"/>
                    <a:pt x="1492" y="817"/>
                  </a:cubicBezTo>
                  <a:cubicBezTo>
                    <a:pt x="1777" y="685"/>
                    <a:pt x="2145" y="536"/>
                    <a:pt x="2354" y="295"/>
                  </a:cubicBezTo>
                  <a:cubicBezTo>
                    <a:pt x="2427" y="210"/>
                    <a:pt x="2407" y="58"/>
                    <a:pt x="2284" y="31"/>
                  </a:cubicBezTo>
                  <a:cubicBezTo>
                    <a:pt x="2189" y="9"/>
                    <a:pt x="2087" y="0"/>
                    <a:pt x="1982"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54;p3">
              <a:extLst>
                <a:ext uri="{FF2B5EF4-FFF2-40B4-BE49-F238E27FC236}">
                  <a16:creationId xmlns:a16="http://schemas.microsoft.com/office/drawing/2014/main" id="{2AC0308D-2202-F954-5319-1BB63F6493E0}"/>
                </a:ext>
              </a:extLst>
            </p:cNvPr>
            <p:cNvSpPr/>
            <p:nvPr/>
          </p:nvSpPr>
          <p:spPr>
            <a:xfrm>
              <a:off x="5612325" y="1080925"/>
              <a:ext cx="47275" cy="52125"/>
            </a:xfrm>
            <a:custGeom>
              <a:avLst/>
              <a:gdLst/>
              <a:ahLst/>
              <a:cxnLst/>
              <a:rect l="l" t="t" r="r" b="b"/>
              <a:pathLst>
                <a:path w="1891" h="2085" extrusionOk="0">
                  <a:moveTo>
                    <a:pt x="1397" y="1"/>
                  </a:moveTo>
                  <a:cubicBezTo>
                    <a:pt x="971" y="1"/>
                    <a:pt x="653" y="391"/>
                    <a:pt x="457" y="749"/>
                  </a:cubicBezTo>
                  <a:cubicBezTo>
                    <a:pt x="286" y="1062"/>
                    <a:pt x="1" y="1615"/>
                    <a:pt x="211" y="1964"/>
                  </a:cubicBezTo>
                  <a:cubicBezTo>
                    <a:pt x="258" y="2041"/>
                    <a:pt x="340" y="2085"/>
                    <a:pt x="427" y="2085"/>
                  </a:cubicBezTo>
                  <a:cubicBezTo>
                    <a:pt x="449" y="2085"/>
                    <a:pt x="470" y="2082"/>
                    <a:pt x="491" y="2077"/>
                  </a:cubicBezTo>
                  <a:cubicBezTo>
                    <a:pt x="785" y="2005"/>
                    <a:pt x="995" y="1638"/>
                    <a:pt x="1192" y="1428"/>
                  </a:cubicBezTo>
                  <a:cubicBezTo>
                    <a:pt x="1465" y="1136"/>
                    <a:pt x="1864" y="882"/>
                    <a:pt x="1882" y="447"/>
                  </a:cubicBezTo>
                  <a:cubicBezTo>
                    <a:pt x="1891" y="258"/>
                    <a:pt x="1742" y="58"/>
                    <a:pt x="1556" y="19"/>
                  </a:cubicBezTo>
                  <a:cubicBezTo>
                    <a:pt x="1502" y="7"/>
                    <a:pt x="1449" y="1"/>
                    <a:pt x="1397"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55;p3">
              <a:extLst>
                <a:ext uri="{FF2B5EF4-FFF2-40B4-BE49-F238E27FC236}">
                  <a16:creationId xmlns:a16="http://schemas.microsoft.com/office/drawing/2014/main" id="{9AA976AD-F887-23AA-59C6-288A522C9B48}"/>
                </a:ext>
              </a:extLst>
            </p:cNvPr>
            <p:cNvSpPr/>
            <p:nvPr/>
          </p:nvSpPr>
          <p:spPr>
            <a:xfrm>
              <a:off x="5532750" y="1174150"/>
              <a:ext cx="46700" cy="21950"/>
            </a:xfrm>
            <a:custGeom>
              <a:avLst/>
              <a:gdLst/>
              <a:ahLst/>
              <a:cxnLst/>
              <a:rect l="l" t="t" r="r" b="b"/>
              <a:pathLst>
                <a:path w="1868" h="878" extrusionOk="0">
                  <a:moveTo>
                    <a:pt x="618" y="0"/>
                  </a:moveTo>
                  <a:cubicBezTo>
                    <a:pt x="456" y="0"/>
                    <a:pt x="299" y="41"/>
                    <a:pt x="167" y="153"/>
                  </a:cubicBezTo>
                  <a:cubicBezTo>
                    <a:pt x="1" y="293"/>
                    <a:pt x="36" y="629"/>
                    <a:pt x="240" y="720"/>
                  </a:cubicBezTo>
                  <a:cubicBezTo>
                    <a:pt x="489" y="831"/>
                    <a:pt x="771" y="785"/>
                    <a:pt x="1037" y="828"/>
                  </a:cubicBezTo>
                  <a:cubicBezTo>
                    <a:pt x="1182" y="851"/>
                    <a:pt x="1313" y="877"/>
                    <a:pt x="1444" y="877"/>
                  </a:cubicBezTo>
                  <a:cubicBezTo>
                    <a:pt x="1550" y="877"/>
                    <a:pt x="1655" y="860"/>
                    <a:pt x="1766" y="812"/>
                  </a:cubicBezTo>
                  <a:cubicBezTo>
                    <a:pt x="1833" y="782"/>
                    <a:pt x="1868" y="683"/>
                    <a:pt x="1845" y="617"/>
                  </a:cubicBezTo>
                  <a:cubicBezTo>
                    <a:pt x="1750" y="339"/>
                    <a:pt x="1489" y="224"/>
                    <a:pt x="1229" y="132"/>
                  </a:cubicBezTo>
                  <a:cubicBezTo>
                    <a:pt x="1039" y="65"/>
                    <a:pt x="824" y="0"/>
                    <a:pt x="618"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56;p3">
              <a:extLst>
                <a:ext uri="{FF2B5EF4-FFF2-40B4-BE49-F238E27FC236}">
                  <a16:creationId xmlns:a16="http://schemas.microsoft.com/office/drawing/2014/main" id="{D5E16C25-82B4-9B38-82DC-38E6A57D5A5C}"/>
                </a:ext>
              </a:extLst>
            </p:cNvPr>
            <p:cNvSpPr/>
            <p:nvPr/>
          </p:nvSpPr>
          <p:spPr>
            <a:xfrm>
              <a:off x="5551225" y="1233500"/>
              <a:ext cx="29100" cy="43725"/>
            </a:xfrm>
            <a:custGeom>
              <a:avLst/>
              <a:gdLst/>
              <a:ahLst/>
              <a:cxnLst/>
              <a:rect l="l" t="t" r="r" b="b"/>
              <a:pathLst>
                <a:path w="1164" h="1749" extrusionOk="0">
                  <a:moveTo>
                    <a:pt x="950" y="0"/>
                  </a:moveTo>
                  <a:cubicBezTo>
                    <a:pt x="895" y="0"/>
                    <a:pt x="837" y="27"/>
                    <a:pt x="797" y="84"/>
                  </a:cubicBezTo>
                  <a:cubicBezTo>
                    <a:pt x="528" y="473"/>
                    <a:pt x="0" y="1128"/>
                    <a:pt x="283" y="1618"/>
                  </a:cubicBezTo>
                  <a:cubicBezTo>
                    <a:pt x="327" y="1694"/>
                    <a:pt x="419" y="1748"/>
                    <a:pt x="509" y="1748"/>
                  </a:cubicBezTo>
                  <a:cubicBezTo>
                    <a:pt x="532" y="1748"/>
                    <a:pt x="554" y="1745"/>
                    <a:pt x="576" y="1737"/>
                  </a:cubicBezTo>
                  <a:cubicBezTo>
                    <a:pt x="1139" y="1542"/>
                    <a:pt x="1163" y="670"/>
                    <a:pt x="1128" y="174"/>
                  </a:cubicBezTo>
                  <a:cubicBezTo>
                    <a:pt x="1120" y="64"/>
                    <a:pt x="1037" y="0"/>
                    <a:pt x="950"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5" name="Google Shape;170;p3">
            <a:extLst>
              <a:ext uri="{FF2B5EF4-FFF2-40B4-BE49-F238E27FC236}">
                <a16:creationId xmlns:a16="http://schemas.microsoft.com/office/drawing/2014/main" id="{70D98C37-BEA8-E5CC-C552-B01FC904C0DD}"/>
              </a:ext>
            </a:extLst>
          </p:cNvPr>
          <p:cNvGrpSpPr/>
          <p:nvPr/>
        </p:nvGrpSpPr>
        <p:grpSpPr>
          <a:xfrm>
            <a:off x="7430704" y="369753"/>
            <a:ext cx="833250" cy="923000"/>
            <a:chOff x="1797975" y="820925"/>
            <a:chExt cx="833250" cy="923000"/>
          </a:xfrm>
        </p:grpSpPr>
        <p:sp>
          <p:nvSpPr>
            <p:cNvPr id="36" name="Google Shape;171;p3">
              <a:extLst>
                <a:ext uri="{FF2B5EF4-FFF2-40B4-BE49-F238E27FC236}">
                  <a16:creationId xmlns:a16="http://schemas.microsoft.com/office/drawing/2014/main" id="{AF0346C9-075D-65F1-858C-E2BE199E6B11}"/>
                </a:ext>
              </a:extLst>
            </p:cNvPr>
            <p:cNvSpPr/>
            <p:nvPr/>
          </p:nvSpPr>
          <p:spPr>
            <a:xfrm>
              <a:off x="2189925" y="820925"/>
              <a:ext cx="441300" cy="923000"/>
            </a:xfrm>
            <a:custGeom>
              <a:avLst/>
              <a:gdLst/>
              <a:ahLst/>
              <a:cxnLst/>
              <a:rect l="l" t="t" r="r" b="b"/>
              <a:pathLst>
                <a:path w="17652" h="36920" extrusionOk="0">
                  <a:moveTo>
                    <a:pt x="16810" y="1"/>
                  </a:moveTo>
                  <a:lnTo>
                    <a:pt x="9745" y="7168"/>
                  </a:lnTo>
                  <a:cubicBezTo>
                    <a:pt x="9745" y="7168"/>
                    <a:pt x="0" y="23529"/>
                    <a:pt x="9785" y="36920"/>
                  </a:cubicBezTo>
                  <a:cubicBezTo>
                    <a:pt x="9785" y="36920"/>
                    <a:pt x="11697" y="35812"/>
                    <a:pt x="13581" y="31766"/>
                  </a:cubicBezTo>
                  <a:lnTo>
                    <a:pt x="11886" y="30817"/>
                  </a:lnTo>
                  <a:lnTo>
                    <a:pt x="13844" y="31186"/>
                  </a:lnTo>
                  <a:cubicBezTo>
                    <a:pt x="14097" y="30602"/>
                    <a:pt x="14348" y="29964"/>
                    <a:pt x="14594" y="29266"/>
                  </a:cubicBezTo>
                  <a:lnTo>
                    <a:pt x="12854" y="28453"/>
                  </a:lnTo>
                  <a:lnTo>
                    <a:pt x="14769" y="28750"/>
                  </a:lnTo>
                  <a:cubicBezTo>
                    <a:pt x="15113" y="27711"/>
                    <a:pt x="15441" y="26547"/>
                    <a:pt x="15739" y="25247"/>
                  </a:cubicBezTo>
                  <a:lnTo>
                    <a:pt x="9817" y="23415"/>
                  </a:lnTo>
                  <a:lnTo>
                    <a:pt x="16060" y="23733"/>
                  </a:lnTo>
                  <a:cubicBezTo>
                    <a:pt x="17126" y="18248"/>
                    <a:pt x="17652" y="10599"/>
                    <a:pt x="16810"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72;p3">
              <a:extLst>
                <a:ext uri="{FF2B5EF4-FFF2-40B4-BE49-F238E27FC236}">
                  <a16:creationId xmlns:a16="http://schemas.microsoft.com/office/drawing/2014/main" id="{D1E61D6C-D3A2-ACE3-4D4A-931E8895A29C}"/>
                </a:ext>
              </a:extLst>
            </p:cNvPr>
            <p:cNvSpPr/>
            <p:nvPr/>
          </p:nvSpPr>
          <p:spPr>
            <a:xfrm>
              <a:off x="2208525" y="1007025"/>
              <a:ext cx="226025" cy="736900"/>
            </a:xfrm>
            <a:custGeom>
              <a:avLst/>
              <a:gdLst/>
              <a:ahLst/>
              <a:cxnLst/>
              <a:rect l="l" t="t" r="r" b="b"/>
              <a:pathLst>
                <a:path w="9041" h="29476" extrusionOk="0">
                  <a:moveTo>
                    <a:pt x="8845" y="0"/>
                  </a:moveTo>
                  <a:cubicBezTo>
                    <a:pt x="7633" y="2193"/>
                    <a:pt x="1" y="17101"/>
                    <a:pt x="9041" y="29476"/>
                  </a:cubicBezTo>
                  <a:cubicBezTo>
                    <a:pt x="1365" y="16462"/>
                    <a:pt x="8838" y="16"/>
                    <a:pt x="8845"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73;p3">
              <a:extLst>
                <a:ext uri="{FF2B5EF4-FFF2-40B4-BE49-F238E27FC236}">
                  <a16:creationId xmlns:a16="http://schemas.microsoft.com/office/drawing/2014/main" id="{A36613B8-1CD0-B05E-398B-2967BFBADB64}"/>
                </a:ext>
              </a:extLst>
            </p:cNvPr>
            <p:cNvSpPr/>
            <p:nvPr/>
          </p:nvSpPr>
          <p:spPr>
            <a:xfrm>
              <a:off x="1797975" y="984975"/>
              <a:ext cx="636300" cy="654900"/>
            </a:xfrm>
            <a:custGeom>
              <a:avLst/>
              <a:gdLst/>
              <a:ahLst/>
              <a:cxnLst/>
              <a:rect l="l" t="t" r="r" b="b"/>
              <a:pathLst>
                <a:path w="25452" h="26196" extrusionOk="0">
                  <a:moveTo>
                    <a:pt x="22162" y="0"/>
                  </a:moveTo>
                  <a:cubicBezTo>
                    <a:pt x="22162" y="0"/>
                    <a:pt x="1" y="7333"/>
                    <a:pt x="782" y="25998"/>
                  </a:cubicBezTo>
                  <a:cubicBezTo>
                    <a:pt x="782" y="25998"/>
                    <a:pt x="1971" y="26196"/>
                    <a:pt x="3510" y="26196"/>
                  </a:cubicBezTo>
                  <a:cubicBezTo>
                    <a:pt x="4855" y="26196"/>
                    <a:pt x="6466" y="26045"/>
                    <a:pt x="7786" y="25479"/>
                  </a:cubicBezTo>
                  <a:lnTo>
                    <a:pt x="6780" y="23843"/>
                  </a:lnTo>
                  <a:lnTo>
                    <a:pt x="8524" y="22601"/>
                  </a:lnTo>
                  <a:lnTo>
                    <a:pt x="6454" y="19503"/>
                  </a:lnTo>
                  <a:lnTo>
                    <a:pt x="6454" y="19503"/>
                  </a:lnTo>
                  <a:lnTo>
                    <a:pt x="9847" y="22377"/>
                  </a:lnTo>
                  <a:cubicBezTo>
                    <a:pt x="9847" y="22377"/>
                    <a:pt x="11696" y="20786"/>
                    <a:pt x="12350" y="19702"/>
                  </a:cubicBezTo>
                  <a:lnTo>
                    <a:pt x="8186" y="15441"/>
                  </a:lnTo>
                  <a:lnTo>
                    <a:pt x="8186" y="15441"/>
                  </a:lnTo>
                  <a:cubicBezTo>
                    <a:pt x="8186" y="15441"/>
                    <a:pt x="12189" y="17157"/>
                    <a:pt x="13078" y="18325"/>
                  </a:cubicBezTo>
                  <a:cubicBezTo>
                    <a:pt x="13078" y="18325"/>
                    <a:pt x="21796" y="9233"/>
                    <a:pt x="25451" y="844"/>
                  </a:cubicBezTo>
                  <a:lnTo>
                    <a:pt x="22162" y="0"/>
                  </a:ln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74;p3">
              <a:extLst>
                <a:ext uri="{FF2B5EF4-FFF2-40B4-BE49-F238E27FC236}">
                  <a16:creationId xmlns:a16="http://schemas.microsoft.com/office/drawing/2014/main" id="{4932CF41-0DD8-52CC-96D7-AF4EDDD610CC}"/>
                </a:ext>
              </a:extLst>
            </p:cNvPr>
            <p:cNvSpPr/>
            <p:nvPr/>
          </p:nvSpPr>
          <p:spPr>
            <a:xfrm>
              <a:off x="1797975" y="984975"/>
              <a:ext cx="554050" cy="649950"/>
            </a:xfrm>
            <a:custGeom>
              <a:avLst/>
              <a:gdLst/>
              <a:ahLst/>
              <a:cxnLst/>
              <a:rect l="l" t="t" r="r" b="b"/>
              <a:pathLst>
                <a:path w="22162" h="25998" extrusionOk="0">
                  <a:moveTo>
                    <a:pt x="22162" y="0"/>
                  </a:moveTo>
                  <a:cubicBezTo>
                    <a:pt x="22158" y="2"/>
                    <a:pt x="1" y="7335"/>
                    <a:pt x="782" y="25998"/>
                  </a:cubicBezTo>
                  <a:cubicBezTo>
                    <a:pt x="2579" y="6556"/>
                    <a:pt x="22158" y="1"/>
                    <a:pt x="22162"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0" name="Google Shape;711;p39">
            <a:extLst>
              <a:ext uri="{FF2B5EF4-FFF2-40B4-BE49-F238E27FC236}">
                <a16:creationId xmlns:a16="http://schemas.microsoft.com/office/drawing/2014/main" id="{199C35A8-3D63-C567-5AE8-060FA1AE3A42}"/>
              </a:ext>
            </a:extLst>
          </p:cNvPr>
          <p:cNvGrpSpPr/>
          <p:nvPr/>
        </p:nvGrpSpPr>
        <p:grpSpPr>
          <a:xfrm>
            <a:off x="5669169" y="537289"/>
            <a:ext cx="2986342" cy="605527"/>
            <a:chOff x="5973969" y="537289"/>
            <a:chExt cx="2986342" cy="605527"/>
          </a:xfrm>
        </p:grpSpPr>
        <p:sp>
          <p:nvSpPr>
            <p:cNvPr id="41" name="Google Shape;712;p39">
              <a:extLst>
                <a:ext uri="{FF2B5EF4-FFF2-40B4-BE49-F238E27FC236}">
                  <a16:creationId xmlns:a16="http://schemas.microsoft.com/office/drawing/2014/main" id="{D6E30449-4822-F43E-EC91-28D1509F49F1}"/>
                </a:ext>
              </a:extLst>
            </p:cNvPr>
            <p:cNvSpPr/>
            <p:nvPr/>
          </p:nvSpPr>
          <p:spPr>
            <a:xfrm>
              <a:off x="8762199" y="876185"/>
              <a:ext cx="198112" cy="78270"/>
            </a:xfrm>
            <a:custGeom>
              <a:avLst/>
              <a:gdLst/>
              <a:ahLst/>
              <a:cxnLst/>
              <a:rect l="l" t="t" r="r" b="b"/>
              <a:pathLst>
                <a:path w="7029" h="2777" extrusionOk="0">
                  <a:moveTo>
                    <a:pt x="7028" y="0"/>
                  </a:moveTo>
                  <a:lnTo>
                    <a:pt x="7028" y="0"/>
                  </a:lnTo>
                  <a:cubicBezTo>
                    <a:pt x="6585" y="374"/>
                    <a:pt x="6048" y="608"/>
                    <a:pt x="5488" y="654"/>
                  </a:cubicBezTo>
                  <a:cubicBezTo>
                    <a:pt x="4834" y="701"/>
                    <a:pt x="4227" y="911"/>
                    <a:pt x="3713" y="1308"/>
                  </a:cubicBezTo>
                  <a:cubicBezTo>
                    <a:pt x="3620" y="1378"/>
                    <a:pt x="3503" y="1425"/>
                    <a:pt x="3410" y="1471"/>
                  </a:cubicBezTo>
                  <a:cubicBezTo>
                    <a:pt x="3363" y="1483"/>
                    <a:pt x="3322" y="1489"/>
                    <a:pt x="3284" y="1489"/>
                  </a:cubicBezTo>
                  <a:cubicBezTo>
                    <a:pt x="3246" y="1489"/>
                    <a:pt x="3211" y="1483"/>
                    <a:pt x="3176" y="1471"/>
                  </a:cubicBezTo>
                  <a:cubicBezTo>
                    <a:pt x="2817" y="1319"/>
                    <a:pt x="2425" y="1241"/>
                    <a:pt x="2034" y="1241"/>
                  </a:cubicBezTo>
                  <a:cubicBezTo>
                    <a:pt x="1765" y="1241"/>
                    <a:pt x="1496" y="1278"/>
                    <a:pt x="1238" y="1355"/>
                  </a:cubicBezTo>
                  <a:cubicBezTo>
                    <a:pt x="1168" y="1359"/>
                    <a:pt x="1098" y="1360"/>
                    <a:pt x="1028" y="1360"/>
                  </a:cubicBezTo>
                  <a:cubicBezTo>
                    <a:pt x="678" y="1360"/>
                    <a:pt x="331" y="1312"/>
                    <a:pt x="1" y="1215"/>
                  </a:cubicBezTo>
                  <a:lnTo>
                    <a:pt x="1" y="1215"/>
                  </a:lnTo>
                  <a:cubicBezTo>
                    <a:pt x="304" y="1682"/>
                    <a:pt x="1075" y="1728"/>
                    <a:pt x="1542" y="1728"/>
                  </a:cubicBezTo>
                  <a:cubicBezTo>
                    <a:pt x="1798" y="1728"/>
                    <a:pt x="2055" y="1798"/>
                    <a:pt x="2312" y="1915"/>
                  </a:cubicBezTo>
                  <a:cubicBezTo>
                    <a:pt x="2242" y="1962"/>
                    <a:pt x="2219" y="2032"/>
                    <a:pt x="2195" y="2102"/>
                  </a:cubicBezTo>
                  <a:cubicBezTo>
                    <a:pt x="2079" y="2125"/>
                    <a:pt x="1939" y="2172"/>
                    <a:pt x="1822" y="2242"/>
                  </a:cubicBezTo>
                  <a:cubicBezTo>
                    <a:pt x="2009" y="2265"/>
                    <a:pt x="2195" y="2335"/>
                    <a:pt x="2359" y="2405"/>
                  </a:cubicBezTo>
                  <a:cubicBezTo>
                    <a:pt x="2742" y="2691"/>
                    <a:pt x="3015" y="2777"/>
                    <a:pt x="3242" y="2777"/>
                  </a:cubicBezTo>
                  <a:cubicBezTo>
                    <a:pt x="3587" y="2777"/>
                    <a:pt x="3831" y="2580"/>
                    <a:pt x="4204" y="2580"/>
                  </a:cubicBezTo>
                  <a:cubicBezTo>
                    <a:pt x="4289" y="2580"/>
                    <a:pt x="4382" y="2590"/>
                    <a:pt x="4484" y="2615"/>
                  </a:cubicBezTo>
                  <a:lnTo>
                    <a:pt x="4530" y="2615"/>
                  </a:lnTo>
                  <a:cubicBezTo>
                    <a:pt x="4638" y="2645"/>
                    <a:pt x="4749" y="2660"/>
                    <a:pt x="4860" y="2660"/>
                  </a:cubicBezTo>
                  <a:cubicBezTo>
                    <a:pt x="5181" y="2660"/>
                    <a:pt x="5501" y="2538"/>
                    <a:pt x="5744" y="2312"/>
                  </a:cubicBezTo>
                  <a:lnTo>
                    <a:pt x="5744" y="2312"/>
                  </a:lnTo>
                  <a:cubicBezTo>
                    <a:pt x="5651" y="2318"/>
                    <a:pt x="5559" y="2321"/>
                    <a:pt x="5468" y="2321"/>
                  </a:cubicBezTo>
                  <a:cubicBezTo>
                    <a:pt x="5194" y="2321"/>
                    <a:pt x="4927" y="2294"/>
                    <a:pt x="4647" y="2242"/>
                  </a:cubicBezTo>
                  <a:cubicBezTo>
                    <a:pt x="4460" y="2172"/>
                    <a:pt x="4297" y="1518"/>
                    <a:pt x="5371" y="1145"/>
                  </a:cubicBezTo>
                  <a:cubicBezTo>
                    <a:pt x="6001" y="911"/>
                    <a:pt x="6585" y="514"/>
                    <a:pt x="7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713;p39">
              <a:extLst>
                <a:ext uri="{FF2B5EF4-FFF2-40B4-BE49-F238E27FC236}">
                  <a16:creationId xmlns:a16="http://schemas.microsoft.com/office/drawing/2014/main" id="{92EEC80C-0272-BF04-B4C3-F91540AEB94F}"/>
                </a:ext>
              </a:extLst>
            </p:cNvPr>
            <p:cNvSpPr/>
            <p:nvPr/>
          </p:nvSpPr>
          <p:spPr>
            <a:xfrm>
              <a:off x="7375666" y="1018914"/>
              <a:ext cx="253186" cy="123901"/>
            </a:xfrm>
            <a:custGeom>
              <a:avLst/>
              <a:gdLst/>
              <a:ahLst/>
              <a:cxnLst/>
              <a:rect l="l" t="t" r="r" b="b"/>
              <a:pathLst>
                <a:path w="8983" h="4396" extrusionOk="0">
                  <a:moveTo>
                    <a:pt x="8562" y="0"/>
                  </a:moveTo>
                  <a:cubicBezTo>
                    <a:pt x="8512" y="0"/>
                    <a:pt x="8459" y="15"/>
                    <a:pt x="8405" y="50"/>
                  </a:cubicBezTo>
                  <a:cubicBezTo>
                    <a:pt x="8359" y="73"/>
                    <a:pt x="8265" y="96"/>
                    <a:pt x="8219" y="143"/>
                  </a:cubicBezTo>
                  <a:cubicBezTo>
                    <a:pt x="7238" y="470"/>
                    <a:pt x="6374" y="1077"/>
                    <a:pt x="5744" y="1871"/>
                  </a:cubicBezTo>
                  <a:cubicBezTo>
                    <a:pt x="5627" y="2058"/>
                    <a:pt x="5464" y="2221"/>
                    <a:pt x="5277" y="2338"/>
                  </a:cubicBezTo>
                  <a:cubicBezTo>
                    <a:pt x="5225" y="2372"/>
                    <a:pt x="5174" y="2394"/>
                    <a:pt x="5123" y="2394"/>
                  </a:cubicBezTo>
                  <a:cubicBezTo>
                    <a:pt x="5104" y="2394"/>
                    <a:pt x="5085" y="2391"/>
                    <a:pt x="5067" y="2385"/>
                  </a:cubicBezTo>
                  <a:cubicBezTo>
                    <a:pt x="4852" y="2357"/>
                    <a:pt x="4636" y="2343"/>
                    <a:pt x="4421" y="2343"/>
                  </a:cubicBezTo>
                  <a:cubicBezTo>
                    <a:pt x="3560" y="2343"/>
                    <a:pt x="2708" y="2567"/>
                    <a:pt x="1961" y="3015"/>
                  </a:cubicBezTo>
                  <a:cubicBezTo>
                    <a:pt x="1464" y="3291"/>
                    <a:pt x="529" y="3321"/>
                    <a:pt x="158" y="3321"/>
                  </a:cubicBezTo>
                  <a:cubicBezTo>
                    <a:pt x="59" y="3321"/>
                    <a:pt x="0" y="3318"/>
                    <a:pt x="0" y="3318"/>
                  </a:cubicBezTo>
                  <a:lnTo>
                    <a:pt x="0" y="3318"/>
                  </a:lnTo>
                  <a:cubicBezTo>
                    <a:pt x="305" y="3592"/>
                    <a:pt x="714" y="3681"/>
                    <a:pt x="1138" y="3681"/>
                  </a:cubicBezTo>
                  <a:cubicBezTo>
                    <a:pt x="1655" y="3681"/>
                    <a:pt x="2194" y="3548"/>
                    <a:pt x="2592" y="3459"/>
                  </a:cubicBezTo>
                  <a:cubicBezTo>
                    <a:pt x="2802" y="3406"/>
                    <a:pt x="3038" y="3380"/>
                    <a:pt x="3271" y="3380"/>
                  </a:cubicBezTo>
                  <a:cubicBezTo>
                    <a:pt x="3349" y="3380"/>
                    <a:pt x="3426" y="3383"/>
                    <a:pt x="3502" y="3389"/>
                  </a:cubicBezTo>
                  <a:cubicBezTo>
                    <a:pt x="3642" y="3389"/>
                    <a:pt x="3759" y="3529"/>
                    <a:pt x="3759" y="3669"/>
                  </a:cubicBezTo>
                  <a:cubicBezTo>
                    <a:pt x="3759" y="3692"/>
                    <a:pt x="3759" y="3739"/>
                    <a:pt x="3759" y="3762"/>
                  </a:cubicBezTo>
                  <a:cubicBezTo>
                    <a:pt x="3572" y="3785"/>
                    <a:pt x="3245" y="4112"/>
                    <a:pt x="3245" y="4112"/>
                  </a:cubicBezTo>
                  <a:cubicBezTo>
                    <a:pt x="3345" y="4096"/>
                    <a:pt x="3447" y="4088"/>
                    <a:pt x="3551" y="4088"/>
                  </a:cubicBezTo>
                  <a:cubicBezTo>
                    <a:pt x="3741" y="4088"/>
                    <a:pt x="3937" y="4114"/>
                    <a:pt x="4133" y="4159"/>
                  </a:cubicBezTo>
                  <a:cubicBezTo>
                    <a:pt x="4587" y="4329"/>
                    <a:pt x="4937" y="4396"/>
                    <a:pt x="5222" y="4396"/>
                  </a:cubicBezTo>
                  <a:cubicBezTo>
                    <a:pt x="6226" y="4396"/>
                    <a:pt x="6417" y="3570"/>
                    <a:pt x="7471" y="3552"/>
                  </a:cubicBezTo>
                  <a:lnTo>
                    <a:pt x="7542" y="3552"/>
                  </a:lnTo>
                  <a:cubicBezTo>
                    <a:pt x="7682" y="3552"/>
                    <a:pt x="7822" y="3529"/>
                    <a:pt x="7938" y="3505"/>
                  </a:cubicBezTo>
                  <a:cubicBezTo>
                    <a:pt x="8313" y="3439"/>
                    <a:pt x="8230" y="2916"/>
                    <a:pt x="7906" y="2916"/>
                  </a:cubicBezTo>
                  <a:cubicBezTo>
                    <a:pt x="7886" y="2916"/>
                    <a:pt x="7866" y="2918"/>
                    <a:pt x="7845" y="2922"/>
                  </a:cubicBezTo>
                  <a:cubicBezTo>
                    <a:pt x="7798" y="2933"/>
                    <a:pt x="7752" y="2939"/>
                    <a:pt x="7708" y="2939"/>
                  </a:cubicBezTo>
                  <a:cubicBezTo>
                    <a:pt x="7664" y="2939"/>
                    <a:pt x="7623" y="2933"/>
                    <a:pt x="7588" y="2922"/>
                  </a:cubicBezTo>
                  <a:cubicBezTo>
                    <a:pt x="7261" y="2875"/>
                    <a:pt x="6724" y="1964"/>
                    <a:pt x="8219" y="937"/>
                  </a:cubicBezTo>
                  <a:cubicBezTo>
                    <a:pt x="8382" y="820"/>
                    <a:pt x="8546" y="680"/>
                    <a:pt x="8709" y="563"/>
                  </a:cubicBezTo>
                  <a:cubicBezTo>
                    <a:pt x="8982" y="388"/>
                    <a:pt x="8815" y="0"/>
                    <a:pt x="8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714;p39">
              <a:extLst>
                <a:ext uri="{FF2B5EF4-FFF2-40B4-BE49-F238E27FC236}">
                  <a16:creationId xmlns:a16="http://schemas.microsoft.com/office/drawing/2014/main" id="{8C140612-90DD-8175-303A-814C03FF32A3}"/>
                </a:ext>
              </a:extLst>
            </p:cNvPr>
            <p:cNvSpPr/>
            <p:nvPr/>
          </p:nvSpPr>
          <p:spPr>
            <a:xfrm>
              <a:off x="6589924" y="1040701"/>
              <a:ext cx="210598" cy="100649"/>
            </a:xfrm>
            <a:custGeom>
              <a:avLst/>
              <a:gdLst/>
              <a:ahLst/>
              <a:cxnLst/>
              <a:rect l="l" t="t" r="r" b="b"/>
              <a:pathLst>
                <a:path w="7472" h="3571" extrusionOk="0">
                  <a:moveTo>
                    <a:pt x="7472" y="1"/>
                  </a:moveTo>
                  <a:lnTo>
                    <a:pt x="7472" y="1"/>
                  </a:lnTo>
                  <a:cubicBezTo>
                    <a:pt x="7075" y="467"/>
                    <a:pt x="6514" y="794"/>
                    <a:pt x="5907" y="958"/>
                  </a:cubicBezTo>
                  <a:cubicBezTo>
                    <a:pt x="5207" y="1075"/>
                    <a:pt x="4553" y="1401"/>
                    <a:pt x="4040" y="1892"/>
                  </a:cubicBezTo>
                  <a:cubicBezTo>
                    <a:pt x="3946" y="1985"/>
                    <a:pt x="3829" y="2078"/>
                    <a:pt x="3713" y="2149"/>
                  </a:cubicBezTo>
                  <a:cubicBezTo>
                    <a:pt x="3663" y="2165"/>
                    <a:pt x="3614" y="2182"/>
                    <a:pt x="3564" y="2182"/>
                  </a:cubicBezTo>
                  <a:cubicBezTo>
                    <a:pt x="3544" y="2182"/>
                    <a:pt x="3523" y="2179"/>
                    <a:pt x="3503" y="2172"/>
                  </a:cubicBezTo>
                  <a:cubicBezTo>
                    <a:pt x="3206" y="2086"/>
                    <a:pt x="2906" y="2043"/>
                    <a:pt x="2609" y="2043"/>
                  </a:cubicBezTo>
                  <a:cubicBezTo>
                    <a:pt x="2179" y="2043"/>
                    <a:pt x="1755" y="2133"/>
                    <a:pt x="1355" y="2312"/>
                  </a:cubicBezTo>
                  <a:cubicBezTo>
                    <a:pt x="1199" y="2359"/>
                    <a:pt x="997" y="2374"/>
                    <a:pt x="796" y="2374"/>
                  </a:cubicBezTo>
                  <a:cubicBezTo>
                    <a:pt x="395" y="2374"/>
                    <a:pt x="0" y="2312"/>
                    <a:pt x="0" y="2312"/>
                  </a:cubicBezTo>
                  <a:lnTo>
                    <a:pt x="0" y="2312"/>
                  </a:lnTo>
                  <a:cubicBezTo>
                    <a:pt x="252" y="2609"/>
                    <a:pt x="684" y="2679"/>
                    <a:pt x="1096" y="2679"/>
                  </a:cubicBezTo>
                  <a:cubicBezTo>
                    <a:pt x="1333" y="2679"/>
                    <a:pt x="1564" y="2656"/>
                    <a:pt x="1751" y="2639"/>
                  </a:cubicBezTo>
                  <a:cubicBezTo>
                    <a:pt x="1800" y="2635"/>
                    <a:pt x="1848" y="2633"/>
                    <a:pt x="1897" y="2633"/>
                  </a:cubicBezTo>
                  <a:cubicBezTo>
                    <a:pt x="2135" y="2633"/>
                    <a:pt x="2383" y="2678"/>
                    <a:pt x="2615" y="2756"/>
                  </a:cubicBezTo>
                  <a:cubicBezTo>
                    <a:pt x="2545" y="2826"/>
                    <a:pt x="2522" y="2896"/>
                    <a:pt x="2522" y="2966"/>
                  </a:cubicBezTo>
                  <a:cubicBezTo>
                    <a:pt x="2382" y="3012"/>
                    <a:pt x="2242" y="3082"/>
                    <a:pt x="2125" y="3176"/>
                  </a:cubicBezTo>
                  <a:cubicBezTo>
                    <a:pt x="2335" y="3176"/>
                    <a:pt x="2545" y="3223"/>
                    <a:pt x="2732" y="3293"/>
                  </a:cubicBezTo>
                  <a:cubicBezTo>
                    <a:pt x="3111" y="3498"/>
                    <a:pt x="3387" y="3570"/>
                    <a:pt x="3610" y="3570"/>
                  </a:cubicBezTo>
                  <a:cubicBezTo>
                    <a:pt x="4125" y="3570"/>
                    <a:pt x="4358" y="3189"/>
                    <a:pt x="4907" y="3189"/>
                  </a:cubicBezTo>
                  <a:cubicBezTo>
                    <a:pt x="4958" y="3189"/>
                    <a:pt x="5011" y="3192"/>
                    <a:pt x="5067" y="3199"/>
                  </a:cubicBezTo>
                  <a:lnTo>
                    <a:pt x="5137" y="3199"/>
                  </a:lnTo>
                  <a:cubicBezTo>
                    <a:pt x="5202" y="3209"/>
                    <a:pt x="5267" y="3214"/>
                    <a:pt x="5333" y="3214"/>
                  </a:cubicBezTo>
                  <a:cubicBezTo>
                    <a:pt x="5737" y="3214"/>
                    <a:pt x="6140" y="3031"/>
                    <a:pt x="6421" y="2709"/>
                  </a:cubicBezTo>
                  <a:lnTo>
                    <a:pt x="6421" y="2709"/>
                  </a:lnTo>
                  <a:cubicBezTo>
                    <a:pt x="6123" y="2761"/>
                    <a:pt x="5813" y="2788"/>
                    <a:pt x="5508" y="2788"/>
                  </a:cubicBezTo>
                  <a:cubicBezTo>
                    <a:pt x="5407" y="2788"/>
                    <a:pt x="5306" y="2785"/>
                    <a:pt x="5207" y="2779"/>
                  </a:cubicBezTo>
                  <a:cubicBezTo>
                    <a:pt x="4997" y="2709"/>
                    <a:pt x="4717" y="2032"/>
                    <a:pt x="5837" y="1471"/>
                  </a:cubicBezTo>
                  <a:cubicBezTo>
                    <a:pt x="6514" y="1145"/>
                    <a:pt x="7075" y="631"/>
                    <a:pt x="7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715;p39">
              <a:extLst>
                <a:ext uri="{FF2B5EF4-FFF2-40B4-BE49-F238E27FC236}">
                  <a16:creationId xmlns:a16="http://schemas.microsoft.com/office/drawing/2014/main" id="{E01DAE55-05FD-8762-237F-A268122E61E6}"/>
                </a:ext>
              </a:extLst>
            </p:cNvPr>
            <p:cNvSpPr/>
            <p:nvPr/>
          </p:nvSpPr>
          <p:spPr>
            <a:xfrm>
              <a:off x="5973969" y="537289"/>
              <a:ext cx="128354" cy="60823"/>
            </a:xfrm>
            <a:custGeom>
              <a:avLst/>
              <a:gdLst/>
              <a:ahLst/>
              <a:cxnLst/>
              <a:rect l="l" t="t" r="r" b="b"/>
              <a:pathLst>
                <a:path w="4554" h="2158" extrusionOk="0">
                  <a:moveTo>
                    <a:pt x="4553" y="0"/>
                  </a:moveTo>
                  <a:lnTo>
                    <a:pt x="4553" y="0"/>
                  </a:lnTo>
                  <a:cubicBezTo>
                    <a:pt x="4320" y="280"/>
                    <a:pt x="3970" y="467"/>
                    <a:pt x="3596" y="560"/>
                  </a:cubicBezTo>
                  <a:cubicBezTo>
                    <a:pt x="3176" y="631"/>
                    <a:pt x="2779" y="841"/>
                    <a:pt x="2475" y="1144"/>
                  </a:cubicBezTo>
                  <a:cubicBezTo>
                    <a:pt x="2405" y="1214"/>
                    <a:pt x="2312" y="1284"/>
                    <a:pt x="2195" y="1331"/>
                  </a:cubicBezTo>
                  <a:cubicBezTo>
                    <a:pt x="2005" y="1271"/>
                    <a:pt x="1806" y="1241"/>
                    <a:pt x="1608" y="1241"/>
                  </a:cubicBezTo>
                  <a:cubicBezTo>
                    <a:pt x="1344" y="1241"/>
                    <a:pt x="1081" y="1294"/>
                    <a:pt x="841" y="1401"/>
                  </a:cubicBezTo>
                  <a:cubicBezTo>
                    <a:pt x="701" y="1424"/>
                    <a:pt x="561" y="1436"/>
                    <a:pt x="421" y="1436"/>
                  </a:cubicBezTo>
                  <a:cubicBezTo>
                    <a:pt x="281" y="1436"/>
                    <a:pt x="141" y="1424"/>
                    <a:pt x="0" y="1401"/>
                  </a:cubicBezTo>
                  <a:lnTo>
                    <a:pt x="0" y="1401"/>
                  </a:lnTo>
                  <a:cubicBezTo>
                    <a:pt x="172" y="1588"/>
                    <a:pt x="457" y="1629"/>
                    <a:pt x="718" y="1629"/>
                  </a:cubicBezTo>
                  <a:cubicBezTo>
                    <a:pt x="849" y="1629"/>
                    <a:pt x="973" y="1619"/>
                    <a:pt x="1074" y="1611"/>
                  </a:cubicBezTo>
                  <a:cubicBezTo>
                    <a:pt x="1118" y="1605"/>
                    <a:pt x="1164" y="1602"/>
                    <a:pt x="1210" y="1602"/>
                  </a:cubicBezTo>
                  <a:cubicBezTo>
                    <a:pt x="1336" y="1602"/>
                    <a:pt x="1468" y="1624"/>
                    <a:pt x="1588" y="1658"/>
                  </a:cubicBezTo>
                  <a:cubicBezTo>
                    <a:pt x="1565" y="1705"/>
                    <a:pt x="1541" y="1751"/>
                    <a:pt x="1541" y="1798"/>
                  </a:cubicBezTo>
                  <a:cubicBezTo>
                    <a:pt x="1448" y="1821"/>
                    <a:pt x="1378" y="1868"/>
                    <a:pt x="1308" y="1915"/>
                  </a:cubicBezTo>
                  <a:cubicBezTo>
                    <a:pt x="1425" y="1915"/>
                    <a:pt x="1565" y="1938"/>
                    <a:pt x="1682" y="1985"/>
                  </a:cubicBezTo>
                  <a:cubicBezTo>
                    <a:pt x="1911" y="2113"/>
                    <a:pt x="2078" y="2157"/>
                    <a:pt x="2213" y="2157"/>
                  </a:cubicBezTo>
                  <a:cubicBezTo>
                    <a:pt x="2519" y="2157"/>
                    <a:pt x="2665" y="1932"/>
                    <a:pt x="3006" y="1932"/>
                  </a:cubicBezTo>
                  <a:cubicBezTo>
                    <a:pt x="3037" y="1932"/>
                    <a:pt x="3071" y="1934"/>
                    <a:pt x="3106" y="1938"/>
                  </a:cubicBezTo>
                  <a:lnTo>
                    <a:pt x="3129" y="1938"/>
                  </a:lnTo>
                  <a:cubicBezTo>
                    <a:pt x="3174" y="1945"/>
                    <a:pt x="3218" y="1948"/>
                    <a:pt x="3262" y="1948"/>
                  </a:cubicBezTo>
                  <a:cubicBezTo>
                    <a:pt x="3514" y="1948"/>
                    <a:pt x="3744" y="1837"/>
                    <a:pt x="3923" y="1658"/>
                  </a:cubicBezTo>
                  <a:lnTo>
                    <a:pt x="3923" y="1658"/>
                  </a:lnTo>
                  <a:cubicBezTo>
                    <a:pt x="3666" y="1681"/>
                    <a:pt x="3433" y="1705"/>
                    <a:pt x="3176" y="1705"/>
                  </a:cubicBezTo>
                  <a:cubicBezTo>
                    <a:pt x="3059" y="1658"/>
                    <a:pt x="2896" y="1238"/>
                    <a:pt x="3573" y="911"/>
                  </a:cubicBezTo>
                  <a:cubicBezTo>
                    <a:pt x="3970" y="701"/>
                    <a:pt x="4320" y="374"/>
                    <a:pt x="4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716;p39">
              <a:extLst>
                <a:ext uri="{FF2B5EF4-FFF2-40B4-BE49-F238E27FC236}">
                  <a16:creationId xmlns:a16="http://schemas.microsoft.com/office/drawing/2014/main" id="{4EE3BE18-B140-8BA1-8B24-9106F90796CA}"/>
                </a:ext>
              </a:extLst>
            </p:cNvPr>
            <p:cNvSpPr/>
            <p:nvPr/>
          </p:nvSpPr>
          <p:spPr>
            <a:xfrm>
              <a:off x="7042012" y="712317"/>
              <a:ext cx="197436" cy="78777"/>
            </a:xfrm>
            <a:custGeom>
              <a:avLst/>
              <a:gdLst/>
              <a:ahLst/>
              <a:cxnLst/>
              <a:rect l="l" t="t" r="r" b="b"/>
              <a:pathLst>
                <a:path w="7005" h="2795" extrusionOk="0">
                  <a:moveTo>
                    <a:pt x="7005" y="1"/>
                  </a:moveTo>
                  <a:lnTo>
                    <a:pt x="7005" y="1"/>
                  </a:lnTo>
                  <a:cubicBezTo>
                    <a:pt x="6585" y="374"/>
                    <a:pt x="6048" y="631"/>
                    <a:pt x="5487" y="678"/>
                  </a:cubicBezTo>
                  <a:cubicBezTo>
                    <a:pt x="4834" y="725"/>
                    <a:pt x="4227" y="935"/>
                    <a:pt x="3713" y="1308"/>
                  </a:cubicBezTo>
                  <a:cubicBezTo>
                    <a:pt x="3620" y="1378"/>
                    <a:pt x="3503" y="1448"/>
                    <a:pt x="3386" y="1495"/>
                  </a:cubicBezTo>
                  <a:cubicBezTo>
                    <a:pt x="3351" y="1507"/>
                    <a:pt x="3316" y="1513"/>
                    <a:pt x="3278" y="1513"/>
                  </a:cubicBezTo>
                  <a:cubicBezTo>
                    <a:pt x="3240" y="1513"/>
                    <a:pt x="3199" y="1507"/>
                    <a:pt x="3153" y="1495"/>
                  </a:cubicBezTo>
                  <a:cubicBezTo>
                    <a:pt x="2793" y="1343"/>
                    <a:pt x="2410" y="1265"/>
                    <a:pt x="2026" y="1265"/>
                  </a:cubicBezTo>
                  <a:cubicBezTo>
                    <a:pt x="1761" y="1265"/>
                    <a:pt x="1495" y="1302"/>
                    <a:pt x="1238" y="1378"/>
                  </a:cubicBezTo>
                  <a:cubicBezTo>
                    <a:pt x="1170" y="1382"/>
                    <a:pt x="1102" y="1384"/>
                    <a:pt x="1033" y="1384"/>
                  </a:cubicBezTo>
                  <a:cubicBezTo>
                    <a:pt x="682" y="1384"/>
                    <a:pt x="333" y="1332"/>
                    <a:pt x="1" y="1215"/>
                  </a:cubicBezTo>
                  <a:lnTo>
                    <a:pt x="1" y="1215"/>
                  </a:lnTo>
                  <a:cubicBezTo>
                    <a:pt x="304" y="1705"/>
                    <a:pt x="1075" y="1729"/>
                    <a:pt x="1542" y="1752"/>
                  </a:cubicBezTo>
                  <a:cubicBezTo>
                    <a:pt x="1798" y="1752"/>
                    <a:pt x="2055" y="1822"/>
                    <a:pt x="2289" y="1939"/>
                  </a:cubicBezTo>
                  <a:cubicBezTo>
                    <a:pt x="2242" y="1985"/>
                    <a:pt x="2195" y="2055"/>
                    <a:pt x="2195" y="2125"/>
                  </a:cubicBezTo>
                  <a:cubicBezTo>
                    <a:pt x="2055" y="2149"/>
                    <a:pt x="1938" y="2172"/>
                    <a:pt x="1822" y="2242"/>
                  </a:cubicBezTo>
                  <a:cubicBezTo>
                    <a:pt x="2008" y="2289"/>
                    <a:pt x="2195" y="2336"/>
                    <a:pt x="2359" y="2429"/>
                  </a:cubicBezTo>
                  <a:cubicBezTo>
                    <a:pt x="2734" y="2709"/>
                    <a:pt x="3003" y="2794"/>
                    <a:pt x="3227" y="2794"/>
                  </a:cubicBezTo>
                  <a:cubicBezTo>
                    <a:pt x="3580" y="2794"/>
                    <a:pt x="3822" y="2581"/>
                    <a:pt x="4195" y="2581"/>
                  </a:cubicBezTo>
                  <a:cubicBezTo>
                    <a:pt x="4276" y="2581"/>
                    <a:pt x="4364" y="2591"/>
                    <a:pt x="4460" y="2616"/>
                  </a:cubicBezTo>
                  <a:lnTo>
                    <a:pt x="4507" y="2616"/>
                  </a:lnTo>
                  <a:cubicBezTo>
                    <a:pt x="4633" y="2656"/>
                    <a:pt x="4760" y="2675"/>
                    <a:pt x="4886" y="2675"/>
                  </a:cubicBezTo>
                  <a:cubicBezTo>
                    <a:pt x="5204" y="2675"/>
                    <a:pt x="5510" y="2553"/>
                    <a:pt x="5744" y="2336"/>
                  </a:cubicBezTo>
                  <a:lnTo>
                    <a:pt x="5744" y="2336"/>
                  </a:lnTo>
                  <a:cubicBezTo>
                    <a:pt x="5651" y="2341"/>
                    <a:pt x="5557" y="2344"/>
                    <a:pt x="5464" y="2344"/>
                  </a:cubicBezTo>
                  <a:cubicBezTo>
                    <a:pt x="5185" y="2344"/>
                    <a:pt x="4909" y="2318"/>
                    <a:pt x="4647" y="2266"/>
                  </a:cubicBezTo>
                  <a:cubicBezTo>
                    <a:pt x="4460" y="2172"/>
                    <a:pt x="4297" y="1542"/>
                    <a:pt x="5371" y="1168"/>
                  </a:cubicBezTo>
                  <a:cubicBezTo>
                    <a:pt x="6001" y="935"/>
                    <a:pt x="6585" y="538"/>
                    <a:pt x="7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717;p39">
              <a:extLst>
                <a:ext uri="{FF2B5EF4-FFF2-40B4-BE49-F238E27FC236}">
                  <a16:creationId xmlns:a16="http://schemas.microsoft.com/office/drawing/2014/main" id="{1D0AB08E-A6B3-4BE9-8544-6B80FC89E8CF}"/>
                </a:ext>
              </a:extLst>
            </p:cNvPr>
            <p:cNvSpPr/>
            <p:nvPr/>
          </p:nvSpPr>
          <p:spPr>
            <a:xfrm>
              <a:off x="7828401" y="698253"/>
              <a:ext cx="154031" cy="94645"/>
            </a:xfrm>
            <a:custGeom>
              <a:avLst/>
              <a:gdLst/>
              <a:ahLst/>
              <a:cxnLst/>
              <a:rect l="l" t="t" r="r" b="b"/>
              <a:pathLst>
                <a:path w="5465" h="3358" extrusionOk="0">
                  <a:moveTo>
                    <a:pt x="2400" y="1"/>
                  </a:moveTo>
                  <a:cubicBezTo>
                    <a:pt x="1575" y="1"/>
                    <a:pt x="468" y="593"/>
                    <a:pt x="468" y="593"/>
                  </a:cubicBezTo>
                  <a:cubicBezTo>
                    <a:pt x="468" y="593"/>
                    <a:pt x="623" y="561"/>
                    <a:pt x="770" y="561"/>
                  </a:cubicBezTo>
                  <a:cubicBezTo>
                    <a:pt x="902" y="561"/>
                    <a:pt x="1028" y="587"/>
                    <a:pt x="1028" y="687"/>
                  </a:cubicBezTo>
                  <a:cubicBezTo>
                    <a:pt x="1028" y="873"/>
                    <a:pt x="1" y="1667"/>
                    <a:pt x="164" y="3068"/>
                  </a:cubicBezTo>
                  <a:cubicBezTo>
                    <a:pt x="152" y="3258"/>
                    <a:pt x="297" y="3357"/>
                    <a:pt x="445" y="3357"/>
                  </a:cubicBezTo>
                  <a:cubicBezTo>
                    <a:pt x="589" y="3357"/>
                    <a:pt x="736" y="3264"/>
                    <a:pt x="748" y="3068"/>
                  </a:cubicBezTo>
                  <a:cubicBezTo>
                    <a:pt x="841" y="2578"/>
                    <a:pt x="1075" y="2111"/>
                    <a:pt x="1425" y="1714"/>
                  </a:cubicBezTo>
                  <a:cubicBezTo>
                    <a:pt x="1588" y="1527"/>
                    <a:pt x="1798" y="1364"/>
                    <a:pt x="2032" y="1224"/>
                  </a:cubicBezTo>
                  <a:cubicBezTo>
                    <a:pt x="2079" y="1200"/>
                    <a:pt x="2125" y="1189"/>
                    <a:pt x="2172" y="1189"/>
                  </a:cubicBezTo>
                  <a:cubicBezTo>
                    <a:pt x="2219" y="1189"/>
                    <a:pt x="2265" y="1200"/>
                    <a:pt x="2312" y="1224"/>
                  </a:cubicBezTo>
                  <a:cubicBezTo>
                    <a:pt x="2569" y="1364"/>
                    <a:pt x="2849" y="1410"/>
                    <a:pt x="3129" y="1410"/>
                  </a:cubicBezTo>
                  <a:cubicBezTo>
                    <a:pt x="3199" y="1387"/>
                    <a:pt x="3269" y="1364"/>
                    <a:pt x="3363" y="1364"/>
                  </a:cubicBezTo>
                  <a:cubicBezTo>
                    <a:pt x="3394" y="1348"/>
                    <a:pt x="3430" y="1340"/>
                    <a:pt x="3467" y="1340"/>
                  </a:cubicBezTo>
                  <a:cubicBezTo>
                    <a:pt x="3542" y="1340"/>
                    <a:pt x="3620" y="1371"/>
                    <a:pt x="3666" y="1434"/>
                  </a:cubicBezTo>
                  <a:cubicBezTo>
                    <a:pt x="4017" y="1807"/>
                    <a:pt x="4437" y="2111"/>
                    <a:pt x="4927" y="2298"/>
                  </a:cubicBezTo>
                  <a:cubicBezTo>
                    <a:pt x="4971" y="2320"/>
                    <a:pt x="5016" y="2330"/>
                    <a:pt x="5058" y="2330"/>
                  </a:cubicBezTo>
                  <a:cubicBezTo>
                    <a:pt x="5284" y="2330"/>
                    <a:pt x="5454" y="2050"/>
                    <a:pt x="5277" y="1854"/>
                  </a:cubicBezTo>
                  <a:cubicBezTo>
                    <a:pt x="5091" y="1597"/>
                    <a:pt x="4904" y="1364"/>
                    <a:pt x="4717" y="1130"/>
                  </a:cubicBezTo>
                  <a:cubicBezTo>
                    <a:pt x="4577" y="990"/>
                    <a:pt x="4624" y="733"/>
                    <a:pt x="4810" y="663"/>
                  </a:cubicBezTo>
                  <a:cubicBezTo>
                    <a:pt x="5044" y="546"/>
                    <a:pt x="5277" y="383"/>
                    <a:pt x="5464" y="173"/>
                  </a:cubicBezTo>
                  <a:lnTo>
                    <a:pt x="5464" y="173"/>
                  </a:lnTo>
                  <a:cubicBezTo>
                    <a:pt x="5464" y="173"/>
                    <a:pt x="4768" y="299"/>
                    <a:pt x="4057" y="299"/>
                  </a:cubicBezTo>
                  <a:cubicBezTo>
                    <a:pt x="3625" y="299"/>
                    <a:pt x="3187" y="253"/>
                    <a:pt x="2896" y="103"/>
                  </a:cubicBezTo>
                  <a:cubicBezTo>
                    <a:pt x="2755" y="30"/>
                    <a:pt x="2584" y="1"/>
                    <a:pt x="2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 name="Google Shape;1135;p57"/>
          <p:cNvSpPr/>
          <p:nvPr/>
        </p:nvSpPr>
        <p:spPr>
          <a:xfrm flipH="1">
            <a:off x="5960748" y="1050386"/>
            <a:ext cx="1313100" cy="1313100"/>
          </a:xfrm>
          <a:prstGeom prst="ellipse">
            <a:avLst/>
          </a:prstGeom>
          <a:gradFill>
            <a:gsLst>
              <a:gs pos="0">
                <a:schemeClr val="accent3"/>
              </a:gs>
              <a:gs pos="100000">
                <a:schemeClr val="accent5"/>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7"/>
          <p:cNvSpPr txBox="1">
            <a:spLocks noGrp="1"/>
          </p:cNvSpPr>
          <p:nvPr>
            <p:ph type="title"/>
          </p:nvPr>
        </p:nvSpPr>
        <p:spPr>
          <a:xfrm>
            <a:off x="4557653" y="2730757"/>
            <a:ext cx="4217248" cy="151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6000" b="1">
                <a:latin typeface="Times New Roman" panose="02020603050405020304" pitchFamily="18" charset="0"/>
                <a:cs typeface="Times New Roman" panose="02020603050405020304" pitchFamily="18" charset="0"/>
              </a:rPr>
              <a:t>Hình thành kiến thức</a:t>
            </a:r>
            <a:endParaRPr sz="6000" b="1">
              <a:latin typeface="Times New Roman" panose="02020603050405020304" pitchFamily="18" charset="0"/>
              <a:cs typeface="Times New Roman" panose="02020603050405020304" pitchFamily="18" charset="0"/>
            </a:endParaRPr>
          </a:p>
        </p:txBody>
      </p:sp>
      <p:sp>
        <p:nvSpPr>
          <p:cNvPr id="1137" name="Google Shape;1137;p57"/>
          <p:cNvSpPr txBox="1">
            <a:spLocks noGrp="1"/>
          </p:cNvSpPr>
          <p:nvPr>
            <p:ph type="title" idx="2"/>
          </p:nvPr>
        </p:nvSpPr>
        <p:spPr>
          <a:xfrm>
            <a:off x="5960748" y="1243586"/>
            <a:ext cx="1313100" cy="926700"/>
          </a:xfrm>
          <a:prstGeom prst="rect">
            <a:avLst/>
          </a:prstGeom>
        </p:spPr>
        <p:txBody>
          <a:bodyPr spcFirstLastPara="1" wrap="square" lIns="91425" tIns="54850" rIns="91425" bIns="91425" anchor="ctr" anchorCtr="0">
            <a:noAutofit/>
          </a:bodyPr>
          <a:lstStyle/>
          <a:p>
            <a:pPr marL="0" lvl="0" indent="0" algn="ctr" rtl="0">
              <a:spcBef>
                <a:spcPts val="0"/>
              </a:spcBef>
              <a:spcAft>
                <a:spcPts val="0"/>
              </a:spcAft>
              <a:buNone/>
            </a:pPr>
            <a:r>
              <a:rPr lang="es" b="1">
                <a:solidFill>
                  <a:schemeClr val="lt1"/>
                </a:solidFill>
                <a:latin typeface="Times New Roman" panose="02020603050405020304" pitchFamily="18" charset="0"/>
                <a:cs typeface="Times New Roman" panose="02020603050405020304" pitchFamily="18" charset="0"/>
              </a:rPr>
              <a:t>B</a:t>
            </a:r>
            <a:endParaRPr b="1">
              <a:solidFill>
                <a:schemeClr val="lt1"/>
              </a:solidFill>
              <a:latin typeface="Times New Roman" panose="02020603050405020304" pitchFamily="18" charset="0"/>
              <a:cs typeface="Times New Roman" panose="02020603050405020304" pitchFamily="18" charset="0"/>
            </a:endParaRPr>
          </a:p>
        </p:txBody>
      </p:sp>
      <p:sp>
        <p:nvSpPr>
          <p:cNvPr id="1203" name="Google Shape;1203;p57"/>
          <p:cNvSpPr/>
          <p:nvPr/>
        </p:nvSpPr>
        <p:spPr>
          <a:xfrm>
            <a:off x="182850" y="692550"/>
            <a:ext cx="2132275" cy="347350"/>
          </a:xfrm>
          <a:custGeom>
            <a:avLst/>
            <a:gdLst/>
            <a:ahLst/>
            <a:cxnLst/>
            <a:rect l="l" t="t" r="r" b="b"/>
            <a:pathLst>
              <a:path w="85291" h="13894" extrusionOk="0">
                <a:moveTo>
                  <a:pt x="36367" y="0"/>
                </a:moveTo>
                <a:cubicBezTo>
                  <a:pt x="36292" y="0"/>
                  <a:pt x="36218" y="0"/>
                  <a:pt x="36143" y="1"/>
                </a:cubicBezTo>
                <a:lnTo>
                  <a:pt x="0" y="1"/>
                </a:lnTo>
                <a:lnTo>
                  <a:pt x="0" y="13893"/>
                </a:lnTo>
                <a:lnTo>
                  <a:pt x="36517" y="13893"/>
                </a:lnTo>
                <a:cubicBezTo>
                  <a:pt x="39739" y="13893"/>
                  <a:pt x="42867" y="12843"/>
                  <a:pt x="45436" y="10881"/>
                </a:cubicBezTo>
                <a:cubicBezTo>
                  <a:pt x="47420" y="9387"/>
                  <a:pt x="49778" y="8406"/>
                  <a:pt x="52253" y="8056"/>
                </a:cubicBezTo>
                <a:lnTo>
                  <a:pt x="85291" y="3387"/>
                </a:lnTo>
                <a:lnTo>
                  <a:pt x="55195" y="3387"/>
                </a:lnTo>
                <a:cubicBezTo>
                  <a:pt x="52814" y="3387"/>
                  <a:pt x="50432" y="3060"/>
                  <a:pt x="48167" y="2383"/>
                </a:cubicBezTo>
                <a:lnTo>
                  <a:pt x="43171" y="982"/>
                </a:lnTo>
                <a:cubicBezTo>
                  <a:pt x="40954" y="349"/>
                  <a:pt x="38672" y="0"/>
                  <a:pt x="36367" y="0"/>
                </a:cubicBezTo>
                <a:close/>
              </a:path>
            </a:pathLst>
          </a:custGeom>
          <a:solidFill>
            <a:srgbClr val="FFFFFF">
              <a:alpha val="35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 name="Google Shape;1204;p57"/>
          <p:cNvGrpSpPr/>
          <p:nvPr/>
        </p:nvGrpSpPr>
        <p:grpSpPr>
          <a:xfrm flipH="1">
            <a:off x="540100" y="518100"/>
            <a:ext cx="2102525" cy="696250"/>
            <a:chOff x="2250625" y="399575"/>
            <a:chExt cx="2102525" cy="696250"/>
          </a:xfrm>
        </p:grpSpPr>
        <p:sp>
          <p:nvSpPr>
            <p:cNvPr id="1205" name="Google Shape;1205;p57"/>
            <p:cNvSpPr/>
            <p:nvPr/>
          </p:nvSpPr>
          <p:spPr>
            <a:xfrm>
              <a:off x="3537100" y="948300"/>
              <a:ext cx="232950" cy="97000"/>
            </a:xfrm>
            <a:custGeom>
              <a:avLst/>
              <a:gdLst/>
              <a:ahLst/>
              <a:cxnLst/>
              <a:rect l="l" t="t" r="r" b="b"/>
              <a:pathLst>
                <a:path w="9318" h="3880" extrusionOk="0">
                  <a:moveTo>
                    <a:pt x="8909" y="1"/>
                  </a:moveTo>
                  <a:cubicBezTo>
                    <a:pt x="8868" y="1"/>
                    <a:pt x="8825" y="10"/>
                    <a:pt x="8780" y="31"/>
                  </a:cubicBezTo>
                  <a:cubicBezTo>
                    <a:pt x="8710" y="54"/>
                    <a:pt x="8640" y="54"/>
                    <a:pt x="8570" y="78"/>
                  </a:cubicBezTo>
                  <a:cubicBezTo>
                    <a:pt x="7566" y="265"/>
                    <a:pt x="6632" y="755"/>
                    <a:pt x="5884" y="1455"/>
                  </a:cubicBezTo>
                  <a:cubicBezTo>
                    <a:pt x="5744" y="1619"/>
                    <a:pt x="5558" y="1736"/>
                    <a:pt x="5347" y="1852"/>
                  </a:cubicBezTo>
                  <a:cubicBezTo>
                    <a:pt x="5312" y="1864"/>
                    <a:pt x="5277" y="1870"/>
                    <a:pt x="5242" y="1870"/>
                  </a:cubicBezTo>
                  <a:cubicBezTo>
                    <a:pt x="5207" y="1870"/>
                    <a:pt x="5172" y="1864"/>
                    <a:pt x="5137" y="1852"/>
                  </a:cubicBezTo>
                  <a:cubicBezTo>
                    <a:pt x="4700" y="1736"/>
                    <a:pt x="4255" y="1676"/>
                    <a:pt x="3811" y="1676"/>
                  </a:cubicBezTo>
                  <a:cubicBezTo>
                    <a:pt x="3189" y="1676"/>
                    <a:pt x="2571" y="1794"/>
                    <a:pt x="1985" y="2039"/>
                  </a:cubicBezTo>
                  <a:cubicBezTo>
                    <a:pt x="1760" y="2117"/>
                    <a:pt x="1464" y="2143"/>
                    <a:pt x="1170" y="2143"/>
                  </a:cubicBezTo>
                  <a:cubicBezTo>
                    <a:pt x="582" y="2143"/>
                    <a:pt x="1" y="2039"/>
                    <a:pt x="1" y="2039"/>
                  </a:cubicBezTo>
                  <a:lnTo>
                    <a:pt x="1" y="2039"/>
                  </a:lnTo>
                  <a:cubicBezTo>
                    <a:pt x="384" y="2499"/>
                    <a:pt x="1038" y="2606"/>
                    <a:pt x="1647" y="2606"/>
                  </a:cubicBezTo>
                  <a:cubicBezTo>
                    <a:pt x="1967" y="2606"/>
                    <a:pt x="2273" y="2577"/>
                    <a:pt x="2522" y="2553"/>
                  </a:cubicBezTo>
                  <a:cubicBezTo>
                    <a:pt x="2604" y="2546"/>
                    <a:pt x="2687" y="2544"/>
                    <a:pt x="2770" y="2544"/>
                  </a:cubicBezTo>
                  <a:cubicBezTo>
                    <a:pt x="2999" y="2544"/>
                    <a:pt x="3234" y="2565"/>
                    <a:pt x="3456" y="2599"/>
                  </a:cubicBezTo>
                  <a:cubicBezTo>
                    <a:pt x="3596" y="2646"/>
                    <a:pt x="3690" y="2786"/>
                    <a:pt x="3666" y="2950"/>
                  </a:cubicBezTo>
                  <a:cubicBezTo>
                    <a:pt x="3666" y="2973"/>
                    <a:pt x="3666" y="2996"/>
                    <a:pt x="3666" y="3020"/>
                  </a:cubicBezTo>
                  <a:cubicBezTo>
                    <a:pt x="3456" y="3066"/>
                    <a:pt x="3246" y="3160"/>
                    <a:pt x="3083" y="3300"/>
                  </a:cubicBezTo>
                  <a:cubicBezTo>
                    <a:pt x="3386" y="3323"/>
                    <a:pt x="3690" y="3370"/>
                    <a:pt x="3970" y="3487"/>
                  </a:cubicBezTo>
                  <a:cubicBezTo>
                    <a:pt x="4519" y="3778"/>
                    <a:pt x="4920" y="3880"/>
                    <a:pt x="5244" y="3880"/>
                  </a:cubicBezTo>
                  <a:cubicBezTo>
                    <a:pt x="5994" y="3880"/>
                    <a:pt x="6328" y="3332"/>
                    <a:pt x="7127" y="3332"/>
                  </a:cubicBezTo>
                  <a:cubicBezTo>
                    <a:pt x="7199" y="3332"/>
                    <a:pt x="7275" y="3337"/>
                    <a:pt x="7355" y="3347"/>
                  </a:cubicBezTo>
                  <a:lnTo>
                    <a:pt x="7449" y="3347"/>
                  </a:lnTo>
                  <a:cubicBezTo>
                    <a:pt x="7507" y="3358"/>
                    <a:pt x="7571" y="3364"/>
                    <a:pt x="7639" y="3364"/>
                  </a:cubicBezTo>
                  <a:cubicBezTo>
                    <a:pt x="7706" y="3364"/>
                    <a:pt x="7776" y="3358"/>
                    <a:pt x="7846" y="3347"/>
                  </a:cubicBezTo>
                  <a:cubicBezTo>
                    <a:pt x="8243" y="3347"/>
                    <a:pt x="8196" y="2763"/>
                    <a:pt x="7822" y="2763"/>
                  </a:cubicBezTo>
                  <a:cubicBezTo>
                    <a:pt x="7791" y="2771"/>
                    <a:pt x="7760" y="2773"/>
                    <a:pt x="7730" y="2773"/>
                  </a:cubicBezTo>
                  <a:cubicBezTo>
                    <a:pt x="7669" y="2773"/>
                    <a:pt x="7612" y="2763"/>
                    <a:pt x="7566" y="2763"/>
                  </a:cubicBezTo>
                  <a:cubicBezTo>
                    <a:pt x="7262" y="2646"/>
                    <a:pt x="6865" y="1665"/>
                    <a:pt x="8476" y="848"/>
                  </a:cubicBezTo>
                  <a:cubicBezTo>
                    <a:pt x="8663" y="778"/>
                    <a:pt x="8826" y="661"/>
                    <a:pt x="9013" y="568"/>
                  </a:cubicBezTo>
                  <a:cubicBezTo>
                    <a:pt x="9318" y="426"/>
                    <a:pt x="9181" y="1"/>
                    <a:pt x="8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7"/>
            <p:cNvSpPr/>
            <p:nvPr/>
          </p:nvSpPr>
          <p:spPr>
            <a:xfrm>
              <a:off x="4177425" y="557400"/>
              <a:ext cx="175725" cy="69425"/>
            </a:xfrm>
            <a:custGeom>
              <a:avLst/>
              <a:gdLst/>
              <a:ahLst/>
              <a:cxnLst/>
              <a:rect l="l" t="t" r="r" b="b"/>
              <a:pathLst>
                <a:path w="7029" h="2777" extrusionOk="0">
                  <a:moveTo>
                    <a:pt x="7028" y="0"/>
                  </a:moveTo>
                  <a:lnTo>
                    <a:pt x="7028" y="0"/>
                  </a:lnTo>
                  <a:cubicBezTo>
                    <a:pt x="6585" y="374"/>
                    <a:pt x="6048" y="608"/>
                    <a:pt x="5488" y="654"/>
                  </a:cubicBezTo>
                  <a:cubicBezTo>
                    <a:pt x="4834" y="701"/>
                    <a:pt x="4227" y="911"/>
                    <a:pt x="3713" y="1308"/>
                  </a:cubicBezTo>
                  <a:cubicBezTo>
                    <a:pt x="3620" y="1378"/>
                    <a:pt x="3503" y="1425"/>
                    <a:pt x="3410" y="1471"/>
                  </a:cubicBezTo>
                  <a:cubicBezTo>
                    <a:pt x="3363" y="1483"/>
                    <a:pt x="3322" y="1489"/>
                    <a:pt x="3284" y="1489"/>
                  </a:cubicBezTo>
                  <a:cubicBezTo>
                    <a:pt x="3246" y="1489"/>
                    <a:pt x="3211" y="1483"/>
                    <a:pt x="3176" y="1471"/>
                  </a:cubicBezTo>
                  <a:cubicBezTo>
                    <a:pt x="2817" y="1319"/>
                    <a:pt x="2425" y="1241"/>
                    <a:pt x="2034" y="1241"/>
                  </a:cubicBezTo>
                  <a:cubicBezTo>
                    <a:pt x="1765" y="1241"/>
                    <a:pt x="1496" y="1278"/>
                    <a:pt x="1238" y="1355"/>
                  </a:cubicBezTo>
                  <a:cubicBezTo>
                    <a:pt x="1168" y="1359"/>
                    <a:pt x="1098" y="1360"/>
                    <a:pt x="1028" y="1360"/>
                  </a:cubicBezTo>
                  <a:cubicBezTo>
                    <a:pt x="678" y="1360"/>
                    <a:pt x="331" y="1312"/>
                    <a:pt x="1" y="1215"/>
                  </a:cubicBezTo>
                  <a:lnTo>
                    <a:pt x="1" y="1215"/>
                  </a:lnTo>
                  <a:cubicBezTo>
                    <a:pt x="304" y="1682"/>
                    <a:pt x="1075" y="1728"/>
                    <a:pt x="1542" y="1728"/>
                  </a:cubicBezTo>
                  <a:cubicBezTo>
                    <a:pt x="1798" y="1728"/>
                    <a:pt x="2055" y="1798"/>
                    <a:pt x="2312" y="1915"/>
                  </a:cubicBezTo>
                  <a:cubicBezTo>
                    <a:pt x="2242" y="1962"/>
                    <a:pt x="2219" y="2032"/>
                    <a:pt x="2195" y="2102"/>
                  </a:cubicBezTo>
                  <a:cubicBezTo>
                    <a:pt x="2079" y="2125"/>
                    <a:pt x="1939" y="2172"/>
                    <a:pt x="1822" y="2242"/>
                  </a:cubicBezTo>
                  <a:cubicBezTo>
                    <a:pt x="2009" y="2265"/>
                    <a:pt x="2195" y="2335"/>
                    <a:pt x="2359" y="2405"/>
                  </a:cubicBezTo>
                  <a:cubicBezTo>
                    <a:pt x="2742" y="2691"/>
                    <a:pt x="3015" y="2777"/>
                    <a:pt x="3242" y="2777"/>
                  </a:cubicBezTo>
                  <a:cubicBezTo>
                    <a:pt x="3587" y="2777"/>
                    <a:pt x="3831" y="2580"/>
                    <a:pt x="4204" y="2580"/>
                  </a:cubicBezTo>
                  <a:cubicBezTo>
                    <a:pt x="4289" y="2580"/>
                    <a:pt x="4382" y="2590"/>
                    <a:pt x="4484" y="2615"/>
                  </a:cubicBezTo>
                  <a:lnTo>
                    <a:pt x="4530" y="2615"/>
                  </a:lnTo>
                  <a:cubicBezTo>
                    <a:pt x="4638" y="2645"/>
                    <a:pt x="4749" y="2660"/>
                    <a:pt x="4860" y="2660"/>
                  </a:cubicBezTo>
                  <a:cubicBezTo>
                    <a:pt x="5181" y="2660"/>
                    <a:pt x="5501" y="2538"/>
                    <a:pt x="5744" y="2312"/>
                  </a:cubicBezTo>
                  <a:lnTo>
                    <a:pt x="5744" y="2312"/>
                  </a:lnTo>
                  <a:cubicBezTo>
                    <a:pt x="5651" y="2318"/>
                    <a:pt x="5559" y="2321"/>
                    <a:pt x="5468" y="2321"/>
                  </a:cubicBezTo>
                  <a:cubicBezTo>
                    <a:pt x="5194" y="2321"/>
                    <a:pt x="4927" y="2294"/>
                    <a:pt x="4647" y="2242"/>
                  </a:cubicBezTo>
                  <a:cubicBezTo>
                    <a:pt x="4460" y="2172"/>
                    <a:pt x="4297" y="1518"/>
                    <a:pt x="5371" y="1145"/>
                  </a:cubicBezTo>
                  <a:cubicBezTo>
                    <a:pt x="6001" y="911"/>
                    <a:pt x="6585" y="514"/>
                    <a:pt x="7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7"/>
            <p:cNvSpPr/>
            <p:nvPr/>
          </p:nvSpPr>
          <p:spPr>
            <a:xfrm>
              <a:off x="2947575" y="684000"/>
              <a:ext cx="224575" cy="109900"/>
            </a:xfrm>
            <a:custGeom>
              <a:avLst/>
              <a:gdLst/>
              <a:ahLst/>
              <a:cxnLst/>
              <a:rect l="l" t="t" r="r" b="b"/>
              <a:pathLst>
                <a:path w="8983" h="4396" extrusionOk="0">
                  <a:moveTo>
                    <a:pt x="8562" y="0"/>
                  </a:moveTo>
                  <a:cubicBezTo>
                    <a:pt x="8512" y="0"/>
                    <a:pt x="8459" y="15"/>
                    <a:pt x="8405" y="50"/>
                  </a:cubicBezTo>
                  <a:cubicBezTo>
                    <a:pt x="8359" y="73"/>
                    <a:pt x="8265" y="96"/>
                    <a:pt x="8219" y="143"/>
                  </a:cubicBezTo>
                  <a:cubicBezTo>
                    <a:pt x="7238" y="470"/>
                    <a:pt x="6374" y="1077"/>
                    <a:pt x="5744" y="1871"/>
                  </a:cubicBezTo>
                  <a:cubicBezTo>
                    <a:pt x="5627" y="2058"/>
                    <a:pt x="5464" y="2221"/>
                    <a:pt x="5277" y="2338"/>
                  </a:cubicBezTo>
                  <a:cubicBezTo>
                    <a:pt x="5225" y="2372"/>
                    <a:pt x="5174" y="2394"/>
                    <a:pt x="5123" y="2394"/>
                  </a:cubicBezTo>
                  <a:cubicBezTo>
                    <a:pt x="5104" y="2394"/>
                    <a:pt x="5085" y="2391"/>
                    <a:pt x="5067" y="2385"/>
                  </a:cubicBezTo>
                  <a:cubicBezTo>
                    <a:pt x="4852" y="2357"/>
                    <a:pt x="4636" y="2343"/>
                    <a:pt x="4421" y="2343"/>
                  </a:cubicBezTo>
                  <a:cubicBezTo>
                    <a:pt x="3560" y="2343"/>
                    <a:pt x="2708" y="2567"/>
                    <a:pt x="1961" y="3015"/>
                  </a:cubicBezTo>
                  <a:cubicBezTo>
                    <a:pt x="1464" y="3291"/>
                    <a:pt x="529" y="3321"/>
                    <a:pt x="158" y="3321"/>
                  </a:cubicBezTo>
                  <a:cubicBezTo>
                    <a:pt x="59" y="3321"/>
                    <a:pt x="0" y="3318"/>
                    <a:pt x="0" y="3318"/>
                  </a:cubicBezTo>
                  <a:lnTo>
                    <a:pt x="0" y="3318"/>
                  </a:lnTo>
                  <a:cubicBezTo>
                    <a:pt x="305" y="3592"/>
                    <a:pt x="714" y="3681"/>
                    <a:pt x="1138" y="3681"/>
                  </a:cubicBezTo>
                  <a:cubicBezTo>
                    <a:pt x="1655" y="3681"/>
                    <a:pt x="2194" y="3548"/>
                    <a:pt x="2592" y="3459"/>
                  </a:cubicBezTo>
                  <a:cubicBezTo>
                    <a:pt x="2802" y="3406"/>
                    <a:pt x="3038" y="3380"/>
                    <a:pt x="3271" y="3380"/>
                  </a:cubicBezTo>
                  <a:cubicBezTo>
                    <a:pt x="3349" y="3380"/>
                    <a:pt x="3426" y="3383"/>
                    <a:pt x="3502" y="3389"/>
                  </a:cubicBezTo>
                  <a:cubicBezTo>
                    <a:pt x="3642" y="3389"/>
                    <a:pt x="3759" y="3529"/>
                    <a:pt x="3759" y="3669"/>
                  </a:cubicBezTo>
                  <a:cubicBezTo>
                    <a:pt x="3759" y="3692"/>
                    <a:pt x="3759" y="3739"/>
                    <a:pt x="3759" y="3762"/>
                  </a:cubicBezTo>
                  <a:cubicBezTo>
                    <a:pt x="3572" y="3785"/>
                    <a:pt x="3245" y="4112"/>
                    <a:pt x="3245" y="4112"/>
                  </a:cubicBezTo>
                  <a:cubicBezTo>
                    <a:pt x="3345" y="4096"/>
                    <a:pt x="3447" y="4088"/>
                    <a:pt x="3551" y="4088"/>
                  </a:cubicBezTo>
                  <a:cubicBezTo>
                    <a:pt x="3741" y="4088"/>
                    <a:pt x="3937" y="4114"/>
                    <a:pt x="4133" y="4159"/>
                  </a:cubicBezTo>
                  <a:cubicBezTo>
                    <a:pt x="4587" y="4329"/>
                    <a:pt x="4937" y="4396"/>
                    <a:pt x="5222" y="4396"/>
                  </a:cubicBezTo>
                  <a:cubicBezTo>
                    <a:pt x="6226" y="4396"/>
                    <a:pt x="6417" y="3570"/>
                    <a:pt x="7471" y="3552"/>
                  </a:cubicBezTo>
                  <a:lnTo>
                    <a:pt x="7542" y="3552"/>
                  </a:lnTo>
                  <a:cubicBezTo>
                    <a:pt x="7682" y="3552"/>
                    <a:pt x="7822" y="3529"/>
                    <a:pt x="7938" y="3505"/>
                  </a:cubicBezTo>
                  <a:cubicBezTo>
                    <a:pt x="8313" y="3439"/>
                    <a:pt x="8230" y="2916"/>
                    <a:pt x="7906" y="2916"/>
                  </a:cubicBezTo>
                  <a:cubicBezTo>
                    <a:pt x="7886" y="2916"/>
                    <a:pt x="7866" y="2918"/>
                    <a:pt x="7845" y="2922"/>
                  </a:cubicBezTo>
                  <a:cubicBezTo>
                    <a:pt x="7798" y="2933"/>
                    <a:pt x="7752" y="2939"/>
                    <a:pt x="7708" y="2939"/>
                  </a:cubicBezTo>
                  <a:cubicBezTo>
                    <a:pt x="7664" y="2939"/>
                    <a:pt x="7623" y="2933"/>
                    <a:pt x="7588" y="2922"/>
                  </a:cubicBezTo>
                  <a:cubicBezTo>
                    <a:pt x="7261" y="2875"/>
                    <a:pt x="6724" y="1964"/>
                    <a:pt x="8219" y="937"/>
                  </a:cubicBezTo>
                  <a:cubicBezTo>
                    <a:pt x="8382" y="820"/>
                    <a:pt x="8546" y="680"/>
                    <a:pt x="8709" y="563"/>
                  </a:cubicBezTo>
                  <a:cubicBezTo>
                    <a:pt x="8982" y="388"/>
                    <a:pt x="8815" y="0"/>
                    <a:pt x="8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7"/>
            <p:cNvSpPr/>
            <p:nvPr/>
          </p:nvSpPr>
          <p:spPr>
            <a:xfrm>
              <a:off x="2250625" y="703325"/>
              <a:ext cx="186800" cy="89275"/>
            </a:xfrm>
            <a:custGeom>
              <a:avLst/>
              <a:gdLst/>
              <a:ahLst/>
              <a:cxnLst/>
              <a:rect l="l" t="t" r="r" b="b"/>
              <a:pathLst>
                <a:path w="7472" h="3571" extrusionOk="0">
                  <a:moveTo>
                    <a:pt x="7472" y="1"/>
                  </a:moveTo>
                  <a:lnTo>
                    <a:pt x="7472" y="1"/>
                  </a:lnTo>
                  <a:cubicBezTo>
                    <a:pt x="7075" y="467"/>
                    <a:pt x="6514" y="794"/>
                    <a:pt x="5907" y="958"/>
                  </a:cubicBezTo>
                  <a:cubicBezTo>
                    <a:pt x="5207" y="1075"/>
                    <a:pt x="4553" y="1401"/>
                    <a:pt x="4040" y="1892"/>
                  </a:cubicBezTo>
                  <a:cubicBezTo>
                    <a:pt x="3946" y="1985"/>
                    <a:pt x="3829" y="2078"/>
                    <a:pt x="3713" y="2149"/>
                  </a:cubicBezTo>
                  <a:cubicBezTo>
                    <a:pt x="3663" y="2165"/>
                    <a:pt x="3614" y="2182"/>
                    <a:pt x="3564" y="2182"/>
                  </a:cubicBezTo>
                  <a:cubicBezTo>
                    <a:pt x="3544" y="2182"/>
                    <a:pt x="3523" y="2179"/>
                    <a:pt x="3503" y="2172"/>
                  </a:cubicBezTo>
                  <a:cubicBezTo>
                    <a:pt x="3206" y="2086"/>
                    <a:pt x="2906" y="2043"/>
                    <a:pt x="2609" y="2043"/>
                  </a:cubicBezTo>
                  <a:cubicBezTo>
                    <a:pt x="2179" y="2043"/>
                    <a:pt x="1755" y="2133"/>
                    <a:pt x="1355" y="2312"/>
                  </a:cubicBezTo>
                  <a:cubicBezTo>
                    <a:pt x="1199" y="2359"/>
                    <a:pt x="997" y="2374"/>
                    <a:pt x="796" y="2374"/>
                  </a:cubicBezTo>
                  <a:cubicBezTo>
                    <a:pt x="395" y="2374"/>
                    <a:pt x="0" y="2312"/>
                    <a:pt x="0" y="2312"/>
                  </a:cubicBezTo>
                  <a:lnTo>
                    <a:pt x="0" y="2312"/>
                  </a:lnTo>
                  <a:cubicBezTo>
                    <a:pt x="252" y="2609"/>
                    <a:pt x="684" y="2679"/>
                    <a:pt x="1096" y="2679"/>
                  </a:cubicBezTo>
                  <a:cubicBezTo>
                    <a:pt x="1333" y="2679"/>
                    <a:pt x="1564" y="2656"/>
                    <a:pt x="1751" y="2639"/>
                  </a:cubicBezTo>
                  <a:cubicBezTo>
                    <a:pt x="1800" y="2635"/>
                    <a:pt x="1848" y="2633"/>
                    <a:pt x="1897" y="2633"/>
                  </a:cubicBezTo>
                  <a:cubicBezTo>
                    <a:pt x="2135" y="2633"/>
                    <a:pt x="2383" y="2678"/>
                    <a:pt x="2615" y="2756"/>
                  </a:cubicBezTo>
                  <a:cubicBezTo>
                    <a:pt x="2545" y="2826"/>
                    <a:pt x="2522" y="2896"/>
                    <a:pt x="2522" y="2966"/>
                  </a:cubicBezTo>
                  <a:cubicBezTo>
                    <a:pt x="2382" y="3012"/>
                    <a:pt x="2242" y="3082"/>
                    <a:pt x="2125" y="3176"/>
                  </a:cubicBezTo>
                  <a:cubicBezTo>
                    <a:pt x="2335" y="3176"/>
                    <a:pt x="2545" y="3223"/>
                    <a:pt x="2732" y="3293"/>
                  </a:cubicBezTo>
                  <a:cubicBezTo>
                    <a:pt x="3111" y="3498"/>
                    <a:pt x="3387" y="3570"/>
                    <a:pt x="3610" y="3570"/>
                  </a:cubicBezTo>
                  <a:cubicBezTo>
                    <a:pt x="4125" y="3570"/>
                    <a:pt x="4358" y="3189"/>
                    <a:pt x="4907" y="3189"/>
                  </a:cubicBezTo>
                  <a:cubicBezTo>
                    <a:pt x="4958" y="3189"/>
                    <a:pt x="5011" y="3192"/>
                    <a:pt x="5067" y="3199"/>
                  </a:cubicBezTo>
                  <a:lnTo>
                    <a:pt x="5137" y="3199"/>
                  </a:lnTo>
                  <a:cubicBezTo>
                    <a:pt x="5202" y="3209"/>
                    <a:pt x="5267" y="3214"/>
                    <a:pt x="5333" y="3214"/>
                  </a:cubicBezTo>
                  <a:cubicBezTo>
                    <a:pt x="5737" y="3214"/>
                    <a:pt x="6140" y="3031"/>
                    <a:pt x="6421" y="2709"/>
                  </a:cubicBezTo>
                  <a:lnTo>
                    <a:pt x="6421" y="2709"/>
                  </a:lnTo>
                  <a:cubicBezTo>
                    <a:pt x="6123" y="2761"/>
                    <a:pt x="5813" y="2788"/>
                    <a:pt x="5508" y="2788"/>
                  </a:cubicBezTo>
                  <a:cubicBezTo>
                    <a:pt x="5407" y="2788"/>
                    <a:pt x="5306" y="2785"/>
                    <a:pt x="5207" y="2779"/>
                  </a:cubicBezTo>
                  <a:cubicBezTo>
                    <a:pt x="4997" y="2709"/>
                    <a:pt x="4717" y="2032"/>
                    <a:pt x="5837" y="1471"/>
                  </a:cubicBezTo>
                  <a:cubicBezTo>
                    <a:pt x="6514" y="1145"/>
                    <a:pt x="7075" y="631"/>
                    <a:pt x="7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7"/>
            <p:cNvSpPr/>
            <p:nvPr/>
          </p:nvSpPr>
          <p:spPr>
            <a:xfrm>
              <a:off x="2651625" y="412050"/>
              <a:ext cx="175125" cy="69875"/>
            </a:xfrm>
            <a:custGeom>
              <a:avLst/>
              <a:gdLst/>
              <a:ahLst/>
              <a:cxnLst/>
              <a:rect l="l" t="t" r="r" b="b"/>
              <a:pathLst>
                <a:path w="7005" h="2795" extrusionOk="0">
                  <a:moveTo>
                    <a:pt x="7005" y="1"/>
                  </a:moveTo>
                  <a:lnTo>
                    <a:pt x="7005" y="1"/>
                  </a:lnTo>
                  <a:cubicBezTo>
                    <a:pt x="6585" y="374"/>
                    <a:pt x="6048" y="631"/>
                    <a:pt x="5487" y="678"/>
                  </a:cubicBezTo>
                  <a:cubicBezTo>
                    <a:pt x="4834" y="725"/>
                    <a:pt x="4227" y="935"/>
                    <a:pt x="3713" y="1308"/>
                  </a:cubicBezTo>
                  <a:cubicBezTo>
                    <a:pt x="3620" y="1378"/>
                    <a:pt x="3503" y="1448"/>
                    <a:pt x="3386" y="1495"/>
                  </a:cubicBezTo>
                  <a:cubicBezTo>
                    <a:pt x="3351" y="1507"/>
                    <a:pt x="3316" y="1513"/>
                    <a:pt x="3278" y="1513"/>
                  </a:cubicBezTo>
                  <a:cubicBezTo>
                    <a:pt x="3240" y="1513"/>
                    <a:pt x="3199" y="1507"/>
                    <a:pt x="3153" y="1495"/>
                  </a:cubicBezTo>
                  <a:cubicBezTo>
                    <a:pt x="2793" y="1343"/>
                    <a:pt x="2410" y="1265"/>
                    <a:pt x="2026" y="1265"/>
                  </a:cubicBezTo>
                  <a:cubicBezTo>
                    <a:pt x="1761" y="1265"/>
                    <a:pt x="1495" y="1302"/>
                    <a:pt x="1238" y="1378"/>
                  </a:cubicBezTo>
                  <a:cubicBezTo>
                    <a:pt x="1170" y="1382"/>
                    <a:pt x="1102" y="1384"/>
                    <a:pt x="1033" y="1384"/>
                  </a:cubicBezTo>
                  <a:cubicBezTo>
                    <a:pt x="682" y="1384"/>
                    <a:pt x="333" y="1332"/>
                    <a:pt x="1" y="1215"/>
                  </a:cubicBezTo>
                  <a:lnTo>
                    <a:pt x="1" y="1215"/>
                  </a:lnTo>
                  <a:cubicBezTo>
                    <a:pt x="304" y="1705"/>
                    <a:pt x="1075" y="1729"/>
                    <a:pt x="1542" y="1752"/>
                  </a:cubicBezTo>
                  <a:cubicBezTo>
                    <a:pt x="1798" y="1752"/>
                    <a:pt x="2055" y="1822"/>
                    <a:pt x="2289" y="1939"/>
                  </a:cubicBezTo>
                  <a:cubicBezTo>
                    <a:pt x="2242" y="1985"/>
                    <a:pt x="2195" y="2055"/>
                    <a:pt x="2195" y="2125"/>
                  </a:cubicBezTo>
                  <a:cubicBezTo>
                    <a:pt x="2055" y="2149"/>
                    <a:pt x="1938" y="2172"/>
                    <a:pt x="1822" y="2242"/>
                  </a:cubicBezTo>
                  <a:cubicBezTo>
                    <a:pt x="2008" y="2289"/>
                    <a:pt x="2195" y="2336"/>
                    <a:pt x="2359" y="2429"/>
                  </a:cubicBezTo>
                  <a:cubicBezTo>
                    <a:pt x="2734" y="2709"/>
                    <a:pt x="3003" y="2794"/>
                    <a:pt x="3227" y="2794"/>
                  </a:cubicBezTo>
                  <a:cubicBezTo>
                    <a:pt x="3580" y="2794"/>
                    <a:pt x="3822" y="2581"/>
                    <a:pt x="4195" y="2581"/>
                  </a:cubicBezTo>
                  <a:cubicBezTo>
                    <a:pt x="4276" y="2581"/>
                    <a:pt x="4364" y="2591"/>
                    <a:pt x="4460" y="2616"/>
                  </a:cubicBezTo>
                  <a:lnTo>
                    <a:pt x="4507" y="2616"/>
                  </a:lnTo>
                  <a:cubicBezTo>
                    <a:pt x="4633" y="2656"/>
                    <a:pt x="4760" y="2675"/>
                    <a:pt x="4886" y="2675"/>
                  </a:cubicBezTo>
                  <a:cubicBezTo>
                    <a:pt x="5204" y="2675"/>
                    <a:pt x="5510" y="2553"/>
                    <a:pt x="5744" y="2336"/>
                  </a:cubicBezTo>
                  <a:lnTo>
                    <a:pt x="5744" y="2336"/>
                  </a:lnTo>
                  <a:cubicBezTo>
                    <a:pt x="5651" y="2341"/>
                    <a:pt x="5557" y="2344"/>
                    <a:pt x="5464" y="2344"/>
                  </a:cubicBezTo>
                  <a:cubicBezTo>
                    <a:pt x="5185" y="2344"/>
                    <a:pt x="4909" y="2318"/>
                    <a:pt x="4647" y="2266"/>
                  </a:cubicBezTo>
                  <a:cubicBezTo>
                    <a:pt x="4460" y="2172"/>
                    <a:pt x="4297" y="1542"/>
                    <a:pt x="5371" y="1168"/>
                  </a:cubicBezTo>
                  <a:cubicBezTo>
                    <a:pt x="6001" y="935"/>
                    <a:pt x="6585" y="538"/>
                    <a:pt x="7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7"/>
            <p:cNvSpPr/>
            <p:nvPr/>
          </p:nvSpPr>
          <p:spPr>
            <a:xfrm>
              <a:off x="3349150" y="399575"/>
              <a:ext cx="136625" cy="83950"/>
            </a:xfrm>
            <a:custGeom>
              <a:avLst/>
              <a:gdLst/>
              <a:ahLst/>
              <a:cxnLst/>
              <a:rect l="l" t="t" r="r" b="b"/>
              <a:pathLst>
                <a:path w="5465" h="3358" extrusionOk="0">
                  <a:moveTo>
                    <a:pt x="2400" y="1"/>
                  </a:moveTo>
                  <a:cubicBezTo>
                    <a:pt x="1575" y="1"/>
                    <a:pt x="468" y="593"/>
                    <a:pt x="468" y="593"/>
                  </a:cubicBezTo>
                  <a:cubicBezTo>
                    <a:pt x="468" y="593"/>
                    <a:pt x="623" y="561"/>
                    <a:pt x="770" y="561"/>
                  </a:cubicBezTo>
                  <a:cubicBezTo>
                    <a:pt x="902" y="561"/>
                    <a:pt x="1028" y="587"/>
                    <a:pt x="1028" y="687"/>
                  </a:cubicBezTo>
                  <a:cubicBezTo>
                    <a:pt x="1028" y="873"/>
                    <a:pt x="1" y="1667"/>
                    <a:pt x="164" y="3068"/>
                  </a:cubicBezTo>
                  <a:cubicBezTo>
                    <a:pt x="152" y="3258"/>
                    <a:pt x="297" y="3357"/>
                    <a:pt x="445" y="3357"/>
                  </a:cubicBezTo>
                  <a:cubicBezTo>
                    <a:pt x="589" y="3357"/>
                    <a:pt x="736" y="3264"/>
                    <a:pt x="748" y="3068"/>
                  </a:cubicBezTo>
                  <a:cubicBezTo>
                    <a:pt x="841" y="2578"/>
                    <a:pt x="1075" y="2111"/>
                    <a:pt x="1425" y="1714"/>
                  </a:cubicBezTo>
                  <a:cubicBezTo>
                    <a:pt x="1588" y="1527"/>
                    <a:pt x="1798" y="1364"/>
                    <a:pt x="2032" y="1224"/>
                  </a:cubicBezTo>
                  <a:cubicBezTo>
                    <a:pt x="2079" y="1200"/>
                    <a:pt x="2125" y="1189"/>
                    <a:pt x="2172" y="1189"/>
                  </a:cubicBezTo>
                  <a:cubicBezTo>
                    <a:pt x="2219" y="1189"/>
                    <a:pt x="2265" y="1200"/>
                    <a:pt x="2312" y="1224"/>
                  </a:cubicBezTo>
                  <a:cubicBezTo>
                    <a:pt x="2569" y="1364"/>
                    <a:pt x="2849" y="1410"/>
                    <a:pt x="3129" y="1410"/>
                  </a:cubicBezTo>
                  <a:cubicBezTo>
                    <a:pt x="3199" y="1387"/>
                    <a:pt x="3269" y="1364"/>
                    <a:pt x="3363" y="1364"/>
                  </a:cubicBezTo>
                  <a:cubicBezTo>
                    <a:pt x="3394" y="1348"/>
                    <a:pt x="3430" y="1340"/>
                    <a:pt x="3467" y="1340"/>
                  </a:cubicBezTo>
                  <a:cubicBezTo>
                    <a:pt x="3542" y="1340"/>
                    <a:pt x="3620" y="1371"/>
                    <a:pt x="3666" y="1434"/>
                  </a:cubicBezTo>
                  <a:cubicBezTo>
                    <a:pt x="4017" y="1807"/>
                    <a:pt x="4437" y="2111"/>
                    <a:pt x="4927" y="2298"/>
                  </a:cubicBezTo>
                  <a:cubicBezTo>
                    <a:pt x="4971" y="2320"/>
                    <a:pt x="5016" y="2330"/>
                    <a:pt x="5058" y="2330"/>
                  </a:cubicBezTo>
                  <a:cubicBezTo>
                    <a:pt x="5284" y="2330"/>
                    <a:pt x="5454" y="2050"/>
                    <a:pt x="5277" y="1854"/>
                  </a:cubicBezTo>
                  <a:cubicBezTo>
                    <a:pt x="5091" y="1597"/>
                    <a:pt x="4904" y="1364"/>
                    <a:pt x="4717" y="1130"/>
                  </a:cubicBezTo>
                  <a:cubicBezTo>
                    <a:pt x="4577" y="990"/>
                    <a:pt x="4624" y="733"/>
                    <a:pt x="4810" y="663"/>
                  </a:cubicBezTo>
                  <a:cubicBezTo>
                    <a:pt x="5044" y="546"/>
                    <a:pt x="5277" y="383"/>
                    <a:pt x="5464" y="173"/>
                  </a:cubicBezTo>
                  <a:lnTo>
                    <a:pt x="5464" y="173"/>
                  </a:lnTo>
                  <a:cubicBezTo>
                    <a:pt x="5464" y="173"/>
                    <a:pt x="4768" y="299"/>
                    <a:pt x="4057" y="299"/>
                  </a:cubicBezTo>
                  <a:cubicBezTo>
                    <a:pt x="3625" y="299"/>
                    <a:pt x="3187" y="253"/>
                    <a:pt x="2896" y="103"/>
                  </a:cubicBezTo>
                  <a:cubicBezTo>
                    <a:pt x="2755" y="30"/>
                    <a:pt x="2584" y="1"/>
                    <a:pt x="2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7"/>
            <p:cNvSpPr/>
            <p:nvPr/>
          </p:nvSpPr>
          <p:spPr>
            <a:xfrm>
              <a:off x="3145450" y="1012525"/>
              <a:ext cx="136600" cy="83300"/>
            </a:xfrm>
            <a:custGeom>
              <a:avLst/>
              <a:gdLst/>
              <a:ahLst/>
              <a:cxnLst/>
              <a:rect l="l" t="t" r="r" b="b"/>
              <a:pathLst>
                <a:path w="5464" h="3332" extrusionOk="0">
                  <a:moveTo>
                    <a:pt x="2411" y="0"/>
                  </a:moveTo>
                  <a:cubicBezTo>
                    <a:pt x="1585" y="0"/>
                    <a:pt x="467" y="614"/>
                    <a:pt x="467" y="614"/>
                  </a:cubicBezTo>
                  <a:cubicBezTo>
                    <a:pt x="467" y="614"/>
                    <a:pt x="634" y="572"/>
                    <a:pt x="785" y="572"/>
                  </a:cubicBezTo>
                  <a:cubicBezTo>
                    <a:pt x="912" y="572"/>
                    <a:pt x="1027" y="601"/>
                    <a:pt x="1027" y="707"/>
                  </a:cubicBezTo>
                  <a:cubicBezTo>
                    <a:pt x="1027" y="871"/>
                    <a:pt x="0" y="1665"/>
                    <a:pt x="187" y="3042"/>
                  </a:cubicBezTo>
                  <a:cubicBezTo>
                    <a:pt x="175" y="3232"/>
                    <a:pt x="320" y="3331"/>
                    <a:pt x="468" y="3331"/>
                  </a:cubicBezTo>
                  <a:cubicBezTo>
                    <a:pt x="612" y="3331"/>
                    <a:pt x="759" y="3238"/>
                    <a:pt x="771" y="3042"/>
                  </a:cubicBezTo>
                  <a:cubicBezTo>
                    <a:pt x="864" y="2552"/>
                    <a:pt x="1097" y="2108"/>
                    <a:pt x="1424" y="1735"/>
                  </a:cubicBezTo>
                  <a:cubicBezTo>
                    <a:pt x="1611" y="1525"/>
                    <a:pt x="1821" y="1361"/>
                    <a:pt x="2055" y="1221"/>
                  </a:cubicBezTo>
                  <a:cubicBezTo>
                    <a:pt x="2090" y="1198"/>
                    <a:pt x="2136" y="1186"/>
                    <a:pt x="2183" y="1186"/>
                  </a:cubicBezTo>
                  <a:cubicBezTo>
                    <a:pt x="2230" y="1186"/>
                    <a:pt x="2277" y="1198"/>
                    <a:pt x="2312" y="1221"/>
                  </a:cubicBezTo>
                  <a:cubicBezTo>
                    <a:pt x="2568" y="1361"/>
                    <a:pt x="2849" y="1408"/>
                    <a:pt x="3129" y="1408"/>
                  </a:cubicBezTo>
                  <a:cubicBezTo>
                    <a:pt x="3199" y="1385"/>
                    <a:pt x="3292" y="1385"/>
                    <a:pt x="3362" y="1361"/>
                  </a:cubicBezTo>
                  <a:cubicBezTo>
                    <a:pt x="3393" y="1346"/>
                    <a:pt x="3430" y="1338"/>
                    <a:pt x="3467" y="1338"/>
                  </a:cubicBezTo>
                  <a:cubicBezTo>
                    <a:pt x="3541" y="1338"/>
                    <a:pt x="3619" y="1369"/>
                    <a:pt x="3666" y="1431"/>
                  </a:cubicBezTo>
                  <a:cubicBezTo>
                    <a:pt x="4016" y="1805"/>
                    <a:pt x="4436" y="2108"/>
                    <a:pt x="4927" y="2295"/>
                  </a:cubicBezTo>
                  <a:cubicBezTo>
                    <a:pt x="4971" y="2317"/>
                    <a:pt x="5015" y="2327"/>
                    <a:pt x="5056" y="2327"/>
                  </a:cubicBezTo>
                  <a:cubicBezTo>
                    <a:pt x="5277" y="2327"/>
                    <a:pt x="5434" y="2048"/>
                    <a:pt x="5277" y="1852"/>
                  </a:cubicBezTo>
                  <a:cubicBezTo>
                    <a:pt x="5090" y="1595"/>
                    <a:pt x="4903" y="1361"/>
                    <a:pt x="4716" y="1128"/>
                  </a:cubicBezTo>
                  <a:cubicBezTo>
                    <a:pt x="4576" y="988"/>
                    <a:pt x="4623" y="754"/>
                    <a:pt x="4810" y="661"/>
                  </a:cubicBezTo>
                  <a:cubicBezTo>
                    <a:pt x="5043" y="544"/>
                    <a:pt x="5277" y="381"/>
                    <a:pt x="5464" y="194"/>
                  </a:cubicBezTo>
                  <a:lnTo>
                    <a:pt x="5464" y="194"/>
                  </a:lnTo>
                  <a:cubicBezTo>
                    <a:pt x="5463" y="194"/>
                    <a:pt x="4806" y="305"/>
                    <a:pt x="4116" y="305"/>
                  </a:cubicBezTo>
                  <a:cubicBezTo>
                    <a:pt x="3665" y="305"/>
                    <a:pt x="3200" y="257"/>
                    <a:pt x="2895" y="100"/>
                  </a:cubicBezTo>
                  <a:cubicBezTo>
                    <a:pt x="2757" y="29"/>
                    <a:pt x="2591" y="0"/>
                    <a:pt x="2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 name="Freeform 4"/>
          <p:cNvSpPr/>
          <p:nvPr/>
        </p:nvSpPr>
        <p:spPr>
          <a:xfrm>
            <a:off x="200945" y="857475"/>
            <a:ext cx="4715804" cy="3402387"/>
          </a:xfrm>
          <a:custGeom>
            <a:avLst/>
            <a:gdLst/>
            <a:ahLst/>
            <a:cxnLst/>
            <a:rect l="l" t="t" r="r" b="b"/>
            <a:pathLst>
              <a:path w="3591175" h="2967208">
                <a:moveTo>
                  <a:pt x="0" y="0"/>
                </a:moveTo>
                <a:lnTo>
                  <a:pt x="3591175" y="0"/>
                </a:lnTo>
                <a:lnTo>
                  <a:pt x="3591175" y="2967208"/>
                </a:lnTo>
                <a:lnTo>
                  <a:pt x="0" y="2967208"/>
                </a:lnTo>
                <a:lnTo>
                  <a:pt x="0" y="0"/>
                </a:lnTo>
                <a:close/>
              </a:path>
            </a:pathLst>
          </a:custGeom>
          <a:blipFill>
            <a:blip r:embed="rId3"/>
            <a:stretch>
              <a:fillRect/>
            </a:stretch>
          </a:blipFill>
        </p:spPr>
      </p:sp>
      <p:grpSp>
        <p:nvGrpSpPr>
          <p:cNvPr id="128" name="Google Shape;164;p3">
            <a:extLst>
              <a:ext uri="{FF2B5EF4-FFF2-40B4-BE49-F238E27FC236}">
                <a16:creationId xmlns:a16="http://schemas.microsoft.com/office/drawing/2014/main" id="{49D76F45-C87F-FC2E-4AB4-376E39B6C8FD}"/>
              </a:ext>
            </a:extLst>
          </p:cNvPr>
          <p:cNvGrpSpPr/>
          <p:nvPr/>
        </p:nvGrpSpPr>
        <p:grpSpPr>
          <a:xfrm rot="-5400000">
            <a:off x="-461104" y="3298592"/>
            <a:ext cx="2717815" cy="1661149"/>
            <a:chOff x="3182725" y="919500"/>
            <a:chExt cx="1712225" cy="1046525"/>
          </a:xfrm>
        </p:grpSpPr>
        <p:sp>
          <p:nvSpPr>
            <p:cNvPr id="129" name="Google Shape;165;p3">
              <a:extLst>
                <a:ext uri="{FF2B5EF4-FFF2-40B4-BE49-F238E27FC236}">
                  <a16:creationId xmlns:a16="http://schemas.microsoft.com/office/drawing/2014/main" id="{F8886FFA-46F7-36E1-616E-107CB549E7BB}"/>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 name="Google Shape;166;p3">
              <a:extLst>
                <a:ext uri="{FF2B5EF4-FFF2-40B4-BE49-F238E27FC236}">
                  <a16:creationId xmlns:a16="http://schemas.microsoft.com/office/drawing/2014/main" id="{F503CAD6-BBD2-DB6E-5037-DBFF32300106}"/>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 name="Google Shape;167;p3">
              <a:extLst>
                <a:ext uri="{FF2B5EF4-FFF2-40B4-BE49-F238E27FC236}">
                  <a16:creationId xmlns:a16="http://schemas.microsoft.com/office/drawing/2014/main" id="{8AE18442-F01A-E63A-E45F-66BE0D1D9379}"/>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 name="Google Shape;168;p3">
              <a:extLst>
                <a:ext uri="{FF2B5EF4-FFF2-40B4-BE49-F238E27FC236}">
                  <a16:creationId xmlns:a16="http://schemas.microsoft.com/office/drawing/2014/main" id="{DC885A53-E1D4-EAFA-0E14-33CC0A07756B}"/>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 name="Google Shape;169;p3">
              <a:extLst>
                <a:ext uri="{FF2B5EF4-FFF2-40B4-BE49-F238E27FC236}">
                  <a16:creationId xmlns:a16="http://schemas.microsoft.com/office/drawing/2014/main" id="{9D490729-73B9-174A-3546-809174FDB452}"/>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0442316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500" fill="hold"/>
                                        <p:tgtEl>
                                          <p:spTgt spid="35"/>
                                        </p:tgtEl>
                                        <p:attrNameLst>
                                          <p:attrName>ppt_x</p:attrName>
                                        </p:attrNameLst>
                                      </p:cBhvr>
                                      <p:tavLst>
                                        <p:tav tm="0">
                                          <p:val>
                                            <p:strVal val="#ppt_x"/>
                                          </p:val>
                                        </p:tav>
                                        <p:tav tm="100000">
                                          <p:val>
                                            <p:strVal val="#ppt_x"/>
                                          </p:val>
                                        </p:tav>
                                      </p:tavLst>
                                    </p:anim>
                                    <p:anim calcmode="lin" valueType="num">
                                      <p:cBhvr additive="base">
                                        <p:cTn id="16" dur="500" fill="hold"/>
                                        <p:tgtEl>
                                          <p:spTgt spid="3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ppt_x"/>
                                          </p:val>
                                        </p:tav>
                                        <p:tav tm="100000">
                                          <p:val>
                                            <p:strVal val="#ppt_x"/>
                                          </p:val>
                                        </p:tav>
                                      </p:tavLst>
                                    </p:anim>
                                    <p:anim calcmode="lin" valueType="num">
                                      <p:cBhvr additive="base">
                                        <p:cTn id="20" dur="500" fill="hold"/>
                                        <p:tgtEl>
                                          <p:spTgt spid="4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135"/>
                                        </p:tgtEl>
                                        <p:attrNameLst>
                                          <p:attrName>style.visibility</p:attrName>
                                        </p:attrNameLst>
                                      </p:cBhvr>
                                      <p:to>
                                        <p:strVal val="visible"/>
                                      </p:to>
                                    </p:set>
                                    <p:anim calcmode="lin" valueType="num">
                                      <p:cBhvr additive="base">
                                        <p:cTn id="23" dur="500" fill="hold"/>
                                        <p:tgtEl>
                                          <p:spTgt spid="1135"/>
                                        </p:tgtEl>
                                        <p:attrNameLst>
                                          <p:attrName>ppt_x</p:attrName>
                                        </p:attrNameLst>
                                      </p:cBhvr>
                                      <p:tavLst>
                                        <p:tav tm="0">
                                          <p:val>
                                            <p:strVal val="#ppt_x"/>
                                          </p:val>
                                        </p:tav>
                                        <p:tav tm="100000">
                                          <p:val>
                                            <p:strVal val="#ppt_x"/>
                                          </p:val>
                                        </p:tav>
                                      </p:tavLst>
                                    </p:anim>
                                    <p:anim calcmode="lin" valueType="num">
                                      <p:cBhvr additive="base">
                                        <p:cTn id="24" dur="500" fill="hold"/>
                                        <p:tgtEl>
                                          <p:spTgt spid="113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136"/>
                                        </p:tgtEl>
                                        <p:attrNameLst>
                                          <p:attrName>style.visibility</p:attrName>
                                        </p:attrNameLst>
                                      </p:cBhvr>
                                      <p:to>
                                        <p:strVal val="visible"/>
                                      </p:to>
                                    </p:set>
                                    <p:anim calcmode="lin" valueType="num">
                                      <p:cBhvr additive="base">
                                        <p:cTn id="27" dur="500" fill="hold"/>
                                        <p:tgtEl>
                                          <p:spTgt spid="1136"/>
                                        </p:tgtEl>
                                        <p:attrNameLst>
                                          <p:attrName>ppt_x</p:attrName>
                                        </p:attrNameLst>
                                      </p:cBhvr>
                                      <p:tavLst>
                                        <p:tav tm="0">
                                          <p:val>
                                            <p:strVal val="#ppt_x"/>
                                          </p:val>
                                        </p:tav>
                                        <p:tav tm="100000">
                                          <p:val>
                                            <p:strVal val="#ppt_x"/>
                                          </p:val>
                                        </p:tav>
                                      </p:tavLst>
                                    </p:anim>
                                    <p:anim calcmode="lin" valueType="num">
                                      <p:cBhvr additive="base">
                                        <p:cTn id="28" dur="500" fill="hold"/>
                                        <p:tgtEl>
                                          <p:spTgt spid="113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137"/>
                                        </p:tgtEl>
                                        <p:attrNameLst>
                                          <p:attrName>style.visibility</p:attrName>
                                        </p:attrNameLst>
                                      </p:cBhvr>
                                      <p:to>
                                        <p:strVal val="visible"/>
                                      </p:to>
                                    </p:set>
                                    <p:anim calcmode="lin" valueType="num">
                                      <p:cBhvr additive="base">
                                        <p:cTn id="31" dur="500" fill="hold"/>
                                        <p:tgtEl>
                                          <p:spTgt spid="1137"/>
                                        </p:tgtEl>
                                        <p:attrNameLst>
                                          <p:attrName>ppt_x</p:attrName>
                                        </p:attrNameLst>
                                      </p:cBhvr>
                                      <p:tavLst>
                                        <p:tav tm="0">
                                          <p:val>
                                            <p:strVal val="#ppt_x"/>
                                          </p:val>
                                        </p:tav>
                                        <p:tav tm="100000">
                                          <p:val>
                                            <p:strVal val="#ppt_x"/>
                                          </p:val>
                                        </p:tav>
                                      </p:tavLst>
                                    </p:anim>
                                    <p:anim calcmode="lin" valueType="num">
                                      <p:cBhvr additive="base">
                                        <p:cTn id="32" dur="500" fill="hold"/>
                                        <p:tgtEl>
                                          <p:spTgt spid="113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03"/>
                                        </p:tgtEl>
                                        <p:attrNameLst>
                                          <p:attrName>style.visibility</p:attrName>
                                        </p:attrNameLst>
                                      </p:cBhvr>
                                      <p:to>
                                        <p:strVal val="visible"/>
                                      </p:to>
                                    </p:set>
                                    <p:anim calcmode="lin" valueType="num">
                                      <p:cBhvr additive="base">
                                        <p:cTn id="35" dur="500" fill="hold"/>
                                        <p:tgtEl>
                                          <p:spTgt spid="1203"/>
                                        </p:tgtEl>
                                        <p:attrNameLst>
                                          <p:attrName>ppt_x</p:attrName>
                                        </p:attrNameLst>
                                      </p:cBhvr>
                                      <p:tavLst>
                                        <p:tav tm="0">
                                          <p:val>
                                            <p:strVal val="#ppt_x"/>
                                          </p:val>
                                        </p:tav>
                                        <p:tav tm="100000">
                                          <p:val>
                                            <p:strVal val="#ppt_x"/>
                                          </p:val>
                                        </p:tav>
                                      </p:tavLst>
                                    </p:anim>
                                    <p:anim calcmode="lin" valueType="num">
                                      <p:cBhvr additive="base">
                                        <p:cTn id="36" dur="500" fill="hold"/>
                                        <p:tgtEl>
                                          <p:spTgt spid="120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204"/>
                                        </p:tgtEl>
                                        <p:attrNameLst>
                                          <p:attrName>style.visibility</p:attrName>
                                        </p:attrNameLst>
                                      </p:cBhvr>
                                      <p:to>
                                        <p:strVal val="visible"/>
                                      </p:to>
                                    </p:set>
                                    <p:anim calcmode="lin" valueType="num">
                                      <p:cBhvr additive="base">
                                        <p:cTn id="39" dur="500" fill="hold"/>
                                        <p:tgtEl>
                                          <p:spTgt spid="1204"/>
                                        </p:tgtEl>
                                        <p:attrNameLst>
                                          <p:attrName>ppt_x</p:attrName>
                                        </p:attrNameLst>
                                      </p:cBhvr>
                                      <p:tavLst>
                                        <p:tav tm="0">
                                          <p:val>
                                            <p:strVal val="#ppt_x"/>
                                          </p:val>
                                        </p:tav>
                                        <p:tav tm="100000">
                                          <p:val>
                                            <p:strVal val="#ppt_x"/>
                                          </p:val>
                                        </p:tav>
                                      </p:tavLst>
                                    </p:anim>
                                    <p:anim calcmode="lin" valueType="num">
                                      <p:cBhvr additive="base">
                                        <p:cTn id="40" dur="500" fill="hold"/>
                                        <p:tgtEl>
                                          <p:spTgt spid="1204"/>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28"/>
                                        </p:tgtEl>
                                        <p:attrNameLst>
                                          <p:attrName>style.visibility</p:attrName>
                                        </p:attrNameLst>
                                      </p:cBhvr>
                                      <p:to>
                                        <p:strVal val="visible"/>
                                      </p:to>
                                    </p:set>
                                    <p:anim calcmode="lin" valueType="num">
                                      <p:cBhvr additive="base">
                                        <p:cTn id="43" dur="500" fill="hold"/>
                                        <p:tgtEl>
                                          <p:spTgt spid="128"/>
                                        </p:tgtEl>
                                        <p:attrNameLst>
                                          <p:attrName>ppt_x</p:attrName>
                                        </p:attrNameLst>
                                      </p:cBhvr>
                                      <p:tavLst>
                                        <p:tav tm="0">
                                          <p:val>
                                            <p:strVal val="#ppt_x"/>
                                          </p:val>
                                        </p:tav>
                                        <p:tav tm="100000">
                                          <p:val>
                                            <p:strVal val="#ppt_x"/>
                                          </p:val>
                                        </p:tav>
                                      </p:tavLst>
                                    </p:anim>
                                    <p:anim calcmode="lin" valueType="num">
                                      <p:cBhvr additive="base">
                                        <p:cTn id="44" dur="500" fill="hold"/>
                                        <p:tgtEl>
                                          <p:spTgt spid="128"/>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27"/>
                                        </p:tgtEl>
                                        <p:attrNameLst>
                                          <p:attrName>style.visibility</p:attrName>
                                        </p:attrNameLst>
                                      </p:cBhvr>
                                      <p:to>
                                        <p:strVal val="visible"/>
                                      </p:to>
                                    </p:set>
                                    <p:anim calcmode="lin" valueType="num">
                                      <p:cBhvr additive="base">
                                        <p:cTn id="47" dur="500" fill="hold"/>
                                        <p:tgtEl>
                                          <p:spTgt spid="127"/>
                                        </p:tgtEl>
                                        <p:attrNameLst>
                                          <p:attrName>ppt_x</p:attrName>
                                        </p:attrNameLst>
                                      </p:cBhvr>
                                      <p:tavLst>
                                        <p:tav tm="0">
                                          <p:val>
                                            <p:strVal val="#ppt_x"/>
                                          </p:val>
                                        </p:tav>
                                        <p:tav tm="100000">
                                          <p:val>
                                            <p:strVal val="#ppt_x"/>
                                          </p:val>
                                        </p:tav>
                                      </p:tavLst>
                                    </p:anim>
                                    <p:anim calcmode="lin" valueType="num">
                                      <p:cBhvr additive="base">
                                        <p:cTn id="48" dur="500" fill="hold"/>
                                        <p:tgtEl>
                                          <p:spTgt spid="1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5" grpId="0" animBg="1"/>
      <p:bldP spid="1136" grpId="0"/>
      <p:bldP spid="1137" grpId="0"/>
      <p:bldP spid="1203"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a:xfrm>
          <a:off x="0" y="0"/>
          <a:ext cx="0" cy="0"/>
          <a:chOff x="0" y="0"/>
          <a:chExt cx="0" cy="0"/>
        </a:xfrm>
      </p:grpSpPr>
      <p:pic>
        <p:nvPicPr>
          <p:cNvPr id="45" name="Picture 4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441973" y="-37420"/>
            <a:ext cx="1400623" cy="1400623"/>
          </a:xfrm>
          <a:prstGeom prst="rect">
            <a:avLst/>
          </a:prstGeom>
        </p:spPr>
      </p:pic>
      <p:cxnSp>
        <p:nvCxnSpPr>
          <p:cNvPr id="23" name="Straight Connector 22"/>
          <p:cNvCxnSpPr/>
          <p:nvPr/>
        </p:nvCxnSpPr>
        <p:spPr>
          <a:xfrm>
            <a:off x="-29921" y="4193600"/>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29921" y="2945755"/>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4426" y="1796825"/>
            <a:ext cx="9144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p:cNvSpPr/>
          <p:nvPr/>
        </p:nvSpPr>
        <p:spPr>
          <a:xfrm flipH="1">
            <a:off x="539277" y="1327351"/>
            <a:ext cx="8154143" cy="93895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kern="1200">
              <a:solidFill>
                <a:prstClr val="white"/>
              </a:solidFill>
            </a:endParaRPr>
          </a:p>
        </p:txBody>
      </p:sp>
      <p:sp>
        <p:nvSpPr>
          <p:cNvPr id="24" name="TextBox 23"/>
          <p:cNvSpPr txBox="1"/>
          <p:nvPr/>
        </p:nvSpPr>
        <p:spPr>
          <a:xfrm>
            <a:off x="1083383" y="1474542"/>
            <a:ext cx="7037773" cy="561690"/>
          </a:xfrm>
          <a:prstGeom prst="rect">
            <a:avLst/>
          </a:prstGeom>
          <a:noFill/>
        </p:spPr>
        <p:txBody>
          <a:bodyPr wrap="square" lIns="68577" tIns="34289" rIns="68577" bIns="34289" rtlCol="0">
            <a:spAutoFit/>
          </a:bodyPr>
          <a:lstStyle/>
          <a:p>
            <a:r>
              <a:rPr lang="vi-VN" sz="3200" b="1">
                <a:solidFill>
                  <a:schemeClr val="bg1"/>
                </a:solidFill>
                <a:latin typeface="+mj-lt"/>
              </a:rPr>
              <a:t>Câu 7: Truyện kể theo ngôi thứ mấy?</a:t>
            </a:r>
            <a:endParaRPr lang="en-US" sz="3200" b="1">
              <a:solidFill>
                <a:schemeClr val="bg1"/>
              </a:solidFill>
              <a:latin typeface="+mj-lt"/>
            </a:endParaRPr>
          </a:p>
        </p:txBody>
      </p:sp>
      <p:sp>
        <p:nvSpPr>
          <p:cNvPr id="15" name="bang a"/>
          <p:cNvSpPr/>
          <p:nvPr/>
        </p:nvSpPr>
        <p:spPr>
          <a:xfrm flipH="1">
            <a:off x="276656" y="2505825"/>
            <a:ext cx="4165316" cy="107294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400" kern="1200">
              <a:solidFill>
                <a:prstClr val="white"/>
              </a:solidFill>
              <a:latin typeface="Times New Roman" panose="02020603050405020304" pitchFamily="18" charset="0"/>
              <a:cs typeface="Times New Roman" panose="02020603050405020304" pitchFamily="18" charset="0"/>
            </a:endParaRPr>
          </a:p>
        </p:txBody>
      </p:sp>
      <p:sp>
        <p:nvSpPr>
          <p:cNvPr id="16" name="bang c"/>
          <p:cNvSpPr/>
          <p:nvPr/>
        </p:nvSpPr>
        <p:spPr>
          <a:xfrm flipH="1">
            <a:off x="346841" y="3846249"/>
            <a:ext cx="4165316" cy="950713"/>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400" kern="1200">
              <a:solidFill>
                <a:prstClr val="white"/>
              </a:solidFill>
              <a:latin typeface="Times New Roman" panose="02020603050405020304" pitchFamily="18" charset="0"/>
              <a:cs typeface="Times New Roman" panose="02020603050405020304" pitchFamily="18" charset="0"/>
            </a:endParaRPr>
          </a:p>
        </p:txBody>
      </p:sp>
      <p:sp>
        <p:nvSpPr>
          <p:cNvPr id="25" name="dap an a"/>
          <p:cNvSpPr txBox="1"/>
          <p:nvPr/>
        </p:nvSpPr>
        <p:spPr>
          <a:xfrm>
            <a:off x="592144" y="2557872"/>
            <a:ext cx="3902696" cy="869467"/>
          </a:xfrm>
          <a:prstGeom prst="rect">
            <a:avLst/>
          </a:prstGeom>
          <a:noFill/>
        </p:spPr>
        <p:txBody>
          <a:bodyPr wrap="square" lIns="68577" tIns="34289" rIns="68577" bIns="34289" rtlCol="0">
            <a:spAutoFit/>
          </a:bodyPr>
          <a:lstStyle/>
          <a:p>
            <a:r>
              <a:rPr lang="en-US" sz="2600"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A</a:t>
            </a:r>
            <a:r>
              <a:rPr lang="en-US" sz="2600"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600">
                <a:solidFill>
                  <a:schemeClr val="bg1"/>
                </a:solidFill>
                <a:latin typeface="Times New Roman" pitchFamily="18" charset="0"/>
                <a:cs typeface="Times New Roman" pitchFamily="18" charset="0"/>
              </a:rPr>
              <a:t>Ngôi thứ nhất, người kể là chú bé Hoài xưng “tôi”.</a:t>
            </a:r>
            <a:endParaRPr lang="en-US" sz="2600">
              <a:solidFill>
                <a:schemeClr val="bg1"/>
              </a:solidFill>
              <a:latin typeface="Times New Roman" pitchFamily="18" charset="0"/>
              <a:cs typeface="Times New Roman" pitchFamily="18" charset="0"/>
            </a:endParaRPr>
          </a:p>
        </p:txBody>
      </p:sp>
      <p:sp>
        <p:nvSpPr>
          <p:cNvPr id="27" name="dap an c"/>
          <p:cNvSpPr txBox="1"/>
          <p:nvPr/>
        </p:nvSpPr>
        <p:spPr>
          <a:xfrm>
            <a:off x="799585" y="4043562"/>
            <a:ext cx="3487814" cy="469357"/>
          </a:xfrm>
          <a:prstGeom prst="rect">
            <a:avLst/>
          </a:prstGeom>
          <a:noFill/>
        </p:spPr>
        <p:txBody>
          <a:bodyPr wrap="square" lIns="68577" tIns="34289" rIns="68577" bIns="34289" rtlCol="0">
            <a:spAutoFit/>
          </a:bodyPr>
          <a:lstStyle/>
          <a:p>
            <a:r>
              <a:rPr lang="en-US" sz="2600"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C</a:t>
            </a:r>
            <a:r>
              <a:rPr lang="en-US" sz="2600"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600">
                <a:solidFill>
                  <a:schemeClr val="bg1"/>
                </a:solidFill>
                <a:latin typeface="Times New Roman" pitchFamily="18" charset="0"/>
                <a:cs typeface="Times New Roman" pitchFamily="18" charset="0"/>
              </a:rPr>
              <a:t>Ngôi thứ hai.</a:t>
            </a:r>
            <a:endParaRPr lang="en-US" sz="2600">
              <a:solidFill>
                <a:schemeClr val="bg1"/>
              </a:solidFill>
              <a:latin typeface="Times New Roman" pitchFamily="18" charset="0"/>
              <a:cs typeface="Times New Roman" pitchFamily="18" charset="0"/>
            </a:endParaRPr>
          </a:p>
        </p:txBody>
      </p:sp>
      <p:sp>
        <p:nvSpPr>
          <p:cNvPr id="31" name="bang b"/>
          <p:cNvSpPr/>
          <p:nvPr/>
        </p:nvSpPr>
        <p:spPr>
          <a:xfrm flipH="1">
            <a:off x="4586427" y="2517333"/>
            <a:ext cx="4240924" cy="104066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400" kern="1200">
              <a:solidFill>
                <a:prstClr val="white"/>
              </a:solidFill>
              <a:latin typeface="Times New Roman" panose="02020603050405020304" pitchFamily="18" charset="0"/>
              <a:cs typeface="Times New Roman" panose="02020603050405020304" pitchFamily="18" charset="0"/>
            </a:endParaRPr>
          </a:p>
        </p:txBody>
      </p:sp>
      <p:sp>
        <p:nvSpPr>
          <p:cNvPr id="32" name="bang d"/>
          <p:cNvSpPr/>
          <p:nvPr/>
        </p:nvSpPr>
        <p:spPr>
          <a:xfrm flipH="1">
            <a:off x="4572000" y="3856314"/>
            <a:ext cx="4240924" cy="940649"/>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400" kern="1200">
              <a:solidFill>
                <a:prstClr val="white"/>
              </a:solidFill>
              <a:latin typeface="Times New Roman" panose="02020603050405020304" pitchFamily="18" charset="0"/>
              <a:cs typeface="Times New Roman" panose="02020603050405020304" pitchFamily="18" charset="0"/>
            </a:endParaRPr>
          </a:p>
        </p:txBody>
      </p:sp>
      <p:sp>
        <p:nvSpPr>
          <p:cNvPr id="33" name="dap an b"/>
          <p:cNvSpPr txBox="1"/>
          <p:nvPr/>
        </p:nvSpPr>
        <p:spPr>
          <a:xfrm>
            <a:off x="4811183" y="2593987"/>
            <a:ext cx="4016168" cy="869467"/>
          </a:xfrm>
          <a:prstGeom prst="rect">
            <a:avLst/>
          </a:prstGeom>
          <a:noFill/>
        </p:spPr>
        <p:txBody>
          <a:bodyPr wrap="square" lIns="68577" tIns="34289" rIns="68577" bIns="34289" rtlCol="0">
            <a:spAutoFit/>
          </a:bodyPr>
          <a:lstStyle/>
          <a:p>
            <a:r>
              <a:rPr lang="en-US" sz="2600"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B</a:t>
            </a:r>
            <a:r>
              <a:rPr lang="en-US" sz="2600"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600">
                <a:solidFill>
                  <a:schemeClr val="bg1"/>
                </a:solidFill>
                <a:latin typeface="Times New Roman" pitchFamily="18" charset="0"/>
                <a:cs typeface="Times New Roman" pitchFamily="18" charset="0"/>
              </a:rPr>
              <a:t>Ngôi thứ nhất, người kể là anh trai Hoài xưng “tôi”.</a:t>
            </a:r>
            <a:endParaRPr lang="en-US" sz="2600">
              <a:solidFill>
                <a:schemeClr val="bg1"/>
              </a:solidFill>
              <a:latin typeface="Times New Roman" pitchFamily="18" charset="0"/>
              <a:cs typeface="Times New Roman" pitchFamily="18" charset="0"/>
            </a:endParaRPr>
          </a:p>
        </p:txBody>
      </p:sp>
      <p:sp>
        <p:nvSpPr>
          <p:cNvPr id="34" name="dap an d"/>
          <p:cNvSpPr txBox="1"/>
          <p:nvPr/>
        </p:nvSpPr>
        <p:spPr>
          <a:xfrm>
            <a:off x="4736916" y="3922678"/>
            <a:ext cx="3646763" cy="869467"/>
          </a:xfrm>
          <a:prstGeom prst="rect">
            <a:avLst/>
          </a:prstGeom>
          <a:noFill/>
        </p:spPr>
        <p:txBody>
          <a:bodyPr wrap="square" lIns="68577" tIns="34289" rIns="68577" bIns="34289" rtlCol="0">
            <a:spAutoFit/>
          </a:bodyPr>
          <a:lstStyle/>
          <a:p>
            <a:r>
              <a:rPr lang="en-US" sz="2600"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D</a:t>
            </a:r>
            <a:r>
              <a:rPr lang="en-US" sz="2600"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600">
                <a:solidFill>
                  <a:schemeClr val="bg1"/>
                </a:solidFill>
                <a:latin typeface="Times New Roman" pitchFamily="18" charset="0"/>
                <a:cs typeface="Times New Roman" pitchFamily="18" charset="0"/>
              </a:rPr>
              <a:t>Ngôi thứ ba, người kể là tác giả.</a:t>
            </a:r>
            <a:endParaRPr lang="en-US" sz="2600">
              <a:solidFill>
                <a:schemeClr val="bg1"/>
              </a:solidFill>
              <a:latin typeface="Times New Roman" pitchFamily="18" charset="0"/>
              <a:cs typeface="Times New Roman" pitchFamily="18" charset="0"/>
            </a:endParaRPr>
          </a:p>
        </p:txBody>
      </p:sp>
      <p:pic>
        <p:nvPicPr>
          <p:cNvPr id="38" name="Question">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9144001" y="647896"/>
            <a:ext cx="365522" cy="365522"/>
          </a:xfrm>
          <a:prstGeom prst="rect">
            <a:avLst/>
          </a:prstGeom>
        </p:spPr>
      </p:pic>
      <p:pic>
        <p:nvPicPr>
          <p:cNvPr id="39" name="Final Answer">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9144001" y="1109020"/>
            <a:ext cx="365522" cy="365522"/>
          </a:xfrm>
          <a:prstGeom prst="rect">
            <a:avLst/>
          </a:prstGeom>
        </p:spPr>
      </p:pic>
      <p:pic>
        <p:nvPicPr>
          <p:cNvPr id="40" name="Win">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9152179" y="1555618"/>
            <a:ext cx="365522" cy="365522"/>
          </a:xfrm>
          <a:prstGeom prst="rect">
            <a:avLst/>
          </a:prstGeom>
        </p:spPr>
      </p:pic>
      <p:pic>
        <p:nvPicPr>
          <p:cNvPr id="41" name="Lose">
            <a:hlinkClick r:id="" action="ppaction://media"/>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9152179" y="1972810"/>
            <a:ext cx="365522" cy="365522"/>
          </a:xfrm>
          <a:prstGeom prst="rect">
            <a:avLst/>
          </a:prstGeom>
        </p:spPr>
      </p:pic>
      <p:pic>
        <p:nvPicPr>
          <p:cNvPr id="20" name="Picture 2" descr="Ảnh động Powerpoint CTU">
            <a:hlinkClick r:id="rId12" action="ppaction://hlinksldjump"/>
          </p:cNvPr>
          <p:cNvPicPr>
            <a:picLocks noChangeAspect="1" noChangeArrowheads="1" noCrop="1"/>
          </p:cNvPicPr>
          <p:nvPr/>
        </p:nvPicPr>
        <p:blipFill>
          <a:blip r:embed="rId13"/>
          <a:srcRect/>
          <a:stretch>
            <a:fillRect/>
          </a:stretch>
        </p:blipFill>
        <p:spPr bwMode="auto">
          <a:xfrm>
            <a:off x="126120" y="26387"/>
            <a:ext cx="957263" cy="6215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525034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42"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500"/>
                                        <p:tgtEl>
                                          <p:spTgt spid="25"/>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fade">
                                      <p:cBhvr>
                                        <p:cTn id="2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4" fill="hold" display="0">
                  <p:stCondLst>
                    <p:cond delay="indefinite"/>
                  </p:stCondLst>
                  <p:endCondLst>
                    <p:cond evt="onStopAudio" delay="0">
                      <p:tgtEl>
                        <p:sldTgt/>
                      </p:tgtEl>
                    </p:cond>
                  </p:endCondLst>
                </p:cTn>
                <p:tgtEl>
                  <p:spTgt spid="38"/>
                </p:tgtEl>
              </p:cMediaNode>
            </p:audio>
            <p:seq concurrent="1" nextAc="seek">
              <p:cTn id="25" restart="whenNotActive" fill="hold" evtFilter="cancelBubble" nodeType="interactiveSeq">
                <p:stCondLst>
                  <p:cond evt="onClick" delay="0">
                    <p:tgtEl>
                      <p:spTgt spid="25"/>
                    </p:tgtEl>
                  </p:cond>
                </p:stCondLst>
                <p:endSync evt="end" delay="0">
                  <p:rtn val="all"/>
                </p:endSync>
                <p:childTnLst>
                  <p:par>
                    <p:cTn id="26" fill="hold">
                      <p:stCondLst>
                        <p:cond delay="0"/>
                      </p:stCondLst>
                      <p:childTnLst>
                        <p:par>
                          <p:cTn id="27" fill="hold">
                            <p:stCondLst>
                              <p:cond delay="0"/>
                            </p:stCondLst>
                            <p:childTnLst>
                              <p:par>
                                <p:cTn id="28" presetID="24" presetClass="emph" presetSubtype="0" fill="hold" grpId="1" nodeType="clickEffect">
                                  <p:stCondLst>
                                    <p:cond delay="0"/>
                                  </p:stCondLst>
                                  <p:childTnLst>
                                    <p:animClr clrSpc="hsl" dir="cw">
                                      <p:cBhvr override="childStyle">
                                        <p:cTn id="29" dur="500" fill="hold"/>
                                        <p:tgtEl>
                                          <p:spTgt spid="25"/>
                                        </p:tgtEl>
                                        <p:attrNameLst>
                                          <p:attrName>style.color</p:attrName>
                                        </p:attrNameLst>
                                      </p:cBhvr>
                                      <p:by>
                                        <p:hsl h="0" s="-12549" l="-25098"/>
                                      </p:by>
                                    </p:animClr>
                                    <p:animClr clrSpc="hsl" dir="cw">
                                      <p:cBhvr>
                                        <p:cTn id="30" dur="500" fill="hold"/>
                                        <p:tgtEl>
                                          <p:spTgt spid="25"/>
                                        </p:tgtEl>
                                        <p:attrNameLst>
                                          <p:attrName>fillcolor</p:attrName>
                                        </p:attrNameLst>
                                      </p:cBhvr>
                                      <p:by>
                                        <p:hsl h="0" s="-12549" l="-25098"/>
                                      </p:by>
                                    </p:animClr>
                                    <p:animClr clrSpc="hsl" dir="cw">
                                      <p:cBhvr>
                                        <p:cTn id="31" dur="500" fill="hold"/>
                                        <p:tgtEl>
                                          <p:spTgt spid="25"/>
                                        </p:tgtEl>
                                        <p:attrNameLst>
                                          <p:attrName>stroke.color</p:attrName>
                                        </p:attrNameLst>
                                      </p:cBhvr>
                                      <p:by>
                                        <p:hsl h="0" s="-12549" l="-25098"/>
                                      </p:by>
                                    </p:animClr>
                                    <p:set>
                                      <p:cBhvr>
                                        <p:cTn id="32" dur="500" fill="hold"/>
                                        <p:tgtEl>
                                          <p:spTgt spid="25"/>
                                        </p:tgtEl>
                                        <p:attrNameLst>
                                          <p:attrName>fill.type</p:attrName>
                                        </p:attrNameLst>
                                      </p:cBhvr>
                                      <p:to>
                                        <p:strVal val="solid"/>
                                      </p:to>
                                    </p:set>
                                  </p:childTnLst>
                                </p:cTn>
                              </p:par>
                              <p:par>
                                <p:cTn id="33" presetID="19" presetClass="emph" presetSubtype="0" fill="hold" grpId="0" nodeType="withEffect">
                                  <p:stCondLst>
                                    <p:cond delay="0"/>
                                  </p:stCondLst>
                                  <p:childTnLst>
                                    <p:animClr clrSpc="rgb" dir="cw">
                                      <p:cBhvr override="childStyle">
                                        <p:cTn id="34" dur="500" fill="hold"/>
                                        <p:tgtEl>
                                          <p:spTgt spid="15"/>
                                        </p:tgtEl>
                                        <p:attrNameLst>
                                          <p:attrName>style.color</p:attrName>
                                        </p:attrNameLst>
                                      </p:cBhvr>
                                      <p:to>
                                        <a:srgbClr val="FFC000"/>
                                      </p:to>
                                    </p:animClr>
                                    <p:animClr clrSpc="rgb" dir="cw">
                                      <p:cBhvr>
                                        <p:cTn id="35" dur="500" fill="hold"/>
                                        <p:tgtEl>
                                          <p:spTgt spid="15"/>
                                        </p:tgtEl>
                                        <p:attrNameLst>
                                          <p:attrName>fillcolor</p:attrName>
                                        </p:attrNameLst>
                                      </p:cBhvr>
                                      <p:to>
                                        <a:srgbClr val="FFC000"/>
                                      </p:to>
                                    </p:animClr>
                                    <p:set>
                                      <p:cBhvr>
                                        <p:cTn id="36" dur="500" fill="hold"/>
                                        <p:tgtEl>
                                          <p:spTgt spid="15"/>
                                        </p:tgtEl>
                                        <p:attrNameLst>
                                          <p:attrName>fill.type</p:attrName>
                                        </p:attrNameLst>
                                      </p:cBhvr>
                                      <p:to>
                                        <p:strVal val="solid"/>
                                      </p:to>
                                    </p:set>
                                    <p:set>
                                      <p:cBhvr>
                                        <p:cTn id="37" dur="500" fill="hold"/>
                                        <p:tgtEl>
                                          <p:spTgt spid="15"/>
                                        </p:tgtEl>
                                        <p:attrNameLst>
                                          <p:attrName>fill.on</p:attrName>
                                        </p:attrNameLst>
                                      </p:cBhvr>
                                      <p:to>
                                        <p:strVal val="true"/>
                                      </p:to>
                                    </p:set>
                                  </p:childTnLst>
                                </p:cTn>
                              </p:par>
                              <p:par>
                                <p:cTn id="38" presetID="1" presetClass="mediacall" presetSubtype="0" fill="hold" nodeType="withEffect">
                                  <p:stCondLst>
                                    <p:cond delay="0"/>
                                  </p:stCondLst>
                                  <p:childTnLst>
                                    <p:cmd type="call" cmd="playFrom(0.0)">
                                      <p:cBhvr>
                                        <p:cTn id="39" dur="20221" fill="hold"/>
                                        <p:tgtEl>
                                          <p:spTgt spid="39"/>
                                        </p:tgtEl>
                                      </p:cBhvr>
                                    </p:cmd>
                                  </p:childTnLst>
                                </p:cTn>
                              </p:par>
                              <p:par>
                                <p:cTn id="40" presetID="3" presetClass="mediacall" presetSubtype="0" fill="hold" nodeType="withEffect">
                                  <p:stCondLst>
                                    <p:cond delay="0"/>
                                  </p:stCondLst>
                                  <p:childTnLst>
                                    <p:cmd type="call" cmd="stop">
                                      <p:cBhvr>
                                        <p:cTn id="41" dur="1" fill="hold"/>
                                        <p:tgtEl>
                                          <p:spTgt spid="38"/>
                                        </p:tgtEl>
                                      </p:cBhvr>
                                    </p:cmd>
                                  </p:childTnLst>
                                </p:cTn>
                              </p:par>
                              <p:par>
                                <p:cTn id="42" presetID="19" presetClass="emph" presetSubtype="0" repeatCount="4000" fill="hold" grpId="1" nodeType="withEffect">
                                  <p:stCondLst>
                                    <p:cond delay="3000"/>
                                  </p:stCondLst>
                                  <p:childTnLst>
                                    <p:animClr clrSpc="rgb" dir="cw">
                                      <p:cBhvr override="childStyle">
                                        <p:cTn id="43" dur="500" fill="hold"/>
                                        <p:tgtEl>
                                          <p:spTgt spid="15"/>
                                        </p:tgtEl>
                                        <p:attrNameLst>
                                          <p:attrName>style.color</p:attrName>
                                        </p:attrNameLst>
                                      </p:cBhvr>
                                      <p:to>
                                        <a:srgbClr val="92D050"/>
                                      </p:to>
                                    </p:animClr>
                                    <p:animClr clrSpc="rgb" dir="cw">
                                      <p:cBhvr>
                                        <p:cTn id="44" dur="500" fill="hold"/>
                                        <p:tgtEl>
                                          <p:spTgt spid="15"/>
                                        </p:tgtEl>
                                        <p:attrNameLst>
                                          <p:attrName>fillcolor</p:attrName>
                                        </p:attrNameLst>
                                      </p:cBhvr>
                                      <p:to>
                                        <a:srgbClr val="92D05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3000"/>
                                  </p:stCondLst>
                                  <p:childTnLst>
                                    <p:cmd type="call" cmd="playFrom(0.0)">
                                      <p:cBhvr>
                                        <p:cTn id="48" dur="7734" fill="hold"/>
                                        <p:tgtEl>
                                          <p:spTgt spid="40"/>
                                        </p:tgtEl>
                                      </p:cBhvr>
                                    </p:cmd>
                                  </p:childTnLst>
                                </p:cTn>
                              </p:par>
                              <p:par>
                                <p:cTn id="49" presetID="3" presetClass="mediacall" presetSubtype="0" fill="hold" nodeType="withEffect">
                                  <p:stCondLst>
                                    <p:cond delay="3000"/>
                                  </p:stCondLst>
                                  <p:childTnLst>
                                    <p:cmd type="call" cmd="stop">
                                      <p:cBhvr>
                                        <p:cTn id="50" dur="1" fill="hold"/>
                                        <p:tgtEl>
                                          <p:spTgt spid="39"/>
                                        </p:tgtEl>
                                      </p:cBhvr>
                                    </p:cmd>
                                  </p:childTnLst>
                                </p:cTn>
                              </p:par>
                              <p:par>
                                <p:cTn id="51" presetID="24" presetClass="emph" presetSubtype="0" fill="hold" grpId="2" nodeType="withEffect">
                                  <p:stCondLst>
                                    <p:cond delay="3000"/>
                                  </p:stCondLst>
                                  <p:childTnLst>
                                    <p:animClr clrSpc="hsl" dir="cw">
                                      <p:cBhvr override="childStyle">
                                        <p:cTn id="52" dur="500" fill="hold"/>
                                        <p:tgtEl>
                                          <p:spTgt spid="25"/>
                                        </p:tgtEl>
                                        <p:attrNameLst>
                                          <p:attrName>style.color</p:attrName>
                                        </p:attrNameLst>
                                      </p:cBhvr>
                                      <p:by>
                                        <p:hsl h="0" s="-12549" l="-25098"/>
                                      </p:by>
                                    </p:animClr>
                                    <p:animClr clrSpc="hsl" dir="cw">
                                      <p:cBhvr>
                                        <p:cTn id="53" dur="500" fill="hold"/>
                                        <p:tgtEl>
                                          <p:spTgt spid="25"/>
                                        </p:tgtEl>
                                        <p:attrNameLst>
                                          <p:attrName>fillcolor</p:attrName>
                                        </p:attrNameLst>
                                      </p:cBhvr>
                                      <p:by>
                                        <p:hsl h="0" s="-12549" l="-25098"/>
                                      </p:by>
                                    </p:animClr>
                                    <p:animClr clrSpc="hsl" dir="cw">
                                      <p:cBhvr>
                                        <p:cTn id="54" dur="500" fill="hold"/>
                                        <p:tgtEl>
                                          <p:spTgt spid="25"/>
                                        </p:tgtEl>
                                        <p:attrNameLst>
                                          <p:attrName>stroke.color</p:attrName>
                                        </p:attrNameLst>
                                      </p:cBhvr>
                                      <p:by>
                                        <p:hsl h="0" s="-12549" l="-25098"/>
                                      </p:by>
                                    </p:animClr>
                                    <p:set>
                                      <p:cBhvr>
                                        <p:cTn id="55"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56" restart="whenNotActive" fill="hold" evtFilter="cancelBubble" nodeType="interactiveSeq">
                <p:stCondLst>
                  <p:cond evt="onClick" delay="0">
                    <p:tgtEl>
                      <p:spTgt spid="33"/>
                    </p:tgtEl>
                  </p:cond>
                </p:stCondLst>
                <p:endSync evt="end" delay="0">
                  <p:rtn val="all"/>
                </p:endSync>
                <p:childTnLst>
                  <p:par>
                    <p:cTn id="57" fill="hold">
                      <p:stCondLst>
                        <p:cond delay="0"/>
                      </p:stCondLst>
                      <p:childTnLst>
                        <p:par>
                          <p:cTn id="58" fill="hold">
                            <p:stCondLst>
                              <p:cond delay="0"/>
                            </p:stCondLst>
                            <p:childTnLst>
                              <p:par>
                                <p:cTn id="59" presetID="24" presetClass="emph" presetSubtype="0" fill="hold" grpId="1" nodeType="clickEffect">
                                  <p:stCondLst>
                                    <p:cond delay="0"/>
                                  </p:stCondLst>
                                  <p:childTnLst>
                                    <p:animClr clrSpc="hsl" dir="cw">
                                      <p:cBhvr override="childStyle">
                                        <p:cTn id="60" dur="500" fill="hold"/>
                                        <p:tgtEl>
                                          <p:spTgt spid="33"/>
                                        </p:tgtEl>
                                        <p:attrNameLst>
                                          <p:attrName>style.color</p:attrName>
                                        </p:attrNameLst>
                                      </p:cBhvr>
                                      <p:by>
                                        <p:hsl h="0" s="-12549" l="-25098"/>
                                      </p:by>
                                    </p:animClr>
                                    <p:animClr clrSpc="hsl" dir="cw">
                                      <p:cBhvr>
                                        <p:cTn id="61" dur="500" fill="hold"/>
                                        <p:tgtEl>
                                          <p:spTgt spid="33"/>
                                        </p:tgtEl>
                                        <p:attrNameLst>
                                          <p:attrName>fillcolor</p:attrName>
                                        </p:attrNameLst>
                                      </p:cBhvr>
                                      <p:by>
                                        <p:hsl h="0" s="-12549" l="-25098"/>
                                      </p:by>
                                    </p:animClr>
                                    <p:animClr clrSpc="hsl" dir="cw">
                                      <p:cBhvr>
                                        <p:cTn id="62" dur="500" fill="hold"/>
                                        <p:tgtEl>
                                          <p:spTgt spid="33"/>
                                        </p:tgtEl>
                                        <p:attrNameLst>
                                          <p:attrName>stroke.color</p:attrName>
                                        </p:attrNameLst>
                                      </p:cBhvr>
                                      <p:by>
                                        <p:hsl h="0" s="-12549" l="-25098"/>
                                      </p:by>
                                    </p:animClr>
                                    <p:set>
                                      <p:cBhvr>
                                        <p:cTn id="63" dur="500" fill="hold"/>
                                        <p:tgtEl>
                                          <p:spTgt spid="33"/>
                                        </p:tgtEl>
                                        <p:attrNameLst>
                                          <p:attrName>fill.type</p:attrName>
                                        </p:attrNameLst>
                                      </p:cBhvr>
                                      <p:to>
                                        <p:strVal val="solid"/>
                                      </p:to>
                                    </p:set>
                                  </p:childTnLst>
                                </p:cTn>
                              </p:par>
                              <p:par>
                                <p:cTn id="64" presetID="19" presetClass="emph" presetSubtype="0" fill="hold" grpId="0" nodeType="withEffect">
                                  <p:stCondLst>
                                    <p:cond delay="0"/>
                                  </p:stCondLst>
                                  <p:childTnLst>
                                    <p:animClr clrSpc="rgb" dir="cw">
                                      <p:cBhvr override="childStyle">
                                        <p:cTn id="65" dur="500" fill="hold"/>
                                        <p:tgtEl>
                                          <p:spTgt spid="31"/>
                                        </p:tgtEl>
                                        <p:attrNameLst>
                                          <p:attrName>style.color</p:attrName>
                                        </p:attrNameLst>
                                      </p:cBhvr>
                                      <p:to>
                                        <a:srgbClr val="FFC000"/>
                                      </p:to>
                                    </p:animClr>
                                    <p:animClr clrSpc="rgb" dir="cw">
                                      <p:cBhvr>
                                        <p:cTn id="66" dur="500" fill="hold"/>
                                        <p:tgtEl>
                                          <p:spTgt spid="31"/>
                                        </p:tgtEl>
                                        <p:attrNameLst>
                                          <p:attrName>fillcolor</p:attrName>
                                        </p:attrNameLst>
                                      </p:cBhvr>
                                      <p:to>
                                        <a:srgbClr val="FFC000"/>
                                      </p:to>
                                    </p:animClr>
                                    <p:set>
                                      <p:cBhvr>
                                        <p:cTn id="67" dur="500" fill="hold"/>
                                        <p:tgtEl>
                                          <p:spTgt spid="31"/>
                                        </p:tgtEl>
                                        <p:attrNameLst>
                                          <p:attrName>fill.type</p:attrName>
                                        </p:attrNameLst>
                                      </p:cBhvr>
                                      <p:to>
                                        <p:strVal val="solid"/>
                                      </p:to>
                                    </p:set>
                                    <p:set>
                                      <p:cBhvr>
                                        <p:cTn id="68" dur="500" fill="hold"/>
                                        <p:tgtEl>
                                          <p:spTgt spid="31"/>
                                        </p:tgtEl>
                                        <p:attrNameLst>
                                          <p:attrName>fill.on</p:attrName>
                                        </p:attrNameLst>
                                      </p:cBhvr>
                                      <p:to>
                                        <p:strVal val="true"/>
                                      </p:to>
                                    </p:set>
                                  </p:childTnLst>
                                </p:cTn>
                              </p:par>
                              <p:par>
                                <p:cTn id="69" presetID="1" presetClass="mediacall" presetSubtype="0" fill="hold" nodeType="withEffect">
                                  <p:stCondLst>
                                    <p:cond delay="0"/>
                                  </p:stCondLst>
                                  <p:childTnLst>
                                    <p:cmd type="call" cmd="playFrom(0.0)">
                                      <p:cBhvr>
                                        <p:cTn id="70" dur="20221" fill="hold"/>
                                        <p:tgtEl>
                                          <p:spTgt spid="39"/>
                                        </p:tgtEl>
                                      </p:cBhvr>
                                    </p:cmd>
                                  </p:childTnLst>
                                </p:cTn>
                              </p:par>
                              <p:par>
                                <p:cTn id="71" presetID="3" presetClass="mediacall" presetSubtype="0" fill="hold" nodeType="withEffect">
                                  <p:stCondLst>
                                    <p:cond delay="0"/>
                                  </p:stCondLst>
                                  <p:childTnLst>
                                    <p:cmd type="call" cmd="stop">
                                      <p:cBhvr>
                                        <p:cTn id="72" dur="1" fill="hold"/>
                                        <p:tgtEl>
                                          <p:spTgt spid="38"/>
                                        </p:tgtEl>
                                      </p:cBhvr>
                                    </p:cmd>
                                  </p:childTnLst>
                                </p:cTn>
                              </p:par>
                              <p:par>
                                <p:cTn id="73" presetID="19" presetClass="emph" presetSubtype="0" fill="hold" grpId="1" nodeType="withEffect">
                                  <p:stCondLst>
                                    <p:cond delay="3000"/>
                                  </p:stCondLst>
                                  <p:childTnLst>
                                    <p:animClr clrSpc="rgb" dir="cw">
                                      <p:cBhvr override="childStyle">
                                        <p:cTn id="74" dur="500" fill="hold"/>
                                        <p:tgtEl>
                                          <p:spTgt spid="31"/>
                                        </p:tgtEl>
                                        <p:attrNameLst>
                                          <p:attrName>style.color</p:attrName>
                                        </p:attrNameLst>
                                      </p:cBhvr>
                                      <p:to>
                                        <a:srgbClr val="FF0000"/>
                                      </p:to>
                                    </p:animClr>
                                    <p:animClr clrSpc="rgb" dir="cw">
                                      <p:cBhvr>
                                        <p:cTn id="75" dur="500" fill="hold"/>
                                        <p:tgtEl>
                                          <p:spTgt spid="31"/>
                                        </p:tgtEl>
                                        <p:attrNameLst>
                                          <p:attrName>fillcolor</p:attrName>
                                        </p:attrNameLst>
                                      </p:cBhvr>
                                      <p:to>
                                        <a:srgbClr val="FF0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3000"/>
                                  </p:stCondLst>
                                  <p:childTnLst>
                                    <p:cmd type="call" cmd="playFrom(0.0)">
                                      <p:cBhvr>
                                        <p:cTn id="79" dur="5906" fill="hold"/>
                                        <p:tgtEl>
                                          <p:spTgt spid="41"/>
                                        </p:tgtEl>
                                      </p:cBhvr>
                                    </p:cmd>
                                  </p:childTnLst>
                                </p:cTn>
                              </p:par>
                              <p:par>
                                <p:cTn id="80" presetID="3" presetClass="mediacall" presetSubtype="0" fill="hold" nodeType="withEffect">
                                  <p:stCondLst>
                                    <p:cond delay="3000"/>
                                  </p:stCondLst>
                                  <p:childTnLst>
                                    <p:cmd type="call" cmd="stop">
                                      <p:cBhvr>
                                        <p:cTn id="81" dur="1" fill="hold"/>
                                        <p:tgtEl>
                                          <p:spTgt spid="39"/>
                                        </p:tgtEl>
                                      </p:cBhvr>
                                    </p:cmd>
                                  </p:childTnLst>
                                </p:cTn>
                              </p:par>
                            </p:childTnLst>
                          </p:cTn>
                        </p:par>
                      </p:childTnLst>
                    </p:cTn>
                  </p:par>
                </p:childTnLst>
              </p:cTn>
              <p:nextCondLst>
                <p:cond evt="onClick" delay="0">
                  <p:tgtEl>
                    <p:spTgt spid="33"/>
                  </p:tgtEl>
                </p:cond>
              </p:nextCondLst>
            </p:seq>
            <p:seq concurrent="1" nextAc="seek">
              <p:cTn id="82" restart="whenNotActive" fill="hold" evtFilter="cancelBubble" nodeType="interactiveSeq">
                <p:stCondLst>
                  <p:cond evt="onClick" delay="0">
                    <p:tgtEl>
                      <p:spTgt spid="27"/>
                    </p:tgtEl>
                  </p:cond>
                </p:stCondLst>
                <p:endSync evt="end" delay="0">
                  <p:rtn val="all"/>
                </p:endSync>
                <p:childTnLst>
                  <p:par>
                    <p:cTn id="83" fill="hold">
                      <p:stCondLst>
                        <p:cond delay="0"/>
                      </p:stCondLst>
                      <p:childTnLst>
                        <p:par>
                          <p:cTn id="84" fill="hold">
                            <p:stCondLst>
                              <p:cond delay="0"/>
                            </p:stCondLst>
                            <p:childTnLst>
                              <p:par>
                                <p:cTn id="85" presetID="24" presetClass="emph" presetSubtype="0" fill="hold" grpId="1" nodeType="clickEffect">
                                  <p:stCondLst>
                                    <p:cond delay="0"/>
                                  </p:stCondLst>
                                  <p:childTnLst>
                                    <p:animClr clrSpc="hsl" dir="cw">
                                      <p:cBhvr override="childStyle">
                                        <p:cTn id="86" dur="500" fill="hold"/>
                                        <p:tgtEl>
                                          <p:spTgt spid="27"/>
                                        </p:tgtEl>
                                        <p:attrNameLst>
                                          <p:attrName>style.color</p:attrName>
                                        </p:attrNameLst>
                                      </p:cBhvr>
                                      <p:by>
                                        <p:hsl h="0" s="-12549" l="-25098"/>
                                      </p:by>
                                    </p:animClr>
                                    <p:animClr clrSpc="hsl" dir="cw">
                                      <p:cBhvr>
                                        <p:cTn id="87" dur="500" fill="hold"/>
                                        <p:tgtEl>
                                          <p:spTgt spid="27"/>
                                        </p:tgtEl>
                                        <p:attrNameLst>
                                          <p:attrName>fillcolor</p:attrName>
                                        </p:attrNameLst>
                                      </p:cBhvr>
                                      <p:by>
                                        <p:hsl h="0" s="-12549" l="-25098"/>
                                      </p:by>
                                    </p:animClr>
                                    <p:animClr clrSpc="hsl" dir="cw">
                                      <p:cBhvr>
                                        <p:cTn id="88" dur="500" fill="hold"/>
                                        <p:tgtEl>
                                          <p:spTgt spid="27"/>
                                        </p:tgtEl>
                                        <p:attrNameLst>
                                          <p:attrName>stroke.color</p:attrName>
                                        </p:attrNameLst>
                                      </p:cBhvr>
                                      <p:by>
                                        <p:hsl h="0" s="-12549" l="-25098"/>
                                      </p:by>
                                    </p:animClr>
                                    <p:set>
                                      <p:cBhvr>
                                        <p:cTn id="89" dur="500" fill="hold"/>
                                        <p:tgtEl>
                                          <p:spTgt spid="27"/>
                                        </p:tgtEl>
                                        <p:attrNameLst>
                                          <p:attrName>fill.type</p:attrName>
                                        </p:attrNameLst>
                                      </p:cBhvr>
                                      <p:to>
                                        <p:strVal val="solid"/>
                                      </p:to>
                                    </p:set>
                                  </p:childTnLst>
                                </p:cTn>
                              </p:par>
                              <p:par>
                                <p:cTn id="90" presetID="19" presetClass="emph" presetSubtype="0" fill="hold" grpId="0" nodeType="withEffect">
                                  <p:stCondLst>
                                    <p:cond delay="0"/>
                                  </p:stCondLst>
                                  <p:childTnLst>
                                    <p:animClr clrSpc="rgb" dir="cw">
                                      <p:cBhvr override="childStyle">
                                        <p:cTn id="91" dur="500" fill="hold"/>
                                        <p:tgtEl>
                                          <p:spTgt spid="16"/>
                                        </p:tgtEl>
                                        <p:attrNameLst>
                                          <p:attrName>style.color</p:attrName>
                                        </p:attrNameLst>
                                      </p:cBhvr>
                                      <p:to>
                                        <a:srgbClr val="FFC000"/>
                                      </p:to>
                                    </p:animClr>
                                    <p:animClr clrSpc="rgb" dir="cw">
                                      <p:cBhvr>
                                        <p:cTn id="92" dur="500" fill="hold"/>
                                        <p:tgtEl>
                                          <p:spTgt spid="16"/>
                                        </p:tgtEl>
                                        <p:attrNameLst>
                                          <p:attrName>fillcolor</p:attrName>
                                        </p:attrNameLst>
                                      </p:cBhvr>
                                      <p:to>
                                        <a:srgbClr val="FFC000"/>
                                      </p:to>
                                    </p:animClr>
                                    <p:set>
                                      <p:cBhvr>
                                        <p:cTn id="93" dur="500" fill="hold"/>
                                        <p:tgtEl>
                                          <p:spTgt spid="16"/>
                                        </p:tgtEl>
                                        <p:attrNameLst>
                                          <p:attrName>fill.type</p:attrName>
                                        </p:attrNameLst>
                                      </p:cBhvr>
                                      <p:to>
                                        <p:strVal val="solid"/>
                                      </p:to>
                                    </p:set>
                                    <p:set>
                                      <p:cBhvr>
                                        <p:cTn id="94" dur="500" fill="hold"/>
                                        <p:tgtEl>
                                          <p:spTgt spid="16"/>
                                        </p:tgtEl>
                                        <p:attrNameLst>
                                          <p:attrName>fill.on</p:attrName>
                                        </p:attrNameLst>
                                      </p:cBhvr>
                                      <p:to>
                                        <p:strVal val="true"/>
                                      </p:to>
                                    </p:set>
                                  </p:childTnLst>
                                </p:cTn>
                              </p:par>
                              <p:par>
                                <p:cTn id="95" presetID="1" presetClass="mediacall" presetSubtype="0" fill="hold" nodeType="withEffect">
                                  <p:stCondLst>
                                    <p:cond delay="0"/>
                                  </p:stCondLst>
                                  <p:childTnLst>
                                    <p:cmd type="call" cmd="playFrom(0.0)">
                                      <p:cBhvr>
                                        <p:cTn id="96" dur="20221" fill="hold"/>
                                        <p:tgtEl>
                                          <p:spTgt spid="39"/>
                                        </p:tgtEl>
                                      </p:cBhvr>
                                    </p:cmd>
                                  </p:childTnLst>
                                </p:cTn>
                              </p:par>
                              <p:par>
                                <p:cTn id="97" presetID="3" presetClass="mediacall" presetSubtype="0" fill="hold" nodeType="withEffect">
                                  <p:stCondLst>
                                    <p:cond delay="0"/>
                                  </p:stCondLst>
                                  <p:childTnLst>
                                    <p:cmd type="call" cmd="stop">
                                      <p:cBhvr>
                                        <p:cTn id="98" dur="1" fill="hold"/>
                                        <p:tgtEl>
                                          <p:spTgt spid="38"/>
                                        </p:tgtEl>
                                      </p:cBhvr>
                                    </p:cmd>
                                  </p:childTnLst>
                                </p:cTn>
                              </p:par>
                              <p:par>
                                <p:cTn id="99" presetID="19" presetClass="emph" presetSubtype="0" fill="hold" grpId="1" nodeType="withEffect">
                                  <p:stCondLst>
                                    <p:cond delay="3500"/>
                                  </p:stCondLst>
                                  <p:childTnLst>
                                    <p:animClr clrSpc="rgb" dir="cw">
                                      <p:cBhvr override="childStyle">
                                        <p:cTn id="100" dur="500" fill="hold"/>
                                        <p:tgtEl>
                                          <p:spTgt spid="16"/>
                                        </p:tgtEl>
                                        <p:attrNameLst>
                                          <p:attrName>style.color</p:attrName>
                                        </p:attrNameLst>
                                      </p:cBhvr>
                                      <p:to>
                                        <a:srgbClr val="FF0000"/>
                                      </p:to>
                                    </p:animClr>
                                    <p:animClr clrSpc="rgb" dir="cw">
                                      <p:cBhvr>
                                        <p:cTn id="101" dur="500" fill="hold"/>
                                        <p:tgtEl>
                                          <p:spTgt spid="16"/>
                                        </p:tgtEl>
                                        <p:attrNameLst>
                                          <p:attrName>fillcolor</p:attrName>
                                        </p:attrNameLst>
                                      </p:cBhvr>
                                      <p:to>
                                        <a:srgbClr val="FF0000"/>
                                      </p:to>
                                    </p:animClr>
                                    <p:set>
                                      <p:cBhvr>
                                        <p:cTn id="102" dur="500" fill="hold"/>
                                        <p:tgtEl>
                                          <p:spTgt spid="16"/>
                                        </p:tgtEl>
                                        <p:attrNameLst>
                                          <p:attrName>fill.type</p:attrName>
                                        </p:attrNameLst>
                                      </p:cBhvr>
                                      <p:to>
                                        <p:strVal val="solid"/>
                                      </p:to>
                                    </p:set>
                                    <p:set>
                                      <p:cBhvr>
                                        <p:cTn id="103" dur="500" fill="hold"/>
                                        <p:tgtEl>
                                          <p:spTgt spid="16"/>
                                        </p:tgtEl>
                                        <p:attrNameLst>
                                          <p:attrName>fill.on</p:attrName>
                                        </p:attrNameLst>
                                      </p:cBhvr>
                                      <p:to>
                                        <p:strVal val="true"/>
                                      </p:to>
                                    </p:set>
                                  </p:childTnLst>
                                </p:cTn>
                              </p:par>
                              <p:par>
                                <p:cTn id="104" presetID="1" presetClass="mediacall" presetSubtype="0" fill="hold" nodeType="withEffect">
                                  <p:stCondLst>
                                    <p:cond delay="3500"/>
                                  </p:stCondLst>
                                  <p:childTnLst>
                                    <p:cmd type="call" cmd="playFrom(0.0)">
                                      <p:cBhvr>
                                        <p:cTn id="105" dur="5906" fill="hold"/>
                                        <p:tgtEl>
                                          <p:spTgt spid="41"/>
                                        </p:tgtEl>
                                      </p:cBhvr>
                                    </p:cmd>
                                  </p:childTnLst>
                                </p:cTn>
                              </p:par>
                              <p:par>
                                <p:cTn id="106" presetID="3" presetClass="mediacall" presetSubtype="0" fill="hold" nodeType="withEffect">
                                  <p:stCondLst>
                                    <p:cond delay="3500"/>
                                  </p:stCondLst>
                                  <p:childTnLst>
                                    <p:cmd type="call" cmd="stop">
                                      <p:cBhvr>
                                        <p:cTn id="107" dur="1" fill="hold"/>
                                        <p:tgtEl>
                                          <p:spTgt spid="39"/>
                                        </p:tgtEl>
                                      </p:cBhvr>
                                    </p:cmd>
                                  </p:childTnLst>
                                </p:cTn>
                              </p:par>
                            </p:childTnLst>
                          </p:cTn>
                        </p:par>
                      </p:childTnLst>
                    </p:cTn>
                  </p:par>
                </p:childTnLst>
              </p:cTn>
              <p:nextCondLst>
                <p:cond evt="onClick" delay="0">
                  <p:tgtEl>
                    <p:spTgt spid="27"/>
                  </p:tgtEl>
                </p:cond>
              </p:nextCondLst>
            </p:seq>
            <p:seq concurrent="1" nextAc="seek">
              <p:cTn id="108" restart="whenNotActive" fill="hold" evtFilter="cancelBubble" nodeType="interactiveSeq">
                <p:stCondLst>
                  <p:cond evt="onClick" delay="0">
                    <p:tgtEl>
                      <p:spTgt spid="34"/>
                    </p:tgtEl>
                  </p:cond>
                </p:stCondLst>
                <p:endSync evt="end" delay="0">
                  <p:rtn val="all"/>
                </p:endSync>
                <p:childTnLst>
                  <p:par>
                    <p:cTn id="109" fill="hold">
                      <p:stCondLst>
                        <p:cond delay="0"/>
                      </p:stCondLst>
                      <p:childTnLst>
                        <p:par>
                          <p:cTn id="110" fill="hold">
                            <p:stCondLst>
                              <p:cond delay="0"/>
                            </p:stCondLst>
                            <p:childTnLst>
                              <p:par>
                                <p:cTn id="111" presetID="24" presetClass="emph" presetSubtype="0" fill="hold" grpId="1" nodeType="clickEffect">
                                  <p:stCondLst>
                                    <p:cond delay="0"/>
                                  </p:stCondLst>
                                  <p:childTnLst>
                                    <p:animClr clrSpc="hsl" dir="cw">
                                      <p:cBhvr override="childStyle">
                                        <p:cTn id="112" dur="500" fill="hold"/>
                                        <p:tgtEl>
                                          <p:spTgt spid="34"/>
                                        </p:tgtEl>
                                        <p:attrNameLst>
                                          <p:attrName>style.color</p:attrName>
                                        </p:attrNameLst>
                                      </p:cBhvr>
                                      <p:by>
                                        <p:hsl h="0" s="-12549" l="-25098"/>
                                      </p:by>
                                    </p:animClr>
                                    <p:animClr clrSpc="hsl" dir="cw">
                                      <p:cBhvr>
                                        <p:cTn id="113" dur="500" fill="hold"/>
                                        <p:tgtEl>
                                          <p:spTgt spid="34"/>
                                        </p:tgtEl>
                                        <p:attrNameLst>
                                          <p:attrName>fillcolor</p:attrName>
                                        </p:attrNameLst>
                                      </p:cBhvr>
                                      <p:by>
                                        <p:hsl h="0" s="-12549" l="-25098"/>
                                      </p:by>
                                    </p:animClr>
                                    <p:animClr clrSpc="hsl" dir="cw">
                                      <p:cBhvr>
                                        <p:cTn id="114" dur="500" fill="hold"/>
                                        <p:tgtEl>
                                          <p:spTgt spid="34"/>
                                        </p:tgtEl>
                                        <p:attrNameLst>
                                          <p:attrName>stroke.color</p:attrName>
                                        </p:attrNameLst>
                                      </p:cBhvr>
                                      <p:by>
                                        <p:hsl h="0" s="-12549" l="-25098"/>
                                      </p:by>
                                    </p:animClr>
                                    <p:set>
                                      <p:cBhvr>
                                        <p:cTn id="115" dur="500" fill="hold"/>
                                        <p:tgtEl>
                                          <p:spTgt spid="34"/>
                                        </p:tgtEl>
                                        <p:attrNameLst>
                                          <p:attrName>fill.type</p:attrName>
                                        </p:attrNameLst>
                                      </p:cBhvr>
                                      <p:to>
                                        <p:strVal val="solid"/>
                                      </p:to>
                                    </p:set>
                                  </p:childTnLst>
                                </p:cTn>
                              </p:par>
                              <p:par>
                                <p:cTn id="116" presetID="19" presetClass="emph" presetSubtype="0" fill="hold" grpId="0" nodeType="withEffect">
                                  <p:stCondLst>
                                    <p:cond delay="0"/>
                                  </p:stCondLst>
                                  <p:childTnLst>
                                    <p:animClr clrSpc="rgb" dir="cw">
                                      <p:cBhvr override="childStyle">
                                        <p:cTn id="117" dur="500" fill="hold"/>
                                        <p:tgtEl>
                                          <p:spTgt spid="32"/>
                                        </p:tgtEl>
                                        <p:attrNameLst>
                                          <p:attrName>style.color</p:attrName>
                                        </p:attrNameLst>
                                      </p:cBhvr>
                                      <p:to>
                                        <a:schemeClr val="accent2"/>
                                      </p:to>
                                    </p:animClr>
                                    <p:animClr clrSpc="rgb" dir="cw">
                                      <p:cBhvr>
                                        <p:cTn id="118" dur="500" fill="hold"/>
                                        <p:tgtEl>
                                          <p:spTgt spid="32"/>
                                        </p:tgtEl>
                                        <p:attrNameLst>
                                          <p:attrName>fillcolor</p:attrName>
                                        </p:attrNameLst>
                                      </p:cBhvr>
                                      <p:to>
                                        <a:schemeClr val="accent2"/>
                                      </p:to>
                                    </p:animClr>
                                    <p:set>
                                      <p:cBhvr>
                                        <p:cTn id="119" dur="500" fill="hold"/>
                                        <p:tgtEl>
                                          <p:spTgt spid="32"/>
                                        </p:tgtEl>
                                        <p:attrNameLst>
                                          <p:attrName>fill.type</p:attrName>
                                        </p:attrNameLst>
                                      </p:cBhvr>
                                      <p:to>
                                        <p:strVal val="solid"/>
                                      </p:to>
                                    </p:set>
                                    <p:set>
                                      <p:cBhvr>
                                        <p:cTn id="120" dur="500" fill="hold"/>
                                        <p:tgtEl>
                                          <p:spTgt spid="32"/>
                                        </p:tgtEl>
                                        <p:attrNameLst>
                                          <p:attrName>fill.on</p:attrName>
                                        </p:attrNameLst>
                                      </p:cBhvr>
                                      <p:to>
                                        <p:strVal val="true"/>
                                      </p:to>
                                    </p:set>
                                  </p:childTnLst>
                                </p:cTn>
                              </p:par>
                              <p:par>
                                <p:cTn id="121" presetID="1" presetClass="mediacall" presetSubtype="0" fill="hold" nodeType="withEffect">
                                  <p:stCondLst>
                                    <p:cond delay="0"/>
                                  </p:stCondLst>
                                  <p:childTnLst>
                                    <p:cmd type="call" cmd="playFrom(0.0)">
                                      <p:cBhvr>
                                        <p:cTn id="122" dur="20221" fill="hold"/>
                                        <p:tgtEl>
                                          <p:spTgt spid="39"/>
                                        </p:tgtEl>
                                      </p:cBhvr>
                                    </p:cmd>
                                  </p:childTnLst>
                                </p:cTn>
                              </p:par>
                              <p:par>
                                <p:cTn id="123" presetID="3" presetClass="mediacall" presetSubtype="0" fill="hold" nodeType="withEffect">
                                  <p:stCondLst>
                                    <p:cond delay="0"/>
                                  </p:stCondLst>
                                  <p:childTnLst>
                                    <p:cmd type="call" cmd="stop">
                                      <p:cBhvr>
                                        <p:cTn id="124" dur="1" fill="hold"/>
                                        <p:tgtEl>
                                          <p:spTgt spid="38"/>
                                        </p:tgtEl>
                                      </p:cBhvr>
                                    </p:cmd>
                                  </p:childTnLst>
                                </p:cTn>
                              </p:par>
                              <p:par>
                                <p:cTn id="125" presetID="19" presetClass="emph" presetSubtype="0" fill="hold" grpId="1" nodeType="withEffect">
                                  <p:stCondLst>
                                    <p:cond delay="3000"/>
                                  </p:stCondLst>
                                  <p:childTnLst>
                                    <p:animClr clrSpc="rgb" dir="cw">
                                      <p:cBhvr override="childStyle">
                                        <p:cTn id="126" dur="500" fill="hold"/>
                                        <p:tgtEl>
                                          <p:spTgt spid="32"/>
                                        </p:tgtEl>
                                        <p:attrNameLst>
                                          <p:attrName>style.color</p:attrName>
                                        </p:attrNameLst>
                                      </p:cBhvr>
                                      <p:to>
                                        <a:srgbClr val="FF0000"/>
                                      </p:to>
                                    </p:animClr>
                                    <p:animClr clrSpc="rgb" dir="cw">
                                      <p:cBhvr>
                                        <p:cTn id="127" dur="500" fill="hold"/>
                                        <p:tgtEl>
                                          <p:spTgt spid="32"/>
                                        </p:tgtEl>
                                        <p:attrNameLst>
                                          <p:attrName>fillcolor</p:attrName>
                                        </p:attrNameLst>
                                      </p:cBhvr>
                                      <p:to>
                                        <a:srgbClr val="FF0000"/>
                                      </p:to>
                                    </p:animClr>
                                    <p:set>
                                      <p:cBhvr>
                                        <p:cTn id="128" dur="500" fill="hold"/>
                                        <p:tgtEl>
                                          <p:spTgt spid="32"/>
                                        </p:tgtEl>
                                        <p:attrNameLst>
                                          <p:attrName>fill.type</p:attrName>
                                        </p:attrNameLst>
                                      </p:cBhvr>
                                      <p:to>
                                        <p:strVal val="solid"/>
                                      </p:to>
                                    </p:set>
                                    <p:set>
                                      <p:cBhvr>
                                        <p:cTn id="129" dur="500" fill="hold"/>
                                        <p:tgtEl>
                                          <p:spTgt spid="32"/>
                                        </p:tgtEl>
                                        <p:attrNameLst>
                                          <p:attrName>fill.on</p:attrName>
                                        </p:attrNameLst>
                                      </p:cBhvr>
                                      <p:to>
                                        <p:strVal val="true"/>
                                      </p:to>
                                    </p:set>
                                  </p:childTnLst>
                                </p:cTn>
                              </p:par>
                              <p:par>
                                <p:cTn id="130" presetID="1" presetClass="mediacall" presetSubtype="0" fill="hold" nodeType="withEffect">
                                  <p:stCondLst>
                                    <p:cond delay="3000"/>
                                  </p:stCondLst>
                                  <p:childTnLst>
                                    <p:cmd type="call" cmd="playFrom(0.0)">
                                      <p:cBhvr>
                                        <p:cTn id="131" dur="5906" fill="hold"/>
                                        <p:tgtEl>
                                          <p:spTgt spid="41"/>
                                        </p:tgtEl>
                                      </p:cBhvr>
                                    </p:cmd>
                                  </p:childTnLst>
                                </p:cTn>
                              </p:par>
                              <p:par>
                                <p:cTn id="132" presetID="3" presetClass="mediacall" presetSubtype="0" fill="hold" nodeType="withEffect">
                                  <p:stCondLst>
                                    <p:cond delay="3000"/>
                                  </p:stCondLst>
                                  <p:childTnLst>
                                    <p:cmd type="call" cmd="stop">
                                      <p:cBhvr>
                                        <p:cTn id="133" dur="1" fill="hold"/>
                                        <p:tgtEl>
                                          <p:spTgt spid="39"/>
                                        </p:tgtEl>
                                      </p:cBhvr>
                                    </p:cmd>
                                  </p:childTnLst>
                                </p:cTn>
                              </p:par>
                            </p:childTnLst>
                          </p:cTn>
                        </p:par>
                      </p:childTnLst>
                    </p:cTn>
                  </p:par>
                </p:childTnLst>
              </p:cTn>
              <p:nextCondLst>
                <p:cond evt="onClick" delay="0">
                  <p:tgtEl>
                    <p:spTgt spid="34"/>
                  </p:tgtEl>
                </p:cond>
              </p:nextCondLst>
            </p:seq>
            <p:audio>
              <p:cMediaNode vol="80000">
                <p:cTn id="134" fill="hold" display="0">
                  <p:stCondLst>
                    <p:cond delay="indefinite"/>
                  </p:stCondLst>
                  <p:endCondLst>
                    <p:cond evt="onStopAudio" delay="0">
                      <p:tgtEl>
                        <p:sldTgt/>
                      </p:tgtEl>
                    </p:cond>
                  </p:endCondLst>
                </p:cTn>
                <p:tgtEl>
                  <p:spTgt spid="39"/>
                </p:tgtEl>
              </p:cMediaNode>
            </p:audio>
            <p:audio>
              <p:cMediaNode vol="80000">
                <p:cTn id="135" fill="hold" display="0">
                  <p:stCondLst>
                    <p:cond delay="indefinite"/>
                  </p:stCondLst>
                  <p:endCondLst>
                    <p:cond evt="onStopAudio" delay="0">
                      <p:tgtEl>
                        <p:sldTgt/>
                      </p:tgtEl>
                    </p:cond>
                  </p:endCondLst>
                </p:cTn>
                <p:tgtEl>
                  <p:spTgt spid="40"/>
                </p:tgtEl>
              </p:cMediaNode>
            </p:audio>
            <p:audio>
              <p:cMediaNode vol="80000">
                <p:cTn id="136"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31" grpId="0" animBg="1"/>
      <p:bldP spid="31" grpId="1" animBg="1"/>
      <p:bldP spid="32" grpId="0" animBg="1"/>
      <p:bldP spid="32" grpId="1" animBg="1"/>
      <p:bldP spid="33" grpId="0"/>
      <p:bldP spid="33" grpId="1"/>
      <p:bldP spid="34" grpId="0"/>
      <p:bldP spid="34" grpId="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a:xfrm>
          <a:off x="0" y="0"/>
          <a:ext cx="0" cy="0"/>
          <a:chOff x="0" y="0"/>
          <a:chExt cx="0" cy="0"/>
        </a:xfrm>
      </p:grpSpPr>
      <p:pic>
        <p:nvPicPr>
          <p:cNvPr id="26" name="Picture 2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479334" y="-37420"/>
            <a:ext cx="2363260" cy="2010229"/>
          </a:xfrm>
          <a:prstGeom prst="rect">
            <a:avLst/>
          </a:prstGeom>
        </p:spPr>
      </p:pic>
      <p:cxnSp>
        <p:nvCxnSpPr>
          <p:cNvPr id="23" name="Straight Connector 22"/>
          <p:cNvCxnSpPr/>
          <p:nvPr/>
        </p:nvCxnSpPr>
        <p:spPr>
          <a:xfrm>
            <a:off x="-514" y="4434041"/>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61648" y="3472967"/>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5929" y="2457365"/>
            <a:ext cx="9144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p:cNvSpPr/>
          <p:nvPr/>
        </p:nvSpPr>
        <p:spPr>
          <a:xfrm flipH="1">
            <a:off x="358630" y="1840982"/>
            <a:ext cx="8443520" cy="109751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kern="1200">
              <a:solidFill>
                <a:prstClr val="white"/>
              </a:solidFill>
            </a:endParaRPr>
          </a:p>
        </p:txBody>
      </p:sp>
      <p:sp>
        <p:nvSpPr>
          <p:cNvPr id="24" name="TextBox 23"/>
          <p:cNvSpPr txBox="1"/>
          <p:nvPr/>
        </p:nvSpPr>
        <p:spPr>
          <a:xfrm>
            <a:off x="858761" y="1840982"/>
            <a:ext cx="7712372" cy="1361909"/>
          </a:xfrm>
          <a:prstGeom prst="rect">
            <a:avLst/>
          </a:prstGeom>
          <a:noFill/>
        </p:spPr>
        <p:txBody>
          <a:bodyPr wrap="square" lIns="68577" tIns="34289" rIns="68577" bIns="34289" rtlCol="0">
            <a:spAutoFit/>
          </a:bodyPr>
          <a:lstStyle/>
          <a:p>
            <a:pPr algn="ctr"/>
            <a:r>
              <a:rPr lang="vi-VN" sz="2800" b="1">
                <a:solidFill>
                  <a:schemeClr val="bg1"/>
                </a:solidFill>
                <a:latin typeface="Times New Roman" pitchFamily="18" charset="0"/>
                <a:cs typeface="Times New Roman" pitchFamily="18" charset="0"/>
              </a:rPr>
              <a:t>Câu 8: Hành động vuốt ve đôi cánh mượt mà của chú chim bồng chanh thể hiện nét tính cách gì của Hoài?</a:t>
            </a:r>
            <a:endParaRPr lang="en-US" sz="2800" b="1">
              <a:solidFill>
                <a:schemeClr val="bg1"/>
              </a:solidFill>
              <a:latin typeface="Times New Roman" pitchFamily="18" charset="0"/>
              <a:cs typeface="Times New Roman" pitchFamily="18" charset="0"/>
            </a:endParaRPr>
          </a:p>
        </p:txBody>
      </p:sp>
      <p:sp>
        <p:nvSpPr>
          <p:cNvPr id="15" name="bang c"/>
          <p:cNvSpPr/>
          <p:nvPr/>
        </p:nvSpPr>
        <p:spPr>
          <a:xfrm flipH="1">
            <a:off x="357340" y="4046065"/>
            <a:ext cx="4153014" cy="81923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100" kern="1200">
              <a:solidFill>
                <a:prstClr val="white"/>
              </a:solidFill>
              <a:latin typeface="Times New Roman" panose="02020603050405020304" pitchFamily="18" charset="0"/>
              <a:cs typeface="Times New Roman" panose="02020603050405020304" pitchFamily="18" charset="0"/>
            </a:endParaRPr>
          </a:p>
        </p:txBody>
      </p:sp>
      <p:sp>
        <p:nvSpPr>
          <p:cNvPr id="16" name="bang b"/>
          <p:cNvSpPr/>
          <p:nvPr/>
        </p:nvSpPr>
        <p:spPr>
          <a:xfrm flipH="1">
            <a:off x="4571486" y="3116874"/>
            <a:ext cx="4230663" cy="73282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100" kern="1200">
              <a:solidFill>
                <a:prstClr val="white"/>
              </a:solidFill>
              <a:latin typeface="Times New Roman" panose="02020603050405020304" pitchFamily="18" charset="0"/>
              <a:cs typeface="Times New Roman" panose="02020603050405020304" pitchFamily="18" charset="0"/>
            </a:endParaRPr>
          </a:p>
        </p:txBody>
      </p:sp>
      <p:sp>
        <p:nvSpPr>
          <p:cNvPr id="25" name="cau hoi c"/>
          <p:cNvSpPr txBox="1"/>
          <p:nvPr/>
        </p:nvSpPr>
        <p:spPr>
          <a:xfrm>
            <a:off x="797778" y="4101316"/>
            <a:ext cx="3712573" cy="869467"/>
          </a:xfrm>
          <a:prstGeom prst="rect">
            <a:avLst/>
          </a:prstGeom>
          <a:noFill/>
        </p:spPr>
        <p:txBody>
          <a:bodyPr wrap="square" lIns="68577" tIns="34289" rIns="68577" bIns="34289" rtlCol="0">
            <a:spAutoFit/>
          </a:bodyPr>
          <a:lstStyle/>
          <a:p>
            <a:r>
              <a:rPr lang="en-US" sz="2600" b="1"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C</a:t>
            </a:r>
            <a:r>
              <a:rPr lang="en-US" sz="2600" b="1"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600">
                <a:solidFill>
                  <a:schemeClr val="bg1"/>
                </a:solidFill>
                <a:latin typeface="Times New Roman" pitchFamily="18" charset="0"/>
                <a:cs typeface="Times New Roman" pitchFamily="18" charset="0"/>
              </a:rPr>
              <a:t>Hiền lành, yêu thương các loài chim.</a:t>
            </a:r>
            <a:endParaRPr lang="en-US" sz="2600">
              <a:solidFill>
                <a:schemeClr val="bg1"/>
              </a:solidFill>
              <a:latin typeface="Times New Roman" pitchFamily="18" charset="0"/>
              <a:cs typeface="Times New Roman" pitchFamily="18" charset="0"/>
            </a:endParaRPr>
          </a:p>
        </p:txBody>
      </p:sp>
      <p:sp>
        <p:nvSpPr>
          <p:cNvPr id="27" name="cau hoi b"/>
          <p:cNvSpPr txBox="1"/>
          <p:nvPr/>
        </p:nvSpPr>
        <p:spPr>
          <a:xfrm>
            <a:off x="4714947" y="3253677"/>
            <a:ext cx="4087202" cy="469357"/>
          </a:xfrm>
          <a:prstGeom prst="rect">
            <a:avLst/>
          </a:prstGeom>
          <a:noFill/>
        </p:spPr>
        <p:txBody>
          <a:bodyPr wrap="square" lIns="68577" tIns="34289" rIns="68577" bIns="34289" rtlCol="0">
            <a:spAutoFit/>
          </a:bodyPr>
          <a:lstStyle/>
          <a:p>
            <a:r>
              <a:rPr lang="en-US" sz="2600" b="1"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B</a:t>
            </a:r>
            <a:r>
              <a:rPr lang="en-US" sz="2600" b="1"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600">
                <a:solidFill>
                  <a:schemeClr val="bg1"/>
                </a:solidFill>
                <a:latin typeface="Times New Roman" pitchFamily="18" charset="0"/>
                <a:cs typeface="Times New Roman" pitchFamily="18" charset="0"/>
              </a:rPr>
              <a:t>Chín chắn, trưởng thành.</a:t>
            </a:r>
            <a:endParaRPr lang="en-US" sz="2600">
              <a:solidFill>
                <a:schemeClr val="bg1"/>
              </a:solidFill>
              <a:latin typeface="Times New Roman" pitchFamily="18" charset="0"/>
              <a:cs typeface="Times New Roman" pitchFamily="18" charset="0"/>
            </a:endParaRPr>
          </a:p>
        </p:txBody>
      </p:sp>
      <p:sp>
        <p:nvSpPr>
          <p:cNvPr id="31" name="bang a"/>
          <p:cNvSpPr/>
          <p:nvPr/>
        </p:nvSpPr>
        <p:spPr>
          <a:xfrm flipH="1">
            <a:off x="358630" y="3162886"/>
            <a:ext cx="4153014" cy="68681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100" kern="1200">
              <a:solidFill>
                <a:prstClr val="white"/>
              </a:solidFill>
              <a:latin typeface="Times New Roman" panose="02020603050405020304" pitchFamily="18" charset="0"/>
              <a:cs typeface="Times New Roman" panose="02020603050405020304" pitchFamily="18" charset="0"/>
            </a:endParaRPr>
          </a:p>
        </p:txBody>
      </p:sp>
      <p:sp>
        <p:nvSpPr>
          <p:cNvPr id="32" name="bang d"/>
          <p:cNvSpPr/>
          <p:nvPr/>
        </p:nvSpPr>
        <p:spPr>
          <a:xfrm flipH="1">
            <a:off x="4571486" y="4043765"/>
            <a:ext cx="4230663" cy="73282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100" kern="1200">
              <a:solidFill>
                <a:prstClr val="white"/>
              </a:solidFill>
              <a:latin typeface="Times New Roman" panose="02020603050405020304" pitchFamily="18" charset="0"/>
              <a:cs typeface="Times New Roman" panose="02020603050405020304" pitchFamily="18" charset="0"/>
            </a:endParaRPr>
          </a:p>
        </p:txBody>
      </p:sp>
      <p:sp>
        <p:nvSpPr>
          <p:cNvPr id="33" name="cau hoi a"/>
          <p:cNvSpPr txBox="1"/>
          <p:nvPr/>
        </p:nvSpPr>
        <p:spPr>
          <a:xfrm>
            <a:off x="797779" y="3296702"/>
            <a:ext cx="3487814" cy="469357"/>
          </a:xfrm>
          <a:prstGeom prst="rect">
            <a:avLst/>
          </a:prstGeom>
          <a:noFill/>
        </p:spPr>
        <p:txBody>
          <a:bodyPr wrap="square" lIns="68577" tIns="34289" rIns="68577" bIns="34289" rtlCol="0">
            <a:spAutoFit/>
          </a:bodyPr>
          <a:lstStyle/>
          <a:p>
            <a:r>
              <a:rPr lang="en-US" sz="2600" b="1"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A</a:t>
            </a:r>
            <a:r>
              <a:rPr lang="en-US" sz="2600" b="1"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600">
                <a:solidFill>
                  <a:schemeClr val="bg1"/>
                </a:solidFill>
                <a:latin typeface="Times New Roman" pitchFamily="18" charset="0"/>
                <a:cs typeface="Times New Roman" pitchFamily="18" charset="0"/>
              </a:rPr>
              <a:t>Hồn nhiên, ngây thơ.</a:t>
            </a:r>
            <a:endParaRPr lang="en-US" sz="2600">
              <a:solidFill>
                <a:schemeClr val="bg1"/>
              </a:solidFill>
              <a:latin typeface="Times New Roman" pitchFamily="18" charset="0"/>
              <a:cs typeface="Times New Roman" pitchFamily="18" charset="0"/>
            </a:endParaRPr>
          </a:p>
        </p:txBody>
      </p:sp>
      <p:sp>
        <p:nvSpPr>
          <p:cNvPr id="34" name="cau hoi d"/>
          <p:cNvSpPr txBox="1"/>
          <p:nvPr/>
        </p:nvSpPr>
        <p:spPr>
          <a:xfrm>
            <a:off x="4858405" y="4101316"/>
            <a:ext cx="3943744" cy="469357"/>
          </a:xfrm>
          <a:prstGeom prst="rect">
            <a:avLst/>
          </a:prstGeom>
          <a:noFill/>
        </p:spPr>
        <p:txBody>
          <a:bodyPr wrap="square" lIns="68577" tIns="34289" rIns="68577" bIns="34289" rtlCol="0">
            <a:spAutoFit/>
          </a:bodyPr>
          <a:lstStyle/>
          <a:p>
            <a:r>
              <a:rPr lang="en-US" sz="2600" b="1"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D</a:t>
            </a:r>
            <a:r>
              <a:rPr lang="en-US" sz="2600" b="1"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600">
                <a:solidFill>
                  <a:schemeClr val="bg1"/>
                </a:solidFill>
                <a:latin typeface="Times New Roman" pitchFamily="18" charset="0"/>
                <a:cs typeface="Times New Roman" pitchFamily="18" charset="0"/>
              </a:rPr>
              <a:t>Nhẹ nhàng, trong sáng.</a:t>
            </a:r>
            <a:endParaRPr lang="en-US" sz="2600">
              <a:solidFill>
                <a:schemeClr val="bg1"/>
              </a:solidFill>
              <a:latin typeface="Times New Roman" pitchFamily="18" charset="0"/>
              <a:cs typeface="Times New Roman" pitchFamily="18" charset="0"/>
            </a:endParaRPr>
          </a:p>
        </p:txBody>
      </p:sp>
      <p:pic>
        <p:nvPicPr>
          <p:cNvPr id="38" name="Question">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9144001" y="647896"/>
            <a:ext cx="365522" cy="365522"/>
          </a:xfrm>
          <a:prstGeom prst="rect">
            <a:avLst/>
          </a:prstGeom>
        </p:spPr>
      </p:pic>
      <p:pic>
        <p:nvPicPr>
          <p:cNvPr id="39" name="Final Answer">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9144001" y="1109020"/>
            <a:ext cx="365522" cy="365522"/>
          </a:xfrm>
          <a:prstGeom prst="rect">
            <a:avLst/>
          </a:prstGeom>
        </p:spPr>
      </p:pic>
      <p:pic>
        <p:nvPicPr>
          <p:cNvPr id="40" name="Win">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9144001" y="1400587"/>
            <a:ext cx="365522" cy="365522"/>
          </a:xfrm>
          <a:prstGeom prst="rect">
            <a:avLst/>
          </a:prstGeom>
        </p:spPr>
      </p:pic>
      <p:pic>
        <p:nvPicPr>
          <p:cNvPr id="41" name="Lose">
            <a:hlinkClick r:id="" action="ppaction://media"/>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9144001" y="1840984"/>
            <a:ext cx="365522" cy="365522"/>
          </a:xfrm>
          <a:prstGeom prst="rect">
            <a:avLst/>
          </a:prstGeom>
        </p:spPr>
      </p:pic>
      <p:pic>
        <p:nvPicPr>
          <p:cNvPr id="20" name="Picture 2" descr="Ảnh động Powerpoint CTU">
            <a:hlinkClick r:id="rId12" action="ppaction://hlinksldjump"/>
          </p:cNvPr>
          <p:cNvPicPr>
            <a:picLocks noChangeAspect="1" noChangeArrowheads="1" noCrop="1"/>
          </p:cNvPicPr>
          <p:nvPr/>
        </p:nvPicPr>
        <p:blipFill>
          <a:blip r:embed="rId13"/>
          <a:srcRect/>
          <a:stretch>
            <a:fillRect/>
          </a:stretch>
        </p:blipFill>
        <p:spPr bwMode="auto">
          <a:xfrm>
            <a:off x="126120" y="26387"/>
            <a:ext cx="957263" cy="6215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10670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42"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500"/>
                                        <p:tgtEl>
                                          <p:spTgt spid="3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500"/>
                                        <p:tgtEl>
                                          <p:spTgt spid="27"/>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fade">
                                      <p:cBhvr>
                                        <p:cTn id="2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4" fill="hold" display="0">
                  <p:stCondLst>
                    <p:cond delay="indefinite"/>
                  </p:stCondLst>
                  <p:endCondLst>
                    <p:cond evt="onStopAudio" delay="0">
                      <p:tgtEl>
                        <p:sldTgt/>
                      </p:tgtEl>
                    </p:cond>
                  </p:endCondLst>
                </p:cTn>
                <p:tgtEl>
                  <p:spTgt spid="38"/>
                </p:tgtEl>
              </p:cMediaNode>
            </p:audio>
            <p:seq concurrent="1" nextAc="seek">
              <p:cTn id="25" restart="whenNotActive" fill="hold" evtFilter="cancelBubble" nodeType="interactiveSeq">
                <p:stCondLst>
                  <p:cond evt="onClick" delay="0">
                    <p:tgtEl>
                      <p:spTgt spid="25"/>
                    </p:tgtEl>
                  </p:cond>
                </p:stCondLst>
                <p:endSync evt="end" delay="0">
                  <p:rtn val="all"/>
                </p:endSync>
                <p:childTnLst>
                  <p:par>
                    <p:cTn id="26" fill="hold">
                      <p:stCondLst>
                        <p:cond delay="0"/>
                      </p:stCondLst>
                      <p:childTnLst>
                        <p:par>
                          <p:cTn id="27" fill="hold">
                            <p:stCondLst>
                              <p:cond delay="0"/>
                            </p:stCondLst>
                            <p:childTnLst>
                              <p:par>
                                <p:cTn id="28" presetID="24" presetClass="emph" presetSubtype="0" fill="hold" grpId="1" nodeType="clickEffect">
                                  <p:stCondLst>
                                    <p:cond delay="0"/>
                                  </p:stCondLst>
                                  <p:childTnLst>
                                    <p:animClr clrSpc="hsl" dir="cw">
                                      <p:cBhvr override="childStyle">
                                        <p:cTn id="29" dur="500" fill="hold"/>
                                        <p:tgtEl>
                                          <p:spTgt spid="25"/>
                                        </p:tgtEl>
                                        <p:attrNameLst>
                                          <p:attrName>style.color</p:attrName>
                                        </p:attrNameLst>
                                      </p:cBhvr>
                                      <p:by>
                                        <p:hsl h="0" s="-12549" l="-25098"/>
                                      </p:by>
                                    </p:animClr>
                                    <p:animClr clrSpc="hsl" dir="cw">
                                      <p:cBhvr>
                                        <p:cTn id="30" dur="500" fill="hold"/>
                                        <p:tgtEl>
                                          <p:spTgt spid="25"/>
                                        </p:tgtEl>
                                        <p:attrNameLst>
                                          <p:attrName>fillcolor</p:attrName>
                                        </p:attrNameLst>
                                      </p:cBhvr>
                                      <p:by>
                                        <p:hsl h="0" s="-12549" l="-25098"/>
                                      </p:by>
                                    </p:animClr>
                                    <p:animClr clrSpc="hsl" dir="cw">
                                      <p:cBhvr>
                                        <p:cTn id="31" dur="500" fill="hold"/>
                                        <p:tgtEl>
                                          <p:spTgt spid="25"/>
                                        </p:tgtEl>
                                        <p:attrNameLst>
                                          <p:attrName>stroke.color</p:attrName>
                                        </p:attrNameLst>
                                      </p:cBhvr>
                                      <p:by>
                                        <p:hsl h="0" s="-12549" l="-25098"/>
                                      </p:by>
                                    </p:animClr>
                                    <p:set>
                                      <p:cBhvr>
                                        <p:cTn id="32" dur="500" fill="hold"/>
                                        <p:tgtEl>
                                          <p:spTgt spid="25"/>
                                        </p:tgtEl>
                                        <p:attrNameLst>
                                          <p:attrName>fill.type</p:attrName>
                                        </p:attrNameLst>
                                      </p:cBhvr>
                                      <p:to>
                                        <p:strVal val="solid"/>
                                      </p:to>
                                    </p:set>
                                  </p:childTnLst>
                                </p:cTn>
                              </p:par>
                              <p:par>
                                <p:cTn id="33" presetID="19" presetClass="emph" presetSubtype="0" fill="hold" grpId="0" nodeType="withEffect">
                                  <p:stCondLst>
                                    <p:cond delay="0"/>
                                  </p:stCondLst>
                                  <p:childTnLst>
                                    <p:animClr clrSpc="rgb" dir="cw">
                                      <p:cBhvr override="childStyle">
                                        <p:cTn id="34" dur="500" fill="hold"/>
                                        <p:tgtEl>
                                          <p:spTgt spid="15"/>
                                        </p:tgtEl>
                                        <p:attrNameLst>
                                          <p:attrName>style.color</p:attrName>
                                        </p:attrNameLst>
                                      </p:cBhvr>
                                      <p:to>
                                        <a:srgbClr val="FFC000"/>
                                      </p:to>
                                    </p:animClr>
                                    <p:animClr clrSpc="rgb" dir="cw">
                                      <p:cBhvr>
                                        <p:cTn id="35" dur="500" fill="hold"/>
                                        <p:tgtEl>
                                          <p:spTgt spid="15"/>
                                        </p:tgtEl>
                                        <p:attrNameLst>
                                          <p:attrName>fillcolor</p:attrName>
                                        </p:attrNameLst>
                                      </p:cBhvr>
                                      <p:to>
                                        <a:srgbClr val="FFC000"/>
                                      </p:to>
                                    </p:animClr>
                                    <p:set>
                                      <p:cBhvr>
                                        <p:cTn id="36" dur="500" fill="hold"/>
                                        <p:tgtEl>
                                          <p:spTgt spid="15"/>
                                        </p:tgtEl>
                                        <p:attrNameLst>
                                          <p:attrName>fill.type</p:attrName>
                                        </p:attrNameLst>
                                      </p:cBhvr>
                                      <p:to>
                                        <p:strVal val="solid"/>
                                      </p:to>
                                    </p:set>
                                    <p:set>
                                      <p:cBhvr>
                                        <p:cTn id="37" dur="500" fill="hold"/>
                                        <p:tgtEl>
                                          <p:spTgt spid="15"/>
                                        </p:tgtEl>
                                        <p:attrNameLst>
                                          <p:attrName>fill.on</p:attrName>
                                        </p:attrNameLst>
                                      </p:cBhvr>
                                      <p:to>
                                        <p:strVal val="true"/>
                                      </p:to>
                                    </p:set>
                                  </p:childTnLst>
                                </p:cTn>
                              </p:par>
                              <p:par>
                                <p:cTn id="38" presetID="1" presetClass="mediacall" presetSubtype="0" fill="hold" nodeType="withEffect">
                                  <p:stCondLst>
                                    <p:cond delay="0"/>
                                  </p:stCondLst>
                                  <p:childTnLst>
                                    <p:cmd type="call" cmd="playFrom(0.0)">
                                      <p:cBhvr>
                                        <p:cTn id="39" dur="20221" fill="hold"/>
                                        <p:tgtEl>
                                          <p:spTgt spid="39"/>
                                        </p:tgtEl>
                                      </p:cBhvr>
                                    </p:cmd>
                                  </p:childTnLst>
                                </p:cTn>
                              </p:par>
                              <p:par>
                                <p:cTn id="40" presetID="3" presetClass="mediacall" presetSubtype="0" fill="hold" nodeType="withEffect">
                                  <p:stCondLst>
                                    <p:cond delay="0"/>
                                  </p:stCondLst>
                                  <p:childTnLst>
                                    <p:cmd type="call" cmd="stop">
                                      <p:cBhvr>
                                        <p:cTn id="41" dur="1" fill="hold"/>
                                        <p:tgtEl>
                                          <p:spTgt spid="38"/>
                                        </p:tgtEl>
                                      </p:cBhvr>
                                    </p:cmd>
                                  </p:childTnLst>
                                </p:cTn>
                              </p:par>
                              <p:par>
                                <p:cTn id="42" presetID="19" presetClass="emph" presetSubtype="0" repeatCount="4000" fill="hold" grpId="1" nodeType="withEffect">
                                  <p:stCondLst>
                                    <p:cond delay="3000"/>
                                  </p:stCondLst>
                                  <p:childTnLst>
                                    <p:animClr clrSpc="rgb" dir="cw">
                                      <p:cBhvr override="childStyle">
                                        <p:cTn id="43" dur="500" fill="hold"/>
                                        <p:tgtEl>
                                          <p:spTgt spid="15"/>
                                        </p:tgtEl>
                                        <p:attrNameLst>
                                          <p:attrName>style.color</p:attrName>
                                        </p:attrNameLst>
                                      </p:cBhvr>
                                      <p:to>
                                        <a:srgbClr val="92D050"/>
                                      </p:to>
                                    </p:animClr>
                                    <p:animClr clrSpc="rgb" dir="cw">
                                      <p:cBhvr>
                                        <p:cTn id="44" dur="500" fill="hold"/>
                                        <p:tgtEl>
                                          <p:spTgt spid="15"/>
                                        </p:tgtEl>
                                        <p:attrNameLst>
                                          <p:attrName>fillcolor</p:attrName>
                                        </p:attrNameLst>
                                      </p:cBhvr>
                                      <p:to>
                                        <a:srgbClr val="92D05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3000"/>
                                  </p:stCondLst>
                                  <p:childTnLst>
                                    <p:cmd type="call" cmd="playFrom(0.0)">
                                      <p:cBhvr>
                                        <p:cTn id="48" dur="7734" fill="hold"/>
                                        <p:tgtEl>
                                          <p:spTgt spid="40"/>
                                        </p:tgtEl>
                                      </p:cBhvr>
                                    </p:cmd>
                                  </p:childTnLst>
                                </p:cTn>
                              </p:par>
                              <p:par>
                                <p:cTn id="49" presetID="3" presetClass="mediacall" presetSubtype="0" fill="hold" nodeType="withEffect">
                                  <p:stCondLst>
                                    <p:cond delay="3000"/>
                                  </p:stCondLst>
                                  <p:childTnLst>
                                    <p:cmd type="call" cmd="stop">
                                      <p:cBhvr>
                                        <p:cTn id="50" dur="1" fill="hold"/>
                                        <p:tgtEl>
                                          <p:spTgt spid="39"/>
                                        </p:tgtEl>
                                      </p:cBhvr>
                                    </p:cmd>
                                  </p:childTnLst>
                                </p:cTn>
                              </p:par>
                              <p:par>
                                <p:cTn id="51" presetID="24" presetClass="emph" presetSubtype="0" fill="hold" grpId="2" nodeType="withEffect">
                                  <p:stCondLst>
                                    <p:cond delay="3000"/>
                                  </p:stCondLst>
                                  <p:childTnLst>
                                    <p:animClr clrSpc="hsl" dir="cw">
                                      <p:cBhvr override="childStyle">
                                        <p:cTn id="52" dur="500" fill="hold"/>
                                        <p:tgtEl>
                                          <p:spTgt spid="25"/>
                                        </p:tgtEl>
                                        <p:attrNameLst>
                                          <p:attrName>style.color</p:attrName>
                                        </p:attrNameLst>
                                      </p:cBhvr>
                                      <p:by>
                                        <p:hsl h="0" s="-12549" l="-25098"/>
                                      </p:by>
                                    </p:animClr>
                                    <p:animClr clrSpc="hsl" dir="cw">
                                      <p:cBhvr>
                                        <p:cTn id="53" dur="500" fill="hold"/>
                                        <p:tgtEl>
                                          <p:spTgt spid="25"/>
                                        </p:tgtEl>
                                        <p:attrNameLst>
                                          <p:attrName>fillcolor</p:attrName>
                                        </p:attrNameLst>
                                      </p:cBhvr>
                                      <p:by>
                                        <p:hsl h="0" s="-12549" l="-25098"/>
                                      </p:by>
                                    </p:animClr>
                                    <p:animClr clrSpc="hsl" dir="cw">
                                      <p:cBhvr>
                                        <p:cTn id="54" dur="500" fill="hold"/>
                                        <p:tgtEl>
                                          <p:spTgt spid="25"/>
                                        </p:tgtEl>
                                        <p:attrNameLst>
                                          <p:attrName>stroke.color</p:attrName>
                                        </p:attrNameLst>
                                      </p:cBhvr>
                                      <p:by>
                                        <p:hsl h="0" s="-12549" l="-25098"/>
                                      </p:by>
                                    </p:animClr>
                                    <p:set>
                                      <p:cBhvr>
                                        <p:cTn id="55"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56" restart="whenNotActive" fill="hold" evtFilter="cancelBubble" nodeType="interactiveSeq">
                <p:stCondLst>
                  <p:cond evt="onClick" delay="0">
                    <p:tgtEl>
                      <p:spTgt spid="33"/>
                    </p:tgtEl>
                  </p:cond>
                </p:stCondLst>
                <p:endSync evt="end" delay="0">
                  <p:rtn val="all"/>
                </p:endSync>
                <p:childTnLst>
                  <p:par>
                    <p:cTn id="57" fill="hold">
                      <p:stCondLst>
                        <p:cond delay="0"/>
                      </p:stCondLst>
                      <p:childTnLst>
                        <p:par>
                          <p:cTn id="58" fill="hold">
                            <p:stCondLst>
                              <p:cond delay="0"/>
                            </p:stCondLst>
                            <p:childTnLst>
                              <p:par>
                                <p:cTn id="59" presetID="24" presetClass="emph" presetSubtype="0" fill="hold" grpId="1" nodeType="clickEffect">
                                  <p:stCondLst>
                                    <p:cond delay="0"/>
                                  </p:stCondLst>
                                  <p:childTnLst>
                                    <p:animClr clrSpc="hsl" dir="cw">
                                      <p:cBhvr override="childStyle">
                                        <p:cTn id="60" dur="500" fill="hold"/>
                                        <p:tgtEl>
                                          <p:spTgt spid="33"/>
                                        </p:tgtEl>
                                        <p:attrNameLst>
                                          <p:attrName>style.color</p:attrName>
                                        </p:attrNameLst>
                                      </p:cBhvr>
                                      <p:by>
                                        <p:hsl h="0" s="-12549" l="-25098"/>
                                      </p:by>
                                    </p:animClr>
                                    <p:animClr clrSpc="hsl" dir="cw">
                                      <p:cBhvr>
                                        <p:cTn id="61" dur="500" fill="hold"/>
                                        <p:tgtEl>
                                          <p:spTgt spid="33"/>
                                        </p:tgtEl>
                                        <p:attrNameLst>
                                          <p:attrName>fillcolor</p:attrName>
                                        </p:attrNameLst>
                                      </p:cBhvr>
                                      <p:by>
                                        <p:hsl h="0" s="-12549" l="-25098"/>
                                      </p:by>
                                    </p:animClr>
                                    <p:animClr clrSpc="hsl" dir="cw">
                                      <p:cBhvr>
                                        <p:cTn id="62" dur="500" fill="hold"/>
                                        <p:tgtEl>
                                          <p:spTgt spid="33"/>
                                        </p:tgtEl>
                                        <p:attrNameLst>
                                          <p:attrName>stroke.color</p:attrName>
                                        </p:attrNameLst>
                                      </p:cBhvr>
                                      <p:by>
                                        <p:hsl h="0" s="-12549" l="-25098"/>
                                      </p:by>
                                    </p:animClr>
                                    <p:set>
                                      <p:cBhvr>
                                        <p:cTn id="63" dur="500" fill="hold"/>
                                        <p:tgtEl>
                                          <p:spTgt spid="33"/>
                                        </p:tgtEl>
                                        <p:attrNameLst>
                                          <p:attrName>fill.type</p:attrName>
                                        </p:attrNameLst>
                                      </p:cBhvr>
                                      <p:to>
                                        <p:strVal val="solid"/>
                                      </p:to>
                                    </p:set>
                                  </p:childTnLst>
                                </p:cTn>
                              </p:par>
                              <p:par>
                                <p:cTn id="64" presetID="19" presetClass="emph" presetSubtype="0" fill="hold" grpId="0" nodeType="withEffect">
                                  <p:stCondLst>
                                    <p:cond delay="0"/>
                                  </p:stCondLst>
                                  <p:childTnLst>
                                    <p:animClr clrSpc="rgb" dir="cw">
                                      <p:cBhvr override="childStyle">
                                        <p:cTn id="65" dur="500" fill="hold"/>
                                        <p:tgtEl>
                                          <p:spTgt spid="31"/>
                                        </p:tgtEl>
                                        <p:attrNameLst>
                                          <p:attrName>style.color</p:attrName>
                                        </p:attrNameLst>
                                      </p:cBhvr>
                                      <p:to>
                                        <a:srgbClr val="FFC000"/>
                                      </p:to>
                                    </p:animClr>
                                    <p:animClr clrSpc="rgb" dir="cw">
                                      <p:cBhvr>
                                        <p:cTn id="66" dur="500" fill="hold"/>
                                        <p:tgtEl>
                                          <p:spTgt spid="31"/>
                                        </p:tgtEl>
                                        <p:attrNameLst>
                                          <p:attrName>fillcolor</p:attrName>
                                        </p:attrNameLst>
                                      </p:cBhvr>
                                      <p:to>
                                        <a:srgbClr val="FFC000"/>
                                      </p:to>
                                    </p:animClr>
                                    <p:set>
                                      <p:cBhvr>
                                        <p:cTn id="67" dur="500" fill="hold"/>
                                        <p:tgtEl>
                                          <p:spTgt spid="31"/>
                                        </p:tgtEl>
                                        <p:attrNameLst>
                                          <p:attrName>fill.type</p:attrName>
                                        </p:attrNameLst>
                                      </p:cBhvr>
                                      <p:to>
                                        <p:strVal val="solid"/>
                                      </p:to>
                                    </p:set>
                                    <p:set>
                                      <p:cBhvr>
                                        <p:cTn id="68" dur="500" fill="hold"/>
                                        <p:tgtEl>
                                          <p:spTgt spid="31"/>
                                        </p:tgtEl>
                                        <p:attrNameLst>
                                          <p:attrName>fill.on</p:attrName>
                                        </p:attrNameLst>
                                      </p:cBhvr>
                                      <p:to>
                                        <p:strVal val="true"/>
                                      </p:to>
                                    </p:set>
                                  </p:childTnLst>
                                </p:cTn>
                              </p:par>
                              <p:par>
                                <p:cTn id="69" presetID="1" presetClass="mediacall" presetSubtype="0" fill="hold" nodeType="withEffect">
                                  <p:stCondLst>
                                    <p:cond delay="0"/>
                                  </p:stCondLst>
                                  <p:childTnLst>
                                    <p:cmd type="call" cmd="playFrom(0.0)">
                                      <p:cBhvr>
                                        <p:cTn id="70" dur="20221" fill="hold"/>
                                        <p:tgtEl>
                                          <p:spTgt spid="39"/>
                                        </p:tgtEl>
                                      </p:cBhvr>
                                    </p:cmd>
                                  </p:childTnLst>
                                </p:cTn>
                              </p:par>
                              <p:par>
                                <p:cTn id="71" presetID="3" presetClass="mediacall" presetSubtype="0" fill="hold" nodeType="withEffect">
                                  <p:stCondLst>
                                    <p:cond delay="0"/>
                                  </p:stCondLst>
                                  <p:childTnLst>
                                    <p:cmd type="call" cmd="stop">
                                      <p:cBhvr>
                                        <p:cTn id="72" dur="1" fill="hold"/>
                                        <p:tgtEl>
                                          <p:spTgt spid="38"/>
                                        </p:tgtEl>
                                      </p:cBhvr>
                                    </p:cmd>
                                  </p:childTnLst>
                                </p:cTn>
                              </p:par>
                              <p:par>
                                <p:cTn id="73" presetID="19" presetClass="emph" presetSubtype="0" fill="hold" grpId="1" nodeType="withEffect">
                                  <p:stCondLst>
                                    <p:cond delay="3000"/>
                                  </p:stCondLst>
                                  <p:childTnLst>
                                    <p:animClr clrSpc="rgb" dir="cw">
                                      <p:cBhvr override="childStyle">
                                        <p:cTn id="74" dur="500" fill="hold"/>
                                        <p:tgtEl>
                                          <p:spTgt spid="31"/>
                                        </p:tgtEl>
                                        <p:attrNameLst>
                                          <p:attrName>style.color</p:attrName>
                                        </p:attrNameLst>
                                      </p:cBhvr>
                                      <p:to>
                                        <a:srgbClr val="FF0000"/>
                                      </p:to>
                                    </p:animClr>
                                    <p:animClr clrSpc="rgb" dir="cw">
                                      <p:cBhvr>
                                        <p:cTn id="75" dur="500" fill="hold"/>
                                        <p:tgtEl>
                                          <p:spTgt spid="31"/>
                                        </p:tgtEl>
                                        <p:attrNameLst>
                                          <p:attrName>fillcolor</p:attrName>
                                        </p:attrNameLst>
                                      </p:cBhvr>
                                      <p:to>
                                        <a:srgbClr val="FF0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3000"/>
                                  </p:stCondLst>
                                  <p:childTnLst>
                                    <p:cmd type="call" cmd="playFrom(0.0)">
                                      <p:cBhvr>
                                        <p:cTn id="79" dur="5906" fill="hold"/>
                                        <p:tgtEl>
                                          <p:spTgt spid="41"/>
                                        </p:tgtEl>
                                      </p:cBhvr>
                                    </p:cmd>
                                  </p:childTnLst>
                                </p:cTn>
                              </p:par>
                              <p:par>
                                <p:cTn id="80" presetID="3" presetClass="mediacall" presetSubtype="0" fill="hold" nodeType="withEffect">
                                  <p:stCondLst>
                                    <p:cond delay="3000"/>
                                  </p:stCondLst>
                                  <p:childTnLst>
                                    <p:cmd type="call" cmd="stop">
                                      <p:cBhvr>
                                        <p:cTn id="81" dur="1" fill="hold"/>
                                        <p:tgtEl>
                                          <p:spTgt spid="39"/>
                                        </p:tgtEl>
                                      </p:cBhvr>
                                    </p:cmd>
                                  </p:childTnLst>
                                </p:cTn>
                              </p:par>
                            </p:childTnLst>
                          </p:cTn>
                        </p:par>
                      </p:childTnLst>
                    </p:cTn>
                  </p:par>
                </p:childTnLst>
              </p:cTn>
              <p:nextCondLst>
                <p:cond evt="onClick" delay="0">
                  <p:tgtEl>
                    <p:spTgt spid="33"/>
                  </p:tgtEl>
                </p:cond>
              </p:nextCondLst>
            </p:seq>
            <p:seq concurrent="1" nextAc="seek">
              <p:cTn id="82" restart="whenNotActive" fill="hold" evtFilter="cancelBubble" nodeType="interactiveSeq">
                <p:stCondLst>
                  <p:cond evt="onClick" delay="0">
                    <p:tgtEl>
                      <p:spTgt spid="27"/>
                    </p:tgtEl>
                  </p:cond>
                </p:stCondLst>
                <p:endSync evt="end" delay="0">
                  <p:rtn val="all"/>
                </p:endSync>
                <p:childTnLst>
                  <p:par>
                    <p:cTn id="83" fill="hold">
                      <p:stCondLst>
                        <p:cond delay="0"/>
                      </p:stCondLst>
                      <p:childTnLst>
                        <p:par>
                          <p:cTn id="84" fill="hold">
                            <p:stCondLst>
                              <p:cond delay="0"/>
                            </p:stCondLst>
                            <p:childTnLst>
                              <p:par>
                                <p:cTn id="85" presetID="24" presetClass="emph" presetSubtype="0" fill="hold" grpId="1" nodeType="clickEffect">
                                  <p:stCondLst>
                                    <p:cond delay="0"/>
                                  </p:stCondLst>
                                  <p:childTnLst>
                                    <p:animClr clrSpc="hsl" dir="cw">
                                      <p:cBhvr override="childStyle">
                                        <p:cTn id="86" dur="500" fill="hold"/>
                                        <p:tgtEl>
                                          <p:spTgt spid="27"/>
                                        </p:tgtEl>
                                        <p:attrNameLst>
                                          <p:attrName>style.color</p:attrName>
                                        </p:attrNameLst>
                                      </p:cBhvr>
                                      <p:by>
                                        <p:hsl h="0" s="-12549" l="-25098"/>
                                      </p:by>
                                    </p:animClr>
                                    <p:animClr clrSpc="hsl" dir="cw">
                                      <p:cBhvr>
                                        <p:cTn id="87" dur="500" fill="hold"/>
                                        <p:tgtEl>
                                          <p:spTgt spid="27"/>
                                        </p:tgtEl>
                                        <p:attrNameLst>
                                          <p:attrName>fillcolor</p:attrName>
                                        </p:attrNameLst>
                                      </p:cBhvr>
                                      <p:by>
                                        <p:hsl h="0" s="-12549" l="-25098"/>
                                      </p:by>
                                    </p:animClr>
                                    <p:animClr clrSpc="hsl" dir="cw">
                                      <p:cBhvr>
                                        <p:cTn id="88" dur="500" fill="hold"/>
                                        <p:tgtEl>
                                          <p:spTgt spid="27"/>
                                        </p:tgtEl>
                                        <p:attrNameLst>
                                          <p:attrName>stroke.color</p:attrName>
                                        </p:attrNameLst>
                                      </p:cBhvr>
                                      <p:by>
                                        <p:hsl h="0" s="-12549" l="-25098"/>
                                      </p:by>
                                    </p:animClr>
                                    <p:set>
                                      <p:cBhvr>
                                        <p:cTn id="89" dur="500" fill="hold"/>
                                        <p:tgtEl>
                                          <p:spTgt spid="27"/>
                                        </p:tgtEl>
                                        <p:attrNameLst>
                                          <p:attrName>fill.type</p:attrName>
                                        </p:attrNameLst>
                                      </p:cBhvr>
                                      <p:to>
                                        <p:strVal val="solid"/>
                                      </p:to>
                                    </p:set>
                                  </p:childTnLst>
                                </p:cTn>
                              </p:par>
                              <p:par>
                                <p:cTn id="90" presetID="19" presetClass="emph" presetSubtype="0" fill="hold" grpId="0" nodeType="withEffect">
                                  <p:stCondLst>
                                    <p:cond delay="0"/>
                                  </p:stCondLst>
                                  <p:childTnLst>
                                    <p:animClr clrSpc="rgb" dir="cw">
                                      <p:cBhvr override="childStyle">
                                        <p:cTn id="91" dur="500" fill="hold"/>
                                        <p:tgtEl>
                                          <p:spTgt spid="16"/>
                                        </p:tgtEl>
                                        <p:attrNameLst>
                                          <p:attrName>style.color</p:attrName>
                                        </p:attrNameLst>
                                      </p:cBhvr>
                                      <p:to>
                                        <a:srgbClr val="FFC000"/>
                                      </p:to>
                                    </p:animClr>
                                    <p:animClr clrSpc="rgb" dir="cw">
                                      <p:cBhvr>
                                        <p:cTn id="92" dur="500" fill="hold"/>
                                        <p:tgtEl>
                                          <p:spTgt spid="16"/>
                                        </p:tgtEl>
                                        <p:attrNameLst>
                                          <p:attrName>fillcolor</p:attrName>
                                        </p:attrNameLst>
                                      </p:cBhvr>
                                      <p:to>
                                        <a:srgbClr val="FFC000"/>
                                      </p:to>
                                    </p:animClr>
                                    <p:set>
                                      <p:cBhvr>
                                        <p:cTn id="93" dur="500" fill="hold"/>
                                        <p:tgtEl>
                                          <p:spTgt spid="16"/>
                                        </p:tgtEl>
                                        <p:attrNameLst>
                                          <p:attrName>fill.type</p:attrName>
                                        </p:attrNameLst>
                                      </p:cBhvr>
                                      <p:to>
                                        <p:strVal val="solid"/>
                                      </p:to>
                                    </p:set>
                                    <p:set>
                                      <p:cBhvr>
                                        <p:cTn id="94" dur="500" fill="hold"/>
                                        <p:tgtEl>
                                          <p:spTgt spid="16"/>
                                        </p:tgtEl>
                                        <p:attrNameLst>
                                          <p:attrName>fill.on</p:attrName>
                                        </p:attrNameLst>
                                      </p:cBhvr>
                                      <p:to>
                                        <p:strVal val="true"/>
                                      </p:to>
                                    </p:set>
                                  </p:childTnLst>
                                </p:cTn>
                              </p:par>
                              <p:par>
                                <p:cTn id="95" presetID="1" presetClass="mediacall" presetSubtype="0" fill="hold" nodeType="withEffect">
                                  <p:stCondLst>
                                    <p:cond delay="0"/>
                                  </p:stCondLst>
                                  <p:childTnLst>
                                    <p:cmd type="call" cmd="playFrom(0.0)">
                                      <p:cBhvr>
                                        <p:cTn id="96" dur="20221" fill="hold"/>
                                        <p:tgtEl>
                                          <p:spTgt spid="39"/>
                                        </p:tgtEl>
                                      </p:cBhvr>
                                    </p:cmd>
                                  </p:childTnLst>
                                </p:cTn>
                              </p:par>
                              <p:par>
                                <p:cTn id="97" presetID="3" presetClass="mediacall" presetSubtype="0" fill="hold" nodeType="withEffect">
                                  <p:stCondLst>
                                    <p:cond delay="0"/>
                                  </p:stCondLst>
                                  <p:childTnLst>
                                    <p:cmd type="call" cmd="stop">
                                      <p:cBhvr>
                                        <p:cTn id="98" dur="1" fill="hold"/>
                                        <p:tgtEl>
                                          <p:spTgt spid="38"/>
                                        </p:tgtEl>
                                      </p:cBhvr>
                                    </p:cmd>
                                  </p:childTnLst>
                                </p:cTn>
                              </p:par>
                              <p:par>
                                <p:cTn id="99" presetID="19" presetClass="emph" presetSubtype="0" fill="hold" grpId="1" nodeType="withEffect">
                                  <p:stCondLst>
                                    <p:cond delay="3500"/>
                                  </p:stCondLst>
                                  <p:childTnLst>
                                    <p:animClr clrSpc="rgb" dir="cw">
                                      <p:cBhvr override="childStyle">
                                        <p:cTn id="100" dur="500" fill="hold"/>
                                        <p:tgtEl>
                                          <p:spTgt spid="16"/>
                                        </p:tgtEl>
                                        <p:attrNameLst>
                                          <p:attrName>style.color</p:attrName>
                                        </p:attrNameLst>
                                      </p:cBhvr>
                                      <p:to>
                                        <a:srgbClr val="FF0000"/>
                                      </p:to>
                                    </p:animClr>
                                    <p:animClr clrSpc="rgb" dir="cw">
                                      <p:cBhvr>
                                        <p:cTn id="101" dur="500" fill="hold"/>
                                        <p:tgtEl>
                                          <p:spTgt spid="16"/>
                                        </p:tgtEl>
                                        <p:attrNameLst>
                                          <p:attrName>fillcolor</p:attrName>
                                        </p:attrNameLst>
                                      </p:cBhvr>
                                      <p:to>
                                        <a:srgbClr val="FF0000"/>
                                      </p:to>
                                    </p:animClr>
                                    <p:set>
                                      <p:cBhvr>
                                        <p:cTn id="102" dur="500" fill="hold"/>
                                        <p:tgtEl>
                                          <p:spTgt spid="16"/>
                                        </p:tgtEl>
                                        <p:attrNameLst>
                                          <p:attrName>fill.type</p:attrName>
                                        </p:attrNameLst>
                                      </p:cBhvr>
                                      <p:to>
                                        <p:strVal val="solid"/>
                                      </p:to>
                                    </p:set>
                                    <p:set>
                                      <p:cBhvr>
                                        <p:cTn id="103" dur="500" fill="hold"/>
                                        <p:tgtEl>
                                          <p:spTgt spid="16"/>
                                        </p:tgtEl>
                                        <p:attrNameLst>
                                          <p:attrName>fill.on</p:attrName>
                                        </p:attrNameLst>
                                      </p:cBhvr>
                                      <p:to>
                                        <p:strVal val="true"/>
                                      </p:to>
                                    </p:set>
                                  </p:childTnLst>
                                </p:cTn>
                              </p:par>
                              <p:par>
                                <p:cTn id="104" presetID="1" presetClass="mediacall" presetSubtype="0" fill="hold" nodeType="withEffect">
                                  <p:stCondLst>
                                    <p:cond delay="3500"/>
                                  </p:stCondLst>
                                  <p:childTnLst>
                                    <p:cmd type="call" cmd="playFrom(0.0)">
                                      <p:cBhvr>
                                        <p:cTn id="105" dur="5906" fill="hold"/>
                                        <p:tgtEl>
                                          <p:spTgt spid="41"/>
                                        </p:tgtEl>
                                      </p:cBhvr>
                                    </p:cmd>
                                  </p:childTnLst>
                                </p:cTn>
                              </p:par>
                              <p:par>
                                <p:cTn id="106" presetID="3" presetClass="mediacall" presetSubtype="0" fill="hold" nodeType="withEffect">
                                  <p:stCondLst>
                                    <p:cond delay="3500"/>
                                  </p:stCondLst>
                                  <p:childTnLst>
                                    <p:cmd type="call" cmd="stop">
                                      <p:cBhvr>
                                        <p:cTn id="107" dur="1" fill="hold"/>
                                        <p:tgtEl>
                                          <p:spTgt spid="39"/>
                                        </p:tgtEl>
                                      </p:cBhvr>
                                    </p:cmd>
                                  </p:childTnLst>
                                </p:cTn>
                              </p:par>
                            </p:childTnLst>
                          </p:cTn>
                        </p:par>
                      </p:childTnLst>
                    </p:cTn>
                  </p:par>
                </p:childTnLst>
              </p:cTn>
              <p:nextCondLst>
                <p:cond evt="onClick" delay="0">
                  <p:tgtEl>
                    <p:spTgt spid="27"/>
                  </p:tgtEl>
                </p:cond>
              </p:nextCondLst>
            </p:seq>
            <p:seq concurrent="1" nextAc="seek">
              <p:cTn id="108" restart="whenNotActive" fill="hold" evtFilter="cancelBubble" nodeType="interactiveSeq">
                <p:stCondLst>
                  <p:cond evt="onClick" delay="0">
                    <p:tgtEl>
                      <p:spTgt spid="34"/>
                    </p:tgtEl>
                  </p:cond>
                </p:stCondLst>
                <p:endSync evt="end" delay="0">
                  <p:rtn val="all"/>
                </p:endSync>
                <p:childTnLst>
                  <p:par>
                    <p:cTn id="109" fill="hold">
                      <p:stCondLst>
                        <p:cond delay="0"/>
                      </p:stCondLst>
                      <p:childTnLst>
                        <p:par>
                          <p:cTn id="110" fill="hold">
                            <p:stCondLst>
                              <p:cond delay="0"/>
                            </p:stCondLst>
                            <p:childTnLst>
                              <p:par>
                                <p:cTn id="111" presetID="24" presetClass="emph" presetSubtype="0" fill="hold" grpId="1" nodeType="clickEffect">
                                  <p:stCondLst>
                                    <p:cond delay="0"/>
                                  </p:stCondLst>
                                  <p:childTnLst>
                                    <p:animClr clrSpc="hsl" dir="cw">
                                      <p:cBhvr override="childStyle">
                                        <p:cTn id="112" dur="500" fill="hold"/>
                                        <p:tgtEl>
                                          <p:spTgt spid="34"/>
                                        </p:tgtEl>
                                        <p:attrNameLst>
                                          <p:attrName>style.color</p:attrName>
                                        </p:attrNameLst>
                                      </p:cBhvr>
                                      <p:by>
                                        <p:hsl h="0" s="-12549" l="-25098"/>
                                      </p:by>
                                    </p:animClr>
                                    <p:animClr clrSpc="hsl" dir="cw">
                                      <p:cBhvr>
                                        <p:cTn id="113" dur="500" fill="hold"/>
                                        <p:tgtEl>
                                          <p:spTgt spid="34"/>
                                        </p:tgtEl>
                                        <p:attrNameLst>
                                          <p:attrName>fillcolor</p:attrName>
                                        </p:attrNameLst>
                                      </p:cBhvr>
                                      <p:by>
                                        <p:hsl h="0" s="-12549" l="-25098"/>
                                      </p:by>
                                    </p:animClr>
                                    <p:animClr clrSpc="hsl" dir="cw">
                                      <p:cBhvr>
                                        <p:cTn id="114" dur="500" fill="hold"/>
                                        <p:tgtEl>
                                          <p:spTgt spid="34"/>
                                        </p:tgtEl>
                                        <p:attrNameLst>
                                          <p:attrName>stroke.color</p:attrName>
                                        </p:attrNameLst>
                                      </p:cBhvr>
                                      <p:by>
                                        <p:hsl h="0" s="-12549" l="-25098"/>
                                      </p:by>
                                    </p:animClr>
                                    <p:set>
                                      <p:cBhvr>
                                        <p:cTn id="115" dur="500" fill="hold"/>
                                        <p:tgtEl>
                                          <p:spTgt spid="34"/>
                                        </p:tgtEl>
                                        <p:attrNameLst>
                                          <p:attrName>fill.type</p:attrName>
                                        </p:attrNameLst>
                                      </p:cBhvr>
                                      <p:to>
                                        <p:strVal val="solid"/>
                                      </p:to>
                                    </p:set>
                                  </p:childTnLst>
                                </p:cTn>
                              </p:par>
                              <p:par>
                                <p:cTn id="116" presetID="19" presetClass="emph" presetSubtype="0" fill="hold" grpId="0" nodeType="withEffect">
                                  <p:stCondLst>
                                    <p:cond delay="0"/>
                                  </p:stCondLst>
                                  <p:childTnLst>
                                    <p:animClr clrSpc="rgb" dir="cw">
                                      <p:cBhvr override="childStyle">
                                        <p:cTn id="117" dur="500" fill="hold"/>
                                        <p:tgtEl>
                                          <p:spTgt spid="32"/>
                                        </p:tgtEl>
                                        <p:attrNameLst>
                                          <p:attrName>style.color</p:attrName>
                                        </p:attrNameLst>
                                      </p:cBhvr>
                                      <p:to>
                                        <a:schemeClr val="accent2"/>
                                      </p:to>
                                    </p:animClr>
                                    <p:animClr clrSpc="rgb" dir="cw">
                                      <p:cBhvr>
                                        <p:cTn id="118" dur="500" fill="hold"/>
                                        <p:tgtEl>
                                          <p:spTgt spid="32"/>
                                        </p:tgtEl>
                                        <p:attrNameLst>
                                          <p:attrName>fillcolor</p:attrName>
                                        </p:attrNameLst>
                                      </p:cBhvr>
                                      <p:to>
                                        <a:schemeClr val="accent2"/>
                                      </p:to>
                                    </p:animClr>
                                    <p:set>
                                      <p:cBhvr>
                                        <p:cTn id="119" dur="500" fill="hold"/>
                                        <p:tgtEl>
                                          <p:spTgt spid="32"/>
                                        </p:tgtEl>
                                        <p:attrNameLst>
                                          <p:attrName>fill.type</p:attrName>
                                        </p:attrNameLst>
                                      </p:cBhvr>
                                      <p:to>
                                        <p:strVal val="solid"/>
                                      </p:to>
                                    </p:set>
                                    <p:set>
                                      <p:cBhvr>
                                        <p:cTn id="120" dur="500" fill="hold"/>
                                        <p:tgtEl>
                                          <p:spTgt spid="32"/>
                                        </p:tgtEl>
                                        <p:attrNameLst>
                                          <p:attrName>fill.on</p:attrName>
                                        </p:attrNameLst>
                                      </p:cBhvr>
                                      <p:to>
                                        <p:strVal val="true"/>
                                      </p:to>
                                    </p:set>
                                  </p:childTnLst>
                                </p:cTn>
                              </p:par>
                              <p:par>
                                <p:cTn id="121" presetID="1" presetClass="mediacall" presetSubtype="0" fill="hold" nodeType="withEffect">
                                  <p:stCondLst>
                                    <p:cond delay="0"/>
                                  </p:stCondLst>
                                  <p:childTnLst>
                                    <p:cmd type="call" cmd="playFrom(0.0)">
                                      <p:cBhvr>
                                        <p:cTn id="122" dur="20221" fill="hold"/>
                                        <p:tgtEl>
                                          <p:spTgt spid="39"/>
                                        </p:tgtEl>
                                      </p:cBhvr>
                                    </p:cmd>
                                  </p:childTnLst>
                                </p:cTn>
                              </p:par>
                              <p:par>
                                <p:cTn id="123" presetID="3" presetClass="mediacall" presetSubtype="0" fill="hold" nodeType="withEffect">
                                  <p:stCondLst>
                                    <p:cond delay="0"/>
                                  </p:stCondLst>
                                  <p:childTnLst>
                                    <p:cmd type="call" cmd="stop">
                                      <p:cBhvr>
                                        <p:cTn id="124" dur="1" fill="hold"/>
                                        <p:tgtEl>
                                          <p:spTgt spid="38"/>
                                        </p:tgtEl>
                                      </p:cBhvr>
                                    </p:cmd>
                                  </p:childTnLst>
                                </p:cTn>
                              </p:par>
                              <p:par>
                                <p:cTn id="125" presetID="19" presetClass="emph" presetSubtype="0" fill="hold" grpId="1" nodeType="withEffect">
                                  <p:stCondLst>
                                    <p:cond delay="3000"/>
                                  </p:stCondLst>
                                  <p:childTnLst>
                                    <p:animClr clrSpc="rgb" dir="cw">
                                      <p:cBhvr override="childStyle">
                                        <p:cTn id="126" dur="500" fill="hold"/>
                                        <p:tgtEl>
                                          <p:spTgt spid="32"/>
                                        </p:tgtEl>
                                        <p:attrNameLst>
                                          <p:attrName>style.color</p:attrName>
                                        </p:attrNameLst>
                                      </p:cBhvr>
                                      <p:to>
                                        <a:srgbClr val="FF0000"/>
                                      </p:to>
                                    </p:animClr>
                                    <p:animClr clrSpc="rgb" dir="cw">
                                      <p:cBhvr>
                                        <p:cTn id="127" dur="500" fill="hold"/>
                                        <p:tgtEl>
                                          <p:spTgt spid="32"/>
                                        </p:tgtEl>
                                        <p:attrNameLst>
                                          <p:attrName>fillcolor</p:attrName>
                                        </p:attrNameLst>
                                      </p:cBhvr>
                                      <p:to>
                                        <a:srgbClr val="FF0000"/>
                                      </p:to>
                                    </p:animClr>
                                    <p:set>
                                      <p:cBhvr>
                                        <p:cTn id="128" dur="500" fill="hold"/>
                                        <p:tgtEl>
                                          <p:spTgt spid="32"/>
                                        </p:tgtEl>
                                        <p:attrNameLst>
                                          <p:attrName>fill.type</p:attrName>
                                        </p:attrNameLst>
                                      </p:cBhvr>
                                      <p:to>
                                        <p:strVal val="solid"/>
                                      </p:to>
                                    </p:set>
                                    <p:set>
                                      <p:cBhvr>
                                        <p:cTn id="129" dur="500" fill="hold"/>
                                        <p:tgtEl>
                                          <p:spTgt spid="32"/>
                                        </p:tgtEl>
                                        <p:attrNameLst>
                                          <p:attrName>fill.on</p:attrName>
                                        </p:attrNameLst>
                                      </p:cBhvr>
                                      <p:to>
                                        <p:strVal val="true"/>
                                      </p:to>
                                    </p:set>
                                  </p:childTnLst>
                                </p:cTn>
                              </p:par>
                              <p:par>
                                <p:cTn id="130" presetID="1" presetClass="mediacall" presetSubtype="0" fill="hold" nodeType="withEffect">
                                  <p:stCondLst>
                                    <p:cond delay="3000"/>
                                  </p:stCondLst>
                                  <p:childTnLst>
                                    <p:cmd type="call" cmd="playFrom(0.0)">
                                      <p:cBhvr>
                                        <p:cTn id="131" dur="5906" fill="hold"/>
                                        <p:tgtEl>
                                          <p:spTgt spid="41"/>
                                        </p:tgtEl>
                                      </p:cBhvr>
                                    </p:cmd>
                                  </p:childTnLst>
                                </p:cTn>
                              </p:par>
                              <p:par>
                                <p:cTn id="132" presetID="3" presetClass="mediacall" presetSubtype="0" fill="hold" nodeType="withEffect">
                                  <p:stCondLst>
                                    <p:cond delay="3000"/>
                                  </p:stCondLst>
                                  <p:childTnLst>
                                    <p:cmd type="call" cmd="stop">
                                      <p:cBhvr>
                                        <p:cTn id="133" dur="1" fill="hold"/>
                                        <p:tgtEl>
                                          <p:spTgt spid="39"/>
                                        </p:tgtEl>
                                      </p:cBhvr>
                                    </p:cmd>
                                  </p:childTnLst>
                                </p:cTn>
                              </p:par>
                            </p:childTnLst>
                          </p:cTn>
                        </p:par>
                      </p:childTnLst>
                    </p:cTn>
                  </p:par>
                </p:childTnLst>
              </p:cTn>
              <p:nextCondLst>
                <p:cond evt="onClick" delay="0">
                  <p:tgtEl>
                    <p:spTgt spid="34"/>
                  </p:tgtEl>
                </p:cond>
              </p:nextCondLst>
            </p:seq>
            <p:audio>
              <p:cMediaNode vol="80000">
                <p:cTn id="134" fill="hold" display="0">
                  <p:stCondLst>
                    <p:cond delay="indefinite"/>
                  </p:stCondLst>
                  <p:endCondLst>
                    <p:cond evt="onStopAudio" delay="0">
                      <p:tgtEl>
                        <p:sldTgt/>
                      </p:tgtEl>
                    </p:cond>
                  </p:endCondLst>
                </p:cTn>
                <p:tgtEl>
                  <p:spTgt spid="39"/>
                </p:tgtEl>
              </p:cMediaNode>
            </p:audio>
            <p:audio>
              <p:cMediaNode vol="80000">
                <p:cTn id="135" fill="hold" display="0">
                  <p:stCondLst>
                    <p:cond delay="indefinite"/>
                  </p:stCondLst>
                  <p:endCondLst>
                    <p:cond evt="onStopAudio" delay="0">
                      <p:tgtEl>
                        <p:sldTgt/>
                      </p:tgtEl>
                    </p:cond>
                  </p:endCondLst>
                </p:cTn>
                <p:tgtEl>
                  <p:spTgt spid="40"/>
                </p:tgtEl>
              </p:cMediaNode>
            </p:audio>
            <p:audio>
              <p:cMediaNode vol="80000">
                <p:cTn id="136"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31" grpId="0" animBg="1"/>
      <p:bldP spid="31" grpId="1" animBg="1"/>
      <p:bldP spid="32" grpId="0" animBg="1"/>
      <p:bldP spid="32" grpId="1" animBg="1"/>
      <p:bldP spid="33" grpId="0"/>
      <p:bldP spid="33" grpId="1"/>
      <p:bldP spid="34" grpId="0"/>
      <p:bldP spid="34" grpId="1"/>
    </p:bld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a:xfrm>
          <a:off x="0" y="0"/>
          <a:ext cx="0" cy="0"/>
          <a:chOff x="0" y="0"/>
          <a:chExt cx="0" cy="0"/>
        </a:xfrm>
      </p:grpSpPr>
      <p:pic>
        <p:nvPicPr>
          <p:cNvPr id="26" name="Picture 2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241566" y="-37419"/>
            <a:ext cx="2355194" cy="1958560"/>
          </a:xfrm>
          <a:prstGeom prst="rect">
            <a:avLst/>
          </a:prstGeom>
        </p:spPr>
      </p:pic>
      <p:cxnSp>
        <p:nvCxnSpPr>
          <p:cNvPr id="23" name="Straight Connector 22"/>
          <p:cNvCxnSpPr/>
          <p:nvPr/>
        </p:nvCxnSpPr>
        <p:spPr>
          <a:xfrm>
            <a:off x="57635" y="4683350"/>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8921" y="3246502"/>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89768" y="2251054"/>
            <a:ext cx="9144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p:cNvSpPr/>
          <p:nvPr/>
        </p:nvSpPr>
        <p:spPr>
          <a:xfrm flipH="1">
            <a:off x="465006" y="1933601"/>
            <a:ext cx="8154143" cy="677633"/>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b="1" kern="1200">
              <a:solidFill>
                <a:prstClr val="white"/>
              </a:solidFill>
              <a:latin typeface="Times New Roman" pitchFamily="18" charset="0"/>
              <a:cs typeface="Times New Roman" pitchFamily="18" charset="0"/>
            </a:endParaRPr>
          </a:p>
        </p:txBody>
      </p:sp>
      <p:sp>
        <p:nvSpPr>
          <p:cNvPr id="24" name="TextBox 23"/>
          <p:cNvSpPr txBox="1"/>
          <p:nvPr/>
        </p:nvSpPr>
        <p:spPr>
          <a:xfrm>
            <a:off x="1205003" y="2022349"/>
            <a:ext cx="6882707" cy="500135"/>
          </a:xfrm>
          <a:prstGeom prst="rect">
            <a:avLst/>
          </a:prstGeom>
          <a:noFill/>
        </p:spPr>
        <p:txBody>
          <a:bodyPr wrap="square" lIns="68577" tIns="34289" rIns="68577" bIns="34289" rtlCol="0">
            <a:spAutoFit/>
          </a:bodyPr>
          <a:lstStyle/>
          <a:p>
            <a:pPr algn="ctr"/>
            <a:r>
              <a:rPr lang="vi-VN" sz="2800" b="1">
                <a:solidFill>
                  <a:schemeClr val="bg1"/>
                </a:solidFill>
                <a:latin typeface="Times New Roman" pitchFamily="18" charset="0"/>
                <a:cs typeface="Times New Roman" pitchFamily="18" charset="0"/>
              </a:rPr>
              <a:t>Câu 9: Chủ đề của truyện là gì?</a:t>
            </a:r>
            <a:endParaRPr lang="en-US" sz="2800" b="1">
              <a:solidFill>
                <a:schemeClr val="bg1"/>
              </a:solidFill>
              <a:latin typeface="Times New Roman" pitchFamily="18" charset="0"/>
              <a:cs typeface="Times New Roman" pitchFamily="18" charset="0"/>
            </a:endParaRPr>
          </a:p>
        </p:txBody>
      </p:sp>
      <p:sp>
        <p:nvSpPr>
          <p:cNvPr id="15" name="bang d"/>
          <p:cNvSpPr/>
          <p:nvPr/>
        </p:nvSpPr>
        <p:spPr>
          <a:xfrm flipH="1">
            <a:off x="4778767" y="4153291"/>
            <a:ext cx="4180922" cy="935598"/>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marL="214303" indent="-214303" algn="ctr" defTabSz="685766">
              <a:buClr>
                <a:prstClr val="white"/>
              </a:buClr>
              <a:buFont typeface="Wingdings" panose="05000000000000000000" pitchFamily="2" charset="2"/>
              <a:buChar char="w"/>
              <a:defRPr/>
            </a:pPr>
            <a:endParaRPr lang="en-US" sz="2100" kern="1200">
              <a:solidFill>
                <a:prstClr val="white"/>
              </a:solidFill>
            </a:endParaRPr>
          </a:p>
        </p:txBody>
      </p:sp>
      <p:sp>
        <p:nvSpPr>
          <p:cNvPr id="16" name="bang b"/>
          <p:cNvSpPr/>
          <p:nvPr/>
        </p:nvSpPr>
        <p:spPr>
          <a:xfrm flipH="1">
            <a:off x="4761265" y="2917691"/>
            <a:ext cx="4279634" cy="913330"/>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marL="214303" indent="-214303" algn="ctr" defTabSz="685766">
              <a:buClr>
                <a:prstClr val="white"/>
              </a:buClr>
              <a:buFont typeface="Wingdings" panose="05000000000000000000" pitchFamily="2" charset="2"/>
              <a:buChar char="w"/>
              <a:defRPr/>
            </a:pPr>
            <a:endParaRPr lang="en-US" sz="2100" kern="1200">
              <a:solidFill>
                <a:prstClr val="white"/>
              </a:solidFill>
            </a:endParaRPr>
          </a:p>
        </p:txBody>
      </p:sp>
      <p:sp>
        <p:nvSpPr>
          <p:cNvPr id="25" name="cau hoi d"/>
          <p:cNvSpPr txBox="1"/>
          <p:nvPr/>
        </p:nvSpPr>
        <p:spPr>
          <a:xfrm>
            <a:off x="4821475" y="4229180"/>
            <a:ext cx="4138214" cy="869467"/>
          </a:xfrm>
          <a:prstGeom prst="rect">
            <a:avLst/>
          </a:prstGeom>
          <a:noFill/>
        </p:spPr>
        <p:txBody>
          <a:bodyPr wrap="square" lIns="68577" tIns="34289" rIns="68577" bIns="34289" rtlCol="0">
            <a:spAutoFit/>
          </a:bodyPr>
          <a:lstStyle/>
          <a:p>
            <a:pPr algn="ctr"/>
            <a:r>
              <a:rPr lang="en-US" sz="2600"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D</a:t>
            </a:r>
            <a:r>
              <a:rPr lang="en-US" sz="2600"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600">
                <a:solidFill>
                  <a:schemeClr val="bg1"/>
                </a:solidFill>
                <a:latin typeface="Times New Roman" pitchFamily="18" charset="0"/>
                <a:cs typeface="Times New Roman" pitchFamily="18" charset="0"/>
              </a:rPr>
              <a:t>Cách ứng xử của con người với các loài vật.</a:t>
            </a:r>
            <a:endParaRPr lang="en-US" sz="2600">
              <a:solidFill>
                <a:schemeClr val="bg1"/>
              </a:solidFill>
              <a:latin typeface="Times New Roman" pitchFamily="18" charset="0"/>
              <a:cs typeface="Times New Roman" pitchFamily="18" charset="0"/>
            </a:endParaRPr>
          </a:p>
        </p:txBody>
      </p:sp>
      <p:sp>
        <p:nvSpPr>
          <p:cNvPr id="27" name="cau hoi b"/>
          <p:cNvSpPr txBox="1"/>
          <p:nvPr/>
        </p:nvSpPr>
        <p:spPr>
          <a:xfrm>
            <a:off x="4778767" y="2966349"/>
            <a:ext cx="4275465" cy="869467"/>
          </a:xfrm>
          <a:prstGeom prst="rect">
            <a:avLst/>
          </a:prstGeom>
          <a:noFill/>
        </p:spPr>
        <p:txBody>
          <a:bodyPr wrap="square" lIns="68577" tIns="34289" rIns="68577" bIns="34289" rtlCol="0">
            <a:spAutoFit/>
          </a:bodyPr>
          <a:lstStyle/>
          <a:p>
            <a:pPr algn="ctr"/>
            <a:r>
              <a:rPr lang="en-US" sz="2600"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B</a:t>
            </a:r>
            <a:r>
              <a:rPr lang="en-US" sz="2600"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a:t>
            </a:r>
            <a:r>
              <a:rPr lang="vi-VN" sz="2600"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600">
                <a:solidFill>
                  <a:schemeClr val="bg1"/>
                </a:solidFill>
                <a:latin typeface="Times New Roman" pitchFamily="18" charset="0"/>
                <a:cs typeface="Times New Roman" pitchFamily="18" charset="0"/>
              </a:rPr>
              <a:t>Mối quan hệ cân bằng giữa con người và thiên nhiên.</a:t>
            </a:r>
            <a:endParaRPr lang="en-US" sz="2600">
              <a:solidFill>
                <a:schemeClr val="bg1"/>
              </a:solidFill>
              <a:latin typeface="Times New Roman" pitchFamily="18" charset="0"/>
              <a:cs typeface="Times New Roman" pitchFamily="18" charset="0"/>
            </a:endParaRPr>
          </a:p>
        </p:txBody>
      </p:sp>
      <p:sp>
        <p:nvSpPr>
          <p:cNvPr id="31" name="bang a"/>
          <p:cNvSpPr/>
          <p:nvPr/>
        </p:nvSpPr>
        <p:spPr>
          <a:xfrm flipH="1">
            <a:off x="268012" y="2917693"/>
            <a:ext cx="4206237" cy="103945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100" kern="1200">
              <a:solidFill>
                <a:prstClr val="white"/>
              </a:solidFill>
            </a:endParaRPr>
          </a:p>
        </p:txBody>
      </p:sp>
      <p:sp>
        <p:nvSpPr>
          <p:cNvPr id="32" name="bang c"/>
          <p:cNvSpPr/>
          <p:nvPr/>
        </p:nvSpPr>
        <p:spPr>
          <a:xfrm flipH="1">
            <a:off x="515997" y="4153291"/>
            <a:ext cx="3937330" cy="926660"/>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100" kern="1200">
              <a:solidFill>
                <a:prstClr val="white"/>
              </a:solidFill>
            </a:endParaRPr>
          </a:p>
        </p:txBody>
      </p:sp>
      <p:sp>
        <p:nvSpPr>
          <p:cNvPr id="33" name="cau hoi a"/>
          <p:cNvSpPr txBox="1"/>
          <p:nvPr/>
        </p:nvSpPr>
        <p:spPr>
          <a:xfrm>
            <a:off x="268012" y="3017172"/>
            <a:ext cx="4071019" cy="1269576"/>
          </a:xfrm>
          <a:prstGeom prst="rect">
            <a:avLst/>
          </a:prstGeom>
          <a:noFill/>
        </p:spPr>
        <p:txBody>
          <a:bodyPr wrap="square" lIns="68577" tIns="34289" rIns="68577" bIns="34289" rtlCol="0">
            <a:spAutoFit/>
          </a:bodyPr>
          <a:lstStyle/>
          <a:p>
            <a:pPr marL="257162" indent="-257162" algn="ctr" defTabSz="685766">
              <a:buClr>
                <a:prstClr val="white"/>
              </a:buClr>
              <a:buFont typeface="Wingdings" panose="05000000000000000000" pitchFamily="2" charset="2"/>
              <a:buChar char="w"/>
              <a:defRPr/>
            </a:pPr>
            <a:r>
              <a:rPr lang="en-US" sz="2600" b="1"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A</a:t>
            </a:r>
            <a:r>
              <a:rPr lang="en-US" sz="2600" b="1"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600">
                <a:solidFill>
                  <a:schemeClr val="bg1"/>
                </a:solidFill>
                <a:latin typeface="Times New Roman" pitchFamily="18" charset="0"/>
                <a:cs typeface="Times New Roman" pitchFamily="18" charset="0"/>
              </a:rPr>
              <a:t>Ước muốn làm chủ thiên nhiên của con người.</a:t>
            </a:r>
            <a:r>
              <a:rPr lang="en-US" sz="2600" b="1"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p>
        </p:txBody>
      </p:sp>
      <p:sp>
        <p:nvSpPr>
          <p:cNvPr id="34" name="cau hoi c"/>
          <p:cNvSpPr txBox="1"/>
          <p:nvPr/>
        </p:nvSpPr>
        <p:spPr>
          <a:xfrm>
            <a:off x="574570" y="4191832"/>
            <a:ext cx="3820184" cy="869467"/>
          </a:xfrm>
          <a:prstGeom prst="rect">
            <a:avLst/>
          </a:prstGeom>
          <a:noFill/>
        </p:spPr>
        <p:txBody>
          <a:bodyPr wrap="square" lIns="68577" tIns="34289" rIns="68577" bIns="34289" rtlCol="0">
            <a:spAutoFit/>
          </a:bodyPr>
          <a:lstStyle/>
          <a:p>
            <a:pPr algn="ctr"/>
            <a:r>
              <a:rPr lang="en-US" sz="2600" b="1"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C</a:t>
            </a:r>
            <a:r>
              <a:rPr lang="en-US" sz="2600" b="1"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600">
                <a:solidFill>
                  <a:schemeClr val="bg1"/>
                </a:solidFill>
                <a:latin typeface="Times New Roman" pitchFamily="18" charset="0"/>
                <a:cs typeface="Times New Roman" pitchFamily="18" charset="0"/>
              </a:rPr>
              <a:t>Tình bạn giữa con người với các loài vật.</a:t>
            </a:r>
            <a:endParaRPr lang="en-US" sz="2600">
              <a:solidFill>
                <a:schemeClr val="bg1"/>
              </a:solidFill>
              <a:latin typeface="Times New Roman" pitchFamily="18" charset="0"/>
              <a:cs typeface="Times New Roman" pitchFamily="18" charset="0"/>
            </a:endParaRPr>
          </a:p>
        </p:txBody>
      </p:sp>
      <p:pic>
        <p:nvPicPr>
          <p:cNvPr id="38" name="Question">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9144001" y="647896"/>
            <a:ext cx="365522" cy="365522"/>
          </a:xfrm>
          <a:prstGeom prst="rect">
            <a:avLst/>
          </a:prstGeom>
        </p:spPr>
      </p:pic>
      <p:pic>
        <p:nvPicPr>
          <p:cNvPr id="39" name="Final Answer">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9144001" y="1109020"/>
            <a:ext cx="365522" cy="365522"/>
          </a:xfrm>
          <a:prstGeom prst="rect">
            <a:avLst/>
          </a:prstGeom>
        </p:spPr>
      </p:pic>
      <p:pic>
        <p:nvPicPr>
          <p:cNvPr id="40" name="Win">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9152179" y="1555618"/>
            <a:ext cx="365522" cy="365522"/>
          </a:xfrm>
          <a:prstGeom prst="rect">
            <a:avLst/>
          </a:prstGeom>
        </p:spPr>
      </p:pic>
      <p:pic>
        <p:nvPicPr>
          <p:cNvPr id="41" name="Lose">
            <a:hlinkClick r:id="" action="ppaction://media"/>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9152179" y="1972810"/>
            <a:ext cx="365522" cy="365522"/>
          </a:xfrm>
          <a:prstGeom prst="rect">
            <a:avLst/>
          </a:prstGeom>
        </p:spPr>
      </p:pic>
      <p:pic>
        <p:nvPicPr>
          <p:cNvPr id="20" name="Picture 2" descr="Ảnh động Powerpoint CTU">
            <a:hlinkClick r:id="rId12" action="ppaction://hlinksldjump"/>
          </p:cNvPr>
          <p:cNvPicPr>
            <a:picLocks noChangeAspect="1" noChangeArrowheads="1" noCrop="1"/>
          </p:cNvPicPr>
          <p:nvPr/>
        </p:nvPicPr>
        <p:blipFill>
          <a:blip r:embed="rId13"/>
          <a:srcRect/>
          <a:stretch>
            <a:fillRect/>
          </a:stretch>
        </p:blipFill>
        <p:spPr bwMode="auto">
          <a:xfrm>
            <a:off x="126120" y="26387"/>
            <a:ext cx="957263" cy="6215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70819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42"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500"/>
                                        <p:tgtEl>
                                          <p:spTgt spid="3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500"/>
                                        <p:tgtEl>
                                          <p:spTgt spid="27"/>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4"/>
                                        </p:tgtEl>
                                        <p:attrNameLst>
                                          <p:attrName>style.visibility</p:attrName>
                                        </p:attrNameLst>
                                      </p:cBhvr>
                                      <p:to>
                                        <p:strVal val="visible"/>
                                      </p:to>
                                    </p:set>
                                    <p:animEffect transition="in" filter="fade">
                                      <p:cBhvr>
                                        <p:cTn id="20" dur="500"/>
                                        <p:tgtEl>
                                          <p:spTgt spid="3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5"/>
                                        </p:tgtEl>
                                        <p:attrNameLst>
                                          <p:attrName>style.visibility</p:attrName>
                                        </p:attrNameLst>
                                      </p:cBhvr>
                                      <p:to>
                                        <p:strVal val="visible"/>
                                      </p:to>
                                    </p:set>
                                    <p:animEffect transition="in" filter="fade">
                                      <p:cBhvr>
                                        <p:cTn id="2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4" fill="hold" display="0">
                  <p:stCondLst>
                    <p:cond delay="indefinite"/>
                  </p:stCondLst>
                  <p:endCondLst>
                    <p:cond evt="onStopAudio" delay="0">
                      <p:tgtEl>
                        <p:sldTgt/>
                      </p:tgtEl>
                    </p:cond>
                  </p:endCondLst>
                </p:cTn>
                <p:tgtEl>
                  <p:spTgt spid="38"/>
                </p:tgtEl>
              </p:cMediaNode>
            </p:audio>
            <p:seq concurrent="1" nextAc="seek">
              <p:cTn id="25" restart="whenNotActive" fill="hold" evtFilter="cancelBubble" nodeType="interactiveSeq">
                <p:stCondLst>
                  <p:cond evt="onClick" delay="0">
                    <p:tgtEl>
                      <p:spTgt spid="25"/>
                    </p:tgtEl>
                  </p:cond>
                </p:stCondLst>
                <p:endSync evt="end" delay="0">
                  <p:rtn val="all"/>
                </p:endSync>
                <p:childTnLst>
                  <p:par>
                    <p:cTn id="26" fill="hold">
                      <p:stCondLst>
                        <p:cond delay="0"/>
                      </p:stCondLst>
                      <p:childTnLst>
                        <p:par>
                          <p:cTn id="27" fill="hold">
                            <p:stCondLst>
                              <p:cond delay="0"/>
                            </p:stCondLst>
                            <p:childTnLst>
                              <p:par>
                                <p:cTn id="28" presetID="24" presetClass="emph" presetSubtype="0" fill="hold" grpId="1" nodeType="clickEffect">
                                  <p:stCondLst>
                                    <p:cond delay="0"/>
                                  </p:stCondLst>
                                  <p:childTnLst>
                                    <p:animClr clrSpc="hsl" dir="cw">
                                      <p:cBhvr override="childStyle">
                                        <p:cTn id="29" dur="500" fill="hold"/>
                                        <p:tgtEl>
                                          <p:spTgt spid="25"/>
                                        </p:tgtEl>
                                        <p:attrNameLst>
                                          <p:attrName>style.color</p:attrName>
                                        </p:attrNameLst>
                                      </p:cBhvr>
                                      <p:by>
                                        <p:hsl h="0" s="-12549" l="-25098"/>
                                      </p:by>
                                    </p:animClr>
                                    <p:animClr clrSpc="hsl" dir="cw">
                                      <p:cBhvr>
                                        <p:cTn id="30" dur="500" fill="hold"/>
                                        <p:tgtEl>
                                          <p:spTgt spid="25"/>
                                        </p:tgtEl>
                                        <p:attrNameLst>
                                          <p:attrName>fillcolor</p:attrName>
                                        </p:attrNameLst>
                                      </p:cBhvr>
                                      <p:by>
                                        <p:hsl h="0" s="-12549" l="-25098"/>
                                      </p:by>
                                    </p:animClr>
                                    <p:animClr clrSpc="hsl" dir="cw">
                                      <p:cBhvr>
                                        <p:cTn id="31" dur="500" fill="hold"/>
                                        <p:tgtEl>
                                          <p:spTgt spid="25"/>
                                        </p:tgtEl>
                                        <p:attrNameLst>
                                          <p:attrName>stroke.color</p:attrName>
                                        </p:attrNameLst>
                                      </p:cBhvr>
                                      <p:by>
                                        <p:hsl h="0" s="-12549" l="-25098"/>
                                      </p:by>
                                    </p:animClr>
                                    <p:set>
                                      <p:cBhvr>
                                        <p:cTn id="32" dur="500" fill="hold"/>
                                        <p:tgtEl>
                                          <p:spTgt spid="25"/>
                                        </p:tgtEl>
                                        <p:attrNameLst>
                                          <p:attrName>fill.type</p:attrName>
                                        </p:attrNameLst>
                                      </p:cBhvr>
                                      <p:to>
                                        <p:strVal val="solid"/>
                                      </p:to>
                                    </p:set>
                                  </p:childTnLst>
                                </p:cTn>
                              </p:par>
                              <p:par>
                                <p:cTn id="33" presetID="19" presetClass="emph" presetSubtype="0" fill="hold" grpId="0" nodeType="withEffect">
                                  <p:stCondLst>
                                    <p:cond delay="0"/>
                                  </p:stCondLst>
                                  <p:childTnLst>
                                    <p:animClr clrSpc="rgb" dir="cw">
                                      <p:cBhvr override="childStyle">
                                        <p:cTn id="34" dur="500" fill="hold"/>
                                        <p:tgtEl>
                                          <p:spTgt spid="15"/>
                                        </p:tgtEl>
                                        <p:attrNameLst>
                                          <p:attrName>style.color</p:attrName>
                                        </p:attrNameLst>
                                      </p:cBhvr>
                                      <p:to>
                                        <a:srgbClr val="FFC000"/>
                                      </p:to>
                                    </p:animClr>
                                    <p:animClr clrSpc="rgb" dir="cw">
                                      <p:cBhvr>
                                        <p:cTn id="35" dur="500" fill="hold"/>
                                        <p:tgtEl>
                                          <p:spTgt spid="15"/>
                                        </p:tgtEl>
                                        <p:attrNameLst>
                                          <p:attrName>fillcolor</p:attrName>
                                        </p:attrNameLst>
                                      </p:cBhvr>
                                      <p:to>
                                        <a:srgbClr val="FFC000"/>
                                      </p:to>
                                    </p:animClr>
                                    <p:set>
                                      <p:cBhvr>
                                        <p:cTn id="36" dur="500" fill="hold"/>
                                        <p:tgtEl>
                                          <p:spTgt spid="15"/>
                                        </p:tgtEl>
                                        <p:attrNameLst>
                                          <p:attrName>fill.type</p:attrName>
                                        </p:attrNameLst>
                                      </p:cBhvr>
                                      <p:to>
                                        <p:strVal val="solid"/>
                                      </p:to>
                                    </p:set>
                                    <p:set>
                                      <p:cBhvr>
                                        <p:cTn id="37" dur="500" fill="hold"/>
                                        <p:tgtEl>
                                          <p:spTgt spid="15"/>
                                        </p:tgtEl>
                                        <p:attrNameLst>
                                          <p:attrName>fill.on</p:attrName>
                                        </p:attrNameLst>
                                      </p:cBhvr>
                                      <p:to>
                                        <p:strVal val="true"/>
                                      </p:to>
                                    </p:set>
                                  </p:childTnLst>
                                </p:cTn>
                              </p:par>
                              <p:par>
                                <p:cTn id="38" presetID="1" presetClass="mediacall" presetSubtype="0" fill="hold" nodeType="withEffect">
                                  <p:stCondLst>
                                    <p:cond delay="0"/>
                                  </p:stCondLst>
                                  <p:childTnLst>
                                    <p:cmd type="call" cmd="playFrom(0.0)">
                                      <p:cBhvr>
                                        <p:cTn id="39" dur="20221" fill="hold"/>
                                        <p:tgtEl>
                                          <p:spTgt spid="39"/>
                                        </p:tgtEl>
                                      </p:cBhvr>
                                    </p:cmd>
                                  </p:childTnLst>
                                </p:cTn>
                              </p:par>
                              <p:par>
                                <p:cTn id="40" presetID="3" presetClass="mediacall" presetSubtype="0" fill="hold" nodeType="withEffect">
                                  <p:stCondLst>
                                    <p:cond delay="0"/>
                                  </p:stCondLst>
                                  <p:childTnLst>
                                    <p:cmd type="call" cmd="stop">
                                      <p:cBhvr>
                                        <p:cTn id="41" dur="1" fill="hold"/>
                                        <p:tgtEl>
                                          <p:spTgt spid="38"/>
                                        </p:tgtEl>
                                      </p:cBhvr>
                                    </p:cmd>
                                  </p:childTnLst>
                                </p:cTn>
                              </p:par>
                              <p:par>
                                <p:cTn id="42" presetID="19" presetClass="emph" presetSubtype="0" repeatCount="4000" fill="hold" grpId="1" nodeType="withEffect">
                                  <p:stCondLst>
                                    <p:cond delay="3000"/>
                                  </p:stCondLst>
                                  <p:childTnLst>
                                    <p:animClr clrSpc="rgb" dir="cw">
                                      <p:cBhvr override="childStyle">
                                        <p:cTn id="43" dur="500" fill="hold"/>
                                        <p:tgtEl>
                                          <p:spTgt spid="15"/>
                                        </p:tgtEl>
                                        <p:attrNameLst>
                                          <p:attrName>style.color</p:attrName>
                                        </p:attrNameLst>
                                      </p:cBhvr>
                                      <p:to>
                                        <a:srgbClr val="92D050"/>
                                      </p:to>
                                    </p:animClr>
                                    <p:animClr clrSpc="rgb" dir="cw">
                                      <p:cBhvr>
                                        <p:cTn id="44" dur="500" fill="hold"/>
                                        <p:tgtEl>
                                          <p:spTgt spid="15"/>
                                        </p:tgtEl>
                                        <p:attrNameLst>
                                          <p:attrName>fillcolor</p:attrName>
                                        </p:attrNameLst>
                                      </p:cBhvr>
                                      <p:to>
                                        <a:srgbClr val="92D05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3000"/>
                                  </p:stCondLst>
                                  <p:childTnLst>
                                    <p:cmd type="call" cmd="playFrom(0.0)">
                                      <p:cBhvr>
                                        <p:cTn id="48" dur="7734" fill="hold"/>
                                        <p:tgtEl>
                                          <p:spTgt spid="40"/>
                                        </p:tgtEl>
                                      </p:cBhvr>
                                    </p:cmd>
                                  </p:childTnLst>
                                </p:cTn>
                              </p:par>
                              <p:par>
                                <p:cTn id="49" presetID="3" presetClass="mediacall" presetSubtype="0" fill="hold" nodeType="withEffect">
                                  <p:stCondLst>
                                    <p:cond delay="3000"/>
                                  </p:stCondLst>
                                  <p:childTnLst>
                                    <p:cmd type="call" cmd="stop">
                                      <p:cBhvr>
                                        <p:cTn id="50" dur="1" fill="hold"/>
                                        <p:tgtEl>
                                          <p:spTgt spid="39"/>
                                        </p:tgtEl>
                                      </p:cBhvr>
                                    </p:cmd>
                                  </p:childTnLst>
                                </p:cTn>
                              </p:par>
                            </p:childTnLst>
                          </p:cTn>
                        </p:par>
                      </p:childTnLst>
                    </p:cTn>
                  </p:par>
                </p:childTnLst>
              </p:cTn>
              <p:nextCondLst>
                <p:cond evt="onClick" delay="0">
                  <p:tgtEl>
                    <p:spTgt spid="25"/>
                  </p:tgtEl>
                </p:cond>
              </p:nextCondLst>
            </p:seq>
            <p:seq concurrent="1" nextAc="seek">
              <p:cTn id="51" restart="whenNotActive" fill="hold" evtFilter="cancelBubble" nodeType="interactiveSeq">
                <p:stCondLst>
                  <p:cond evt="onClick" delay="0">
                    <p:tgtEl>
                      <p:spTgt spid="33"/>
                    </p:tgtEl>
                  </p:cond>
                </p:stCondLst>
                <p:endSync evt="end" delay="0">
                  <p:rtn val="all"/>
                </p:endSync>
                <p:childTnLst>
                  <p:par>
                    <p:cTn id="52" fill="hold">
                      <p:stCondLst>
                        <p:cond delay="0"/>
                      </p:stCondLst>
                      <p:childTnLst>
                        <p:par>
                          <p:cTn id="53" fill="hold">
                            <p:stCondLst>
                              <p:cond delay="0"/>
                            </p:stCondLst>
                            <p:childTnLst>
                              <p:par>
                                <p:cTn id="54" presetID="24" presetClass="emph" presetSubtype="0" fill="hold" grpId="1" nodeType="clickEffect">
                                  <p:stCondLst>
                                    <p:cond delay="0"/>
                                  </p:stCondLst>
                                  <p:childTnLst>
                                    <p:animClr clrSpc="hsl" dir="cw">
                                      <p:cBhvr override="childStyle">
                                        <p:cTn id="55" dur="500" fill="hold"/>
                                        <p:tgtEl>
                                          <p:spTgt spid="33"/>
                                        </p:tgtEl>
                                        <p:attrNameLst>
                                          <p:attrName>style.color</p:attrName>
                                        </p:attrNameLst>
                                      </p:cBhvr>
                                      <p:by>
                                        <p:hsl h="0" s="-12549" l="-25098"/>
                                      </p:by>
                                    </p:animClr>
                                    <p:animClr clrSpc="hsl" dir="cw">
                                      <p:cBhvr>
                                        <p:cTn id="56" dur="500" fill="hold"/>
                                        <p:tgtEl>
                                          <p:spTgt spid="33"/>
                                        </p:tgtEl>
                                        <p:attrNameLst>
                                          <p:attrName>fillcolor</p:attrName>
                                        </p:attrNameLst>
                                      </p:cBhvr>
                                      <p:by>
                                        <p:hsl h="0" s="-12549" l="-25098"/>
                                      </p:by>
                                    </p:animClr>
                                    <p:animClr clrSpc="hsl" dir="cw">
                                      <p:cBhvr>
                                        <p:cTn id="57" dur="500" fill="hold"/>
                                        <p:tgtEl>
                                          <p:spTgt spid="33"/>
                                        </p:tgtEl>
                                        <p:attrNameLst>
                                          <p:attrName>stroke.color</p:attrName>
                                        </p:attrNameLst>
                                      </p:cBhvr>
                                      <p:by>
                                        <p:hsl h="0" s="-12549" l="-25098"/>
                                      </p:by>
                                    </p:animClr>
                                    <p:set>
                                      <p:cBhvr>
                                        <p:cTn id="58" dur="500" fill="hold"/>
                                        <p:tgtEl>
                                          <p:spTgt spid="33"/>
                                        </p:tgtEl>
                                        <p:attrNameLst>
                                          <p:attrName>fill.type</p:attrName>
                                        </p:attrNameLst>
                                      </p:cBhvr>
                                      <p:to>
                                        <p:strVal val="solid"/>
                                      </p:to>
                                    </p:set>
                                  </p:childTnLst>
                                </p:cTn>
                              </p:par>
                              <p:par>
                                <p:cTn id="59" presetID="19" presetClass="emph" presetSubtype="0" fill="hold" grpId="0" nodeType="withEffect">
                                  <p:stCondLst>
                                    <p:cond delay="0"/>
                                  </p:stCondLst>
                                  <p:childTnLst>
                                    <p:animClr clrSpc="rgb" dir="cw">
                                      <p:cBhvr override="childStyle">
                                        <p:cTn id="60" dur="500" fill="hold"/>
                                        <p:tgtEl>
                                          <p:spTgt spid="31"/>
                                        </p:tgtEl>
                                        <p:attrNameLst>
                                          <p:attrName>style.color</p:attrName>
                                        </p:attrNameLst>
                                      </p:cBhvr>
                                      <p:to>
                                        <a:srgbClr val="FFC000"/>
                                      </p:to>
                                    </p:animClr>
                                    <p:animClr clrSpc="rgb" dir="cw">
                                      <p:cBhvr>
                                        <p:cTn id="61" dur="500" fill="hold"/>
                                        <p:tgtEl>
                                          <p:spTgt spid="31"/>
                                        </p:tgtEl>
                                        <p:attrNameLst>
                                          <p:attrName>fillcolor</p:attrName>
                                        </p:attrNameLst>
                                      </p:cBhvr>
                                      <p:to>
                                        <a:srgbClr val="FFC000"/>
                                      </p:to>
                                    </p:animClr>
                                    <p:set>
                                      <p:cBhvr>
                                        <p:cTn id="62" dur="500" fill="hold"/>
                                        <p:tgtEl>
                                          <p:spTgt spid="31"/>
                                        </p:tgtEl>
                                        <p:attrNameLst>
                                          <p:attrName>fill.type</p:attrName>
                                        </p:attrNameLst>
                                      </p:cBhvr>
                                      <p:to>
                                        <p:strVal val="solid"/>
                                      </p:to>
                                    </p:set>
                                    <p:set>
                                      <p:cBhvr>
                                        <p:cTn id="63" dur="500" fill="hold"/>
                                        <p:tgtEl>
                                          <p:spTgt spid="31"/>
                                        </p:tgtEl>
                                        <p:attrNameLst>
                                          <p:attrName>fill.on</p:attrName>
                                        </p:attrNameLst>
                                      </p:cBhvr>
                                      <p:to>
                                        <p:strVal val="true"/>
                                      </p:to>
                                    </p:set>
                                  </p:childTnLst>
                                </p:cTn>
                              </p:par>
                              <p:par>
                                <p:cTn id="64" presetID="1" presetClass="mediacall" presetSubtype="0" fill="hold" nodeType="withEffect">
                                  <p:stCondLst>
                                    <p:cond delay="0"/>
                                  </p:stCondLst>
                                  <p:childTnLst>
                                    <p:cmd type="call" cmd="playFrom(0.0)">
                                      <p:cBhvr>
                                        <p:cTn id="65" dur="20221" fill="hold"/>
                                        <p:tgtEl>
                                          <p:spTgt spid="39"/>
                                        </p:tgtEl>
                                      </p:cBhvr>
                                    </p:cmd>
                                  </p:childTnLst>
                                </p:cTn>
                              </p:par>
                              <p:par>
                                <p:cTn id="66" presetID="3" presetClass="mediacall" presetSubtype="0" fill="hold" nodeType="withEffect">
                                  <p:stCondLst>
                                    <p:cond delay="0"/>
                                  </p:stCondLst>
                                  <p:childTnLst>
                                    <p:cmd type="call" cmd="stop">
                                      <p:cBhvr>
                                        <p:cTn id="67" dur="1" fill="hold"/>
                                        <p:tgtEl>
                                          <p:spTgt spid="38"/>
                                        </p:tgtEl>
                                      </p:cBhvr>
                                    </p:cmd>
                                  </p:childTnLst>
                                </p:cTn>
                              </p:par>
                              <p:par>
                                <p:cTn id="68" presetID="19" presetClass="emph" presetSubtype="0" fill="hold" grpId="1" nodeType="withEffect">
                                  <p:stCondLst>
                                    <p:cond delay="3000"/>
                                  </p:stCondLst>
                                  <p:childTnLst>
                                    <p:animClr clrSpc="rgb" dir="cw">
                                      <p:cBhvr override="childStyle">
                                        <p:cTn id="69" dur="500" fill="hold"/>
                                        <p:tgtEl>
                                          <p:spTgt spid="31"/>
                                        </p:tgtEl>
                                        <p:attrNameLst>
                                          <p:attrName>style.color</p:attrName>
                                        </p:attrNameLst>
                                      </p:cBhvr>
                                      <p:to>
                                        <a:srgbClr val="FF0000"/>
                                      </p:to>
                                    </p:animClr>
                                    <p:animClr clrSpc="rgb" dir="cw">
                                      <p:cBhvr>
                                        <p:cTn id="70" dur="500" fill="hold"/>
                                        <p:tgtEl>
                                          <p:spTgt spid="31"/>
                                        </p:tgtEl>
                                        <p:attrNameLst>
                                          <p:attrName>fillcolor</p:attrName>
                                        </p:attrNameLst>
                                      </p:cBhvr>
                                      <p:to>
                                        <a:srgbClr val="FF0000"/>
                                      </p:to>
                                    </p:animClr>
                                    <p:set>
                                      <p:cBhvr>
                                        <p:cTn id="71" dur="500" fill="hold"/>
                                        <p:tgtEl>
                                          <p:spTgt spid="31"/>
                                        </p:tgtEl>
                                        <p:attrNameLst>
                                          <p:attrName>fill.type</p:attrName>
                                        </p:attrNameLst>
                                      </p:cBhvr>
                                      <p:to>
                                        <p:strVal val="solid"/>
                                      </p:to>
                                    </p:set>
                                    <p:set>
                                      <p:cBhvr>
                                        <p:cTn id="72" dur="500" fill="hold"/>
                                        <p:tgtEl>
                                          <p:spTgt spid="31"/>
                                        </p:tgtEl>
                                        <p:attrNameLst>
                                          <p:attrName>fill.on</p:attrName>
                                        </p:attrNameLst>
                                      </p:cBhvr>
                                      <p:to>
                                        <p:strVal val="true"/>
                                      </p:to>
                                    </p:set>
                                  </p:childTnLst>
                                </p:cTn>
                              </p:par>
                              <p:par>
                                <p:cTn id="73" presetID="1" presetClass="mediacall" presetSubtype="0" fill="hold" nodeType="withEffect">
                                  <p:stCondLst>
                                    <p:cond delay="3000"/>
                                  </p:stCondLst>
                                  <p:childTnLst>
                                    <p:cmd type="call" cmd="playFrom(0.0)">
                                      <p:cBhvr>
                                        <p:cTn id="74" dur="5906" fill="hold"/>
                                        <p:tgtEl>
                                          <p:spTgt spid="41"/>
                                        </p:tgtEl>
                                      </p:cBhvr>
                                    </p:cmd>
                                  </p:childTnLst>
                                </p:cTn>
                              </p:par>
                              <p:par>
                                <p:cTn id="75" presetID="3" presetClass="mediacall" presetSubtype="0" fill="hold" nodeType="withEffect">
                                  <p:stCondLst>
                                    <p:cond delay="3000"/>
                                  </p:stCondLst>
                                  <p:childTnLst>
                                    <p:cmd type="call" cmd="stop">
                                      <p:cBhvr>
                                        <p:cTn id="76" dur="1" fill="hold"/>
                                        <p:tgtEl>
                                          <p:spTgt spid="39"/>
                                        </p:tgtEl>
                                      </p:cBhvr>
                                    </p:cmd>
                                  </p:childTnLst>
                                </p:cTn>
                              </p:par>
                            </p:childTnLst>
                          </p:cTn>
                        </p:par>
                      </p:childTnLst>
                    </p:cTn>
                  </p:par>
                </p:childTnLst>
              </p:cTn>
              <p:nextCondLst>
                <p:cond evt="onClick" delay="0">
                  <p:tgtEl>
                    <p:spTgt spid="33"/>
                  </p:tgtEl>
                </p:cond>
              </p:nextCondLst>
            </p:seq>
            <p:seq concurrent="1" nextAc="seek">
              <p:cTn id="77" restart="whenNotActive" fill="hold" evtFilter="cancelBubble" nodeType="interactiveSeq">
                <p:stCondLst>
                  <p:cond evt="onClick" delay="0">
                    <p:tgtEl>
                      <p:spTgt spid="27"/>
                    </p:tgtEl>
                  </p:cond>
                </p:stCondLst>
                <p:endSync evt="end" delay="0">
                  <p:rtn val="all"/>
                </p:endSync>
                <p:childTnLst>
                  <p:par>
                    <p:cTn id="78" fill="hold">
                      <p:stCondLst>
                        <p:cond delay="0"/>
                      </p:stCondLst>
                      <p:childTnLst>
                        <p:par>
                          <p:cTn id="79" fill="hold">
                            <p:stCondLst>
                              <p:cond delay="0"/>
                            </p:stCondLst>
                            <p:childTnLst>
                              <p:par>
                                <p:cTn id="80" presetID="24" presetClass="emph" presetSubtype="0" fill="hold" grpId="1" nodeType="clickEffect">
                                  <p:stCondLst>
                                    <p:cond delay="0"/>
                                  </p:stCondLst>
                                  <p:childTnLst>
                                    <p:animClr clrSpc="hsl" dir="cw">
                                      <p:cBhvr override="childStyle">
                                        <p:cTn id="81" dur="500" fill="hold"/>
                                        <p:tgtEl>
                                          <p:spTgt spid="27"/>
                                        </p:tgtEl>
                                        <p:attrNameLst>
                                          <p:attrName>style.color</p:attrName>
                                        </p:attrNameLst>
                                      </p:cBhvr>
                                      <p:by>
                                        <p:hsl h="0" s="-12549" l="-25098"/>
                                      </p:by>
                                    </p:animClr>
                                    <p:animClr clrSpc="hsl" dir="cw">
                                      <p:cBhvr>
                                        <p:cTn id="82" dur="500" fill="hold"/>
                                        <p:tgtEl>
                                          <p:spTgt spid="27"/>
                                        </p:tgtEl>
                                        <p:attrNameLst>
                                          <p:attrName>fillcolor</p:attrName>
                                        </p:attrNameLst>
                                      </p:cBhvr>
                                      <p:by>
                                        <p:hsl h="0" s="-12549" l="-25098"/>
                                      </p:by>
                                    </p:animClr>
                                    <p:animClr clrSpc="hsl" dir="cw">
                                      <p:cBhvr>
                                        <p:cTn id="83" dur="500" fill="hold"/>
                                        <p:tgtEl>
                                          <p:spTgt spid="27"/>
                                        </p:tgtEl>
                                        <p:attrNameLst>
                                          <p:attrName>stroke.color</p:attrName>
                                        </p:attrNameLst>
                                      </p:cBhvr>
                                      <p:by>
                                        <p:hsl h="0" s="-12549" l="-25098"/>
                                      </p:by>
                                    </p:animClr>
                                    <p:set>
                                      <p:cBhvr>
                                        <p:cTn id="84" dur="500" fill="hold"/>
                                        <p:tgtEl>
                                          <p:spTgt spid="27"/>
                                        </p:tgtEl>
                                        <p:attrNameLst>
                                          <p:attrName>fill.type</p:attrName>
                                        </p:attrNameLst>
                                      </p:cBhvr>
                                      <p:to>
                                        <p:strVal val="solid"/>
                                      </p:to>
                                    </p:set>
                                  </p:childTnLst>
                                </p:cTn>
                              </p:par>
                              <p:par>
                                <p:cTn id="85" presetID="19" presetClass="emph" presetSubtype="0" fill="hold" grpId="0" nodeType="withEffect">
                                  <p:stCondLst>
                                    <p:cond delay="0"/>
                                  </p:stCondLst>
                                  <p:childTnLst>
                                    <p:animClr clrSpc="rgb" dir="cw">
                                      <p:cBhvr override="childStyle">
                                        <p:cTn id="86" dur="500" fill="hold"/>
                                        <p:tgtEl>
                                          <p:spTgt spid="16"/>
                                        </p:tgtEl>
                                        <p:attrNameLst>
                                          <p:attrName>style.color</p:attrName>
                                        </p:attrNameLst>
                                      </p:cBhvr>
                                      <p:to>
                                        <a:srgbClr val="FFC000"/>
                                      </p:to>
                                    </p:animClr>
                                    <p:animClr clrSpc="rgb" dir="cw">
                                      <p:cBhvr>
                                        <p:cTn id="87" dur="500" fill="hold"/>
                                        <p:tgtEl>
                                          <p:spTgt spid="16"/>
                                        </p:tgtEl>
                                        <p:attrNameLst>
                                          <p:attrName>fillcolor</p:attrName>
                                        </p:attrNameLst>
                                      </p:cBhvr>
                                      <p:to>
                                        <a:srgbClr val="FFC000"/>
                                      </p:to>
                                    </p:animClr>
                                    <p:set>
                                      <p:cBhvr>
                                        <p:cTn id="88" dur="500" fill="hold"/>
                                        <p:tgtEl>
                                          <p:spTgt spid="16"/>
                                        </p:tgtEl>
                                        <p:attrNameLst>
                                          <p:attrName>fill.type</p:attrName>
                                        </p:attrNameLst>
                                      </p:cBhvr>
                                      <p:to>
                                        <p:strVal val="solid"/>
                                      </p:to>
                                    </p:set>
                                    <p:set>
                                      <p:cBhvr>
                                        <p:cTn id="89" dur="500" fill="hold"/>
                                        <p:tgtEl>
                                          <p:spTgt spid="16"/>
                                        </p:tgtEl>
                                        <p:attrNameLst>
                                          <p:attrName>fill.on</p:attrName>
                                        </p:attrNameLst>
                                      </p:cBhvr>
                                      <p:to>
                                        <p:strVal val="true"/>
                                      </p:to>
                                    </p:set>
                                  </p:childTnLst>
                                </p:cTn>
                              </p:par>
                              <p:par>
                                <p:cTn id="90" presetID="1" presetClass="mediacall" presetSubtype="0" fill="hold" nodeType="withEffect">
                                  <p:stCondLst>
                                    <p:cond delay="0"/>
                                  </p:stCondLst>
                                  <p:childTnLst>
                                    <p:cmd type="call" cmd="playFrom(0.0)">
                                      <p:cBhvr>
                                        <p:cTn id="91" dur="20221" fill="hold"/>
                                        <p:tgtEl>
                                          <p:spTgt spid="39"/>
                                        </p:tgtEl>
                                      </p:cBhvr>
                                    </p:cmd>
                                  </p:childTnLst>
                                </p:cTn>
                              </p:par>
                              <p:par>
                                <p:cTn id="92" presetID="3" presetClass="mediacall" presetSubtype="0" fill="hold" nodeType="withEffect">
                                  <p:stCondLst>
                                    <p:cond delay="0"/>
                                  </p:stCondLst>
                                  <p:childTnLst>
                                    <p:cmd type="call" cmd="stop">
                                      <p:cBhvr>
                                        <p:cTn id="93" dur="1" fill="hold"/>
                                        <p:tgtEl>
                                          <p:spTgt spid="38"/>
                                        </p:tgtEl>
                                      </p:cBhvr>
                                    </p:cmd>
                                  </p:childTnLst>
                                </p:cTn>
                              </p:par>
                              <p:par>
                                <p:cTn id="94" presetID="19" presetClass="emph" presetSubtype="0" fill="hold" grpId="1" nodeType="withEffect">
                                  <p:stCondLst>
                                    <p:cond delay="3500"/>
                                  </p:stCondLst>
                                  <p:childTnLst>
                                    <p:animClr clrSpc="rgb" dir="cw">
                                      <p:cBhvr override="childStyle">
                                        <p:cTn id="95" dur="500" fill="hold"/>
                                        <p:tgtEl>
                                          <p:spTgt spid="16"/>
                                        </p:tgtEl>
                                        <p:attrNameLst>
                                          <p:attrName>style.color</p:attrName>
                                        </p:attrNameLst>
                                      </p:cBhvr>
                                      <p:to>
                                        <a:srgbClr val="FF0000"/>
                                      </p:to>
                                    </p:animClr>
                                    <p:animClr clrSpc="rgb" dir="cw">
                                      <p:cBhvr>
                                        <p:cTn id="96" dur="500" fill="hold"/>
                                        <p:tgtEl>
                                          <p:spTgt spid="16"/>
                                        </p:tgtEl>
                                        <p:attrNameLst>
                                          <p:attrName>fillcolor</p:attrName>
                                        </p:attrNameLst>
                                      </p:cBhvr>
                                      <p:to>
                                        <a:srgbClr val="FF0000"/>
                                      </p:to>
                                    </p:animClr>
                                    <p:set>
                                      <p:cBhvr>
                                        <p:cTn id="97" dur="500" fill="hold"/>
                                        <p:tgtEl>
                                          <p:spTgt spid="16"/>
                                        </p:tgtEl>
                                        <p:attrNameLst>
                                          <p:attrName>fill.type</p:attrName>
                                        </p:attrNameLst>
                                      </p:cBhvr>
                                      <p:to>
                                        <p:strVal val="solid"/>
                                      </p:to>
                                    </p:set>
                                    <p:set>
                                      <p:cBhvr>
                                        <p:cTn id="98" dur="500" fill="hold"/>
                                        <p:tgtEl>
                                          <p:spTgt spid="16"/>
                                        </p:tgtEl>
                                        <p:attrNameLst>
                                          <p:attrName>fill.on</p:attrName>
                                        </p:attrNameLst>
                                      </p:cBhvr>
                                      <p:to>
                                        <p:strVal val="true"/>
                                      </p:to>
                                    </p:set>
                                  </p:childTnLst>
                                </p:cTn>
                              </p:par>
                              <p:par>
                                <p:cTn id="99" presetID="1" presetClass="mediacall" presetSubtype="0" fill="hold" nodeType="withEffect">
                                  <p:stCondLst>
                                    <p:cond delay="3500"/>
                                  </p:stCondLst>
                                  <p:childTnLst>
                                    <p:cmd type="call" cmd="playFrom(0.0)">
                                      <p:cBhvr>
                                        <p:cTn id="100" dur="5906" fill="hold"/>
                                        <p:tgtEl>
                                          <p:spTgt spid="41"/>
                                        </p:tgtEl>
                                      </p:cBhvr>
                                    </p:cmd>
                                  </p:childTnLst>
                                </p:cTn>
                              </p:par>
                              <p:par>
                                <p:cTn id="101" presetID="3" presetClass="mediacall" presetSubtype="0" fill="hold" nodeType="withEffect">
                                  <p:stCondLst>
                                    <p:cond delay="3500"/>
                                  </p:stCondLst>
                                  <p:childTnLst>
                                    <p:cmd type="call" cmd="stop">
                                      <p:cBhvr>
                                        <p:cTn id="102" dur="1" fill="hold"/>
                                        <p:tgtEl>
                                          <p:spTgt spid="39"/>
                                        </p:tgtEl>
                                      </p:cBhvr>
                                    </p:cmd>
                                  </p:childTnLst>
                                </p:cTn>
                              </p:par>
                            </p:childTnLst>
                          </p:cTn>
                        </p:par>
                      </p:childTnLst>
                    </p:cTn>
                  </p:par>
                </p:childTnLst>
              </p:cTn>
              <p:nextCondLst>
                <p:cond evt="onClick" delay="0">
                  <p:tgtEl>
                    <p:spTgt spid="27"/>
                  </p:tgtEl>
                </p:cond>
              </p:nextCondLst>
            </p:seq>
            <p:seq concurrent="1" nextAc="seek">
              <p:cTn id="103" restart="whenNotActive" fill="hold" evtFilter="cancelBubble" nodeType="interactiveSeq">
                <p:stCondLst>
                  <p:cond evt="onClick" delay="0">
                    <p:tgtEl>
                      <p:spTgt spid="34"/>
                    </p:tgtEl>
                  </p:cond>
                </p:stCondLst>
                <p:endSync evt="end" delay="0">
                  <p:rtn val="all"/>
                </p:endSync>
                <p:childTnLst>
                  <p:par>
                    <p:cTn id="104" fill="hold">
                      <p:stCondLst>
                        <p:cond delay="0"/>
                      </p:stCondLst>
                      <p:childTnLst>
                        <p:par>
                          <p:cTn id="105" fill="hold">
                            <p:stCondLst>
                              <p:cond delay="0"/>
                            </p:stCondLst>
                            <p:childTnLst>
                              <p:par>
                                <p:cTn id="106" presetID="24" presetClass="emph" presetSubtype="0" fill="hold" grpId="1" nodeType="clickEffect">
                                  <p:stCondLst>
                                    <p:cond delay="0"/>
                                  </p:stCondLst>
                                  <p:childTnLst>
                                    <p:animClr clrSpc="hsl" dir="cw">
                                      <p:cBhvr override="childStyle">
                                        <p:cTn id="107" dur="500" fill="hold"/>
                                        <p:tgtEl>
                                          <p:spTgt spid="34"/>
                                        </p:tgtEl>
                                        <p:attrNameLst>
                                          <p:attrName>style.color</p:attrName>
                                        </p:attrNameLst>
                                      </p:cBhvr>
                                      <p:by>
                                        <p:hsl h="0" s="-12549" l="-25098"/>
                                      </p:by>
                                    </p:animClr>
                                    <p:animClr clrSpc="hsl" dir="cw">
                                      <p:cBhvr>
                                        <p:cTn id="108" dur="500" fill="hold"/>
                                        <p:tgtEl>
                                          <p:spTgt spid="34"/>
                                        </p:tgtEl>
                                        <p:attrNameLst>
                                          <p:attrName>fillcolor</p:attrName>
                                        </p:attrNameLst>
                                      </p:cBhvr>
                                      <p:by>
                                        <p:hsl h="0" s="-12549" l="-25098"/>
                                      </p:by>
                                    </p:animClr>
                                    <p:animClr clrSpc="hsl" dir="cw">
                                      <p:cBhvr>
                                        <p:cTn id="109" dur="500" fill="hold"/>
                                        <p:tgtEl>
                                          <p:spTgt spid="34"/>
                                        </p:tgtEl>
                                        <p:attrNameLst>
                                          <p:attrName>stroke.color</p:attrName>
                                        </p:attrNameLst>
                                      </p:cBhvr>
                                      <p:by>
                                        <p:hsl h="0" s="-12549" l="-25098"/>
                                      </p:by>
                                    </p:animClr>
                                    <p:set>
                                      <p:cBhvr>
                                        <p:cTn id="110" dur="500" fill="hold"/>
                                        <p:tgtEl>
                                          <p:spTgt spid="34"/>
                                        </p:tgtEl>
                                        <p:attrNameLst>
                                          <p:attrName>fill.type</p:attrName>
                                        </p:attrNameLst>
                                      </p:cBhvr>
                                      <p:to>
                                        <p:strVal val="solid"/>
                                      </p:to>
                                    </p:set>
                                  </p:childTnLst>
                                </p:cTn>
                              </p:par>
                              <p:par>
                                <p:cTn id="111" presetID="19" presetClass="emph" presetSubtype="0" fill="hold" grpId="0" nodeType="withEffect">
                                  <p:stCondLst>
                                    <p:cond delay="0"/>
                                  </p:stCondLst>
                                  <p:childTnLst>
                                    <p:animClr clrSpc="rgb" dir="cw">
                                      <p:cBhvr override="childStyle">
                                        <p:cTn id="112" dur="500" fill="hold"/>
                                        <p:tgtEl>
                                          <p:spTgt spid="32"/>
                                        </p:tgtEl>
                                        <p:attrNameLst>
                                          <p:attrName>style.color</p:attrName>
                                        </p:attrNameLst>
                                      </p:cBhvr>
                                      <p:to>
                                        <a:schemeClr val="accent2"/>
                                      </p:to>
                                    </p:animClr>
                                    <p:animClr clrSpc="rgb" dir="cw">
                                      <p:cBhvr>
                                        <p:cTn id="113" dur="500" fill="hold"/>
                                        <p:tgtEl>
                                          <p:spTgt spid="32"/>
                                        </p:tgtEl>
                                        <p:attrNameLst>
                                          <p:attrName>fillcolor</p:attrName>
                                        </p:attrNameLst>
                                      </p:cBhvr>
                                      <p:to>
                                        <a:schemeClr val="accent2"/>
                                      </p:to>
                                    </p:animClr>
                                    <p:set>
                                      <p:cBhvr>
                                        <p:cTn id="114" dur="500" fill="hold"/>
                                        <p:tgtEl>
                                          <p:spTgt spid="32"/>
                                        </p:tgtEl>
                                        <p:attrNameLst>
                                          <p:attrName>fill.type</p:attrName>
                                        </p:attrNameLst>
                                      </p:cBhvr>
                                      <p:to>
                                        <p:strVal val="solid"/>
                                      </p:to>
                                    </p:set>
                                    <p:set>
                                      <p:cBhvr>
                                        <p:cTn id="115" dur="500" fill="hold"/>
                                        <p:tgtEl>
                                          <p:spTgt spid="32"/>
                                        </p:tgtEl>
                                        <p:attrNameLst>
                                          <p:attrName>fill.on</p:attrName>
                                        </p:attrNameLst>
                                      </p:cBhvr>
                                      <p:to>
                                        <p:strVal val="true"/>
                                      </p:to>
                                    </p:set>
                                  </p:childTnLst>
                                </p:cTn>
                              </p:par>
                              <p:par>
                                <p:cTn id="116" presetID="1" presetClass="mediacall" presetSubtype="0" fill="hold" nodeType="withEffect">
                                  <p:stCondLst>
                                    <p:cond delay="0"/>
                                  </p:stCondLst>
                                  <p:childTnLst>
                                    <p:cmd type="call" cmd="playFrom(0.0)">
                                      <p:cBhvr>
                                        <p:cTn id="117" dur="20221" fill="hold"/>
                                        <p:tgtEl>
                                          <p:spTgt spid="39"/>
                                        </p:tgtEl>
                                      </p:cBhvr>
                                    </p:cmd>
                                  </p:childTnLst>
                                </p:cTn>
                              </p:par>
                              <p:par>
                                <p:cTn id="118" presetID="3" presetClass="mediacall" presetSubtype="0" fill="hold" nodeType="withEffect">
                                  <p:stCondLst>
                                    <p:cond delay="0"/>
                                  </p:stCondLst>
                                  <p:childTnLst>
                                    <p:cmd type="call" cmd="stop">
                                      <p:cBhvr>
                                        <p:cTn id="119" dur="1" fill="hold"/>
                                        <p:tgtEl>
                                          <p:spTgt spid="38"/>
                                        </p:tgtEl>
                                      </p:cBhvr>
                                    </p:cmd>
                                  </p:childTnLst>
                                </p:cTn>
                              </p:par>
                              <p:par>
                                <p:cTn id="120" presetID="19" presetClass="emph" presetSubtype="0" fill="hold" grpId="1" nodeType="withEffect">
                                  <p:stCondLst>
                                    <p:cond delay="3000"/>
                                  </p:stCondLst>
                                  <p:childTnLst>
                                    <p:animClr clrSpc="rgb" dir="cw">
                                      <p:cBhvr override="childStyle">
                                        <p:cTn id="121" dur="500" fill="hold"/>
                                        <p:tgtEl>
                                          <p:spTgt spid="32"/>
                                        </p:tgtEl>
                                        <p:attrNameLst>
                                          <p:attrName>style.color</p:attrName>
                                        </p:attrNameLst>
                                      </p:cBhvr>
                                      <p:to>
                                        <a:srgbClr val="FF0000"/>
                                      </p:to>
                                    </p:animClr>
                                    <p:animClr clrSpc="rgb" dir="cw">
                                      <p:cBhvr>
                                        <p:cTn id="122" dur="500" fill="hold"/>
                                        <p:tgtEl>
                                          <p:spTgt spid="32"/>
                                        </p:tgtEl>
                                        <p:attrNameLst>
                                          <p:attrName>fillcolor</p:attrName>
                                        </p:attrNameLst>
                                      </p:cBhvr>
                                      <p:to>
                                        <a:srgbClr val="FF0000"/>
                                      </p:to>
                                    </p:animClr>
                                    <p:set>
                                      <p:cBhvr>
                                        <p:cTn id="123" dur="500" fill="hold"/>
                                        <p:tgtEl>
                                          <p:spTgt spid="32"/>
                                        </p:tgtEl>
                                        <p:attrNameLst>
                                          <p:attrName>fill.type</p:attrName>
                                        </p:attrNameLst>
                                      </p:cBhvr>
                                      <p:to>
                                        <p:strVal val="solid"/>
                                      </p:to>
                                    </p:set>
                                    <p:set>
                                      <p:cBhvr>
                                        <p:cTn id="124" dur="500" fill="hold"/>
                                        <p:tgtEl>
                                          <p:spTgt spid="32"/>
                                        </p:tgtEl>
                                        <p:attrNameLst>
                                          <p:attrName>fill.on</p:attrName>
                                        </p:attrNameLst>
                                      </p:cBhvr>
                                      <p:to>
                                        <p:strVal val="true"/>
                                      </p:to>
                                    </p:set>
                                  </p:childTnLst>
                                </p:cTn>
                              </p:par>
                              <p:par>
                                <p:cTn id="125" presetID="1" presetClass="mediacall" presetSubtype="0" fill="hold" nodeType="withEffect">
                                  <p:stCondLst>
                                    <p:cond delay="3000"/>
                                  </p:stCondLst>
                                  <p:childTnLst>
                                    <p:cmd type="call" cmd="playFrom(0.0)">
                                      <p:cBhvr>
                                        <p:cTn id="126" dur="5906" fill="hold"/>
                                        <p:tgtEl>
                                          <p:spTgt spid="41"/>
                                        </p:tgtEl>
                                      </p:cBhvr>
                                    </p:cmd>
                                  </p:childTnLst>
                                </p:cTn>
                              </p:par>
                              <p:par>
                                <p:cTn id="127" presetID="3" presetClass="mediacall" presetSubtype="0" fill="hold" nodeType="withEffect">
                                  <p:stCondLst>
                                    <p:cond delay="3000"/>
                                  </p:stCondLst>
                                  <p:childTnLst>
                                    <p:cmd type="call" cmd="stop">
                                      <p:cBhvr>
                                        <p:cTn id="128" dur="1" fill="hold"/>
                                        <p:tgtEl>
                                          <p:spTgt spid="39"/>
                                        </p:tgtEl>
                                      </p:cBhvr>
                                    </p:cmd>
                                  </p:childTnLst>
                                </p:cTn>
                              </p:par>
                            </p:childTnLst>
                          </p:cTn>
                        </p:par>
                      </p:childTnLst>
                    </p:cTn>
                  </p:par>
                </p:childTnLst>
              </p:cTn>
              <p:nextCondLst>
                <p:cond evt="onClick" delay="0">
                  <p:tgtEl>
                    <p:spTgt spid="34"/>
                  </p:tgtEl>
                </p:cond>
              </p:nextCondLst>
            </p:seq>
            <p:audio>
              <p:cMediaNode vol="80000">
                <p:cTn id="129" fill="hold" display="0">
                  <p:stCondLst>
                    <p:cond delay="indefinite"/>
                  </p:stCondLst>
                  <p:endCondLst>
                    <p:cond evt="onStopAudio" delay="0">
                      <p:tgtEl>
                        <p:sldTgt/>
                      </p:tgtEl>
                    </p:cond>
                  </p:endCondLst>
                </p:cTn>
                <p:tgtEl>
                  <p:spTgt spid="39"/>
                </p:tgtEl>
              </p:cMediaNode>
            </p:audio>
            <p:audio>
              <p:cMediaNode vol="80000">
                <p:cTn id="130" fill="hold" display="0">
                  <p:stCondLst>
                    <p:cond delay="indefinite"/>
                  </p:stCondLst>
                  <p:endCondLst>
                    <p:cond evt="onStopAudio" delay="0">
                      <p:tgtEl>
                        <p:sldTgt/>
                      </p:tgtEl>
                    </p:cond>
                  </p:endCondLst>
                </p:cTn>
                <p:tgtEl>
                  <p:spTgt spid="40"/>
                </p:tgtEl>
              </p:cMediaNode>
            </p:audio>
            <p:audio>
              <p:cMediaNode vol="80000">
                <p:cTn id="131"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7" grpId="0"/>
      <p:bldP spid="27" grpId="1"/>
      <p:bldP spid="31" grpId="0" animBg="1"/>
      <p:bldP spid="31" grpId="1" animBg="1"/>
      <p:bldP spid="32" grpId="0" animBg="1"/>
      <p:bldP spid="32" grpId="1" animBg="1"/>
      <p:bldP spid="33" grpId="0"/>
      <p:bldP spid="33" grpId="1"/>
      <p:bldP spid="34" grpId="0"/>
      <p:bldP spid="34" grpId="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a:xfrm>
          <a:off x="0" y="0"/>
          <a:ext cx="0" cy="0"/>
          <a:chOff x="0" y="0"/>
          <a:chExt cx="0" cy="0"/>
        </a:xfrm>
      </p:grpSpPr>
      <p:pic>
        <p:nvPicPr>
          <p:cNvPr id="45" name="Picture 4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441973" y="-37420"/>
            <a:ext cx="1400623" cy="1400623"/>
          </a:xfrm>
          <a:prstGeom prst="rect">
            <a:avLst/>
          </a:prstGeom>
        </p:spPr>
      </p:pic>
      <p:cxnSp>
        <p:nvCxnSpPr>
          <p:cNvPr id="23" name="Straight Connector 22"/>
          <p:cNvCxnSpPr/>
          <p:nvPr/>
        </p:nvCxnSpPr>
        <p:spPr>
          <a:xfrm>
            <a:off x="-29921" y="4193600"/>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4714" y="3123115"/>
            <a:ext cx="9144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4426" y="1796825"/>
            <a:ext cx="9144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p:cNvSpPr/>
          <p:nvPr/>
        </p:nvSpPr>
        <p:spPr>
          <a:xfrm flipH="1">
            <a:off x="539276" y="1327351"/>
            <a:ext cx="8154143" cy="1189983"/>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kern="1200">
              <a:solidFill>
                <a:prstClr val="white"/>
              </a:solidFill>
            </a:endParaRPr>
          </a:p>
        </p:txBody>
      </p:sp>
      <p:sp>
        <p:nvSpPr>
          <p:cNvPr id="24" name="TextBox 23"/>
          <p:cNvSpPr txBox="1"/>
          <p:nvPr/>
        </p:nvSpPr>
        <p:spPr>
          <a:xfrm>
            <a:off x="799585" y="1340091"/>
            <a:ext cx="7709745" cy="1177243"/>
          </a:xfrm>
          <a:prstGeom prst="rect">
            <a:avLst/>
          </a:prstGeom>
          <a:noFill/>
        </p:spPr>
        <p:txBody>
          <a:bodyPr wrap="square" lIns="68577" tIns="34289" rIns="68577" bIns="34289" rtlCol="0">
            <a:spAutoFit/>
          </a:bodyPr>
          <a:lstStyle/>
          <a:p>
            <a:pPr algn="ctr"/>
            <a:r>
              <a:rPr lang="vi-VN" sz="2400" b="1">
                <a:solidFill>
                  <a:schemeClr val="bg1"/>
                </a:solidFill>
                <a:latin typeface="+mj-lt"/>
              </a:rPr>
              <a:t>Câu 10: Lời nhắn nhủ của chú bé Hoài dành cho vợ chồng bồng chanh đỏ ở cuối truyện gợi cho chúng ta suy nghĩ gì về cách ứng xử của con người với loài vật?</a:t>
            </a:r>
            <a:endParaRPr lang="en-US" sz="2400" b="1">
              <a:solidFill>
                <a:schemeClr val="bg1"/>
              </a:solidFill>
              <a:latin typeface="+mj-lt"/>
            </a:endParaRPr>
          </a:p>
        </p:txBody>
      </p:sp>
      <p:sp>
        <p:nvSpPr>
          <p:cNvPr id="15" name="bang a"/>
          <p:cNvSpPr/>
          <p:nvPr/>
        </p:nvSpPr>
        <p:spPr>
          <a:xfrm flipH="1">
            <a:off x="539277" y="2683185"/>
            <a:ext cx="3937330" cy="91200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400" kern="1200">
              <a:solidFill>
                <a:prstClr val="white"/>
              </a:solidFill>
              <a:latin typeface="Times New Roman" panose="02020603050405020304" pitchFamily="18" charset="0"/>
              <a:cs typeface="Times New Roman" panose="02020603050405020304" pitchFamily="18" charset="0"/>
            </a:endParaRPr>
          </a:p>
        </p:txBody>
      </p:sp>
      <p:sp>
        <p:nvSpPr>
          <p:cNvPr id="16" name="bang c"/>
          <p:cNvSpPr/>
          <p:nvPr/>
        </p:nvSpPr>
        <p:spPr>
          <a:xfrm flipH="1">
            <a:off x="574827" y="3846250"/>
            <a:ext cx="3937330" cy="1119888"/>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400" kern="1200">
              <a:solidFill>
                <a:prstClr val="white"/>
              </a:solidFill>
              <a:latin typeface="Times New Roman" panose="02020603050405020304" pitchFamily="18" charset="0"/>
              <a:cs typeface="Times New Roman" panose="02020603050405020304" pitchFamily="18" charset="0"/>
            </a:endParaRPr>
          </a:p>
        </p:txBody>
      </p:sp>
      <p:sp>
        <p:nvSpPr>
          <p:cNvPr id="25" name="dap an a"/>
          <p:cNvSpPr txBox="1"/>
          <p:nvPr/>
        </p:nvSpPr>
        <p:spPr>
          <a:xfrm>
            <a:off x="573910" y="2735232"/>
            <a:ext cx="3902696" cy="807911"/>
          </a:xfrm>
          <a:prstGeom prst="rect">
            <a:avLst/>
          </a:prstGeom>
          <a:noFill/>
        </p:spPr>
        <p:txBody>
          <a:bodyPr wrap="square" lIns="68577" tIns="34289" rIns="68577" bIns="34289" rtlCol="0">
            <a:spAutoFit/>
          </a:bodyPr>
          <a:lstStyle/>
          <a:p>
            <a:pPr algn="ctr"/>
            <a:r>
              <a:rPr lang="en-US" sz="2400"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A</a:t>
            </a:r>
            <a:r>
              <a:rPr lang="en-US" sz="2400"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400">
                <a:solidFill>
                  <a:schemeClr val="bg1"/>
                </a:solidFill>
                <a:latin typeface="Times New Roman" pitchFamily="18" charset="0"/>
                <a:cs typeface="Times New Roman" pitchFamily="18" charset="0"/>
              </a:rPr>
              <a:t>Hãy để chúng sống ở đúng nơi chúng thuộc về.</a:t>
            </a:r>
            <a:endParaRPr lang="en-US" sz="2400">
              <a:solidFill>
                <a:schemeClr val="bg1"/>
              </a:solidFill>
              <a:latin typeface="Times New Roman" pitchFamily="18" charset="0"/>
              <a:cs typeface="Times New Roman" pitchFamily="18" charset="0"/>
            </a:endParaRPr>
          </a:p>
        </p:txBody>
      </p:sp>
      <p:sp>
        <p:nvSpPr>
          <p:cNvPr id="27" name="dap an c"/>
          <p:cNvSpPr txBox="1"/>
          <p:nvPr/>
        </p:nvSpPr>
        <p:spPr>
          <a:xfrm>
            <a:off x="651656" y="3922678"/>
            <a:ext cx="3712572" cy="807911"/>
          </a:xfrm>
          <a:prstGeom prst="rect">
            <a:avLst/>
          </a:prstGeom>
          <a:noFill/>
        </p:spPr>
        <p:txBody>
          <a:bodyPr wrap="square" lIns="68577" tIns="34289" rIns="68577" bIns="34289" rtlCol="0">
            <a:spAutoFit/>
          </a:bodyPr>
          <a:lstStyle/>
          <a:p>
            <a:pPr algn="ctr"/>
            <a:r>
              <a:rPr lang="en-US" sz="2400"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C</a:t>
            </a:r>
            <a:r>
              <a:rPr lang="en-US" sz="2400"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400">
                <a:solidFill>
                  <a:schemeClr val="bg1"/>
                </a:solidFill>
                <a:latin typeface="Times New Roman" pitchFamily="18" charset="0"/>
                <a:cs typeface="Times New Roman" pitchFamily="18" charset="0"/>
              </a:rPr>
              <a:t>Hãy cung cấp cho chúng một môi trường sống đầy đủ.</a:t>
            </a:r>
            <a:endParaRPr lang="en-US" sz="2400">
              <a:solidFill>
                <a:schemeClr val="bg1"/>
              </a:solidFill>
              <a:latin typeface="Times New Roman" pitchFamily="18" charset="0"/>
              <a:cs typeface="Times New Roman" pitchFamily="18" charset="0"/>
            </a:endParaRPr>
          </a:p>
        </p:txBody>
      </p:sp>
      <p:sp>
        <p:nvSpPr>
          <p:cNvPr id="31" name="bang b"/>
          <p:cNvSpPr/>
          <p:nvPr/>
        </p:nvSpPr>
        <p:spPr>
          <a:xfrm flipH="1">
            <a:off x="4621062" y="2694694"/>
            <a:ext cx="3937330" cy="88456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400" kern="1200">
              <a:solidFill>
                <a:prstClr val="white"/>
              </a:solidFill>
              <a:latin typeface="Times New Roman" panose="02020603050405020304" pitchFamily="18" charset="0"/>
              <a:cs typeface="Times New Roman" panose="02020603050405020304" pitchFamily="18" charset="0"/>
            </a:endParaRPr>
          </a:p>
        </p:txBody>
      </p:sp>
      <p:sp>
        <p:nvSpPr>
          <p:cNvPr id="32" name="bang d"/>
          <p:cNvSpPr/>
          <p:nvPr/>
        </p:nvSpPr>
        <p:spPr>
          <a:xfrm flipH="1">
            <a:off x="4572000" y="3856314"/>
            <a:ext cx="3937330" cy="110982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algn="ctr" defTabSz="685766">
              <a:buClrTx/>
              <a:defRPr/>
            </a:pPr>
            <a:endParaRPr lang="en-US" sz="2400" kern="1200">
              <a:solidFill>
                <a:prstClr val="white"/>
              </a:solidFill>
              <a:latin typeface="Times New Roman" panose="02020603050405020304" pitchFamily="18" charset="0"/>
              <a:cs typeface="Times New Roman" panose="02020603050405020304" pitchFamily="18" charset="0"/>
            </a:endParaRPr>
          </a:p>
        </p:txBody>
      </p:sp>
      <p:sp>
        <p:nvSpPr>
          <p:cNvPr id="33" name="dap an b"/>
          <p:cNvSpPr txBox="1"/>
          <p:nvPr/>
        </p:nvSpPr>
        <p:spPr>
          <a:xfrm>
            <a:off x="4926055" y="2736432"/>
            <a:ext cx="3632337" cy="807911"/>
          </a:xfrm>
          <a:prstGeom prst="rect">
            <a:avLst/>
          </a:prstGeom>
          <a:noFill/>
        </p:spPr>
        <p:txBody>
          <a:bodyPr wrap="square" lIns="68577" tIns="34289" rIns="68577" bIns="34289" rtlCol="0">
            <a:spAutoFit/>
          </a:bodyPr>
          <a:lstStyle/>
          <a:p>
            <a:pPr algn="ctr"/>
            <a:r>
              <a:rPr lang="en-US" sz="2400"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B</a:t>
            </a:r>
            <a:r>
              <a:rPr lang="en-US" sz="2400"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400">
                <a:solidFill>
                  <a:schemeClr val="bg1"/>
                </a:solidFill>
                <a:latin typeface="Times New Roman" pitchFamily="18" charset="0"/>
                <a:cs typeface="Times New Roman" pitchFamily="18" charset="0"/>
              </a:rPr>
              <a:t>Hãy đưa chúng về nhà nuôi theo ý của mình.</a:t>
            </a:r>
            <a:endParaRPr lang="en-US" sz="2400">
              <a:solidFill>
                <a:schemeClr val="bg1"/>
              </a:solidFill>
              <a:latin typeface="Times New Roman" pitchFamily="18" charset="0"/>
              <a:cs typeface="Times New Roman" pitchFamily="18" charset="0"/>
            </a:endParaRPr>
          </a:p>
        </p:txBody>
      </p:sp>
      <p:sp>
        <p:nvSpPr>
          <p:cNvPr id="34" name="dap an d"/>
          <p:cNvSpPr txBox="1"/>
          <p:nvPr/>
        </p:nvSpPr>
        <p:spPr>
          <a:xfrm>
            <a:off x="4926055" y="3922678"/>
            <a:ext cx="3457624" cy="807911"/>
          </a:xfrm>
          <a:prstGeom prst="rect">
            <a:avLst/>
          </a:prstGeom>
          <a:noFill/>
        </p:spPr>
        <p:txBody>
          <a:bodyPr wrap="square" lIns="68577" tIns="34289" rIns="68577" bIns="34289" rtlCol="0">
            <a:spAutoFit/>
          </a:bodyPr>
          <a:lstStyle/>
          <a:p>
            <a:pPr algn="ctr"/>
            <a:r>
              <a:rPr lang="en-US" sz="2400" kern="1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D</a:t>
            </a:r>
            <a:r>
              <a:rPr lang="en-US" sz="2400" kern="120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2400">
                <a:solidFill>
                  <a:schemeClr val="bg1"/>
                </a:solidFill>
                <a:latin typeface="Times New Roman" pitchFamily="18" charset="0"/>
                <a:cs typeface="Times New Roman" pitchFamily="18" charset="0"/>
              </a:rPr>
              <a:t>Tất cả các đáp án trên đều đúng.</a:t>
            </a:r>
            <a:endParaRPr lang="en-US" sz="2400">
              <a:solidFill>
                <a:schemeClr val="bg1"/>
              </a:solidFill>
              <a:latin typeface="Times New Roman" pitchFamily="18" charset="0"/>
              <a:cs typeface="Times New Roman" pitchFamily="18" charset="0"/>
            </a:endParaRPr>
          </a:p>
        </p:txBody>
      </p:sp>
      <p:pic>
        <p:nvPicPr>
          <p:cNvPr id="38" name="Question">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9144001" y="647896"/>
            <a:ext cx="365522" cy="365522"/>
          </a:xfrm>
          <a:prstGeom prst="rect">
            <a:avLst/>
          </a:prstGeom>
        </p:spPr>
      </p:pic>
      <p:pic>
        <p:nvPicPr>
          <p:cNvPr id="39" name="Final Answer">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9144001" y="1109020"/>
            <a:ext cx="365522" cy="365522"/>
          </a:xfrm>
          <a:prstGeom prst="rect">
            <a:avLst/>
          </a:prstGeom>
        </p:spPr>
      </p:pic>
      <p:pic>
        <p:nvPicPr>
          <p:cNvPr id="40" name="Win">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9152179" y="1555618"/>
            <a:ext cx="365522" cy="365522"/>
          </a:xfrm>
          <a:prstGeom prst="rect">
            <a:avLst/>
          </a:prstGeom>
        </p:spPr>
      </p:pic>
      <p:pic>
        <p:nvPicPr>
          <p:cNvPr id="41" name="Lose">
            <a:hlinkClick r:id="" action="ppaction://media"/>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9152179" y="1972810"/>
            <a:ext cx="365522" cy="365522"/>
          </a:xfrm>
          <a:prstGeom prst="rect">
            <a:avLst/>
          </a:prstGeom>
        </p:spPr>
      </p:pic>
      <p:pic>
        <p:nvPicPr>
          <p:cNvPr id="20" name="Picture 2" descr="Ảnh động Powerpoint CTU">
            <a:hlinkClick r:id="rId12" action="ppaction://hlinksldjump"/>
          </p:cNvPr>
          <p:cNvPicPr>
            <a:picLocks noChangeAspect="1" noChangeArrowheads="1" noCrop="1"/>
          </p:cNvPicPr>
          <p:nvPr/>
        </p:nvPicPr>
        <p:blipFill>
          <a:blip r:embed="rId13"/>
          <a:srcRect/>
          <a:stretch>
            <a:fillRect/>
          </a:stretch>
        </p:blipFill>
        <p:spPr bwMode="auto">
          <a:xfrm>
            <a:off x="126120" y="26387"/>
            <a:ext cx="957263" cy="6215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1511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42" fill="hold"/>
                                        <p:tgtEl>
                                          <p:spTgt spid="38"/>
                                        </p:tgtEl>
                                      </p:cBhvr>
                                    </p:cmd>
                                  </p:childTnLst>
                                </p:cTn>
                              </p:par>
                              <p:par>
                                <p:cTn id="7" presetID="10"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animEffect transition="in" filter="fade">
                                      <p:cBhvr>
                                        <p:cTn id="9" dur="5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500"/>
                                        <p:tgtEl>
                                          <p:spTgt spid="25"/>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fade">
                                      <p:cBhvr>
                                        <p:cTn id="2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4" fill="hold" display="0">
                  <p:stCondLst>
                    <p:cond delay="indefinite"/>
                  </p:stCondLst>
                  <p:endCondLst>
                    <p:cond evt="onStopAudio" delay="0">
                      <p:tgtEl>
                        <p:sldTgt/>
                      </p:tgtEl>
                    </p:cond>
                  </p:endCondLst>
                </p:cTn>
                <p:tgtEl>
                  <p:spTgt spid="38"/>
                </p:tgtEl>
              </p:cMediaNode>
            </p:audio>
            <p:seq concurrent="1" nextAc="seek">
              <p:cTn id="25" restart="whenNotActive" fill="hold" evtFilter="cancelBubble" nodeType="interactiveSeq">
                <p:stCondLst>
                  <p:cond evt="onClick" delay="0">
                    <p:tgtEl>
                      <p:spTgt spid="25"/>
                    </p:tgtEl>
                  </p:cond>
                </p:stCondLst>
                <p:endSync evt="end" delay="0">
                  <p:rtn val="all"/>
                </p:endSync>
                <p:childTnLst>
                  <p:par>
                    <p:cTn id="26" fill="hold">
                      <p:stCondLst>
                        <p:cond delay="0"/>
                      </p:stCondLst>
                      <p:childTnLst>
                        <p:par>
                          <p:cTn id="27" fill="hold">
                            <p:stCondLst>
                              <p:cond delay="0"/>
                            </p:stCondLst>
                            <p:childTnLst>
                              <p:par>
                                <p:cTn id="28" presetID="24" presetClass="emph" presetSubtype="0" fill="hold" grpId="1" nodeType="clickEffect">
                                  <p:stCondLst>
                                    <p:cond delay="0"/>
                                  </p:stCondLst>
                                  <p:childTnLst>
                                    <p:animClr clrSpc="hsl" dir="cw">
                                      <p:cBhvr override="childStyle">
                                        <p:cTn id="29" dur="500" fill="hold"/>
                                        <p:tgtEl>
                                          <p:spTgt spid="25"/>
                                        </p:tgtEl>
                                        <p:attrNameLst>
                                          <p:attrName>style.color</p:attrName>
                                        </p:attrNameLst>
                                      </p:cBhvr>
                                      <p:by>
                                        <p:hsl h="0" s="-12549" l="-25098"/>
                                      </p:by>
                                    </p:animClr>
                                    <p:animClr clrSpc="hsl" dir="cw">
                                      <p:cBhvr>
                                        <p:cTn id="30" dur="500" fill="hold"/>
                                        <p:tgtEl>
                                          <p:spTgt spid="25"/>
                                        </p:tgtEl>
                                        <p:attrNameLst>
                                          <p:attrName>fillcolor</p:attrName>
                                        </p:attrNameLst>
                                      </p:cBhvr>
                                      <p:by>
                                        <p:hsl h="0" s="-12549" l="-25098"/>
                                      </p:by>
                                    </p:animClr>
                                    <p:animClr clrSpc="hsl" dir="cw">
                                      <p:cBhvr>
                                        <p:cTn id="31" dur="500" fill="hold"/>
                                        <p:tgtEl>
                                          <p:spTgt spid="25"/>
                                        </p:tgtEl>
                                        <p:attrNameLst>
                                          <p:attrName>stroke.color</p:attrName>
                                        </p:attrNameLst>
                                      </p:cBhvr>
                                      <p:by>
                                        <p:hsl h="0" s="-12549" l="-25098"/>
                                      </p:by>
                                    </p:animClr>
                                    <p:set>
                                      <p:cBhvr>
                                        <p:cTn id="32" dur="500" fill="hold"/>
                                        <p:tgtEl>
                                          <p:spTgt spid="25"/>
                                        </p:tgtEl>
                                        <p:attrNameLst>
                                          <p:attrName>fill.type</p:attrName>
                                        </p:attrNameLst>
                                      </p:cBhvr>
                                      <p:to>
                                        <p:strVal val="solid"/>
                                      </p:to>
                                    </p:set>
                                  </p:childTnLst>
                                </p:cTn>
                              </p:par>
                              <p:par>
                                <p:cTn id="33" presetID="19" presetClass="emph" presetSubtype="0" fill="hold" grpId="0" nodeType="withEffect">
                                  <p:stCondLst>
                                    <p:cond delay="0"/>
                                  </p:stCondLst>
                                  <p:childTnLst>
                                    <p:animClr clrSpc="rgb" dir="cw">
                                      <p:cBhvr override="childStyle">
                                        <p:cTn id="34" dur="500" fill="hold"/>
                                        <p:tgtEl>
                                          <p:spTgt spid="15"/>
                                        </p:tgtEl>
                                        <p:attrNameLst>
                                          <p:attrName>style.color</p:attrName>
                                        </p:attrNameLst>
                                      </p:cBhvr>
                                      <p:to>
                                        <a:srgbClr val="FFC000"/>
                                      </p:to>
                                    </p:animClr>
                                    <p:animClr clrSpc="rgb" dir="cw">
                                      <p:cBhvr>
                                        <p:cTn id="35" dur="500" fill="hold"/>
                                        <p:tgtEl>
                                          <p:spTgt spid="15"/>
                                        </p:tgtEl>
                                        <p:attrNameLst>
                                          <p:attrName>fillcolor</p:attrName>
                                        </p:attrNameLst>
                                      </p:cBhvr>
                                      <p:to>
                                        <a:srgbClr val="FFC000"/>
                                      </p:to>
                                    </p:animClr>
                                    <p:set>
                                      <p:cBhvr>
                                        <p:cTn id="36" dur="500" fill="hold"/>
                                        <p:tgtEl>
                                          <p:spTgt spid="15"/>
                                        </p:tgtEl>
                                        <p:attrNameLst>
                                          <p:attrName>fill.type</p:attrName>
                                        </p:attrNameLst>
                                      </p:cBhvr>
                                      <p:to>
                                        <p:strVal val="solid"/>
                                      </p:to>
                                    </p:set>
                                    <p:set>
                                      <p:cBhvr>
                                        <p:cTn id="37" dur="500" fill="hold"/>
                                        <p:tgtEl>
                                          <p:spTgt spid="15"/>
                                        </p:tgtEl>
                                        <p:attrNameLst>
                                          <p:attrName>fill.on</p:attrName>
                                        </p:attrNameLst>
                                      </p:cBhvr>
                                      <p:to>
                                        <p:strVal val="true"/>
                                      </p:to>
                                    </p:set>
                                  </p:childTnLst>
                                </p:cTn>
                              </p:par>
                              <p:par>
                                <p:cTn id="38" presetID="1" presetClass="mediacall" presetSubtype="0" fill="hold" nodeType="withEffect">
                                  <p:stCondLst>
                                    <p:cond delay="0"/>
                                  </p:stCondLst>
                                  <p:childTnLst>
                                    <p:cmd type="call" cmd="playFrom(0.0)">
                                      <p:cBhvr>
                                        <p:cTn id="39" dur="20221" fill="hold"/>
                                        <p:tgtEl>
                                          <p:spTgt spid="39"/>
                                        </p:tgtEl>
                                      </p:cBhvr>
                                    </p:cmd>
                                  </p:childTnLst>
                                </p:cTn>
                              </p:par>
                              <p:par>
                                <p:cTn id="40" presetID="3" presetClass="mediacall" presetSubtype="0" fill="hold" nodeType="withEffect">
                                  <p:stCondLst>
                                    <p:cond delay="0"/>
                                  </p:stCondLst>
                                  <p:childTnLst>
                                    <p:cmd type="call" cmd="stop">
                                      <p:cBhvr>
                                        <p:cTn id="41" dur="1" fill="hold"/>
                                        <p:tgtEl>
                                          <p:spTgt spid="38"/>
                                        </p:tgtEl>
                                      </p:cBhvr>
                                    </p:cmd>
                                  </p:childTnLst>
                                </p:cTn>
                              </p:par>
                              <p:par>
                                <p:cTn id="42" presetID="19" presetClass="emph" presetSubtype="0" repeatCount="4000" fill="hold" grpId="1" nodeType="withEffect">
                                  <p:stCondLst>
                                    <p:cond delay="3000"/>
                                  </p:stCondLst>
                                  <p:childTnLst>
                                    <p:animClr clrSpc="rgb" dir="cw">
                                      <p:cBhvr override="childStyle">
                                        <p:cTn id="43" dur="500" fill="hold"/>
                                        <p:tgtEl>
                                          <p:spTgt spid="15"/>
                                        </p:tgtEl>
                                        <p:attrNameLst>
                                          <p:attrName>style.color</p:attrName>
                                        </p:attrNameLst>
                                      </p:cBhvr>
                                      <p:to>
                                        <a:srgbClr val="92D050"/>
                                      </p:to>
                                    </p:animClr>
                                    <p:animClr clrSpc="rgb" dir="cw">
                                      <p:cBhvr>
                                        <p:cTn id="44" dur="500" fill="hold"/>
                                        <p:tgtEl>
                                          <p:spTgt spid="15"/>
                                        </p:tgtEl>
                                        <p:attrNameLst>
                                          <p:attrName>fillcolor</p:attrName>
                                        </p:attrNameLst>
                                      </p:cBhvr>
                                      <p:to>
                                        <a:srgbClr val="92D05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3000"/>
                                  </p:stCondLst>
                                  <p:childTnLst>
                                    <p:cmd type="call" cmd="playFrom(0.0)">
                                      <p:cBhvr>
                                        <p:cTn id="48" dur="7734" fill="hold"/>
                                        <p:tgtEl>
                                          <p:spTgt spid="40"/>
                                        </p:tgtEl>
                                      </p:cBhvr>
                                    </p:cmd>
                                  </p:childTnLst>
                                </p:cTn>
                              </p:par>
                              <p:par>
                                <p:cTn id="49" presetID="3" presetClass="mediacall" presetSubtype="0" fill="hold" nodeType="withEffect">
                                  <p:stCondLst>
                                    <p:cond delay="3000"/>
                                  </p:stCondLst>
                                  <p:childTnLst>
                                    <p:cmd type="call" cmd="stop">
                                      <p:cBhvr>
                                        <p:cTn id="50" dur="1" fill="hold"/>
                                        <p:tgtEl>
                                          <p:spTgt spid="39"/>
                                        </p:tgtEl>
                                      </p:cBhvr>
                                    </p:cmd>
                                  </p:childTnLst>
                                </p:cTn>
                              </p:par>
                              <p:par>
                                <p:cTn id="51" presetID="24" presetClass="emph" presetSubtype="0" fill="hold" grpId="2" nodeType="withEffect">
                                  <p:stCondLst>
                                    <p:cond delay="3000"/>
                                  </p:stCondLst>
                                  <p:childTnLst>
                                    <p:animClr clrSpc="hsl" dir="cw">
                                      <p:cBhvr override="childStyle">
                                        <p:cTn id="52" dur="500" fill="hold"/>
                                        <p:tgtEl>
                                          <p:spTgt spid="25"/>
                                        </p:tgtEl>
                                        <p:attrNameLst>
                                          <p:attrName>style.color</p:attrName>
                                        </p:attrNameLst>
                                      </p:cBhvr>
                                      <p:by>
                                        <p:hsl h="0" s="-12549" l="-25098"/>
                                      </p:by>
                                    </p:animClr>
                                    <p:animClr clrSpc="hsl" dir="cw">
                                      <p:cBhvr>
                                        <p:cTn id="53" dur="500" fill="hold"/>
                                        <p:tgtEl>
                                          <p:spTgt spid="25"/>
                                        </p:tgtEl>
                                        <p:attrNameLst>
                                          <p:attrName>fillcolor</p:attrName>
                                        </p:attrNameLst>
                                      </p:cBhvr>
                                      <p:by>
                                        <p:hsl h="0" s="-12549" l="-25098"/>
                                      </p:by>
                                    </p:animClr>
                                    <p:animClr clrSpc="hsl" dir="cw">
                                      <p:cBhvr>
                                        <p:cTn id="54" dur="500" fill="hold"/>
                                        <p:tgtEl>
                                          <p:spTgt spid="25"/>
                                        </p:tgtEl>
                                        <p:attrNameLst>
                                          <p:attrName>stroke.color</p:attrName>
                                        </p:attrNameLst>
                                      </p:cBhvr>
                                      <p:by>
                                        <p:hsl h="0" s="-12549" l="-25098"/>
                                      </p:by>
                                    </p:animClr>
                                    <p:set>
                                      <p:cBhvr>
                                        <p:cTn id="55"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56" restart="whenNotActive" fill="hold" evtFilter="cancelBubble" nodeType="interactiveSeq">
                <p:stCondLst>
                  <p:cond evt="onClick" delay="0">
                    <p:tgtEl>
                      <p:spTgt spid="33"/>
                    </p:tgtEl>
                  </p:cond>
                </p:stCondLst>
                <p:endSync evt="end" delay="0">
                  <p:rtn val="all"/>
                </p:endSync>
                <p:childTnLst>
                  <p:par>
                    <p:cTn id="57" fill="hold">
                      <p:stCondLst>
                        <p:cond delay="0"/>
                      </p:stCondLst>
                      <p:childTnLst>
                        <p:par>
                          <p:cTn id="58" fill="hold">
                            <p:stCondLst>
                              <p:cond delay="0"/>
                            </p:stCondLst>
                            <p:childTnLst>
                              <p:par>
                                <p:cTn id="59" presetID="24" presetClass="emph" presetSubtype="0" fill="hold" grpId="1" nodeType="clickEffect">
                                  <p:stCondLst>
                                    <p:cond delay="0"/>
                                  </p:stCondLst>
                                  <p:childTnLst>
                                    <p:animClr clrSpc="hsl" dir="cw">
                                      <p:cBhvr override="childStyle">
                                        <p:cTn id="60" dur="500" fill="hold"/>
                                        <p:tgtEl>
                                          <p:spTgt spid="33"/>
                                        </p:tgtEl>
                                        <p:attrNameLst>
                                          <p:attrName>style.color</p:attrName>
                                        </p:attrNameLst>
                                      </p:cBhvr>
                                      <p:by>
                                        <p:hsl h="0" s="-12549" l="-25098"/>
                                      </p:by>
                                    </p:animClr>
                                    <p:animClr clrSpc="hsl" dir="cw">
                                      <p:cBhvr>
                                        <p:cTn id="61" dur="500" fill="hold"/>
                                        <p:tgtEl>
                                          <p:spTgt spid="33"/>
                                        </p:tgtEl>
                                        <p:attrNameLst>
                                          <p:attrName>fillcolor</p:attrName>
                                        </p:attrNameLst>
                                      </p:cBhvr>
                                      <p:by>
                                        <p:hsl h="0" s="-12549" l="-25098"/>
                                      </p:by>
                                    </p:animClr>
                                    <p:animClr clrSpc="hsl" dir="cw">
                                      <p:cBhvr>
                                        <p:cTn id="62" dur="500" fill="hold"/>
                                        <p:tgtEl>
                                          <p:spTgt spid="33"/>
                                        </p:tgtEl>
                                        <p:attrNameLst>
                                          <p:attrName>stroke.color</p:attrName>
                                        </p:attrNameLst>
                                      </p:cBhvr>
                                      <p:by>
                                        <p:hsl h="0" s="-12549" l="-25098"/>
                                      </p:by>
                                    </p:animClr>
                                    <p:set>
                                      <p:cBhvr>
                                        <p:cTn id="63" dur="500" fill="hold"/>
                                        <p:tgtEl>
                                          <p:spTgt spid="33"/>
                                        </p:tgtEl>
                                        <p:attrNameLst>
                                          <p:attrName>fill.type</p:attrName>
                                        </p:attrNameLst>
                                      </p:cBhvr>
                                      <p:to>
                                        <p:strVal val="solid"/>
                                      </p:to>
                                    </p:set>
                                  </p:childTnLst>
                                </p:cTn>
                              </p:par>
                              <p:par>
                                <p:cTn id="64" presetID="19" presetClass="emph" presetSubtype="0" fill="hold" grpId="0" nodeType="withEffect">
                                  <p:stCondLst>
                                    <p:cond delay="0"/>
                                  </p:stCondLst>
                                  <p:childTnLst>
                                    <p:animClr clrSpc="rgb" dir="cw">
                                      <p:cBhvr override="childStyle">
                                        <p:cTn id="65" dur="500" fill="hold"/>
                                        <p:tgtEl>
                                          <p:spTgt spid="31"/>
                                        </p:tgtEl>
                                        <p:attrNameLst>
                                          <p:attrName>style.color</p:attrName>
                                        </p:attrNameLst>
                                      </p:cBhvr>
                                      <p:to>
                                        <a:srgbClr val="FFC000"/>
                                      </p:to>
                                    </p:animClr>
                                    <p:animClr clrSpc="rgb" dir="cw">
                                      <p:cBhvr>
                                        <p:cTn id="66" dur="500" fill="hold"/>
                                        <p:tgtEl>
                                          <p:spTgt spid="31"/>
                                        </p:tgtEl>
                                        <p:attrNameLst>
                                          <p:attrName>fillcolor</p:attrName>
                                        </p:attrNameLst>
                                      </p:cBhvr>
                                      <p:to>
                                        <a:srgbClr val="FFC000"/>
                                      </p:to>
                                    </p:animClr>
                                    <p:set>
                                      <p:cBhvr>
                                        <p:cTn id="67" dur="500" fill="hold"/>
                                        <p:tgtEl>
                                          <p:spTgt spid="31"/>
                                        </p:tgtEl>
                                        <p:attrNameLst>
                                          <p:attrName>fill.type</p:attrName>
                                        </p:attrNameLst>
                                      </p:cBhvr>
                                      <p:to>
                                        <p:strVal val="solid"/>
                                      </p:to>
                                    </p:set>
                                    <p:set>
                                      <p:cBhvr>
                                        <p:cTn id="68" dur="500" fill="hold"/>
                                        <p:tgtEl>
                                          <p:spTgt spid="31"/>
                                        </p:tgtEl>
                                        <p:attrNameLst>
                                          <p:attrName>fill.on</p:attrName>
                                        </p:attrNameLst>
                                      </p:cBhvr>
                                      <p:to>
                                        <p:strVal val="true"/>
                                      </p:to>
                                    </p:set>
                                  </p:childTnLst>
                                </p:cTn>
                              </p:par>
                              <p:par>
                                <p:cTn id="69" presetID="1" presetClass="mediacall" presetSubtype="0" fill="hold" nodeType="withEffect">
                                  <p:stCondLst>
                                    <p:cond delay="0"/>
                                  </p:stCondLst>
                                  <p:childTnLst>
                                    <p:cmd type="call" cmd="playFrom(0.0)">
                                      <p:cBhvr>
                                        <p:cTn id="70" dur="20221" fill="hold"/>
                                        <p:tgtEl>
                                          <p:spTgt spid="39"/>
                                        </p:tgtEl>
                                      </p:cBhvr>
                                    </p:cmd>
                                  </p:childTnLst>
                                </p:cTn>
                              </p:par>
                              <p:par>
                                <p:cTn id="71" presetID="3" presetClass="mediacall" presetSubtype="0" fill="hold" nodeType="withEffect">
                                  <p:stCondLst>
                                    <p:cond delay="0"/>
                                  </p:stCondLst>
                                  <p:childTnLst>
                                    <p:cmd type="call" cmd="stop">
                                      <p:cBhvr>
                                        <p:cTn id="72" dur="1" fill="hold"/>
                                        <p:tgtEl>
                                          <p:spTgt spid="38"/>
                                        </p:tgtEl>
                                      </p:cBhvr>
                                    </p:cmd>
                                  </p:childTnLst>
                                </p:cTn>
                              </p:par>
                              <p:par>
                                <p:cTn id="73" presetID="19" presetClass="emph" presetSubtype="0" fill="hold" grpId="1" nodeType="withEffect">
                                  <p:stCondLst>
                                    <p:cond delay="3000"/>
                                  </p:stCondLst>
                                  <p:childTnLst>
                                    <p:animClr clrSpc="rgb" dir="cw">
                                      <p:cBhvr override="childStyle">
                                        <p:cTn id="74" dur="500" fill="hold"/>
                                        <p:tgtEl>
                                          <p:spTgt spid="31"/>
                                        </p:tgtEl>
                                        <p:attrNameLst>
                                          <p:attrName>style.color</p:attrName>
                                        </p:attrNameLst>
                                      </p:cBhvr>
                                      <p:to>
                                        <a:srgbClr val="FF0000"/>
                                      </p:to>
                                    </p:animClr>
                                    <p:animClr clrSpc="rgb" dir="cw">
                                      <p:cBhvr>
                                        <p:cTn id="75" dur="500" fill="hold"/>
                                        <p:tgtEl>
                                          <p:spTgt spid="31"/>
                                        </p:tgtEl>
                                        <p:attrNameLst>
                                          <p:attrName>fillcolor</p:attrName>
                                        </p:attrNameLst>
                                      </p:cBhvr>
                                      <p:to>
                                        <a:srgbClr val="FF0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3000"/>
                                  </p:stCondLst>
                                  <p:childTnLst>
                                    <p:cmd type="call" cmd="playFrom(0.0)">
                                      <p:cBhvr>
                                        <p:cTn id="79" dur="5906" fill="hold"/>
                                        <p:tgtEl>
                                          <p:spTgt spid="41"/>
                                        </p:tgtEl>
                                      </p:cBhvr>
                                    </p:cmd>
                                  </p:childTnLst>
                                </p:cTn>
                              </p:par>
                              <p:par>
                                <p:cTn id="80" presetID="3" presetClass="mediacall" presetSubtype="0" fill="hold" nodeType="withEffect">
                                  <p:stCondLst>
                                    <p:cond delay="3000"/>
                                  </p:stCondLst>
                                  <p:childTnLst>
                                    <p:cmd type="call" cmd="stop">
                                      <p:cBhvr>
                                        <p:cTn id="81" dur="1" fill="hold"/>
                                        <p:tgtEl>
                                          <p:spTgt spid="39"/>
                                        </p:tgtEl>
                                      </p:cBhvr>
                                    </p:cmd>
                                  </p:childTnLst>
                                </p:cTn>
                              </p:par>
                            </p:childTnLst>
                          </p:cTn>
                        </p:par>
                      </p:childTnLst>
                    </p:cTn>
                  </p:par>
                </p:childTnLst>
              </p:cTn>
              <p:nextCondLst>
                <p:cond evt="onClick" delay="0">
                  <p:tgtEl>
                    <p:spTgt spid="33"/>
                  </p:tgtEl>
                </p:cond>
              </p:nextCondLst>
            </p:seq>
            <p:seq concurrent="1" nextAc="seek">
              <p:cTn id="82" restart="whenNotActive" fill="hold" evtFilter="cancelBubble" nodeType="interactiveSeq">
                <p:stCondLst>
                  <p:cond evt="onClick" delay="0">
                    <p:tgtEl>
                      <p:spTgt spid="27"/>
                    </p:tgtEl>
                  </p:cond>
                </p:stCondLst>
                <p:endSync evt="end" delay="0">
                  <p:rtn val="all"/>
                </p:endSync>
                <p:childTnLst>
                  <p:par>
                    <p:cTn id="83" fill="hold">
                      <p:stCondLst>
                        <p:cond delay="0"/>
                      </p:stCondLst>
                      <p:childTnLst>
                        <p:par>
                          <p:cTn id="84" fill="hold">
                            <p:stCondLst>
                              <p:cond delay="0"/>
                            </p:stCondLst>
                            <p:childTnLst>
                              <p:par>
                                <p:cTn id="85" presetID="24" presetClass="emph" presetSubtype="0" fill="hold" grpId="1" nodeType="clickEffect">
                                  <p:stCondLst>
                                    <p:cond delay="0"/>
                                  </p:stCondLst>
                                  <p:childTnLst>
                                    <p:animClr clrSpc="hsl" dir="cw">
                                      <p:cBhvr override="childStyle">
                                        <p:cTn id="86" dur="500" fill="hold"/>
                                        <p:tgtEl>
                                          <p:spTgt spid="27"/>
                                        </p:tgtEl>
                                        <p:attrNameLst>
                                          <p:attrName>style.color</p:attrName>
                                        </p:attrNameLst>
                                      </p:cBhvr>
                                      <p:by>
                                        <p:hsl h="0" s="-12549" l="-25098"/>
                                      </p:by>
                                    </p:animClr>
                                    <p:animClr clrSpc="hsl" dir="cw">
                                      <p:cBhvr>
                                        <p:cTn id="87" dur="500" fill="hold"/>
                                        <p:tgtEl>
                                          <p:spTgt spid="27"/>
                                        </p:tgtEl>
                                        <p:attrNameLst>
                                          <p:attrName>fillcolor</p:attrName>
                                        </p:attrNameLst>
                                      </p:cBhvr>
                                      <p:by>
                                        <p:hsl h="0" s="-12549" l="-25098"/>
                                      </p:by>
                                    </p:animClr>
                                    <p:animClr clrSpc="hsl" dir="cw">
                                      <p:cBhvr>
                                        <p:cTn id="88" dur="500" fill="hold"/>
                                        <p:tgtEl>
                                          <p:spTgt spid="27"/>
                                        </p:tgtEl>
                                        <p:attrNameLst>
                                          <p:attrName>stroke.color</p:attrName>
                                        </p:attrNameLst>
                                      </p:cBhvr>
                                      <p:by>
                                        <p:hsl h="0" s="-12549" l="-25098"/>
                                      </p:by>
                                    </p:animClr>
                                    <p:set>
                                      <p:cBhvr>
                                        <p:cTn id="89" dur="500" fill="hold"/>
                                        <p:tgtEl>
                                          <p:spTgt spid="27"/>
                                        </p:tgtEl>
                                        <p:attrNameLst>
                                          <p:attrName>fill.type</p:attrName>
                                        </p:attrNameLst>
                                      </p:cBhvr>
                                      <p:to>
                                        <p:strVal val="solid"/>
                                      </p:to>
                                    </p:set>
                                  </p:childTnLst>
                                </p:cTn>
                              </p:par>
                              <p:par>
                                <p:cTn id="90" presetID="19" presetClass="emph" presetSubtype="0" fill="hold" grpId="0" nodeType="withEffect">
                                  <p:stCondLst>
                                    <p:cond delay="0"/>
                                  </p:stCondLst>
                                  <p:childTnLst>
                                    <p:animClr clrSpc="rgb" dir="cw">
                                      <p:cBhvr override="childStyle">
                                        <p:cTn id="91" dur="500" fill="hold"/>
                                        <p:tgtEl>
                                          <p:spTgt spid="16"/>
                                        </p:tgtEl>
                                        <p:attrNameLst>
                                          <p:attrName>style.color</p:attrName>
                                        </p:attrNameLst>
                                      </p:cBhvr>
                                      <p:to>
                                        <a:srgbClr val="FFC000"/>
                                      </p:to>
                                    </p:animClr>
                                    <p:animClr clrSpc="rgb" dir="cw">
                                      <p:cBhvr>
                                        <p:cTn id="92" dur="500" fill="hold"/>
                                        <p:tgtEl>
                                          <p:spTgt spid="16"/>
                                        </p:tgtEl>
                                        <p:attrNameLst>
                                          <p:attrName>fillcolor</p:attrName>
                                        </p:attrNameLst>
                                      </p:cBhvr>
                                      <p:to>
                                        <a:srgbClr val="FFC000"/>
                                      </p:to>
                                    </p:animClr>
                                    <p:set>
                                      <p:cBhvr>
                                        <p:cTn id="93" dur="500" fill="hold"/>
                                        <p:tgtEl>
                                          <p:spTgt spid="16"/>
                                        </p:tgtEl>
                                        <p:attrNameLst>
                                          <p:attrName>fill.type</p:attrName>
                                        </p:attrNameLst>
                                      </p:cBhvr>
                                      <p:to>
                                        <p:strVal val="solid"/>
                                      </p:to>
                                    </p:set>
                                    <p:set>
                                      <p:cBhvr>
                                        <p:cTn id="94" dur="500" fill="hold"/>
                                        <p:tgtEl>
                                          <p:spTgt spid="16"/>
                                        </p:tgtEl>
                                        <p:attrNameLst>
                                          <p:attrName>fill.on</p:attrName>
                                        </p:attrNameLst>
                                      </p:cBhvr>
                                      <p:to>
                                        <p:strVal val="true"/>
                                      </p:to>
                                    </p:set>
                                  </p:childTnLst>
                                </p:cTn>
                              </p:par>
                              <p:par>
                                <p:cTn id="95" presetID="1" presetClass="mediacall" presetSubtype="0" fill="hold" nodeType="withEffect">
                                  <p:stCondLst>
                                    <p:cond delay="0"/>
                                  </p:stCondLst>
                                  <p:childTnLst>
                                    <p:cmd type="call" cmd="playFrom(0.0)">
                                      <p:cBhvr>
                                        <p:cTn id="96" dur="20221" fill="hold"/>
                                        <p:tgtEl>
                                          <p:spTgt spid="39"/>
                                        </p:tgtEl>
                                      </p:cBhvr>
                                    </p:cmd>
                                  </p:childTnLst>
                                </p:cTn>
                              </p:par>
                              <p:par>
                                <p:cTn id="97" presetID="3" presetClass="mediacall" presetSubtype="0" fill="hold" nodeType="withEffect">
                                  <p:stCondLst>
                                    <p:cond delay="0"/>
                                  </p:stCondLst>
                                  <p:childTnLst>
                                    <p:cmd type="call" cmd="stop">
                                      <p:cBhvr>
                                        <p:cTn id="98" dur="1" fill="hold"/>
                                        <p:tgtEl>
                                          <p:spTgt spid="38"/>
                                        </p:tgtEl>
                                      </p:cBhvr>
                                    </p:cmd>
                                  </p:childTnLst>
                                </p:cTn>
                              </p:par>
                              <p:par>
                                <p:cTn id="99" presetID="19" presetClass="emph" presetSubtype="0" fill="hold" grpId="1" nodeType="withEffect">
                                  <p:stCondLst>
                                    <p:cond delay="3500"/>
                                  </p:stCondLst>
                                  <p:childTnLst>
                                    <p:animClr clrSpc="rgb" dir="cw">
                                      <p:cBhvr override="childStyle">
                                        <p:cTn id="100" dur="500" fill="hold"/>
                                        <p:tgtEl>
                                          <p:spTgt spid="16"/>
                                        </p:tgtEl>
                                        <p:attrNameLst>
                                          <p:attrName>style.color</p:attrName>
                                        </p:attrNameLst>
                                      </p:cBhvr>
                                      <p:to>
                                        <a:srgbClr val="FF0000"/>
                                      </p:to>
                                    </p:animClr>
                                    <p:animClr clrSpc="rgb" dir="cw">
                                      <p:cBhvr>
                                        <p:cTn id="101" dur="500" fill="hold"/>
                                        <p:tgtEl>
                                          <p:spTgt spid="16"/>
                                        </p:tgtEl>
                                        <p:attrNameLst>
                                          <p:attrName>fillcolor</p:attrName>
                                        </p:attrNameLst>
                                      </p:cBhvr>
                                      <p:to>
                                        <a:srgbClr val="FF0000"/>
                                      </p:to>
                                    </p:animClr>
                                    <p:set>
                                      <p:cBhvr>
                                        <p:cTn id="102" dur="500" fill="hold"/>
                                        <p:tgtEl>
                                          <p:spTgt spid="16"/>
                                        </p:tgtEl>
                                        <p:attrNameLst>
                                          <p:attrName>fill.type</p:attrName>
                                        </p:attrNameLst>
                                      </p:cBhvr>
                                      <p:to>
                                        <p:strVal val="solid"/>
                                      </p:to>
                                    </p:set>
                                    <p:set>
                                      <p:cBhvr>
                                        <p:cTn id="103" dur="500" fill="hold"/>
                                        <p:tgtEl>
                                          <p:spTgt spid="16"/>
                                        </p:tgtEl>
                                        <p:attrNameLst>
                                          <p:attrName>fill.on</p:attrName>
                                        </p:attrNameLst>
                                      </p:cBhvr>
                                      <p:to>
                                        <p:strVal val="true"/>
                                      </p:to>
                                    </p:set>
                                  </p:childTnLst>
                                </p:cTn>
                              </p:par>
                              <p:par>
                                <p:cTn id="104" presetID="1" presetClass="mediacall" presetSubtype="0" fill="hold" nodeType="withEffect">
                                  <p:stCondLst>
                                    <p:cond delay="3500"/>
                                  </p:stCondLst>
                                  <p:childTnLst>
                                    <p:cmd type="call" cmd="playFrom(0.0)">
                                      <p:cBhvr>
                                        <p:cTn id="105" dur="5906" fill="hold"/>
                                        <p:tgtEl>
                                          <p:spTgt spid="41"/>
                                        </p:tgtEl>
                                      </p:cBhvr>
                                    </p:cmd>
                                  </p:childTnLst>
                                </p:cTn>
                              </p:par>
                              <p:par>
                                <p:cTn id="106" presetID="3" presetClass="mediacall" presetSubtype="0" fill="hold" nodeType="withEffect">
                                  <p:stCondLst>
                                    <p:cond delay="3500"/>
                                  </p:stCondLst>
                                  <p:childTnLst>
                                    <p:cmd type="call" cmd="stop">
                                      <p:cBhvr>
                                        <p:cTn id="107" dur="1" fill="hold"/>
                                        <p:tgtEl>
                                          <p:spTgt spid="39"/>
                                        </p:tgtEl>
                                      </p:cBhvr>
                                    </p:cmd>
                                  </p:childTnLst>
                                </p:cTn>
                              </p:par>
                            </p:childTnLst>
                          </p:cTn>
                        </p:par>
                      </p:childTnLst>
                    </p:cTn>
                  </p:par>
                </p:childTnLst>
              </p:cTn>
              <p:nextCondLst>
                <p:cond evt="onClick" delay="0">
                  <p:tgtEl>
                    <p:spTgt spid="27"/>
                  </p:tgtEl>
                </p:cond>
              </p:nextCondLst>
            </p:seq>
            <p:seq concurrent="1" nextAc="seek">
              <p:cTn id="108" restart="whenNotActive" fill="hold" evtFilter="cancelBubble" nodeType="interactiveSeq">
                <p:stCondLst>
                  <p:cond evt="onClick" delay="0">
                    <p:tgtEl>
                      <p:spTgt spid="34"/>
                    </p:tgtEl>
                  </p:cond>
                </p:stCondLst>
                <p:endSync evt="end" delay="0">
                  <p:rtn val="all"/>
                </p:endSync>
                <p:childTnLst>
                  <p:par>
                    <p:cTn id="109" fill="hold">
                      <p:stCondLst>
                        <p:cond delay="0"/>
                      </p:stCondLst>
                      <p:childTnLst>
                        <p:par>
                          <p:cTn id="110" fill="hold">
                            <p:stCondLst>
                              <p:cond delay="0"/>
                            </p:stCondLst>
                            <p:childTnLst>
                              <p:par>
                                <p:cTn id="111" presetID="24" presetClass="emph" presetSubtype="0" fill="hold" grpId="1" nodeType="clickEffect">
                                  <p:stCondLst>
                                    <p:cond delay="0"/>
                                  </p:stCondLst>
                                  <p:childTnLst>
                                    <p:animClr clrSpc="hsl" dir="cw">
                                      <p:cBhvr override="childStyle">
                                        <p:cTn id="112" dur="500" fill="hold"/>
                                        <p:tgtEl>
                                          <p:spTgt spid="34"/>
                                        </p:tgtEl>
                                        <p:attrNameLst>
                                          <p:attrName>style.color</p:attrName>
                                        </p:attrNameLst>
                                      </p:cBhvr>
                                      <p:by>
                                        <p:hsl h="0" s="-12549" l="-25098"/>
                                      </p:by>
                                    </p:animClr>
                                    <p:animClr clrSpc="hsl" dir="cw">
                                      <p:cBhvr>
                                        <p:cTn id="113" dur="500" fill="hold"/>
                                        <p:tgtEl>
                                          <p:spTgt spid="34"/>
                                        </p:tgtEl>
                                        <p:attrNameLst>
                                          <p:attrName>fillcolor</p:attrName>
                                        </p:attrNameLst>
                                      </p:cBhvr>
                                      <p:by>
                                        <p:hsl h="0" s="-12549" l="-25098"/>
                                      </p:by>
                                    </p:animClr>
                                    <p:animClr clrSpc="hsl" dir="cw">
                                      <p:cBhvr>
                                        <p:cTn id="114" dur="500" fill="hold"/>
                                        <p:tgtEl>
                                          <p:spTgt spid="34"/>
                                        </p:tgtEl>
                                        <p:attrNameLst>
                                          <p:attrName>stroke.color</p:attrName>
                                        </p:attrNameLst>
                                      </p:cBhvr>
                                      <p:by>
                                        <p:hsl h="0" s="-12549" l="-25098"/>
                                      </p:by>
                                    </p:animClr>
                                    <p:set>
                                      <p:cBhvr>
                                        <p:cTn id="115" dur="500" fill="hold"/>
                                        <p:tgtEl>
                                          <p:spTgt spid="34"/>
                                        </p:tgtEl>
                                        <p:attrNameLst>
                                          <p:attrName>fill.type</p:attrName>
                                        </p:attrNameLst>
                                      </p:cBhvr>
                                      <p:to>
                                        <p:strVal val="solid"/>
                                      </p:to>
                                    </p:set>
                                  </p:childTnLst>
                                </p:cTn>
                              </p:par>
                              <p:par>
                                <p:cTn id="116" presetID="19" presetClass="emph" presetSubtype="0" fill="hold" grpId="0" nodeType="withEffect">
                                  <p:stCondLst>
                                    <p:cond delay="0"/>
                                  </p:stCondLst>
                                  <p:childTnLst>
                                    <p:animClr clrSpc="rgb" dir="cw">
                                      <p:cBhvr override="childStyle">
                                        <p:cTn id="117" dur="500" fill="hold"/>
                                        <p:tgtEl>
                                          <p:spTgt spid="32"/>
                                        </p:tgtEl>
                                        <p:attrNameLst>
                                          <p:attrName>style.color</p:attrName>
                                        </p:attrNameLst>
                                      </p:cBhvr>
                                      <p:to>
                                        <a:schemeClr val="accent2"/>
                                      </p:to>
                                    </p:animClr>
                                    <p:animClr clrSpc="rgb" dir="cw">
                                      <p:cBhvr>
                                        <p:cTn id="118" dur="500" fill="hold"/>
                                        <p:tgtEl>
                                          <p:spTgt spid="32"/>
                                        </p:tgtEl>
                                        <p:attrNameLst>
                                          <p:attrName>fillcolor</p:attrName>
                                        </p:attrNameLst>
                                      </p:cBhvr>
                                      <p:to>
                                        <a:schemeClr val="accent2"/>
                                      </p:to>
                                    </p:animClr>
                                    <p:set>
                                      <p:cBhvr>
                                        <p:cTn id="119" dur="500" fill="hold"/>
                                        <p:tgtEl>
                                          <p:spTgt spid="32"/>
                                        </p:tgtEl>
                                        <p:attrNameLst>
                                          <p:attrName>fill.type</p:attrName>
                                        </p:attrNameLst>
                                      </p:cBhvr>
                                      <p:to>
                                        <p:strVal val="solid"/>
                                      </p:to>
                                    </p:set>
                                    <p:set>
                                      <p:cBhvr>
                                        <p:cTn id="120" dur="500" fill="hold"/>
                                        <p:tgtEl>
                                          <p:spTgt spid="32"/>
                                        </p:tgtEl>
                                        <p:attrNameLst>
                                          <p:attrName>fill.on</p:attrName>
                                        </p:attrNameLst>
                                      </p:cBhvr>
                                      <p:to>
                                        <p:strVal val="true"/>
                                      </p:to>
                                    </p:set>
                                  </p:childTnLst>
                                </p:cTn>
                              </p:par>
                              <p:par>
                                <p:cTn id="121" presetID="1" presetClass="mediacall" presetSubtype="0" fill="hold" nodeType="withEffect">
                                  <p:stCondLst>
                                    <p:cond delay="0"/>
                                  </p:stCondLst>
                                  <p:childTnLst>
                                    <p:cmd type="call" cmd="playFrom(0.0)">
                                      <p:cBhvr>
                                        <p:cTn id="122" dur="20221" fill="hold"/>
                                        <p:tgtEl>
                                          <p:spTgt spid="39"/>
                                        </p:tgtEl>
                                      </p:cBhvr>
                                    </p:cmd>
                                  </p:childTnLst>
                                </p:cTn>
                              </p:par>
                              <p:par>
                                <p:cTn id="123" presetID="3" presetClass="mediacall" presetSubtype="0" fill="hold" nodeType="withEffect">
                                  <p:stCondLst>
                                    <p:cond delay="0"/>
                                  </p:stCondLst>
                                  <p:childTnLst>
                                    <p:cmd type="call" cmd="stop">
                                      <p:cBhvr>
                                        <p:cTn id="124" dur="1" fill="hold"/>
                                        <p:tgtEl>
                                          <p:spTgt spid="38"/>
                                        </p:tgtEl>
                                      </p:cBhvr>
                                    </p:cmd>
                                  </p:childTnLst>
                                </p:cTn>
                              </p:par>
                              <p:par>
                                <p:cTn id="125" presetID="19" presetClass="emph" presetSubtype="0" fill="hold" grpId="1" nodeType="withEffect">
                                  <p:stCondLst>
                                    <p:cond delay="3000"/>
                                  </p:stCondLst>
                                  <p:childTnLst>
                                    <p:animClr clrSpc="rgb" dir="cw">
                                      <p:cBhvr override="childStyle">
                                        <p:cTn id="126" dur="500" fill="hold"/>
                                        <p:tgtEl>
                                          <p:spTgt spid="32"/>
                                        </p:tgtEl>
                                        <p:attrNameLst>
                                          <p:attrName>style.color</p:attrName>
                                        </p:attrNameLst>
                                      </p:cBhvr>
                                      <p:to>
                                        <a:srgbClr val="FF0000"/>
                                      </p:to>
                                    </p:animClr>
                                    <p:animClr clrSpc="rgb" dir="cw">
                                      <p:cBhvr>
                                        <p:cTn id="127" dur="500" fill="hold"/>
                                        <p:tgtEl>
                                          <p:spTgt spid="32"/>
                                        </p:tgtEl>
                                        <p:attrNameLst>
                                          <p:attrName>fillcolor</p:attrName>
                                        </p:attrNameLst>
                                      </p:cBhvr>
                                      <p:to>
                                        <a:srgbClr val="FF0000"/>
                                      </p:to>
                                    </p:animClr>
                                    <p:set>
                                      <p:cBhvr>
                                        <p:cTn id="128" dur="500" fill="hold"/>
                                        <p:tgtEl>
                                          <p:spTgt spid="32"/>
                                        </p:tgtEl>
                                        <p:attrNameLst>
                                          <p:attrName>fill.type</p:attrName>
                                        </p:attrNameLst>
                                      </p:cBhvr>
                                      <p:to>
                                        <p:strVal val="solid"/>
                                      </p:to>
                                    </p:set>
                                    <p:set>
                                      <p:cBhvr>
                                        <p:cTn id="129" dur="500" fill="hold"/>
                                        <p:tgtEl>
                                          <p:spTgt spid="32"/>
                                        </p:tgtEl>
                                        <p:attrNameLst>
                                          <p:attrName>fill.on</p:attrName>
                                        </p:attrNameLst>
                                      </p:cBhvr>
                                      <p:to>
                                        <p:strVal val="true"/>
                                      </p:to>
                                    </p:set>
                                  </p:childTnLst>
                                </p:cTn>
                              </p:par>
                              <p:par>
                                <p:cTn id="130" presetID="1" presetClass="mediacall" presetSubtype="0" fill="hold" nodeType="withEffect">
                                  <p:stCondLst>
                                    <p:cond delay="3000"/>
                                  </p:stCondLst>
                                  <p:childTnLst>
                                    <p:cmd type="call" cmd="playFrom(0.0)">
                                      <p:cBhvr>
                                        <p:cTn id="131" dur="5906" fill="hold"/>
                                        <p:tgtEl>
                                          <p:spTgt spid="41"/>
                                        </p:tgtEl>
                                      </p:cBhvr>
                                    </p:cmd>
                                  </p:childTnLst>
                                </p:cTn>
                              </p:par>
                              <p:par>
                                <p:cTn id="132" presetID="3" presetClass="mediacall" presetSubtype="0" fill="hold" nodeType="withEffect">
                                  <p:stCondLst>
                                    <p:cond delay="3000"/>
                                  </p:stCondLst>
                                  <p:childTnLst>
                                    <p:cmd type="call" cmd="stop">
                                      <p:cBhvr>
                                        <p:cTn id="133" dur="1" fill="hold"/>
                                        <p:tgtEl>
                                          <p:spTgt spid="39"/>
                                        </p:tgtEl>
                                      </p:cBhvr>
                                    </p:cmd>
                                  </p:childTnLst>
                                </p:cTn>
                              </p:par>
                            </p:childTnLst>
                          </p:cTn>
                        </p:par>
                      </p:childTnLst>
                    </p:cTn>
                  </p:par>
                </p:childTnLst>
              </p:cTn>
              <p:nextCondLst>
                <p:cond evt="onClick" delay="0">
                  <p:tgtEl>
                    <p:spTgt spid="34"/>
                  </p:tgtEl>
                </p:cond>
              </p:nextCondLst>
            </p:seq>
            <p:audio>
              <p:cMediaNode vol="80000">
                <p:cTn id="134" fill="hold" display="0">
                  <p:stCondLst>
                    <p:cond delay="indefinite"/>
                  </p:stCondLst>
                  <p:endCondLst>
                    <p:cond evt="onStopAudio" delay="0">
                      <p:tgtEl>
                        <p:sldTgt/>
                      </p:tgtEl>
                    </p:cond>
                  </p:endCondLst>
                </p:cTn>
                <p:tgtEl>
                  <p:spTgt spid="39"/>
                </p:tgtEl>
              </p:cMediaNode>
            </p:audio>
            <p:audio>
              <p:cMediaNode vol="80000">
                <p:cTn id="135" fill="hold" display="0">
                  <p:stCondLst>
                    <p:cond delay="indefinite"/>
                  </p:stCondLst>
                  <p:endCondLst>
                    <p:cond evt="onStopAudio" delay="0">
                      <p:tgtEl>
                        <p:sldTgt/>
                      </p:tgtEl>
                    </p:cond>
                  </p:endCondLst>
                </p:cTn>
                <p:tgtEl>
                  <p:spTgt spid="40"/>
                </p:tgtEl>
              </p:cMediaNode>
            </p:audio>
            <p:audio>
              <p:cMediaNode vol="80000">
                <p:cTn id="136"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31" grpId="0" animBg="1"/>
      <p:bldP spid="31" grpId="1" animBg="1"/>
      <p:bldP spid="32" grpId="0" animBg="1"/>
      <p:bldP spid="32" grpId="1" animBg="1"/>
      <p:bldP spid="33" grpId="0"/>
      <p:bldP spid="33" grpId="1"/>
      <p:bldP spid="34" grpId="0"/>
      <p:bldP spid="34" grpId="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1134"/>
        <p:cNvGrpSpPr/>
        <p:nvPr/>
      </p:nvGrpSpPr>
      <p:grpSpPr>
        <a:xfrm>
          <a:off x="0" y="0"/>
          <a:ext cx="0" cy="0"/>
          <a:chOff x="0" y="0"/>
          <a:chExt cx="0" cy="0"/>
        </a:xfrm>
      </p:grpSpPr>
      <p:grpSp>
        <p:nvGrpSpPr>
          <p:cNvPr id="4" name="Google Shape;124;p3">
            <a:extLst>
              <a:ext uri="{FF2B5EF4-FFF2-40B4-BE49-F238E27FC236}">
                <a16:creationId xmlns:a16="http://schemas.microsoft.com/office/drawing/2014/main" id="{2E4A28E4-A943-352D-0911-3E31F8A48E44}"/>
              </a:ext>
            </a:extLst>
          </p:cNvPr>
          <p:cNvGrpSpPr/>
          <p:nvPr/>
        </p:nvGrpSpPr>
        <p:grpSpPr>
          <a:xfrm>
            <a:off x="200945" y="367710"/>
            <a:ext cx="8742112" cy="4567289"/>
            <a:chOff x="244450" y="272744"/>
            <a:chExt cx="9144081" cy="4567289"/>
          </a:xfrm>
        </p:grpSpPr>
        <p:sp>
          <p:nvSpPr>
            <p:cNvPr id="5" name="Google Shape;125;p3">
              <a:extLst>
                <a:ext uri="{FF2B5EF4-FFF2-40B4-BE49-F238E27FC236}">
                  <a16:creationId xmlns:a16="http://schemas.microsoft.com/office/drawing/2014/main" id="{4447587B-3C92-FA97-4914-BC6940C24B25}"/>
                </a:ext>
              </a:extLst>
            </p:cNvPr>
            <p:cNvSpPr/>
            <p:nvPr/>
          </p:nvSpPr>
          <p:spPr>
            <a:xfrm flipH="1">
              <a:off x="244450" y="1449339"/>
              <a:ext cx="9144081" cy="3390694"/>
            </a:xfrm>
            <a:custGeom>
              <a:avLst/>
              <a:gdLst/>
              <a:ahLst/>
              <a:cxnLst/>
              <a:rect l="l" t="t" r="r" b="b"/>
              <a:pathLst>
                <a:path w="114879" h="42598" extrusionOk="0">
                  <a:moveTo>
                    <a:pt x="61209" y="12852"/>
                  </a:moveTo>
                  <a:cubicBezTo>
                    <a:pt x="61220" y="12863"/>
                    <a:pt x="61220" y="12870"/>
                    <a:pt x="61218" y="12870"/>
                  </a:cubicBezTo>
                  <a:cubicBezTo>
                    <a:pt x="61215" y="12870"/>
                    <a:pt x="61211" y="12865"/>
                    <a:pt x="61209" y="12852"/>
                  </a:cubicBezTo>
                  <a:close/>
                  <a:moveTo>
                    <a:pt x="45649" y="0"/>
                  </a:moveTo>
                  <a:cubicBezTo>
                    <a:pt x="45299" y="0"/>
                    <a:pt x="45128" y="308"/>
                    <a:pt x="45128" y="308"/>
                  </a:cubicBezTo>
                  <a:cubicBezTo>
                    <a:pt x="45128" y="308"/>
                    <a:pt x="44551" y="87"/>
                    <a:pt x="44093" y="87"/>
                  </a:cubicBezTo>
                  <a:cubicBezTo>
                    <a:pt x="43677" y="87"/>
                    <a:pt x="43359" y="269"/>
                    <a:pt x="43656" y="963"/>
                  </a:cubicBezTo>
                  <a:cubicBezTo>
                    <a:pt x="43508" y="938"/>
                    <a:pt x="43382" y="926"/>
                    <a:pt x="43275" y="926"/>
                  </a:cubicBezTo>
                  <a:cubicBezTo>
                    <a:pt x="42262" y="926"/>
                    <a:pt x="42996" y="1983"/>
                    <a:pt x="43273" y="2489"/>
                  </a:cubicBezTo>
                  <a:cubicBezTo>
                    <a:pt x="42634" y="2588"/>
                    <a:pt x="41209" y="2739"/>
                    <a:pt x="42203" y="3627"/>
                  </a:cubicBezTo>
                  <a:cubicBezTo>
                    <a:pt x="42150" y="3657"/>
                    <a:pt x="42099" y="3669"/>
                    <a:pt x="42048" y="3669"/>
                  </a:cubicBezTo>
                  <a:cubicBezTo>
                    <a:pt x="41824" y="3669"/>
                    <a:pt x="41588" y="3437"/>
                    <a:pt x="41076" y="3437"/>
                  </a:cubicBezTo>
                  <a:cubicBezTo>
                    <a:pt x="40983" y="3437"/>
                    <a:pt x="40881" y="3444"/>
                    <a:pt x="40768" y="3463"/>
                  </a:cubicBezTo>
                  <a:cubicBezTo>
                    <a:pt x="41165" y="2902"/>
                    <a:pt x="40812" y="2756"/>
                    <a:pt x="40338" y="2756"/>
                  </a:cubicBezTo>
                  <a:cubicBezTo>
                    <a:pt x="39826" y="2756"/>
                    <a:pt x="39172" y="2927"/>
                    <a:pt x="39172" y="2927"/>
                  </a:cubicBezTo>
                  <a:cubicBezTo>
                    <a:pt x="39172" y="2927"/>
                    <a:pt x="38480" y="1848"/>
                    <a:pt x="37749" y="1848"/>
                  </a:cubicBezTo>
                  <a:cubicBezTo>
                    <a:pt x="37447" y="1848"/>
                    <a:pt x="37139" y="2031"/>
                    <a:pt x="36869" y="2551"/>
                  </a:cubicBezTo>
                  <a:cubicBezTo>
                    <a:pt x="36683" y="2416"/>
                    <a:pt x="36479" y="2358"/>
                    <a:pt x="36287" y="2358"/>
                  </a:cubicBezTo>
                  <a:cubicBezTo>
                    <a:pt x="35648" y="2358"/>
                    <a:pt x="35132" y="2994"/>
                    <a:pt x="35790" y="3556"/>
                  </a:cubicBezTo>
                  <a:cubicBezTo>
                    <a:pt x="35297" y="3570"/>
                    <a:pt x="33318" y="3977"/>
                    <a:pt x="34785" y="4417"/>
                  </a:cubicBezTo>
                  <a:cubicBezTo>
                    <a:pt x="34748" y="4415"/>
                    <a:pt x="34711" y="4414"/>
                    <a:pt x="34676" y="4414"/>
                  </a:cubicBezTo>
                  <a:cubicBezTo>
                    <a:pt x="33447" y="4414"/>
                    <a:pt x="33958" y="5625"/>
                    <a:pt x="34723" y="6003"/>
                  </a:cubicBezTo>
                  <a:cubicBezTo>
                    <a:pt x="34718" y="6003"/>
                    <a:pt x="34712" y="6003"/>
                    <a:pt x="34707" y="6003"/>
                  </a:cubicBezTo>
                  <a:cubicBezTo>
                    <a:pt x="34092" y="6003"/>
                    <a:pt x="32188" y="6241"/>
                    <a:pt x="32817" y="7166"/>
                  </a:cubicBezTo>
                  <a:cubicBezTo>
                    <a:pt x="32450" y="7252"/>
                    <a:pt x="30143" y="7619"/>
                    <a:pt x="31428" y="8236"/>
                  </a:cubicBezTo>
                  <a:cubicBezTo>
                    <a:pt x="31396" y="8232"/>
                    <a:pt x="31362" y="8230"/>
                    <a:pt x="31327" y="8230"/>
                  </a:cubicBezTo>
                  <a:cubicBezTo>
                    <a:pt x="30669" y="8230"/>
                    <a:pt x="29554" y="8979"/>
                    <a:pt x="30526" y="9321"/>
                  </a:cubicBezTo>
                  <a:cubicBezTo>
                    <a:pt x="30119" y="9421"/>
                    <a:pt x="30111" y="9640"/>
                    <a:pt x="29946" y="9922"/>
                  </a:cubicBezTo>
                  <a:cubicBezTo>
                    <a:pt x="30223" y="9946"/>
                    <a:pt x="30496" y="10087"/>
                    <a:pt x="30787" y="10087"/>
                  </a:cubicBezTo>
                  <a:cubicBezTo>
                    <a:pt x="30821" y="10087"/>
                    <a:pt x="30856" y="10085"/>
                    <a:pt x="30891" y="10081"/>
                  </a:cubicBezTo>
                  <a:lnTo>
                    <a:pt x="30891" y="10081"/>
                  </a:lnTo>
                  <a:cubicBezTo>
                    <a:pt x="30390" y="10475"/>
                    <a:pt x="30421" y="11096"/>
                    <a:pt x="30984" y="11351"/>
                  </a:cubicBezTo>
                  <a:cubicBezTo>
                    <a:pt x="30597" y="11501"/>
                    <a:pt x="30642" y="12068"/>
                    <a:pt x="30678" y="12098"/>
                  </a:cubicBezTo>
                  <a:cubicBezTo>
                    <a:pt x="30547" y="12062"/>
                    <a:pt x="30412" y="12042"/>
                    <a:pt x="30279" y="12042"/>
                  </a:cubicBezTo>
                  <a:cubicBezTo>
                    <a:pt x="29924" y="12042"/>
                    <a:pt x="29586" y="12181"/>
                    <a:pt x="29395" y="12499"/>
                  </a:cubicBezTo>
                  <a:cubicBezTo>
                    <a:pt x="29247" y="12368"/>
                    <a:pt x="29104" y="12308"/>
                    <a:pt x="28971" y="12308"/>
                  </a:cubicBezTo>
                  <a:cubicBezTo>
                    <a:pt x="28716" y="12308"/>
                    <a:pt x="28495" y="12527"/>
                    <a:pt x="28330" y="12889"/>
                  </a:cubicBezTo>
                  <a:cubicBezTo>
                    <a:pt x="28387" y="12399"/>
                    <a:pt x="28198" y="11977"/>
                    <a:pt x="27800" y="11977"/>
                  </a:cubicBezTo>
                  <a:cubicBezTo>
                    <a:pt x="27709" y="11977"/>
                    <a:pt x="27607" y="11999"/>
                    <a:pt x="27494" y="12049"/>
                  </a:cubicBezTo>
                  <a:cubicBezTo>
                    <a:pt x="27434" y="11712"/>
                    <a:pt x="27093" y="11440"/>
                    <a:pt x="26833" y="11440"/>
                  </a:cubicBezTo>
                  <a:cubicBezTo>
                    <a:pt x="26682" y="11440"/>
                    <a:pt x="26559" y="11531"/>
                    <a:pt x="26534" y="11755"/>
                  </a:cubicBezTo>
                  <a:cubicBezTo>
                    <a:pt x="26502" y="11751"/>
                    <a:pt x="26470" y="11749"/>
                    <a:pt x="26438" y="11749"/>
                  </a:cubicBezTo>
                  <a:cubicBezTo>
                    <a:pt x="25756" y="11749"/>
                    <a:pt x="25212" y="12646"/>
                    <a:pt x="26086" y="12912"/>
                  </a:cubicBezTo>
                  <a:cubicBezTo>
                    <a:pt x="25507" y="13286"/>
                    <a:pt x="24991" y="13880"/>
                    <a:pt x="24872" y="14565"/>
                  </a:cubicBezTo>
                  <a:cubicBezTo>
                    <a:pt x="24553" y="14731"/>
                    <a:pt x="24228" y="14952"/>
                    <a:pt x="23897" y="15105"/>
                  </a:cubicBezTo>
                  <a:cubicBezTo>
                    <a:pt x="24219" y="14636"/>
                    <a:pt x="23985" y="14188"/>
                    <a:pt x="23541" y="14188"/>
                  </a:cubicBezTo>
                  <a:cubicBezTo>
                    <a:pt x="23438" y="14188"/>
                    <a:pt x="23325" y="14212"/>
                    <a:pt x="23205" y="14265"/>
                  </a:cubicBezTo>
                  <a:cubicBezTo>
                    <a:pt x="22978" y="13868"/>
                    <a:pt x="22570" y="13648"/>
                    <a:pt x="22120" y="13648"/>
                  </a:cubicBezTo>
                  <a:cubicBezTo>
                    <a:pt x="22103" y="13648"/>
                    <a:pt x="22086" y="13649"/>
                    <a:pt x="22069" y="13649"/>
                  </a:cubicBezTo>
                  <a:cubicBezTo>
                    <a:pt x="22429" y="13041"/>
                    <a:pt x="22343" y="12496"/>
                    <a:pt x="21727" y="12496"/>
                  </a:cubicBezTo>
                  <a:cubicBezTo>
                    <a:pt x="21606" y="12496"/>
                    <a:pt x="21465" y="12517"/>
                    <a:pt x="21304" y="12562"/>
                  </a:cubicBezTo>
                  <a:cubicBezTo>
                    <a:pt x="21406" y="12094"/>
                    <a:pt x="21500" y="11366"/>
                    <a:pt x="21024" y="11366"/>
                  </a:cubicBezTo>
                  <a:cubicBezTo>
                    <a:pt x="20940" y="11366"/>
                    <a:pt x="20839" y="11388"/>
                    <a:pt x="20717" y="11439"/>
                  </a:cubicBezTo>
                  <a:cubicBezTo>
                    <a:pt x="21052" y="10881"/>
                    <a:pt x="21230" y="9814"/>
                    <a:pt x="20411" y="9814"/>
                  </a:cubicBezTo>
                  <a:cubicBezTo>
                    <a:pt x="20358" y="9814"/>
                    <a:pt x="20301" y="9819"/>
                    <a:pt x="20239" y="9828"/>
                  </a:cubicBezTo>
                  <a:cubicBezTo>
                    <a:pt x="20364" y="9189"/>
                    <a:pt x="20101" y="8676"/>
                    <a:pt x="19458" y="8676"/>
                  </a:cubicBezTo>
                  <a:cubicBezTo>
                    <a:pt x="19414" y="8676"/>
                    <a:pt x="19369" y="8678"/>
                    <a:pt x="19321" y="8683"/>
                  </a:cubicBezTo>
                  <a:cubicBezTo>
                    <a:pt x="19488" y="8164"/>
                    <a:pt x="19213" y="7414"/>
                    <a:pt x="18657" y="7414"/>
                  </a:cubicBezTo>
                  <a:cubicBezTo>
                    <a:pt x="18597" y="7414"/>
                    <a:pt x="18534" y="7422"/>
                    <a:pt x="18468" y="7441"/>
                  </a:cubicBezTo>
                  <a:cubicBezTo>
                    <a:pt x="18361" y="7209"/>
                    <a:pt x="18208" y="7114"/>
                    <a:pt x="18051" y="7114"/>
                  </a:cubicBezTo>
                  <a:cubicBezTo>
                    <a:pt x="17735" y="7114"/>
                    <a:pt x="17402" y="7498"/>
                    <a:pt x="17393" y="7917"/>
                  </a:cubicBezTo>
                  <a:cubicBezTo>
                    <a:pt x="17302" y="7904"/>
                    <a:pt x="17213" y="7898"/>
                    <a:pt x="17127" y="7898"/>
                  </a:cubicBezTo>
                  <a:cubicBezTo>
                    <a:pt x="16467" y="7898"/>
                    <a:pt x="15983" y="8275"/>
                    <a:pt x="15939" y="8989"/>
                  </a:cubicBezTo>
                  <a:cubicBezTo>
                    <a:pt x="15737" y="8914"/>
                    <a:pt x="15498" y="8871"/>
                    <a:pt x="15258" y="8871"/>
                  </a:cubicBezTo>
                  <a:cubicBezTo>
                    <a:pt x="14708" y="8871"/>
                    <a:pt x="14156" y="9097"/>
                    <a:pt x="14060" y="9679"/>
                  </a:cubicBezTo>
                  <a:lnTo>
                    <a:pt x="14060" y="9679"/>
                  </a:lnTo>
                  <a:cubicBezTo>
                    <a:pt x="14065" y="9647"/>
                    <a:pt x="14092" y="9381"/>
                    <a:pt x="14114" y="9319"/>
                  </a:cubicBezTo>
                  <a:cubicBezTo>
                    <a:pt x="13963" y="9246"/>
                    <a:pt x="13838" y="9215"/>
                    <a:pt x="13732" y="9215"/>
                  </a:cubicBezTo>
                  <a:cubicBezTo>
                    <a:pt x="13217" y="9215"/>
                    <a:pt x="13152" y="9949"/>
                    <a:pt x="12675" y="10149"/>
                  </a:cubicBezTo>
                  <a:cubicBezTo>
                    <a:pt x="12506" y="10220"/>
                    <a:pt x="12304" y="10242"/>
                    <a:pt x="12081" y="10242"/>
                  </a:cubicBezTo>
                  <a:cubicBezTo>
                    <a:pt x="11712" y="10242"/>
                    <a:pt x="11287" y="10181"/>
                    <a:pt x="10868" y="10181"/>
                  </a:cubicBezTo>
                  <a:cubicBezTo>
                    <a:pt x="10543" y="10181"/>
                    <a:pt x="10222" y="10217"/>
                    <a:pt x="9933" y="10347"/>
                  </a:cubicBezTo>
                  <a:cubicBezTo>
                    <a:pt x="9874" y="9843"/>
                    <a:pt x="9501" y="9269"/>
                    <a:pt x="9003" y="9269"/>
                  </a:cubicBezTo>
                  <a:cubicBezTo>
                    <a:pt x="8937" y="9269"/>
                    <a:pt x="8869" y="9279"/>
                    <a:pt x="8799" y="9301"/>
                  </a:cubicBezTo>
                  <a:cubicBezTo>
                    <a:pt x="8553" y="8823"/>
                    <a:pt x="8098" y="8307"/>
                    <a:pt x="7568" y="8246"/>
                  </a:cubicBezTo>
                  <a:lnTo>
                    <a:pt x="7568" y="8246"/>
                  </a:lnTo>
                  <a:cubicBezTo>
                    <a:pt x="7574" y="8351"/>
                    <a:pt x="7564" y="8481"/>
                    <a:pt x="7561" y="8591"/>
                  </a:cubicBezTo>
                  <a:cubicBezTo>
                    <a:pt x="7364" y="8190"/>
                    <a:pt x="6747" y="7803"/>
                    <a:pt x="6309" y="7803"/>
                  </a:cubicBezTo>
                  <a:cubicBezTo>
                    <a:pt x="6000" y="7803"/>
                    <a:pt x="5781" y="7997"/>
                    <a:pt x="5864" y="8517"/>
                  </a:cubicBezTo>
                  <a:cubicBezTo>
                    <a:pt x="5787" y="8486"/>
                    <a:pt x="5728" y="8386"/>
                    <a:pt x="5648" y="8378"/>
                  </a:cubicBezTo>
                  <a:cubicBezTo>
                    <a:pt x="5348" y="8646"/>
                    <a:pt x="5273" y="8990"/>
                    <a:pt x="5491" y="9287"/>
                  </a:cubicBezTo>
                  <a:cubicBezTo>
                    <a:pt x="4775" y="9440"/>
                    <a:pt x="4277" y="10074"/>
                    <a:pt x="4955" y="10593"/>
                  </a:cubicBezTo>
                  <a:cubicBezTo>
                    <a:pt x="4858" y="10570"/>
                    <a:pt x="4767" y="10559"/>
                    <a:pt x="4683" y="10559"/>
                  </a:cubicBezTo>
                  <a:cubicBezTo>
                    <a:pt x="4212" y="10559"/>
                    <a:pt x="3969" y="10903"/>
                    <a:pt x="4192" y="11429"/>
                  </a:cubicBezTo>
                  <a:cubicBezTo>
                    <a:pt x="3452" y="11639"/>
                    <a:pt x="2348" y="11318"/>
                    <a:pt x="2509" y="12504"/>
                  </a:cubicBezTo>
                  <a:cubicBezTo>
                    <a:pt x="2277" y="12428"/>
                    <a:pt x="1863" y="12325"/>
                    <a:pt x="1512" y="12325"/>
                  </a:cubicBezTo>
                  <a:cubicBezTo>
                    <a:pt x="1137" y="12325"/>
                    <a:pt x="833" y="12443"/>
                    <a:pt x="899" y="12840"/>
                  </a:cubicBezTo>
                  <a:lnTo>
                    <a:pt x="899" y="12840"/>
                  </a:lnTo>
                  <a:cubicBezTo>
                    <a:pt x="739" y="12676"/>
                    <a:pt x="568" y="12592"/>
                    <a:pt x="395" y="12592"/>
                  </a:cubicBezTo>
                  <a:cubicBezTo>
                    <a:pt x="263" y="12592"/>
                    <a:pt x="130" y="12641"/>
                    <a:pt x="0" y="12743"/>
                  </a:cubicBezTo>
                  <a:lnTo>
                    <a:pt x="0" y="42597"/>
                  </a:lnTo>
                  <a:lnTo>
                    <a:pt x="114878" y="42597"/>
                  </a:lnTo>
                  <a:lnTo>
                    <a:pt x="114878" y="3572"/>
                  </a:lnTo>
                  <a:cubicBezTo>
                    <a:pt x="114313" y="3138"/>
                    <a:pt x="113920" y="2548"/>
                    <a:pt x="113197" y="2362"/>
                  </a:cubicBezTo>
                  <a:cubicBezTo>
                    <a:pt x="113106" y="2339"/>
                    <a:pt x="113021" y="2329"/>
                    <a:pt x="112941" y="2329"/>
                  </a:cubicBezTo>
                  <a:cubicBezTo>
                    <a:pt x="112443" y="2329"/>
                    <a:pt x="112143" y="2722"/>
                    <a:pt x="111852" y="2722"/>
                  </a:cubicBezTo>
                  <a:cubicBezTo>
                    <a:pt x="111843" y="2722"/>
                    <a:pt x="111835" y="2722"/>
                    <a:pt x="111827" y="2721"/>
                  </a:cubicBezTo>
                  <a:cubicBezTo>
                    <a:pt x="111287" y="2680"/>
                    <a:pt x="110610" y="1789"/>
                    <a:pt x="109996" y="1789"/>
                  </a:cubicBezTo>
                  <a:cubicBezTo>
                    <a:pt x="109782" y="1789"/>
                    <a:pt x="109576" y="1897"/>
                    <a:pt x="109386" y="2188"/>
                  </a:cubicBezTo>
                  <a:cubicBezTo>
                    <a:pt x="109022" y="1790"/>
                    <a:pt x="108487" y="1418"/>
                    <a:pt x="107964" y="1418"/>
                  </a:cubicBezTo>
                  <a:cubicBezTo>
                    <a:pt x="107777" y="1418"/>
                    <a:pt x="107592" y="1466"/>
                    <a:pt x="107416" y="1577"/>
                  </a:cubicBezTo>
                  <a:cubicBezTo>
                    <a:pt x="107229" y="1166"/>
                    <a:pt x="106977" y="492"/>
                    <a:pt x="106557" y="263"/>
                  </a:cubicBezTo>
                  <a:cubicBezTo>
                    <a:pt x="106389" y="170"/>
                    <a:pt x="106264" y="137"/>
                    <a:pt x="106160" y="137"/>
                  </a:cubicBezTo>
                  <a:cubicBezTo>
                    <a:pt x="105920" y="137"/>
                    <a:pt x="105793" y="311"/>
                    <a:pt x="105501" y="311"/>
                  </a:cubicBezTo>
                  <a:cubicBezTo>
                    <a:pt x="105479" y="311"/>
                    <a:pt x="105455" y="310"/>
                    <a:pt x="105430" y="308"/>
                  </a:cubicBezTo>
                  <a:cubicBezTo>
                    <a:pt x="105149" y="282"/>
                    <a:pt x="104600" y="69"/>
                    <a:pt x="104220" y="69"/>
                  </a:cubicBezTo>
                  <a:cubicBezTo>
                    <a:pt x="103863" y="69"/>
                    <a:pt x="103656" y="256"/>
                    <a:pt x="103958" y="963"/>
                  </a:cubicBezTo>
                  <a:cubicBezTo>
                    <a:pt x="103810" y="938"/>
                    <a:pt x="103684" y="926"/>
                    <a:pt x="103577" y="926"/>
                  </a:cubicBezTo>
                  <a:cubicBezTo>
                    <a:pt x="102563" y="926"/>
                    <a:pt x="103297" y="1983"/>
                    <a:pt x="103574" y="2489"/>
                  </a:cubicBezTo>
                  <a:cubicBezTo>
                    <a:pt x="102936" y="2588"/>
                    <a:pt x="101510" y="2739"/>
                    <a:pt x="102504" y="3627"/>
                  </a:cubicBezTo>
                  <a:cubicBezTo>
                    <a:pt x="102451" y="3657"/>
                    <a:pt x="102400" y="3669"/>
                    <a:pt x="102349" y="3669"/>
                  </a:cubicBezTo>
                  <a:cubicBezTo>
                    <a:pt x="102126" y="3669"/>
                    <a:pt x="101890" y="3437"/>
                    <a:pt x="101378" y="3437"/>
                  </a:cubicBezTo>
                  <a:cubicBezTo>
                    <a:pt x="101285" y="3437"/>
                    <a:pt x="101183" y="3444"/>
                    <a:pt x="101070" y="3463"/>
                  </a:cubicBezTo>
                  <a:cubicBezTo>
                    <a:pt x="101896" y="2296"/>
                    <a:pt x="100126" y="2615"/>
                    <a:pt x="99687" y="2506"/>
                  </a:cubicBezTo>
                  <a:cubicBezTo>
                    <a:pt x="99287" y="2406"/>
                    <a:pt x="98437" y="1776"/>
                    <a:pt x="97832" y="1776"/>
                  </a:cubicBezTo>
                  <a:cubicBezTo>
                    <a:pt x="97498" y="1776"/>
                    <a:pt x="97238" y="1969"/>
                    <a:pt x="97172" y="2551"/>
                  </a:cubicBezTo>
                  <a:cubicBezTo>
                    <a:pt x="96985" y="2416"/>
                    <a:pt x="96781" y="2358"/>
                    <a:pt x="96589" y="2358"/>
                  </a:cubicBezTo>
                  <a:cubicBezTo>
                    <a:pt x="95950" y="2358"/>
                    <a:pt x="95435" y="2994"/>
                    <a:pt x="96093" y="3556"/>
                  </a:cubicBezTo>
                  <a:cubicBezTo>
                    <a:pt x="95599" y="3570"/>
                    <a:pt x="93620" y="3976"/>
                    <a:pt x="95087" y="4417"/>
                  </a:cubicBezTo>
                  <a:cubicBezTo>
                    <a:pt x="95050" y="4415"/>
                    <a:pt x="95014" y="4414"/>
                    <a:pt x="94979" y="4414"/>
                  </a:cubicBezTo>
                  <a:cubicBezTo>
                    <a:pt x="93749" y="4414"/>
                    <a:pt x="94260" y="5625"/>
                    <a:pt x="95025" y="6003"/>
                  </a:cubicBezTo>
                  <a:cubicBezTo>
                    <a:pt x="95020" y="6003"/>
                    <a:pt x="95014" y="6003"/>
                    <a:pt x="95009" y="6003"/>
                  </a:cubicBezTo>
                  <a:cubicBezTo>
                    <a:pt x="94393" y="6003"/>
                    <a:pt x="92490" y="6241"/>
                    <a:pt x="93120" y="7166"/>
                  </a:cubicBezTo>
                  <a:cubicBezTo>
                    <a:pt x="92751" y="7252"/>
                    <a:pt x="90446" y="7619"/>
                    <a:pt x="91729" y="8236"/>
                  </a:cubicBezTo>
                  <a:cubicBezTo>
                    <a:pt x="91697" y="8232"/>
                    <a:pt x="91663" y="8230"/>
                    <a:pt x="91628" y="8230"/>
                  </a:cubicBezTo>
                  <a:cubicBezTo>
                    <a:pt x="90970" y="8230"/>
                    <a:pt x="89857" y="8979"/>
                    <a:pt x="90827" y="9321"/>
                  </a:cubicBezTo>
                  <a:cubicBezTo>
                    <a:pt x="90422" y="9421"/>
                    <a:pt x="90413" y="9640"/>
                    <a:pt x="90249" y="9922"/>
                  </a:cubicBezTo>
                  <a:cubicBezTo>
                    <a:pt x="90524" y="9946"/>
                    <a:pt x="90798" y="10087"/>
                    <a:pt x="91089" y="10087"/>
                  </a:cubicBezTo>
                  <a:cubicBezTo>
                    <a:pt x="91123" y="10087"/>
                    <a:pt x="91158" y="10085"/>
                    <a:pt x="91193" y="10081"/>
                  </a:cubicBezTo>
                  <a:lnTo>
                    <a:pt x="91193" y="10081"/>
                  </a:lnTo>
                  <a:cubicBezTo>
                    <a:pt x="90691" y="10475"/>
                    <a:pt x="90722" y="11096"/>
                    <a:pt x="91286" y="11351"/>
                  </a:cubicBezTo>
                  <a:cubicBezTo>
                    <a:pt x="90898" y="11501"/>
                    <a:pt x="90939" y="11705"/>
                    <a:pt x="90767" y="11985"/>
                  </a:cubicBezTo>
                  <a:cubicBezTo>
                    <a:pt x="90823" y="12009"/>
                    <a:pt x="90945" y="12068"/>
                    <a:pt x="90980" y="12098"/>
                  </a:cubicBezTo>
                  <a:cubicBezTo>
                    <a:pt x="90849" y="12062"/>
                    <a:pt x="90714" y="12042"/>
                    <a:pt x="90582" y="12042"/>
                  </a:cubicBezTo>
                  <a:cubicBezTo>
                    <a:pt x="90356" y="12042"/>
                    <a:pt x="90139" y="12098"/>
                    <a:pt x="89960" y="12220"/>
                  </a:cubicBezTo>
                  <a:lnTo>
                    <a:pt x="89960" y="12220"/>
                  </a:lnTo>
                  <a:cubicBezTo>
                    <a:pt x="89957" y="12219"/>
                    <a:pt x="89953" y="12219"/>
                    <a:pt x="89949" y="12219"/>
                  </a:cubicBezTo>
                  <a:cubicBezTo>
                    <a:pt x="89422" y="12219"/>
                    <a:pt x="89052" y="12632"/>
                    <a:pt x="88632" y="12889"/>
                  </a:cubicBezTo>
                  <a:cubicBezTo>
                    <a:pt x="88689" y="12399"/>
                    <a:pt x="88500" y="11977"/>
                    <a:pt x="88103" y="11977"/>
                  </a:cubicBezTo>
                  <a:cubicBezTo>
                    <a:pt x="88011" y="11977"/>
                    <a:pt x="87909" y="11999"/>
                    <a:pt x="87796" y="12049"/>
                  </a:cubicBezTo>
                  <a:cubicBezTo>
                    <a:pt x="87737" y="11712"/>
                    <a:pt x="87395" y="11440"/>
                    <a:pt x="87135" y="11440"/>
                  </a:cubicBezTo>
                  <a:cubicBezTo>
                    <a:pt x="86984" y="11440"/>
                    <a:pt x="86861" y="11531"/>
                    <a:pt x="86836" y="11755"/>
                  </a:cubicBezTo>
                  <a:cubicBezTo>
                    <a:pt x="86804" y="11751"/>
                    <a:pt x="86772" y="11749"/>
                    <a:pt x="86740" y="11749"/>
                  </a:cubicBezTo>
                  <a:cubicBezTo>
                    <a:pt x="86058" y="11749"/>
                    <a:pt x="85514" y="12646"/>
                    <a:pt x="86388" y="12912"/>
                  </a:cubicBezTo>
                  <a:cubicBezTo>
                    <a:pt x="85810" y="13286"/>
                    <a:pt x="85293" y="13880"/>
                    <a:pt x="85174" y="14565"/>
                  </a:cubicBezTo>
                  <a:cubicBezTo>
                    <a:pt x="84855" y="14731"/>
                    <a:pt x="84531" y="14952"/>
                    <a:pt x="84199" y="15105"/>
                  </a:cubicBezTo>
                  <a:lnTo>
                    <a:pt x="84199" y="15105"/>
                  </a:lnTo>
                  <a:cubicBezTo>
                    <a:pt x="84522" y="14636"/>
                    <a:pt x="84287" y="14188"/>
                    <a:pt x="83842" y="14188"/>
                  </a:cubicBezTo>
                  <a:cubicBezTo>
                    <a:pt x="83740" y="14188"/>
                    <a:pt x="83626" y="14212"/>
                    <a:pt x="83506" y="14265"/>
                  </a:cubicBezTo>
                  <a:cubicBezTo>
                    <a:pt x="83280" y="13868"/>
                    <a:pt x="82873" y="13648"/>
                    <a:pt x="82422" y="13648"/>
                  </a:cubicBezTo>
                  <a:cubicBezTo>
                    <a:pt x="82405" y="13648"/>
                    <a:pt x="82388" y="13649"/>
                    <a:pt x="82371" y="13649"/>
                  </a:cubicBezTo>
                  <a:cubicBezTo>
                    <a:pt x="82730" y="13041"/>
                    <a:pt x="82645" y="12496"/>
                    <a:pt x="82029" y="12496"/>
                  </a:cubicBezTo>
                  <a:cubicBezTo>
                    <a:pt x="81908" y="12496"/>
                    <a:pt x="81768" y="12517"/>
                    <a:pt x="81606" y="12562"/>
                  </a:cubicBezTo>
                  <a:cubicBezTo>
                    <a:pt x="81708" y="12094"/>
                    <a:pt x="81802" y="11366"/>
                    <a:pt x="81326" y="11366"/>
                  </a:cubicBezTo>
                  <a:cubicBezTo>
                    <a:pt x="81242" y="11366"/>
                    <a:pt x="81141" y="11388"/>
                    <a:pt x="81019" y="11439"/>
                  </a:cubicBezTo>
                  <a:cubicBezTo>
                    <a:pt x="81354" y="10881"/>
                    <a:pt x="81532" y="9814"/>
                    <a:pt x="80713" y="9814"/>
                  </a:cubicBezTo>
                  <a:cubicBezTo>
                    <a:pt x="80660" y="9814"/>
                    <a:pt x="80603" y="9819"/>
                    <a:pt x="80541" y="9828"/>
                  </a:cubicBezTo>
                  <a:cubicBezTo>
                    <a:pt x="80666" y="9189"/>
                    <a:pt x="80403" y="8676"/>
                    <a:pt x="79760" y="8676"/>
                  </a:cubicBezTo>
                  <a:cubicBezTo>
                    <a:pt x="79717" y="8676"/>
                    <a:pt x="79671" y="8678"/>
                    <a:pt x="79624" y="8683"/>
                  </a:cubicBezTo>
                  <a:cubicBezTo>
                    <a:pt x="79789" y="8163"/>
                    <a:pt x="79515" y="7414"/>
                    <a:pt x="78959" y="7414"/>
                  </a:cubicBezTo>
                  <a:cubicBezTo>
                    <a:pt x="78900" y="7414"/>
                    <a:pt x="78836" y="7422"/>
                    <a:pt x="78770" y="7441"/>
                  </a:cubicBezTo>
                  <a:cubicBezTo>
                    <a:pt x="78663" y="7209"/>
                    <a:pt x="78510" y="7114"/>
                    <a:pt x="78353" y="7114"/>
                  </a:cubicBezTo>
                  <a:cubicBezTo>
                    <a:pt x="78037" y="7114"/>
                    <a:pt x="77704" y="7498"/>
                    <a:pt x="77696" y="7917"/>
                  </a:cubicBezTo>
                  <a:cubicBezTo>
                    <a:pt x="77604" y="7904"/>
                    <a:pt x="77515" y="7898"/>
                    <a:pt x="77429" y="7898"/>
                  </a:cubicBezTo>
                  <a:cubicBezTo>
                    <a:pt x="76769" y="7898"/>
                    <a:pt x="76285" y="8275"/>
                    <a:pt x="76241" y="8989"/>
                  </a:cubicBezTo>
                  <a:cubicBezTo>
                    <a:pt x="76039" y="8914"/>
                    <a:pt x="75799" y="8871"/>
                    <a:pt x="75559" y="8871"/>
                  </a:cubicBezTo>
                  <a:cubicBezTo>
                    <a:pt x="75009" y="8871"/>
                    <a:pt x="74458" y="9097"/>
                    <a:pt x="74363" y="9679"/>
                  </a:cubicBezTo>
                  <a:lnTo>
                    <a:pt x="74363" y="9679"/>
                  </a:lnTo>
                  <a:cubicBezTo>
                    <a:pt x="74367" y="9648"/>
                    <a:pt x="74393" y="9381"/>
                    <a:pt x="74416" y="9319"/>
                  </a:cubicBezTo>
                  <a:cubicBezTo>
                    <a:pt x="74265" y="9246"/>
                    <a:pt x="74140" y="9215"/>
                    <a:pt x="74034" y="9215"/>
                  </a:cubicBezTo>
                  <a:cubicBezTo>
                    <a:pt x="73519" y="9215"/>
                    <a:pt x="73454" y="9949"/>
                    <a:pt x="72976" y="10149"/>
                  </a:cubicBezTo>
                  <a:cubicBezTo>
                    <a:pt x="72808" y="10219"/>
                    <a:pt x="72606" y="10241"/>
                    <a:pt x="72384" y="10241"/>
                  </a:cubicBezTo>
                  <a:cubicBezTo>
                    <a:pt x="72015" y="10241"/>
                    <a:pt x="71591" y="10180"/>
                    <a:pt x="71172" y="10180"/>
                  </a:cubicBezTo>
                  <a:cubicBezTo>
                    <a:pt x="70847" y="10180"/>
                    <a:pt x="70525" y="10217"/>
                    <a:pt x="70235" y="10347"/>
                  </a:cubicBezTo>
                  <a:cubicBezTo>
                    <a:pt x="70176" y="9843"/>
                    <a:pt x="69803" y="9269"/>
                    <a:pt x="69305" y="9269"/>
                  </a:cubicBezTo>
                  <a:cubicBezTo>
                    <a:pt x="69239" y="9269"/>
                    <a:pt x="69171" y="9279"/>
                    <a:pt x="69101" y="9301"/>
                  </a:cubicBezTo>
                  <a:cubicBezTo>
                    <a:pt x="68856" y="8823"/>
                    <a:pt x="68399" y="8307"/>
                    <a:pt x="67870" y="8246"/>
                  </a:cubicBezTo>
                  <a:lnTo>
                    <a:pt x="67870" y="8246"/>
                  </a:lnTo>
                  <a:cubicBezTo>
                    <a:pt x="67876" y="8351"/>
                    <a:pt x="67865" y="8481"/>
                    <a:pt x="67862" y="8591"/>
                  </a:cubicBezTo>
                  <a:cubicBezTo>
                    <a:pt x="67666" y="8190"/>
                    <a:pt x="67049" y="7803"/>
                    <a:pt x="66612" y="7803"/>
                  </a:cubicBezTo>
                  <a:cubicBezTo>
                    <a:pt x="66302" y="7803"/>
                    <a:pt x="66083" y="7997"/>
                    <a:pt x="66166" y="8517"/>
                  </a:cubicBezTo>
                  <a:cubicBezTo>
                    <a:pt x="66090" y="8486"/>
                    <a:pt x="66029" y="8386"/>
                    <a:pt x="65951" y="8378"/>
                  </a:cubicBezTo>
                  <a:cubicBezTo>
                    <a:pt x="65650" y="8646"/>
                    <a:pt x="65574" y="8990"/>
                    <a:pt x="65793" y="9287"/>
                  </a:cubicBezTo>
                  <a:cubicBezTo>
                    <a:pt x="65076" y="9440"/>
                    <a:pt x="64578" y="10074"/>
                    <a:pt x="65257" y="10593"/>
                  </a:cubicBezTo>
                  <a:cubicBezTo>
                    <a:pt x="65160" y="10570"/>
                    <a:pt x="65069" y="10559"/>
                    <a:pt x="64985" y="10559"/>
                  </a:cubicBezTo>
                  <a:cubicBezTo>
                    <a:pt x="64514" y="10559"/>
                    <a:pt x="64271" y="10903"/>
                    <a:pt x="64493" y="11429"/>
                  </a:cubicBezTo>
                  <a:cubicBezTo>
                    <a:pt x="63755" y="11639"/>
                    <a:pt x="62650" y="11318"/>
                    <a:pt x="62810" y="12504"/>
                  </a:cubicBezTo>
                  <a:cubicBezTo>
                    <a:pt x="62579" y="12428"/>
                    <a:pt x="62165" y="12325"/>
                    <a:pt x="61814" y="12325"/>
                  </a:cubicBezTo>
                  <a:cubicBezTo>
                    <a:pt x="61485" y="12325"/>
                    <a:pt x="61211" y="12416"/>
                    <a:pt x="61193" y="12706"/>
                  </a:cubicBezTo>
                  <a:lnTo>
                    <a:pt x="61193" y="12706"/>
                  </a:lnTo>
                  <a:cubicBezTo>
                    <a:pt x="61097" y="11939"/>
                    <a:pt x="60792" y="11467"/>
                    <a:pt x="60527" y="11467"/>
                  </a:cubicBezTo>
                  <a:cubicBezTo>
                    <a:pt x="60475" y="11467"/>
                    <a:pt x="60425" y="11485"/>
                    <a:pt x="60379" y="11521"/>
                  </a:cubicBezTo>
                  <a:cubicBezTo>
                    <a:pt x="61117" y="10788"/>
                    <a:pt x="60647" y="10275"/>
                    <a:pt x="60132" y="10275"/>
                  </a:cubicBezTo>
                  <a:cubicBezTo>
                    <a:pt x="59878" y="10275"/>
                    <a:pt x="59613" y="10399"/>
                    <a:pt x="59475" y="10682"/>
                  </a:cubicBezTo>
                  <a:lnTo>
                    <a:pt x="59475" y="10682"/>
                  </a:lnTo>
                  <a:cubicBezTo>
                    <a:pt x="59556" y="10068"/>
                    <a:pt x="59161" y="9727"/>
                    <a:pt x="58749" y="9727"/>
                  </a:cubicBezTo>
                  <a:cubicBezTo>
                    <a:pt x="58556" y="9727"/>
                    <a:pt x="58358" y="9803"/>
                    <a:pt x="58206" y="9961"/>
                  </a:cubicBezTo>
                  <a:lnTo>
                    <a:pt x="58206" y="9961"/>
                  </a:lnTo>
                  <a:cubicBezTo>
                    <a:pt x="58264" y="9482"/>
                    <a:pt x="57972" y="9213"/>
                    <a:pt x="57653" y="9213"/>
                  </a:cubicBezTo>
                  <a:cubicBezTo>
                    <a:pt x="57464" y="9213"/>
                    <a:pt x="57265" y="9309"/>
                    <a:pt x="57125" y="9513"/>
                  </a:cubicBezTo>
                  <a:lnTo>
                    <a:pt x="57125" y="9513"/>
                  </a:lnTo>
                  <a:cubicBezTo>
                    <a:pt x="57068" y="9318"/>
                    <a:pt x="56907" y="9201"/>
                    <a:pt x="56731" y="9158"/>
                  </a:cubicBezTo>
                  <a:lnTo>
                    <a:pt x="56731" y="9158"/>
                  </a:lnTo>
                  <a:cubicBezTo>
                    <a:pt x="57329" y="8347"/>
                    <a:pt x="57479" y="7347"/>
                    <a:pt x="56476" y="6923"/>
                  </a:cubicBezTo>
                  <a:cubicBezTo>
                    <a:pt x="57178" y="6681"/>
                    <a:pt x="57416" y="5328"/>
                    <a:pt x="56849" y="5328"/>
                  </a:cubicBezTo>
                  <a:cubicBezTo>
                    <a:pt x="56754" y="5328"/>
                    <a:pt x="56635" y="5367"/>
                    <a:pt x="56491" y="5456"/>
                  </a:cubicBezTo>
                  <a:cubicBezTo>
                    <a:pt x="57478" y="4689"/>
                    <a:pt x="57044" y="3976"/>
                    <a:pt x="56447" y="3976"/>
                  </a:cubicBezTo>
                  <a:cubicBezTo>
                    <a:pt x="56226" y="3976"/>
                    <a:pt x="55984" y="4073"/>
                    <a:pt x="55781" y="4300"/>
                  </a:cubicBezTo>
                  <a:lnTo>
                    <a:pt x="55781" y="4300"/>
                  </a:lnTo>
                  <a:cubicBezTo>
                    <a:pt x="56284" y="3553"/>
                    <a:pt x="55853" y="3016"/>
                    <a:pt x="55346" y="3016"/>
                  </a:cubicBezTo>
                  <a:cubicBezTo>
                    <a:pt x="55063" y="3016"/>
                    <a:pt x="54757" y="3183"/>
                    <a:pt x="54576" y="3572"/>
                  </a:cubicBezTo>
                  <a:cubicBezTo>
                    <a:pt x="54353" y="2830"/>
                    <a:pt x="53617" y="2549"/>
                    <a:pt x="52894" y="2362"/>
                  </a:cubicBezTo>
                  <a:cubicBezTo>
                    <a:pt x="52800" y="2338"/>
                    <a:pt x="52705" y="2327"/>
                    <a:pt x="52611" y="2327"/>
                  </a:cubicBezTo>
                  <a:cubicBezTo>
                    <a:pt x="52039" y="2327"/>
                    <a:pt x="51525" y="2721"/>
                    <a:pt x="51525" y="2721"/>
                  </a:cubicBezTo>
                  <a:cubicBezTo>
                    <a:pt x="51525" y="2721"/>
                    <a:pt x="51019" y="1727"/>
                    <a:pt x="50144" y="1727"/>
                  </a:cubicBezTo>
                  <a:cubicBezTo>
                    <a:pt x="49834" y="1727"/>
                    <a:pt x="49479" y="1852"/>
                    <a:pt x="49083" y="2188"/>
                  </a:cubicBezTo>
                  <a:cubicBezTo>
                    <a:pt x="48720" y="1790"/>
                    <a:pt x="48185" y="1418"/>
                    <a:pt x="47662" y="1418"/>
                  </a:cubicBezTo>
                  <a:cubicBezTo>
                    <a:pt x="47475" y="1418"/>
                    <a:pt x="47289" y="1466"/>
                    <a:pt x="47114" y="1577"/>
                  </a:cubicBezTo>
                  <a:cubicBezTo>
                    <a:pt x="46927" y="1166"/>
                    <a:pt x="46628" y="563"/>
                    <a:pt x="46256" y="263"/>
                  </a:cubicBezTo>
                  <a:cubicBezTo>
                    <a:pt x="46015" y="67"/>
                    <a:pt x="45812" y="0"/>
                    <a:pt x="45649"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6" name="Google Shape;126;p3">
              <a:extLst>
                <a:ext uri="{FF2B5EF4-FFF2-40B4-BE49-F238E27FC236}">
                  <a16:creationId xmlns:a16="http://schemas.microsoft.com/office/drawing/2014/main" id="{322C84B2-F948-EC99-4CE0-3C9B57A0E7C9}"/>
                </a:ext>
              </a:extLst>
            </p:cNvPr>
            <p:cNvGrpSpPr/>
            <p:nvPr/>
          </p:nvGrpSpPr>
          <p:grpSpPr>
            <a:xfrm>
              <a:off x="1182787" y="1773301"/>
              <a:ext cx="1518624" cy="2350143"/>
              <a:chOff x="2593675" y="2254750"/>
              <a:chExt cx="344125" cy="532550"/>
            </a:xfrm>
          </p:grpSpPr>
          <p:sp>
            <p:nvSpPr>
              <p:cNvPr id="12" name="Google Shape;127;p3">
                <a:extLst>
                  <a:ext uri="{FF2B5EF4-FFF2-40B4-BE49-F238E27FC236}">
                    <a16:creationId xmlns:a16="http://schemas.microsoft.com/office/drawing/2014/main" id="{7B6F7D8C-451F-9BF9-0454-164A1879151A}"/>
                  </a:ext>
                </a:extLst>
              </p:cNvPr>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28;p3">
                <a:extLst>
                  <a:ext uri="{FF2B5EF4-FFF2-40B4-BE49-F238E27FC236}">
                    <a16:creationId xmlns:a16="http://schemas.microsoft.com/office/drawing/2014/main" id="{23ECD5BC-1A33-990C-BE99-B504E0107B28}"/>
                  </a:ext>
                </a:extLst>
              </p:cNvPr>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 name="Google Shape;129;p3">
              <a:extLst>
                <a:ext uri="{FF2B5EF4-FFF2-40B4-BE49-F238E27FC236}">
                  <a16:creationId xmlns:a16="http://schemas.microsoft.com/office/drawing/2014/main" id="{D5DCCDCB-B6EE-5AEA-8AC4-9242888CA769}"/>
                </a:ext>
              </a:extLst>
            </p:cNvPr>
            <p:cNvSpPr/>
            <p:nvPr/>
          </p:nvSpPr>
          <p:spPr>
            <a:xfrm>
              <a:off x="8243425" y="1773289"/>
              <a:ext cx="1108004" cy="2045020"/>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130;p3">
              <a:extLst>
                <a:ext uri="{FF2B5EF4-FFF2-40B4-BE49-F238E27FC236}">
                  <a16:creationId xmlns:a16="http://schemas.microsoft.com/office/drawing/2014/main" id="{79B3065A-AE60-DECD-282A-03A2301AE1FE}"/>
                </a:ext>
              </a:extLst>
            </p:cNvPr>
            <p:cNvSpPr/>
            <p:nvPr/>
          </p:nvSpPr>
          <p:spPr>
            <a:xfrm flipH="1">
              <a:off x="1393328" y="272744"/>
              <a:ext cx="1900222" cy="3507199"/>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9" name="Google Shape;131;p3">
              <a:extLst>
                <a:ext uri="{FF2B5EF4-FFF2-40B4-BE49-F238E27FC236}">
                  <a16:creationId xmlns:a16="http://schemas.microsoft.com/office/drawing/2014/main" id="{C667B444-EC2E-F243-C3DA-FB411DDC9201}"/>
                </a:ext>
              </a:extLst>
            </p:cNvPr>
            <p:cNvGrpSpPr/>
            <p:nvPr/>
          </p:nvGrpSpPr>
          <p:grpSpPr>
            <a:xfrm flipH="1">
              <a:off x="6662550" y="1823876"/>
              <a:ext cx="1518624" cy="2350143"/>
              <a:chOff x="2593675" y="2254750"/>
              <a:chExt cx="344125" cy="532550"/>
            </a:xfrm>
          </p:grpSpPr>
          <p:sp>
            <p:nvSpPr>
              <p:cNvPr id="10" name="Google Shape;132;p3">
                <a:extLst>
                  <a:ext uri="{FF2B5EF4-FFF2-40B4-BE49-F238E27FC236}">
                    <a16:creationId xmlns:a16="http://schemas.microsoft.com/office/drawing/2014/main" id="{7437C023-C0E0-A08E-A6CB-734E1B758F6F}"/>
                  </a:ext>
                </a:extLst>
              </p:cNvPr>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33;p3">
                <a:extLst>
                  <a:ext uri="{FF2B5EF4-FFF2-40B4-BE49-F238E27FC236}">
                    <a16:creationId xmlns:a16="http://schemas.microsoft.com/office/drawing/2014/main" id="{97C22260-9989-3BB7-F9F2-5AB9B88160E2}"/>
                  </a:ext>
                </a:extLst>
              </p:cNvPr>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14" name="Google Shape;136;p3">
            <a:extLst>
              <a:ext uri="{FF2B5EF4-FFF2-40B4-BE49-F238E27FC236}">
                <a16:creationId xmlns:a16="http://schemas.microsoft.com/office/drawing/2014/main" id="{0D6D7356-D833-CDD3-E5CD-07004B7A68E6}"/>
              </a:ext>
            </a:extLst>
          </p:cNvPr>
          <p:cNvGrpSpPr/>
          <p:nvPr/>
        </p:nvGrpSpPr>
        <p:grpSpPr>
          <a:xfrm>
            <a:off x="6510140" y="32"/>
            <a:ext cx="2634163" cy="1149414"/>
            <a:chOff x="4955225" y="742325"/>
            <a:chExt cx="2025500" cy="883825"/>
          </a:xfrm>
        </p:grpSpPr>
        <p:sp>
          <p:nvSpPr>
            <p:cNvPr id="15" name="Google Shape;137;p3">
              <a:extLst>
                <a:ext uri="{FF2B5EF4-FFF2-40B4-BE49-F238E27FC236}">
                  <a16:creationId xmlns:a16="http://schemas.microsoft.com/office/drawing/2014/main" id="{A10D68B4-7949-7769-6973-F682F2452E37}"/>
                </a:ext>
              </a:extLst>
            </p:cNvPr>
            <p:cNvSpPr/>
            <p:nvPr/>
          </p:nvSpPr>
          <p:spPr>
            <a:xfrm>
              <a:off x="4955225" y="742325"/>
              <a:ext cx="2025500" cy="857900"/>
            </a:xfrm>
            <a:custGeom>
              <a:avLst/>
              <a:gdLst/>
              <a:ahLst/>
              <a:cxnLst/>
              <a:rect l="l" t="t" r="r" b="b"/>
              <a:pathLst>
                <a:path w="81020" h="34316" extrusionOk="0">
                  <a:moveTo>
                    <a:pt x="1" y="0"/>
                  </a:moveTo>
                  <a:cubicBezTo>
                    <a:pt x="1" y="0"/>
                    <a:pt x="7596" y="19853"/>
                    <a:pt x="33090" y="23036"/>
                  </a:cubicBezTo>
                  <a:cubicBezTo>
                    <a:pt x="58586" y="26220"/>
                    <a:pt x="75106" y="29046"/>
                    <a:pt x="81019" y="34316"/>
                  </a:cubicBezTo>
                  <a:lnTo>
                    <a:pt x="81019" y="20681"/>
                  </a:lnTo>
                  <a:cubicBezTo>
                    <a:pt x="81019" y="20681"/>
                    <a:pt x="67049" y="14522"/>
                    <a:pt x="45958" y="14522"/>
                  </a:cubicBezTo>
                  <a:cubicBezTo>
                    <a:pt x="29744" y="14522"/>
                    <a:pt x="12318" y="9316"/>
                    <a:pt x="10376"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38;p3">
              <a:extLst>
                <a:ext uri="{FF2B5EF4-FFF2-40B4-BE49-F238E27FC236}">
                  <a16:creationId xmlns:a16="http://schemas.microsoft.com/office/drawing/2014/main" id="{9D1A4141-6519-0330-8A91-755A7A281881}"/>
                </a:ext>
              </a:extLst>
            </p:cNvPr>
            <p:cNvSpPr/>
            <p:nvPr/>
          </p:nvSpPr>
          <p:spPr>
            <a:xfrm>
              <a:off x="4990100" y="742325"/>
              <a:ext cx="1990625" cy="581100"/>
            </a:xfrm>
            <a:custGeom>
              <a:avLst/>
              <a:gdLst/>
              <a:ahLst/>
              <a:cxnLst/>
              <a:rect l="l" t="t" r="r" b="b"/>
              <a:pathLst>
                <a:path w="79625" h="23244" extrusionOk="0">
                  <a:moveTo>
                    <a:pt x="1" y="0"/>
                  </a:moveTo>
                  <a:cubicBezTo>
                    <a:pt x="4577" y="3016"/>
                    <a:pt x="8850" y="6261"/>
                    <a:pt x="13396" y="9509"/>
                  </a:cubicBezTo>
                  <a:cubicBezTo>
                    <a:pt x="18775" y="13350"/>
                    <a:pt x="24921" y="15080"/>
                    <a:pt x="31451" y="16616"/>
                  </a:cubicBezTo>
                  <a:cubicBezTo>
                    <a:pt x="38558" y="18152"/>
                    <a:pt x="45859" y="19689"/>
                    <a:pt x="52966" y="20650"/>
                  </a:cubicBezTo>
                  <a:cubicBezTo>
                    <a:pt x="60456" y="21610"/>
                    <a:pt x="68140" y="21226"/>
                    <a:pt x="75632" y="22378"/>
                  </a:cubicBezTo>
                  <a:cubicBezTo>
                    <a:pt x="76993" y="22605"/>
                    <a:pt x="78320" y="22899"/>
                    <a:pt x="79624" y="23243"/>
                  </a:cubicBezTo>
                  <a:lnTo>
                    <a:pt x="79624" y="20681"/>
                  </a:lnTo>
                  <a:cubicBezTo>
                    <a:pt x="79624" y="20681"/>
                    <a:pt x="65654" y="14522"/>
                    <a:pt x="44563" y="14522"/>
                  </a:cubicBezTo>
                  <a:cubicBezTo>
                    <a:pt x="28349" y="14522"/>
                    <a:pt x="10923" y="9316"/>
                    <a:pt x="8981" y="0"/>
                  </a:cubicBezTo>
                  <a:close/>
                </a:path>
              </a:pathLst>
            </a:custGeom>
            <a:solidFill>
              <a:srgbClr val="4884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39;p3">
              <a:extLst>
                <a:ext uri="{FF2B5EF4-FFF2-40B4-BE49-F238E27FC236}">
                  <a16:creationId xmlns:a16="http://schemas.microsoft.com/office/drawing/2014/main" id="{ED4E55F4-8918-1782-3B9E-98AAE840E857}"/>
                </a:ext>
              </a:extLst>
            </p:cNvPr>
            <p:cNvSpPr/>
            <p:nvPr/>
          </p:nvSpPr>
          <p:spPr>
            <a:xfrm>
              <a:off x="5054225" y="742325"/>
              <a:ext cx="1926500" cy="827500"/>
            </a:xfrm>
            <a:custGeom>
              <a:avLst/>
              <a:gdLst/>
              <a:ahLst/>
              <a:cxnLst/>
              <a:rect l="l" t="t" r="r" b="b"/>
              <a:pathLst>
                <a:path w="77060" h="33100" extrusionOk="0">
                  <a:moveTo>
                    <a:pt x="0" y="0"/>
                  </a:moveTo>
                  <a:cubicBezTo>
                    <a:pt x="4197" y="5694"/>
                    <a:pt x="8911" y="11056"/>
                    <a:pt x="14778" y="15047"/>
                  </a:cubicBezTo>
                  <a:cubicBezTo>
                    <a:pt x="12636" y="14354"/>
                    <a:pt x="10529" y="13536"/>
                    <a:pt x="8467" y="12545"/>
                  </a:cubicBezTo>
                  <a:cubicBezTo>
                    <a:pt x="8424" y="12524"/>
                    <a:pt x="8381" y="12515"/>
                    <a:pt x="8341" y="12515"/>
                  </a:cubicBezTo>
                  <a:cubicBezTo>
                    <a:pt x="8100" y="12515"/>
                    <a:pt x="7947" y="12848"/>
                    <a:pt x="8199" y="13003"/>
                  </a:cubicBezTo>
                  <a:cubicBezTo>
                    <a:pt x="12779" y="15807"/>
                    <a:pt x="19084" y="18394"/>
                    <a:pt x="19217" y="18457"/>
                  </a:cubicBezTo>
                  <a:cubicBezTo>
                    <a:pt x="21140" y="19350"/>
                    <a:pt x="22720" y="20412"/>
                    <a:pt x="21937" y="20412"/>
                  </a:cubicBezTo>
                  <a:cubicBezTo>
                    <a:pt x="21870" y="20412"/>
                    <a:pt x="21785" y="20404"/>
                    <a:pt x="21681" y="20388"/>
                  </a:cubicBezTo>
                  <a:cubicBezTo>
                    <a:pt x="19814" y="19658"/>
                    <a:pt x="17982" y="18838"/>
                    <a:pt x="16166" y="17985"/>
                  </a:cubicBezTo>
                  <a:cubicBezTo>
                    <a:pt x="11884" y="15970"/>
                    <a:pt x="7818" y="13553"/>
                    <a:pt x="3779" y="11096"/>
                  </a:cubicBezTo>
                  <a:lnTo>
                    <a:pt x="3779" y="11096"/>
                  </a:lnTo>
                  <a:cubicBezTo>
                    <a:pt x="5068" y="12383"/>
                    <a:pt x="6541" y="13680"/>
                    <a:pt x="8218" y="14926"/>
                  </a:cubicBezTo>
                  <a:cubicBezTo>
                    <a:pt x="9022" y="15491"/>
                    <a:pt x="9831" y="16049"/>
                    <a:pt x="10646" y="16595"/>
                  </a:cubicBezTo>
                  <a:cubicBezTo>
                    <a:pt x="15365" y="19592"/>
                    <a:pt x="21430" y="22075"/>
                    <a:pt x="29130" y="23036"/>
                  </a:cubicBezTo>
                  <a:cubicBezTo>
                    <a:pt x="50095" y="25655"/>
                    <a:pt x="64988" y="28031"/>
                    <a:pt x="72908" y="31721"/>
                  </a:cubicBezTo>
                  <a:cubicBezTo>
                    <a:pt x="73319" y="31849"/>
                    <a:pt x="73729" y="31978"/>
                    <a:pt x="74139" y="32110"/>
                  </a:cubicBezTo>
                  <a:cubicBezTo>
                    <a:pt x="75117" y="32425"/>
                    <a:pt x="76090" y="32758"/>
                    <a:pt x="77059" y="33099"/>
                  </a:cubicBezTo>
                  <a:lnTo>
                    <a:pt x="77059" y="27786"/>
                  </a:lnTo>
                  <a:cubicBezTo>
                    <a:pt x="75255" y="26919"/>
                    <a:pt x="73404" y="26151"/>
                    <a:pt x="71507" y="25496"/>
                  </a:cubicBezTo>
                  <a:cubicBezTo>
                    <a:pt x="69388" y="24762"/>
                    <a:pt x="67099" y="24335"/>
                    <a:pt x="64896" y="23935"/>
                  </a:cubicBezTo>
                  <a:cubicBezTo>
                    <a:pt x="62653" y="23530"/>
                    <a:pt x="60399" y="23189"/>
                    <a:pt x="58145" y="22856"/>
                  </a:cubicBezTo>
                  <a:cubicBezTo>
                    <a:pt x="54321" y="22292"/>
                    <a:pt x="50509" y="21685"/>
                    <a:pt x="46693" y="21075"/>
                  </a:cubicBezTo>
                  <a:lnTo>
                    <a:pt x="46693" y="21075"/>
                  </a:lnTo>
                  <a:cubicBezTo>
                    <a:pt x="51042" y="21346"/>
                    <a:pt x="55356" y="21918"/>
                    <a:pt x="59663" y="22616"/>
                  </a:cubicBezTo>
                  <a:cubicBezTo>
                    <a:pt x="64311" y="23371"/>
                    <a:pt x="68975" y="24129"/>
                    <a:pt x="73600" y="25018"/>
                  </a:cubicBezTo>
                  <a:cubicBezTo>
                    <a:pt x="74757" y="25239"/>
                    <a:pt x="75910" y="25475"/>
                    <a:pt x="77059" y="25726"/>
                  </a:cubicBezTo>
                  <a:lnTo>
                    <a:pt x="77059" y="23707"/>
                  </a:lnTo>
                  <a:cubicBezTo>
                    <a:pt x="75016" y="23287"/>
                    <a:pt x="72962" y="22918"/>
                    <a:pt x="70903" y="22587"/>
                  </a:cubicBezTo>
                  <a:cubicBezTo>
                    <a:pt x="66097" y="21814"/>
                    <a:pt x="61263" y="21055"/>
                    <a:pt x="56417" y="20589"/>
                  </a:cubicBezTo>
                  <a:cubicBezTo>
                    <a:pt x="55617" y="20512"/>
                    <a:pt x="54819" y="20447"/>
                    <a:pt x="54019" y="20392"/>
                  </a:cubicBezTo>
                  <a:lnTo>
                    <a:pt x="54019" y="20392"/>
                  </a:lnTo>
                  <a:cubicBezTo>
                    <a:pt x="58722" y="20642"/>
                    <a:pt x="63437" y="21213"/>
                    <a:pt x="68105" y="21767"/>
                  </a:cubicBezTo>
                  <a:cubicBezTo>
                    <a:pt x="70650" y="22069"/>
                    <a:pt x="73107" y="22476"/>
                    <a:pt x="75581" y="23155"/>
                  </a:cubicBezTo>
                  <a:cubicBezTo>
                    <a:pt x="76074" y="23290"/>
                    <a:pt x="76567" y="23430"/>
                    <a:pt x="77059" y="23573"/>
                  </a:cubicBezTo>
                  <a:lnTo>
                    <a:pt x="77059" y="22969"/>
                  </a:lnTo>
                  <a:cubicBezTo>
                    <a:pt x="75523" y="22509"/>
                    <a:pt x="73979" y="22079"/>
                    <a:pt x="72405" y="21753"/>
                  </a:cubicBezTo>
                  <a:cubicBezTo>
                    <a:pt x="69966" y="21245"/>
                    <a:pt x="67443" y="21067"/>
                    <a:pt x="64967" y="20809"/>
                  </a:cubicBezTo>
                  <a:cubicBezTo>
                    <a:pt x="62385" y="20541"/>
                    <a:pt x="59801" y="20310"/>
                    <a:pt x="57212" y="20108"/>
                  </a:cubicBezTo>
                  <a:cubicBezTo>
                    <a:pt x="47188" y="19331"/>
                    <a:pt x="37226" y="18647"/>
                    <a:pt x="27137" y="17797"/>
                  </a:cubicBezTo>
                  <a:cubicBezTo>
                    <a:pt x="16408" y="16894"/>
                    <a:pt x="4990" y="6057"/>
                    <a:pt x="256"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40;p3">
              <a:extLst>
                <a:ext uri="{FF2B5EF4-FFF2-40B4-BE49-F238E27FC236}">
                  <a16:creationId xmlns:a16="http://schemas.microsoft.com/office/drawing/2014/main" id="{09A3B493-8140-AF6F-1998-4446B77E2578}"/>
                </a:ext>
              </a:extLst>
            </p:cNvPr>
            <p:cNvSpPr/>
            <p:nvPr/>
          </p:nvSpPr>
          <p:spPr>
            <a:xfrm>
              <a:off x="5457075" y="978950"/>
              <a:ext cx="1095125" cy="591850"/>
            </a:xfrm>
            <a:custGeom>
              <a:avLst/>
              <a:gdLst/>
              <a:ahLst/>
              <a:cxnLst/>
              <a:rect l="l" t="t" r="r" b="b"/>
              <a:pathLst>
                <a:path w="43805" h="23674" extrusionOk="0">
                  <a:moveTo>
                    <a:pt x="788" y="1"/>
                  </a:moveTo>
                  <a:cubicBezTo>
                    <a:pt x="284" y="1"/>
                    <a:pt x="1" y="156"/>
                    <a:pt x="1" y="156"/>
                  </a:cubicBezTo>
                  <a:cubicBezTo>
                    <a:pt x="1594" y="875"/>
                    <a:pt x="2563" y="2702"/>
                    <a:pt x="3150" y="4188"/>
                  </a:cubicBezTo>
                  <a:cubicBezTo>
                    <a:pt x="4203" y="6858"/>
                    <a:pt x="5069" y="9597"/>
                    <a:pt x="6144" y="12257"/>
                  </a:cubicBezTo>
                  <a:cubicBezTo>
                    <a:pt x="7277" y="15063"/>
                    <a:pt x="8644" y="17819"/>
                    <a:pt x="10892" y="19907"/>
                  </a:cubicBezTo>
                  <a:cubicBezTo>
                    <a:pt x="13712" y="22526"/>
                    <a:pt x="17811" y="23674"/>
                    <a:pt x="21616" y="23674"/>
                  </a:cubicBezTo>
                  <a:cubicBezTo>
                    <a:pt x="21829" y="23674"/>
                    <a:pt x="22042" y="23670"/>
                    <a:pt x="22253" y="23663"/>
                  </a:cubicBezTo>
                  <a:cubicBezTo>
                    <a:pt x="27612" y="23479"/>
                    <a:pt x="32600" y="20816"/>
                    <a:pt x="35967" y="16690"/>
                  </a:cubicBezTo>
                  <a:cubicBezTo>
                    <a:pt x="37539" y="14765"/>
                    <a:pt x="38752" y="12641"/>
                    <a:pt x="39924" y="10461"/>
                  </a:cubicBezTo>
                  <a:cubicBezTo>
                    <a:pt x="40415" y="9546"/>
                    <a:pt x="40929" y="8630"/>
                    <a:pt x="41611" y="7845"/>
                  </a:cubicBezTo>
                  <a:cubicBezTo>
                    <a:pt x="42105" y="7275"/>
                    <a:pt x="42846" y="6550"/>
                    <a:pt x="43640" y="6550"/>
                  </a:cubicBezTo>
                  <a:cubicBezTo>
                    <a:pt x="43695" y="6550"/>
                    <a:pt x="43750" y="6553"/>
                    <a:pt x="43804" y="6560"/>
                  </a:cubicBezTo>
                  <a:cubicBezTo>
                    <a:pt x="43687" y="6004"/>
                    <a:pt x="42807" y="5614"/>
                    <a:pt x="41852" y="5614"/>
                  </a:cubicBezTo>
                  <a:cubicBezTo>
                    <a:pt x="41129" y="5614"/>
                    <a:pt x="40364" y="5837"/>
                    <a:pt x="39853" y="6380"/>
                  </a:cubicBezTo>
                  <a:cubicBezTo>
                    <a:pt x="38632" y="7677"/>
                    <a:pt x="37665" y="9248"/>
                    <a:pt x="36761" y="10774"/>
                  </a:cubicBezTo>
                  <a:cubicBezTo>
                    <a:pt x="34707" y="14239"/>
                    <a:pt x="31996" y="17374"/>
                    <a:pt x="28371" y="19234"/>
                  </a:cubicBezTo>
                  <a:cubicBezTo>
                    <a:pt x="26305" y="20293"/>
                    <a:pt x="24008" y="20804"/>
                    <a:pt x="21708" y="20804"/>
                  </a:cubicBezTo>
                  <a:cubicBezTo>
                    <a:pt x="19743" y="20804"/>
                    <a:pt x="17775" y="20431"/>
                    <a:pt x="15947" y="19712"/>
                  </a:cubicBezTo>
                  <a:cubicBezTo>
                    <a:pt x="13059" y="18574"/>
                    <a:pt x="11441" y="16424"/>
                    <a:pt x="9839" y="13841"/>
                  </a:cubicBezTo>
                  <a:cubicBezTo>
                    <a:pt x="7912" y="10734"/>
                    <a:pt x="7728" y="7082"/>
                    <a:pt x="5767" y="4015"/>
                  </a:cubicBezTo>
                  <a:cubicBezTo>
                    <a:pt x="3573" y="585"/>
                    <a:pt x="1765" y="1"/>
                    <a:pt x="788"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41;p3">
              <a:extLst>
                <a:ext uri="{FF2B5EF4-FFF2-40B4-BE49-F238E27FC236}">
                  <a16:creationId xmlns:a16="http://schemas.microsoft.com/office/drawing/2014/main" id="{BA8E2600-2FAA-C3F6-9E2E-F04E1E3806E9}"/>
                </a:ext>
              </a:extLst>
            </p:cNvPr>
            <p:cNvSpPr/>
            <p:nvPr/>
          </p:nvSpPr>
          <p:spPr>
            <a:xfrm>
              <a:off x="5535275" y="1082250"/>
              <a:ext cx="1016925" cy="488550"/>
            </a:xfrm>
            <a:custGeom>
              <a:avLst/>
              <a:gdLst/>
              <a:ahLst/>
              <a:cxnLst/>
              <a:rect l="l" t="t" r="r" b="b"/>
              <a:pathLst>
                <a:path w="40677" h="19542" extrusionOk="0">
                  <a:moveTo>
                    <a:pt x="1" y="0"/>
                  </a:moveTo>
                  <a:cubicBezTo>
                    <a:pt x="0" y="0"/>
                    <a:pt x="7" y="18"/>
                    <a:pt x="22" y="56"/>
                  </a:cubicBezTo>
                  <a:cubicBezTo>
                    <a:pt x="1075" y="2726"/>
                    <a:pt x="1941" y="5465"/>
                    <a:pt x="3016" y="8125"/>
                  </a:cubicBezTo>
                  <a:cubicBezTo>
                    <a:pt x="4149" y="10931"/>
                    <a:pt x="5516" y="13687"/>
                    <a:pt x="7764" y="15775"/>
                  </a:cubicBezTo>
                  <a:cubicBezTo>
                    <a:pt x="10584" y="18394"/>
                    <a:pt x="14683" y="19542"/>
                    <a:pt x="18488" y="19542"/>
                  </a:cubicBezTo>
                  <a:cubicBezTo>
                    <a:pt x="18701" y="19542"/>
                    <a:pt x="18914" y="19538"/>
                    <a:pt x="19125" y="19531"/>
                  </a:cubicBezTo>
                  <a:cubicBezTo>
                    <a:pt x="24484" y="19347"/>
                    <a:pt x="29472" y="16684"/>
                    <a:pt x="32839" y="12558"/>
                  </a:cubicBezTo>
                  <a:cubicBezTo>
                    <a:pt x="34411" y="10633"/>
                    <a:pt x="35624" y="8509"/>
                    <a:pt x="36796" y="6329"/>
                  </a:cubicBezTo>
                  <a:cubicBezTo>
                    <a:pt x="37287" y="5414"/>
                    <a:pt x="37801" y="4498"/>
                    <a:pt x="38483" y="3711"/>
                  </a:cubicBezTo>
                  <a:cubicBezTo>
                    <a:pt x="38977" y="3143"/>
                    <a:pt x="39718" y="2418"/>
                    <a:pt x="40512" y="2418"/>
                  </a:cubicBezTo>
                  <a:cubicBezTo>
                    <a:pt x="40567" y="2418"/>
                    <a:pt x="40622" y="2421"/>
                    <a:pt x="40676" y="2428"/>
                  </a:cubicBezTo>
                  <a:cubicBezTo>
                    <a:pt x="40559" y="1872"/>
                    <a:pt x="39678" y="1482"/>
                    <a:pt x="38722" y="1482"/>
                  </a:cubicBezTo>
                  <a:cubicBezTo>
                    <a:pt x="38567" y="1482"/>
                    <a:pt x="38411" y="1492"/>
                    <a:pt x="38255" y="1514"/>
                  </a:cubicBezTo>
                  <a:cubicBezTo>
                    <a:pt x="37051" y="2563"/>
                    <a:pt x="36084" y="4148"/>
                    <a:pt x="35394" y="5376"/>
                  </a:cubicBezTo>
                  <a:cubicBezTo>
                    <a:pt x="34450" y="7054"/>
                    <a:pt x="33623" y="8791"/>
                    <a:pt x="32493" y="10359"/>
                  </a:cubicBezTo>
                  <a:cubicBezTo>
                    <a:pt x="31444" y="11814"/>
                    <a:pt x="30059" y="13071"/>
                    <a:pt x="28610" y="14115"/>
                  </a:cubicBezTo>
                  <a:cubicBezTo>
                    <a:pt x="25377" y="16439"/>
                    <a:pt x="21218" y="17986"/>
                    <a:pt x="17179" y="17986"/>
                  </a:cubicBezTo>
                  <a:cubicBezTo>
                    <a:pt x="14081" y="17986"/>
                    <a:pt x="11054" y="17076"/>
                    <a:pt x="8569" y="14910"/>
                  </a:cubicBezTo>
                  <a:cubicBezTo>
                    <a:pt x="6016" y="12684"/>
                    <a:pt x="4440" y="9460"/>
                    <a:pt x="2959" y="6477"/>
                  </a:cubicBezTo>
                  <a:cubicBezTo>
                    <a:pt x="1578" y="3691"/>
                    <a:pt x="14" y="0"/>
                    <a:pt x="1"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42;p3">
              <a:extLst>
                <a:ext uri="{FF2B5EF4-FFF2-40B4-BE49-F238E27FC236}">
                  <a16:creationId xmlns:a16="http://schemas.microsoft.com/office/drawing/2014/main" id="{2A101F25-C7C6-F4AB-A300-253C3297FE73}"/>
                </a:ext>
              </a:extLst>
            </p:cNvPr>
            <p:cNvSpPr/>
            <p:nvPr/>
          </p:nvSpPr>
          <p:spPr>
            <a:xfrm>
              <a:off x="5510275" y="987050"/>
              <a:ext cx="921950" cy="536475"/>
            </a:xfrm>
            <a:custGeom>
              <a:avLst/>
              <a:gdLst/>
              <a:ahLst/>
              <a:cxnLst/>
              <a:rect l="l" t="t" r="r" b="b"/>
              <a:pathLst>
                <a:path w="36878" h="21459" extrusionOk="0">
                  <a:moveTo>
                    <a:pt x="1" y="1"/>
                  </a:moveTo>
                  <a:cubicBezTo>
                    <a:pt x="1568" y="1078"/>
                    <a:pt x="2866" y="2438"/>
                    <a:pt x="3562" y="4234"/>
                  </a:cubicBezTo>
                  <a:cubicBezTo>
                    <a:pt x="4131" y="5700"/>
                    <a:pt x="4439" y="7237"/>
                    <a:pt x="4738" y="8775"/>
                  </a:cubicBezTo>
                  <a:cubicBezTo>
                    <a:pt x="5106" y="10668"/>
                    <a:pt x="5591" y="12371"/>
                    <a:pt x="6679" y="13994"/>
                  </a:cubicBezTo>
                  <a:cubicBezTo>
                    <a:pt x="7844" y="15738"/>
                    <a:pt x="9388" y="17159"/>
                    <a:pt x="11070" y="18395"/>
                  </a:cubicBezTo>
                  <a:cubicBezTo>
                    <a:pt x="13595" y="20253"/>
                    <a:pt x="16911" y="21459"/>
                    <a:pt x="20141" y="21459"/>
                  </a:cubicBezTo>
                  <a:cubicBezTo>
                    <a:pt x="21482" y="21459"/>
                    <a:pt x="22808" y="21251"/>
                    <a:pt x="24056" y="20795"/>
                  </a:cubicBezTo>
                  <a:cubicBezTo>
                    <a:pt x="28145" y="19302"/>
                    <a:pt x="31561" y="16379"/>
                    <a:pt x="33897" y="12708"/>
                  </a:cubicBezTo>
                  <a:cubicBezTo>
                    <a:pt x="34524" y="11724"/>
                    <a:pt x="35078" y="10697"/>
                    <a:pt x="35610" y="9659"/>
                  </a:cubicBezTo>
                  <a:cubicBezTo>
                    <a:pt x="36051" y="8798"/>
                    <a:pt x="36520" y="7945"/>
                    <a:pt x="36877" y="7047"/>
                  </a:cubicBezTo>
                  <a:lnTo>
                    <a:pt x="36877" y="7047"/>
                  </a:lnTo>
                  <a:cubicBezTo>
                    <a:pt x="36038" y="8115"/>
                    <a:pt x="35318" y="9296"/>
                    <a:pt x="34633" y="10450"/>
                  </a:cubicBezTo>
                  <a:cubicBezTo>
                    <a:pt x="32579" y="13915"/>
                    <a:pt x="29868" y="17050"/>
                    <a:pt x="26243" y="18910"/>
                  </a:cubicBezTo>
                  <a:cubicBezTo>
                    <a:pt x="24177" y="19969"/>
                    <a:pt x="21880" y="20480"/>
                    <a:pt x="19580" y="20480"/>
                  </a:cubicBezTo>
                  <a:cubicBezTo>
                    <a:pt x="17615" y="20480"/>
                    <a:pt x="15647" y="20107"/>
                    <a:pt x="13819" y="19388"/>
                  </a:cubicBezTo>
                  <a:cubicBezTo>
                    <a:pt x="10931" y="18250"/>
                    <a:pt x="9313" y="16100"/>
                    <a:pt x="7711" y="13517"/>
                  </a:cubicBezTo>
                  <a:cubicBezTo>
                    <a:pt x="5784" y="10410"/>
                    <a:pt x="5600" y="6758"/>
                    <a:pt x="3639" y="3691"/>
                  </a:cubicBezTo>
                  <a:cubicBezTo>
                    <a:pt x="2227" y="1484"/>
                    <a:pt x="975" y="455"/>
                    <a:pt x="1"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43;p3">
              <a:extLst>
                <a:ext uri="{FF2B5EF4-FFF2-40B4-BE49-F238E27FC236}">
                  <a16:creationId xmlns:a16="http://schemas.microsoft.com/office/drawing/2014/main" id="{539DF1CB-F516-F300-2621-C2387E9123C6}"/>
                </a:ext>
              </a:extLst>
            </p:cNvPr>
            <p:cNvSpPr/>
            <p:nvPr/>
          </p:nvSpPr>
          <p:spPr>
            <a:xfrm>
              <a:off x="6032300" y="1132925"/>
              <a:ext cx="519825" cy="436475"/>
            </a:xfrm>
            <a:custGeom>
              <a:avLst/>
              <a:gdLst/>
              <a:ahLst/>
              <a:cxnLst/>
              <a:rect l="l" t="t" r="r" b="b"/>
              <a:pathLst>
                <a:path w="20793" h="17459" extrusionOk="0">
                  <a:moveTo>
                    <a:pt x="20553" y="0"/>
                  </a:moveTo>
                  <a:cubicBezTo>
                    <a:pt x="18025" y="442"/>
                    <a:pt x="16227" y="2932"/>
                    <a:pt x="15011" y="5020"/>
                  </a:cubicBezTo>
                  <a:cubicBezTo>
                    <a:pt x="13877" y="6970"/>
                    <a:pt x="12984" y="9040"/>
                    <a:pt x="11637" y="10862"/>
                  </a:cubicBezTo>
                  <a:cubicBezTo>
                    <a:pt x="10358" y="12593"/>
                    <a:pt x="8683" y="13958"/>
                    <a:pt x="6806" y="14993"/>
                  </a:cubicBezTo>
                  <a:cubicBezTo>
                    <a:pt x="5458" y="15736"/>
                    <a:pt x="4015" y="16280"/>
                    <a:pt x="2550" y="16750"/>
                  </a:cubicBezTo>
                  <a:cubicBezTo>
                    <a:pt x="1711" y="17018"/>
                    <a:pt x="856" y="17236"/>
                    <a:pt x="1" y="17458"/>
                  </a:cubicBezTo>
                  <a:cubicBezTo>
                    <a:pt x="5071" y="17063"/>
                    <a:pt x="9751" y="14461"/>
                    <a:pt x="12958" y="10531"/>
                  </a:cubicBezTo>
                  <a:cubicBezTo>
                    <a:pt x="14530" y="8606"/>
                    <a:pt x="15743" y="6482"/>
                    <a:pt x="16915" y="4302"/>
                  </a:cubicBezTo>
                  <a:cubicBezTo>
                    <a:pt x="17406" y="3387"/>
                    <a:pt x="17920" y="2471"/>
                    <a:pt x="18602" y="1684"/>
                  </a:cubicBezTo>
                  <a:cubicBezTo>
                    <a:pt x="19095" y="1116"/>
                    <a:pt x="19835" y="392"/>
                    <a:pt x="20630" y="392"/>
                  </a:cubicBezTo>
                  <a:cubicBezTo>
                    <a:pt x="20681" y="392"/>
                    <a:pt x="20732" y="395"/>
                    <a:pt x="20784" y="401"/>
                  </a:cubicBezTo>
                  <a:cubicBezTo>
                    <a:pt x="20787" y="400"/>
                    <a:pt x="20791" y="398"/>
                    <a:pt x="20793" y="397"/>
                  </a:cubicBezTo>
                  <a:cubicBezTo>
                    <a:pt x="20761" y="251"/>
                    <a:pt x="20676" y="119"/>
                    <a:pt x="20553"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44;p3">
              <a:extLst>
                <a:ext uri="{FF2B5EF4-FFF2-40B4-BE49-F238E27FC236}">
                  <a16:creationId xmlns:a16="http://schemas.microsoft.com/office/drawing/2014/main" id="{AB495F1D-21FB-EEE6-708D-DA0E2069A324}"/>
                </a:ext>
              </a:extLst>
            </p:cNvPr>
            <p:cNvSpPr/>
            <p:nvPr/>
          </p:nvSpPr>
          <p:spPr>
            <a:xfrm>
              <a:off x="6373525" y="1365200"/>
              <a:ext cx="49125" cy="56900"/>
            </a:xfrm>
            <a:custGeom>
              <a:avLst/>
              <a:gdLst/>
              <a:ahLst/>
              <a:cxnLst/>
              <a:rect l="l" t="t" r="r" b="b"/>
              <a:pathLst>
                <a:path w="1965" h="2276" extrusionOk="0">
                  <a:moveTo>
                    <a:pt x="66" y="1"/>
                  </a:moveTo>
                  <a:cubicBezTo>
                    <a:pt x="25" y="1"/>
                    <a:pt x="0" y="51"/>
                    <a:pt x="7" y="88"/>
                  </a:cubicBezTo>
                  <a:cubicBezTo>
                    <a:pt x="70" y="550"/>
                    <a:pt x="405" y="1013"/>
                    <a:pt x="669" y="1386"/>
                  </a:cubicBezTo>
                  <a:cubicBezTo>
                    <a:pt x="918" y="1741"/>
                    <a:pt x="1141" y="2241"/>
                    <a:pt x="1611" y="2275"/>
                  </a:cubicBezTo>
                  <a:cubicBezTo>
                    <a:pt x="1618" y="2276"/>
                    <a:pt x="1625" y="2276"/>
                    <a:pt x="1631" y="2276"/>
                  </a:cubicBezTo>
                  <a:cubicBezTo>
                    <a:pt x="1798" y="2276"/>
                    <a:pt x="1901" y="2121"/>
                    <a:pt x="1916" y="1970"/>
                  </a:cubicBezTo>
                  <a:cubicBezTo>
                    <a:pt x="1964" y="1522"/>
                    <a:pt x="1414" y="1145"/>
                    <a:pt x="1134" y="849"/>
                  </a:cubicBezTo>
                  <a:cubicBezTo>
                    <a:pt x="840" y="540"/>
                    <a:pt x="487" y="170"/>
                    <a:pt x="89" y="5"/>
                  </a:cubicBezTo>
                  <a:cubicBezTo>
                    <a:pt x="81" y="2"/>
                    <a:pt x="73" y="1"/>
                    <a:pt x="66"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45;p3">
              <a:extLst>
                <a:ext uri="{FF2B5EF4-FFF2-40B4-BE49-F238E27FC236}">
                  <a16:creationId xmlns:a16="http://schemas.microsoft.com/office/drawing/2014/main" id="{47247978-101F-4556-5596-FEAB4A4954D6}"/>
                </a:ext>
              </a:extLst>
            </p:cNvPr>
            <p:cNvSpPr/>
            <p:nvPr/>
          </p:nvSpPr>
          <p:spPr>
            <a:xfrm>
              <a:off x="6395125" y="1325600"/>
              <a:ext cx="73050" cy="37725"/>
            </a:xfrm>
            <a:custGeom>
              <a:avLst/>
              <a:gdLst/>
              <a:ahLst/>
              <a:cxnLst/>
              <a:rect l="l" t="t" r="r" b="b"/>
              <a:pathLst>
                <a:path w="2922" h="1509" extrusionOk="0">
                  <a:moveTo>
                    <a:pt x="468" y="1"/>
                  </a:moveTo>
                  <a:cubicBezTo>
                    <a:pt x="339" y="1"/>
                    <a:pt x="215" y="18"/>
                    <a:pt x="104" y="61"/>
                  </a:cubicBezTo>
                  <a:cubicBezTo>
                    <a:pt x="26" y="92"/>
                    <a:pt x="0" y="176"/>
                    <a:pt x="56" y="241"/>
                  </a:cubicBezTo>
                  <a:cubicBezTo>
                    <a:pt x="325" y="556"/>
                    <a:pt x="816" y="736"/>
                    <a:pt x="1177" y="933"/>
                  </a:cubicBezTo>
                  <a:cubicBezTo>
                    <a:pt x="1585" y="1157"/>
                    <a:pt x="1940" y="1425"/>
                    <a:pt x="2409" y="1503"/>
                  </a:cubicBezTo>
                  <a:cubicBezTo>
                    <a:pt x="2432" y="1507"/>
                    <a:pt x="2454" y="1508"/>
                    <a:pt x="2476" y="1508"/>
                  </a:cubicBezTo>
                  <a:cubicBezTo>
                    <a:pt x="2758" y="1508"/>
                    <a:pt x="2921" y="1203"/>
                    <a:pt x="2722" y="964"/>
                  </a:cubicBezTo>
                  <a:cubicBezTo>
                    <a:pt x="2392" y="573"/>
                    <a:pt x="1941" y="407"/>
                    <a:pt x="1473" y="231"/>
                  </a:cubicBezTo>
                  <a:cubicBezTo>
                    <a:pt x="1189" y="124"/>
                    <a:pt x="810" y="1"/>
                    <a:pt x="468"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46;p3">
              <a:extLst>
                <a:ext uri="{FF2B5EF4-FFF2-40B4-BE49-F238E27FC236}">
                  <a16:creationId xmlns:a16="http://schemas.microsoft.com/office/drawing/2014/main" id="{E949ACC6-EFE2-0AEF-0812-BE41052D16B5}"/>
                </a:ext>
              </a:extLst>
            </p:cNvPr>
            <p:cNvSpPr/>
            <p:nvPr/>
          </p:nvSpPr>
          <p:spPr>
            <a:xfrm>
              <a:off x="6256075" y="1306150"/>
              <a:ext cx="68225" cy="32650"/>
            </a:xfrm>
            <a:custGeom>
              <a:avLst/>
              <a:gdLst/>
              <a:ahLst/>
              <a:cxnLst/>
              <a:rect l="l" t="t" r="r" b="b"/>
              <a:pathLst>
                <a:path w="2729" h="1306" extrusionOk="0">
                  <a:moveTo>
                    <a:pt x="706" y="1"/>
                  </a:moveTo>
                  <a:cubicBezTo>
                    <a:pt x="542" y="1"/>
                    <a:pt x="381" y="40"/>
                    <a:pt x="233" y="137"/>
                  </a:cubicBezTo>
                  <a:cubicBezTo>
                    <a:pt x="91" y="231"/>
                    <a:pt x="0" y="445"/>
                    <a:pt x="112" y="601"/>
                  </a:cubicBezTo>
                  <a:cubicBezTo>
                    <a:pt x="380" y="974"/>
                    <a:pt x="814" y="1053"/>
                    <a:pt x="1251" y="1098"/>
                  </a:cubicBezTo>
                  <a:cubicBezTo>
                    <a:pt x="1684" y="1143"/>
                    <a:pt x="2126" y="1306"/>
                    <a:pt x="2564" y="1306"/>
                  </a:cubicBezTo>
                  <a:cubicBezTo>
                    <a:pt x="2598" y="1306"/>
                    <a:pt x="2631" y="1305"/>
                    <a:pt x="2664" y="1303"/>
                  </a:cubicBezTo>
                  <a:cubicBezTo>
                    <a:pt x="2701" y="1300"/>
                    <a:pt x="2728" y="1260"/>
                    <a:pt x="2708" y="1226"/>
                  </a:cubicBezTo>
                  <a:cubicBezTo>
                    <a:pt x="2484" y="850"/>
                    <a:pt x="2076" y="597"/>
                    <a:pt x="1716" y="367"/>
                  </a:cubicBezTo>
                  <a:cubicBezTo>
                    <a:pt x="1427" y="184"/>
                    <a:pt x="1059" y="1"/>
                    <a:pt x="706"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47;p3">
              <a:extLst>
                <a:ext uri="{FF2B5EF4-FFF2-40B4-BE49-F238E27FC236}">
                  <a16:creationId xmlns:a16="http://schemas.microsoft.com/office/drawing/2014/main" id="{73B1A50E-5FD1-B11C-CA44-CEE101018772}"/>
                </a:ext>
              </a:extLst>
            </p:cNvPr>
            <p:cNvSpPr/>
            <p:nvPr/>
          </p:nvSpPr>
          <p:spPr>
            <a:xfrm>
              <a:off x="6026000" y="1567750"/>
              <a:ext cx="41250" cy="58400"/>
            </a:xfrm>
            <a:custGeom>
              <a:avLst/>
              <a:gdLst/>
              <a:ahLst/>
              <a:cxnLst/>
              <a:rect l="l" t="t" r="r" b="b"/>
              <a:pathLst>
                <a:path w="1650" h="2336" extrusionOk="0">
                  <a:moveTo>
                    <a:pt x="1285" y="0"/>
                  </a:moveTo>
                  <a:cubicBezTo>
                    <a:pt x="1254" y="0"/>
                    <a:pt x="1220" y="7"/>
                    <a:pt x="1182" y="20"/>
                  </a:cubicBezTo>
                  <a:cubicBezTo>
                    <a:pt x="882" y="125"/>
                    <a:pt x="664" y="596"/>
                    <a:pt x="508" y="848"/>
                  </a:cubicBezTo>
                  <a:cubicBezTo>
                    <a:pt x="260" y="1248"/>
                    <a:pt x="1" y="1628"/>
                    <a:pt x="115" y="2117"/>
                  </a:cubicBezTo>
                  <a:cubicBezTo>
                    <a:pt x="150" y="2268"/>
                    <a:pt x="276" y="2335"/>
                    <a:pt x="408" y="2335"/>
                  </a:cubicBezTo>
                  <a:cubicBezTo>
                    <a:pt x="464" y="2335"/>
                    <a:pt x="520" y="2323"/>
                    <a:pt x="572" y="2301"/>
                  </a:cubicBezTo>
                  <a:cubicBezTo>
                    <a:pt x="1081" y="2084"/>
                    <a:pt x="1268" y="1527"/>
                    <a:pt x="1451" y="1045"/>
                  </a:cubicBezTo>
                  <a:cubicBezTo>
                    <a:pt x="1518" y="873"/>
                    <a:pt x="1649" y="0"/>
                    <a:pt x="128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48;p3">
              <a:extLst>
                <a:ext uri="{FF2B5EF4-FFF2-40B4-BE49-F238E27FC236}">
                  <a16:creationId xmlns:a16="http://schemas.microsoft.com/office/drawing/2014/main" id="{52804B7D-79BF-42EB-8CE3-A36BDA2499EE}"/>
                </a:ext>
              </a:extLst>
            </p:cNvPr>
            <p:cNvSpPr/>
            <p:nvPr/>
          </p:nvSpPr>
          <p:spPr>
            <a:xfrm>
              <a:off x="6061875" y="1567125"/>
              <a:ext cx="41850" cy="58625"/>
            </a:xfrm>
            <a:custGeom>
              <a:avLst/>
              <a:gdLst/>
              <a:ahLst/>
              <a:cxnLst/>
              <a:rect l="l" t="t" r="r" b="b"/>
              <a:pathLst>
                <a:path w="1674" h="2345" extrusionOk="0">
                  <a:moveTo>
                    <a:pt x="205" y="0"/>
                  </a:moveTo>
                  <a:cubicBezTo>
                    <a:pt x="100" y="0"/>
                    <a:pt x="1" y="111"/>
                    <a:pt x="7" y="214"/>
                  </a:cubicBezTo>
                  <a:cubicBezTo>
                    <a:pt x="29" y="537"/>
                    <a:pt x="206" y="856"/>
                    <a:pt x="321" y="1155"/>
                  </a:cubicBezTo>
                  <a:cubicBezTo>
                    <a:pt x="468" y="1537"/>
                    <a:pt x="529" y="1917"/>
                    <a:pt x="810" y="2231"/>
                  </a:cubicBezTo>
                  <a:cubicBezTo>
                    <a:pt x="879" y="2309"/>
                    <a:pt x="978" y="2345"/>
                    <a:pt x="1079" y="2345"/>
                  </a:cubicBezTo>
                  <a:cubicBezTo>
                    <a:pt x="1216" y="2345"/>
                    <a:pt x="1355" y="2277"/>
                    <a:pt x="1421" y="2153"/>
                  </a:cubicBezTo>
                  <a:cubicBezTo>
                    <a:pt x="1673" y="1677"/>
                    <a:pt x="1459" y="1203"/>
                    <a:pt x="1196" y="787"/>
                  </a:cubicBezTo>
                  <a:cubicBezTo>
                    <a:pt x="979" y="445"/>
                    <a:pt x="648" y="44"/>
                    <a:pt x="220" y="1"/>
                  </a:cubicBezTo>
                  <a:cubicBezTo>
                    <a:pt x="215" y="1"/>
                    <a:pt x="210" y="0"/>
                    <a:pt x="20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49;p3">
              <a:extLst>
                <a:ext uri="{FF2B5EF4-FFF2-40B4-BE49-F238E27FC236}">
                  <a16:creationId xmlns:a16="http://schemas.microsoft.com/office/drawing/2014/main" id="{BC9CCD22-3B4C-0363-51D8-A159E7F89DB7}"/>
                </a:ext>
              </a:extLst>
            </p:cNvPr>
            <p:cNvSpPr/>
            <p:nvPr/>
          </p:nvSpPr>
          <p:spPr>
            <a:xfrm>
              <a:off x="5871000" y="1442600"/>
              <a:ext cx="33550" cy="61525"/>
            </a:xfrm>
            <a:custGeom>
              <a:avLst/>
              <a:gdLst/>
              <a:ahLst/>
              <a:cxnLst/>
              <a:rect l="l" t="t" r="r" b="b"/>
              <a:pathLst>
                <a:path w="1342" h="2461" extrusionOk="0">
                  <a:moveTo>
                    <a:pt x="548" y="0"/>
                  </a:moveTo>
                  <a:cubicBezTo>
                    <a:pt x="473" y="0"/>
                    <a:pt x="399" y="28"/>
                    <a:pt x="331" y="89"/>
                  </a:cubicBezTo>
                  <a:cubicBezTo>
                    <a:pt x="1" y="386"/>
                    <a:pt x="193" y="937"/>
                    <a:pt x="330" y="1283"/>
                  </a:cubicBezTo>
                  <a:cubicBezTo>
                    <a:pt x="473" y="1642"/>
                    <a:pt x="605" y="2040"/>
                    <a:pt x="813" y="2366"/>
                  </a:cubicBezTo>
                  <a:cubicBezTo>
                    <a:pt x="849" y="2423"/>
                    <a:pt x="919" y="2460"/>
                    <a:pt x="986" y="2460"/>
                  </a:cubicBezTo>
                  <a:cubicBezTo>
                    <a:pt x="1032" y="2460"/>
                    <a:pt x="1076" y="2443"/>
                    <a:pt x="1109" y="2405"/>
                  </a:cubicBezTo>
                  <a:cubicBezTo>
                    <a:pt x="1342" y="2130"/>
                    <a:pt x="1238" y="1704"/>
                    <a:pt x="1176" y="1380"/>
                  </a:cubicBezTo>
                  <a:cubicBezTo>
                    <a:pt x="1105" y="1008"/>
                    <a:pt x="1099" y="343"/>
                    <a:pt x="779" y="89"/>
                  </a:cubicBezTo>
                  <a:cubicBezTo>
                    <a:pt x="706" y="32"/>
                    <a:pt x="627" y="0"/>
                    <a:pt x="548"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50;p3">
              <a:extLst>
                <a:ext uri="{FF2B5EF4-FFF2-40B4-BE49-F238E27FC236}">
                  <a16:creationId xmlns:a16="http://schemas.microsoft.com/office/drawing/2014/main" id="{8F8A36EF-1D1E-C8B2-AE44-50FD34C6FB1D}"/>
                </a:ext>
              </a:extLst>
            </p:cNvPr>
            <p:cNvSpPr/>
            <p:nvPr/>
          </p:nvSpPr>
          <p:spPr>
            <a:xfrm>
              <a:off x="5732950" y="1354800"/>
              <a:ext cx="53925" cy="23875"/>
            </a:xfrm>
            <a:custGeom>
              <a:avLst/>
              <a:gdLst/>
              <a:ahLst/>
              <a:cxnLst/>
              <a:rect l="l" t="t" r="r" b="b"/>
              <a:pathLst>
                <a:path w="2157" h="955" extrusionOk="0">
                  <a:moveTo>
                    <a:pt x="1667" y="1"/>
                  </a:moveTo>
                  <a:cubicBezTo>
                    <a:pt x="1437" y="1"/>
                    <a:pt x="1218" y="111"/>
                    <a:pt x="1004" y="216"/>
                  </a:cubicBezTo>
                  <a:cubicBezTo>
                    <a:pt x="709" y="362"/>
                    <a:pt x="331" y="465"/>
                    <a:pt x="71" y="660"/>
                  </a:cubicBezTo>
                  <a:cubicBezTo>
                    <a:pt x="26" y="695"/>
                    <a:pt x="0" y="766"/>
                    <a:pt x="51" y="811"/>
                  </a:cubicBezTo>
                  <a:cubicBezTo>
                    <a:pt x="173" y="918"/>
                    <a:pt x="336" y="955"/>
                    <a:pt x="502" y="955"/>
                  </a:cubicBezTo>
                  <a:cubicBezTo>
                    <a:pt x="652" y="955"/>
                    <a:pt x="805" y="925"/>
                    <a:pt x="936" y="891"/>
                  </a:cubicBezTo>
                  <a:cubicBezTo>
                    <a:pt x="1282" y="797"/>
                    <a:pt x="1696" y="708"/>
                    <a:pt x="1985" y="485"/>
                  </a:cubicBezTo>
                  <a:cubicBezTo>
                    <a:pt x="2157" y="355"/>
                    <a:pt x="2128" y="135"/>
                    <a:pt x="1929" y="53"/>
                  </a:cubicBezTo>
                  <a:cubicBezTo>
                    <a:pt x="1840" y="16"/>
                    <a:pt x="1753" y="1"/>
                    <a:pt x="1667"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51;p3">
              <a:extLst>
                <a:ext uri="{FF2B5EF4-FFF2-40B4-BE49-F238E27FC236}">
                  <a16:creationId xmlns:a16="http://schemas.microsoft.com/office/drawing/2014/main" id="{6E1E3716-328F-2F53-94D1-5964283E3583}"/>
                </a:ext>
              </a:extLst>
            </p:cNvPr>
            <p:cNvSpPr/>
            <p:nvPr/>
          </p:nvSpPr>
          <p:spPr>
            <a:xfrm>
              <a:off x="5725075" y="1321875"/>
              <a:ext cx="32925" cy="48050"/>
            </a:xfrm>
            <a:custGeom>
              <a:avLst/>
              <a:gdLst/>
              <a:ahLst/>
              <a:cxnLst/>
              <a:rect l="l" t="t" r="r" b="b"/>
              <a:pathLst>
                <a:path w="1317" h="1922" extrusionOk="0">
                  <a:moveTo>
                    <a:pt x="948" y="0"/>
                  </a:moveTo>
                  <a:cubicBezTo>
                    <a:pt x="925" y="0"/>
                    <a:pt x="901" y="4"/>
                    <a:pt x="880" y="13"/>
                  </a:cubicBezTo>
                  <a:cubicBezTo>
                    <a:pt x="264" y="258"/>
                    <a:pt x="145" y="1123"/>
                    <a:pt x="28" y="1699"/>
                  </a:cubicBezTo>
                  <a:cubicBezTo>
                    <a:pt x="1" y="1834"/>
                    <a:pt x="97" y="1921"/>
                    <a:pt x="201" y="1921"/>
                  </a:cubicBezTo>
                  <a:cubicBezTo>
                    <a:pt x="258" y="1921"/>
                    <a:pt x="316" y="1895"/>
                    <a:pt x="359" y="1838"/>
                  </a:cubicBezTo>
                  <a:cubicBezTo>
                    <a:pt x="701" y="1377"/>
                    <a:pt x="1316" y="821"/>
                    <a:pt x="1199" y="194"/>
                  </a:cubicBezTo>
                  <a:cubicBezTo>
                    <a:pt x="1179" y="88"/>
                    <a:pt x="1059" y="0"/>
                    <a:pt x="948"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52;p3">
              <a:extLst>
                <a:ext uri="{FF2B5EF4-FFF2-40B4-BE49-F238E27FC236}">
                  <a16:creationId xmlns:a16="http://schemas.microsoft.com/office/drawing/2014/main" id="{A7802077-FE1A-E65B-7EF2-BC8FA3359F8D}"/>
                </a:ext>
              </a:extLst>
            </p:cNvPr>
            <p:cNvSpPr/>
            <p:nvPr/>
          </p:nvSpPr>
          <p:spPr>
            <a:xfrm>
              <a:off x="5597775" y="1364750"/>
              <a:ext cx="69950" cy="27625"/>
            </a:xfrm>
            <a:custGeom>
              <a:avLst/>
              <a:gdLst/>
              <a:ahLst/>
              <a:cxnLst/>
              <a:rect l="l" t="t" r="r" b="b"/>
              <a:pathLst>
                <a:path w="2798" h="1105" extrusionOk="0">
                  <a:moveTo>
                    <a:pt x="1667" y="1"/>
                  </a:moveTo>
                  <a:cubicBezTo>
                    <a:pt x="1048" y="1"/>
                    <a:pt x="418" y="110"/>
                    <a:pt x="128" y="653"/>
                  </a:cubicBezTo>
                  <a:cubicBezTo>
                    <a:pt x="1" y="892"/>
                    <a:pt x="185" y="1105"/>
                    <a:pt x="419" y="1105"/>
                  </a:cubicBezTo>
                  <a:cubicBezTo>
                    <a:pt x="436" y="1105"/>
                    <a:pt x="454" y="1103"/>
                    <a:pt x="472" y="1101"/>
                  </a:cubicBezTo>
                  <a:cubicBezTo>
                    <a:pt x="827" y="1051"/>
                    <a:pt x="1151" y="853"/>
                    <a:pt x="1487" y="734"/>
                  </a:cubicBezTo>
                  <a:cubicBezTo>
                    <a:pt x="1870" y="598"/>
                    <a:pt x="2251" y="460"/>
                    <a:pt x="2638" y="332"/>
                  </a:cubicBezTo>
                  <a:cubicBezTo>
                    <a:pt x="2797" y="280"/>
                    <a:pt x="2767" y="52"/>
                    <a:pt x="2600" y="45"/>
                  </a:cubicBezTo>
                  <a:cubicBezTo>
                    <a:pt x="2329" y="32"/>
                    <a:pt x="1999" y="1"/>
                    <a:pt x="1667" y="1"/>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53;p3">
              <a:extLst>
                <a:ext uri="{FF2B5EF4-FFF2-40B4-BE49-F238E27FC236}">
                  <a16:creationId xmlns:a16="http://schemas.microsoft.com/office/drawing/2014/main" id="{79C19E5D-102B-98D3-C5B0-528B211557CD}"/>
                </a:ext>
              </a:extLst>
            </p:cNvPr>
            <p:cNvSpPr/>
            <p:nvPr/>
          </p:nvSpPr>
          <p:spPr>
            <a:xfrm>
              <a:off x="5533525" y="1201900"/>
              <a:ext cx="60675" cy="30100"/>
            </a:xfrm>
            <a:custGeom>
              <a:avLst/>
              <a:gdLst/>
              <a:ahLst/>
              <a:cxnLst/>
              <a:rect l="l" t="t" r="r" b="b"/>
              <a:pathLst>
                <a:path w="2427" h="1204" extrusionOk="0">
                  <a:moveTo>
                    <a:pt x="1982" y="0"/>
                  </a:moveTo>
                  <a:cubicBezTo>
                    <a:pt x="1717" y="0"/>
                    <a:pt x="1433" y="58"/>
                    <a:pt x="1196" y="113"/>
                  </a:cubicBezTo>
                  <a:cubicBezTo>
                    <a:pt x="795" y="208"/>
                    <a:pt x="445" y="366"/>
                    <a:pt x="178" y="686"/>
                  </a:cubicBezTo>
                  <a:cubicBezTo>
                    <a:pt x="1" y="900"/>
                    <a:pt x="135" y="1204"/>
                    <a:pt x="396" y="1204"/>
                  </a:cubicBezTo>
                  <a:cubicBezTo>
                    <a:pt x="421" y="1204"/>
                    <a:pt x="447" y="1201"/>
                    <a:pt x="475" y="1195"/>
                  </a:cubicBezTo>
                  <a:cubicBezTo>
                    <a:pt x="836" y="1117"/>
                    <a:pt x="1158" y="974"/>
                    <a:pt x="1492" y="817"/>
                  </a:cubicBezTo>
                  <a:cubicBezTo>
                    <a:pt x="1777" y="685"/>
                    <a:pt x="2145" y="536"/>
                    <a:pt x="2354" y="295"/>
                  </a:cubicBezTo>
                  <a:cubicBezTo>
                    <a:pt x="2427" y="210"/>
                    <a:pt x="2407" y="58"/>
                    <a:pt x="2284" y="31"/>
                  </a:cubicBezTo>
                  <a:cubicBezTo>
                    <a:pt x="2189" y="9"/>
                    <a:pt x="2087" y="0"/>
                    <a:pt x="1982"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54;p3">
              <a:extLst>
                <a:ext uri="{FF2B5EF4-FFF2-40B4-BE49-F238E27FC236}">
                  <a16:creationId xmlns:a16="http://schemas.microsoft.com/office/drawing/2014/main" id="{2AC0308D-2202-F954-5319-1BB63F6493E0}"/>
                </a:ext>
              </a:extLst>
            </p:cNvPr>
            <p:cNvSpPr/>
            <p:nvPr/>
          </p:nvSpPr>
          <p:spPr>
            <a:xfrm>
              <a:off x="5612325" y="1080925"/>
              <a:ext cx="47275" cy="52125"/>
            </a:xfrm>
            <a:custGeom>
              <a:avLst/>
              <a:gdLst/>
              <a:ahLst/>
              <a:cxnLst/>
              <a:rect l="l" t="t" r="r" b="b"/>
              <a:pathLst>
                <a:path w="1891" h="2085" extrusionOk="0">
                  <a:moveTo>
                    <a:pt x="1397" y="1"/>
                  </a:moveTo>
                  <a:cubicBezTo>
                    <a:pt x="971" y="1"/>
                    <a:pt x="653" y="391"/>
                    <a:pt x="457" y="749"/>
                  </a:cubicBezTo>
                  <a:cubicBezTo>
                    <a:pt x="286" y="1062"/>
                    <a:pt x="1" y="1615"/>
                    <a:pt x="211" y="1964"/>
                  </a:cubicBezTo>
                  <a:cubicBezTo>
                    <a:pt x="258" y="2041"/>
                    <a:pt x="340" y="2085"/>
                    <a:pt x="427" y="2085"/>
                  </a:cubicBezTo>
                  <a:cubicBezTo>
                    <a:pt x="449" y="2085"/>
                    <a:pt x="470" y="2082"/>
                    <a:pt x="491" y="2077"/>
                  </a:cubicBezTo>
                  <a:cubicBezTo>
                    <a:pt x="785" y="2005"/>
                    <a:pt x="995" y="1638"/>
                    <a:pt x="1192" y="1428"/>
                  </a:cubicBezTo>
                  <a:cubicBezTo>
                    <a:pt x="1465" y="1136"/>
                    <a:pt x="1864" y="882"/>
                    <a:pt x="1882" y="447"/>
                  </a:cubicBezTo>
                  <a:cubicBezTo>
                    <a:pt x="1891" y="258"/>
                    <a:pt x="1742" y="58"/>
                    <a:pt x="1556" y="19"/>
                  </a:cubicBezTo>
                  <a:cubicBezTo>
                    <a:pt x="1502" y="7"/>
                    <a:pt x="1449" y="1"/>
                    <a:pt x="1397"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55;p3">
              <a:extLst>
                <a:ext uri="{FF2B5EF4-FFF2-40B4-BE49-F238E27FC236}">
                  <a16:creationId xmlns:a16="http://schemas.microsoft.com/office/drawing/2014/main" id="{9AA976AD-F887-23AA-59C6-288A522C9B48}"/>
                </a:ext>
              </a:extLst>
            </p:cNvPr>
            <p:cNvSpPr/>
            <p:nvPr/>
          </p:nvSpPr>
          <p:spPr>
            <a:xfrm>
              <a:off x="5532750" y="1174150"/>
              <a:ext cx="46700" cy="21950"/>
            </a:xfrm>
            <a:custGeom>
              <a:avLst/>
              <a:gdLst/>
              <a:ahLst/>
              <a:cxnLst/>
              <a:rect l="l" t="t" r="r" b="b"/>
              <a:pathLst>
                <a:path w="1868" h="878" extrusionOk="0">
                  <a:moveTo>
                    <a:pt x="618" y="0"/>
                  </a:moveTo>
                  <a:cubicBezTo>
                    <a:pt x="456" y="0"/>
                    <a:pt x="299" y="41"/>
                    <a:pt x="167" y="153"/>
                  </a:cubicBezTo>
                  <a:cubicBezTo>
                    <a:pt x="1" y="293"/>
                    <a:pt x="36" y="629"/>
                    <a:pt x="240" y="720"/>
                  </a:cubicBezTo>
                  <a:cubicBezTo>
                    <a:pt x="489" y="831"/>
                    <a:pt x="771" y="785"/>
                    <a:pt x="1037" y="828"/>
                  </a:cubicBezTo>
                  <a:cubicBezTo>
                    <a:pt x="1182" y="851"/>
                    <a:pt x="1313" y="877"/>
                    <a:pt x="1444" y="877"/>
                  </a:cubicBezTo>
                  <a:cubicBezTo>
                    <a:pt x="1550" y="877"/>
                    <a:pt x="1655" y="860"/>
                    <a:pt x="1766" y="812"/>
                  </a:cubicBezTo>
                  <a:cubicBezTo>
                    <a:pt x="1833" y="782"/>
                    <a:pt x="1868" y="683"/>
                    <a:pt x="1845" y="617"/>
                  </a:cubicBezTo>
                  <a:cubicBezTo>
                    <a:pt x="1750" y="339"/>
                    <a:pt x="1489" y="224"/>
                    <a:pt x="1229" y="132"/>
                  </a:cubicBezTo>
                  <a:cubicBezTo>
                    <a:pt x="1039" y="65"/>
                    <a:pt x="824" y="0"/>
                    <a:pt x="618"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56;p3">
              <a:extLst>
                <a:ext uri="{FF2B5EF4-FFF2-40B4-BE49-F238E27FC236}">
                  <a16:creationId xmlns:a16="http://schemas.microsoft.com/office/drawing/2014/main" id="{D5E16C25-82B4-9B38-82DC-38E6A57D5A5C}"/>
                </a:ext>
              </a:extLst>
            </p:cNvPr>
            <p:cNvSpPr/>
            <p:nvPr/>
          </p:nvSpPr>
          <p:spPr>
            <a:xfrm>
              <a:off x="5551225" y="1233500"/>
              <a:ext cx="29100" cy="43725"/>
            </a:xfrm>
            <a:custGeom>
              <a:avLst/>
              <a:gdLst/>
              <a:ahLst/>
              <a:cxnLst/>
              <a:rect l="l" t="t" r="r" b="b"/>
              <a:pathLst>
                <a:path w="1164" h="1749" extrusionOk="0">
                  <a:moveTo>
                    <a:pt x="950" y="0"/>
                  </a:moveTo>
                  <a:cubicBezTo>
                    <a:pt x="895" y="0"/>
                    <a:pt x="837" y="27"/>
                    <a:pt x="797" y="84"/>
                  </a:cubicBezTo>
                  <a:cubicBezTo>
                    <a:pt x="528" y="473"/>
                    <a:pt x="0" y="1128"/>
                    <a:pt x="283" y="1618"/>
                  </a:cubicBezTo>
                  <a:cubicBezTo>
                    <a:pt x="327" y="1694"/>
                    <a:pt x="419" y="1748"/>
                    <a:pt x="509" y="1748"/>
                  </a:cubicBezTo>
                  <a:cubicBezTo>
                    <a:pt x="532" y="1748"/>
                    <a:pt x="554" y="1745"/>
                    <a:pt x="576" y="1737"/>
                  </a:cubicBezTo>
                  <a:cubicBezTo>
                    <a:pt x="1139" y="1542"/>
                    <a:pt x="1163" y="670"/>
                    <a:pt x="1128" y="174"/>
                  </a:cubicBezTo>
                  <a:cubicBezTo>
                    <a:pt x="1120" y="64"/>
                    <a:pt x="1037" y="0"/>
                    <a:pt x="950"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5" name="Google Shape;170;p3">
            <a:extLst>
              <a:ext uri="{FF2B5EF4-FFF2-40B4-BE49-F238E27FC236}">
                <a16:creationId xmlns:a16="http://schemas.microsoft.com/office/drawing/2014/main" id="{70D98C37-BEA8-E5CC-C552-B01FC904C0DD}"/>
              </a:ext>
            </a:extLst>
          </p:cNvPr>
          <p:cNvGrpSpPr/>
          <p:nvPr/>
        </p:nvGrpSpPr>
        <p:grpSpPr>
          <a:xfrm>
            <a:off x="7430704" y="369753"/>
            <a:ext cx="833250" cy="923000"/>
            <a:chOff x="1797975" y="820925"/>
            <a:chExt cx="833250" cy="923000"/>
          </a:xfrm>
        </p:grpSpPr>
        <p:sp>
          <p:nvSpPr>
            <p:cNvPr id="36" name="Google Shape;171;p3">
              <a:extLst>
                <a:ext uri="{FF2B5EF4-FFF2-40B4-BE49-F238E27FC236}">
                  <a16:creationId xmlns:a16="http://schemas.microsoft.com/office/drawing/2014/main" id="{AF0346C9-075D-65F1-858C-E2BE199E6B11}"/>
                </a:ext>
              </a:extLst>
            </p:cNvPr>
            <p:cNvSpPr/>
            <p:nvPr/>
          </p:nvSpPr>
          <p:spPr>
            <a:xfrm>
              <a:off x="2189925" y="820925"/>
              <a:ext cx="441300" cy="923000"/>
            </a:xfrm>
            <a:custGeom>
              <a:avLst/>
              <a:gdLst/>
              <a:ahLst/>
              <a:cxnLst/>
              <a:rect l="l" t="t" r="r" b="b"/>
              <a:pathLst>
                <a:path w="17652" h="36920" extrusionOk="0">
                  <a:moveTo>
                    <a:pt x="16810" y="1"/>
                  </a:moveTo>
                  <a:lnTo>
                    <a:pt x="9745" y="7168"/>
                  </a:lnTo>
                  <a:cubicBezTo>
                    <a:pt x="9745" y="7168"/>
                    <a:pt x="0" y="23529"/>
                    <a:pt x="9785" y="36920"/>
                  </a:cubicBezTo>
                  <a:cubicBezTo>
                    <a:pt x="9785" y="36920"/>
                    <a:pt x="11697" y="35812"/>
                    <a:pt x="13581" y="31766"/>
                  </a:cubicBezTo>
                  <a:lnTo>
                    <a:pt x="11886" y="30817"/>
                  </a:lnTo>
                  <a:lnTo>
                    <a:pt x="13844" y="31186"/>
                  </a:lnTo>
                  <a:cubicBezTo>
                    <a:pt x="14097" y="30602"/>
                    <a:pt x="14348" y="29964"/>
                    <a:pt x="14594" y="29266"/>
                  </a:cubicBezTo>
                  <a:lnTo>
                    <a:pt x="12854" y="28453"/>
                  </a:lnTo>
                  <a:lnTo>
                    <a:pt x="14769" y="28750"/>
                  </a:lnTo>
                  <a:cubicBezTo>
                    <a:pt x="15113" y="27711"/>
                    <a:pt x="15441" y="26547"/>
                    <a:pt x="15739" y="25247"/>
                  </a:cubicBezTo>
                  <a:lnTo>
                    <a:pt x="9817" y="23415"/>
                  </a:lnTo>
                  <a:lnTo>
                    <a:pt x="16060" y="23733"/>
                  </a:lnTo>
                  <a:cubicBezTo>
                    <a:pt x="17126" y="18248"/>
                    <a:pt x="17652" y="10599"/>
                    <a:pt x="16810"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72;p3">
              <a:extLst>
                <a:ext uri="{FF2B5EF4-FFF2-40B4-BE49-F238E27FC236}">
                  <a16:creationId xmlns:a16="http://schemas.microsoft.com/office/drawing/2014/main" id="{D1E61D6C-D3A2-ACE3-4D4A-931E8895A29C}"/>
                </a:ext>
              </a:extLst>
            </p:cNvPr>
            <p:cNvSpPr/>
            <p:nvPr/>
          </p:nvSpPr>
          <p:spPr>
            <a:xfrm>
              <a:off x="2208525" y="1007025"/>
              <a:ext cx="226025" cy="736900"/>
            </a:xfrm>
            <a:custGeom>
              <a:avLst/>
              <a:gdLst/>
              <a:ahLst/>
              <a:cxnLst/>
              <a:rect l="l" t="t" r="r" b="b"/>
              <a:pathLst>
                <a:path w="9041" h="29476" extrusionOk="0">
                  <a:moveTo>
                    <a:pt x="8845" y="0"/>
                  </a:moveTo>
                  <a:cubicBezTo>
                    <a:pt x="7633" y="2193"/>
                    <a:pt x="1" y="17101"/>
                    <a:pt x="9041" y="29476"/>
                  </a:cubicBezTo>
                  <a:cubicBezTo>
                    <a:pt x="1365" y="16462"/>
                    <a:pt x="8838" y="16"/>
                    <a:pt x="8845"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73;p3">
              <a:extLst>
                <a:ext uri="{FF2B5EF4-FFF2-40B4-BE49-F238E27FC236}">
                  <a16:creationId xmlns:a16="http://schemas.microsoft.com/office/drawing/2014/main" id="{A36613B8-1CD0-B05E-398B-2967BFBADB64}"/>
                </a:ext>
              </a:extLst>
            </p:cNvPr>
            <p:cNvSpPr/>
            <p:nvPr/>
          </p:nvSpPr>
          <p:spPr>
            <a:xfrm>
              <a:off x="1797975" y="984975"/>
              <a:ext cx="636300" cy="654900"/>
            </a:xfrm>
            <a:custGeom>
              <a:avLst/>
              <a:gdLst/>
              <a:ahLst/>
              <a:cxnLst/>
              <a:rect l="l" t="t" r="r" b="b"/>
              <a:pathLst>
                <a:path w="25452" h="26196" extrusionOk="0">
                  <a:moveTo>
                    <a:pt x="22162" y="0"/>
                  </a:moveTo>
                  <a:cubicBezTo>
                    <a:pt x="22162" y="0"/>
                    <a:pt x="1" y="7333"/>
                    <a:pt x="782" y="25998"/>
                  </a:cubicBezTo>
                  <a:cubicBezTo>
                    <a:pt x="782" y="25998"/>
                    <a:pt x="1971" y="26196"/>
                    <a:pt x="3510" y="26196"/>
                  </a:cubicBezTo>
                  <a:cubicBezTo>
                    <a:pt x="4855" y="26196"/>
                    <a:pt x="6466" y="26045"/>
                    <a:pt x="7786" y="25479"/>
                  </a:cubicBezTo>
                  <a:lnTo>
                    <a:pt x="6780" y="23843"/>
                  </a:lnTo>
                  <a:lnTo>
                    <a:pt x="8524" y="22601"/>
                  </a:lnTo>
                  <a:lnTo>
                    <a:pt x="6454" y="19503"/>
                  </a:lnTo>
                  <a:lnTo>
                    <a:pt x="6454" y="19503"/>
                  </a:lnTo>
                  <a:lnTo>
                    <a:pt x="9847" y="22377"/>
                  </a:lnTo>
                  <a:cubicBezTo>
                    <a:pt x="9847" y="22377"/>
                    <a:pt x="11696" y="20786"/>
                    <a:pt x="12350" y="19702"/>
                  </a:cubicBezTo>
                  <a:lnTo>
                    <a:pt x="8186" y="15441"/>
                  </a:lnTo>
                  <a:lnTo>
                    <a:pt x="8186" y="15441"/>
                  </a:lnTo>
                  <a:cubicBezTo>
                    <a:pt x="8186" y="15441"/>
                    <a:pt x="12189" y="17157"/>
                    <a:pt x="13078" y="18325"/>
                  </a:cubicBezTo>
                  <a:cubicBezTo>
                    <a:pt x="13078" y="18325"/>
                    <a:pt x="21796" y="9233"/>
                    <a:pt x="25451" y="844"/>
                  </a:cubicBezTo>
                  <a:lnTo>
                    <a:pt x="22162" y="0"/>
                  </a:ln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74;p3">
              <a:extLst>
                <a:ext uri="{FF2B5EF4-FFF2-40B4-BE49-F238E27FC236}">
                  <a16:creationId xmlns:a16="http://schemas.microsoft.com/office/drawing/2014/main" id="{4932CF41-0DD8-52CC-96D7-AF4EDDD610CC}"/>
                </a:ext>
              </a:extLst>
            </p:cNvPr>
            <p:cNvSpPr/>
            <p:nvPr/>
          </p:nvSpPr>
          <p:spPr>
            <a:xfrm>
              <a:off x="1797975" y="984975"/>
              <a:ext cx="554050" cy="649950"/>
            </a:xfrm>
            <a:custGeom>
              <a:avLst/>
              <a:gdLst/>
              <a:ahLst/>
              <a:cxnLst/>
              <a:rect l="l" t="t" r="r" b="b"/>
              <a:pathLst>
                <a:path w="22162" h="25998" extrusionOk="0">
                  <a:moveTo>
                    <a:pt x="22162" y="0"/>
                  </a:moveTo>
                  <a:cubicBezTo>
                    <a:pt x="22158" y="2"/>
                    <a:pt x="1" y="7335"/>
                    <a:pt x="782" y="25998"/>
                  </a:cubicBezTo>
                  <a:cubicBezTo>
                    <a:pt x="2579" y="6556"/>
                    <a:pt x="22158" y="1"/>
                    <a:pt x="22162"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0" name="Google Shape;711;p39">
            <a:extLst>
              <a:ext uri="{FF2B5EF4-FFF2-40B4-BE49-F238E27FC236}">
                <a16:creationId xmlns:a16="http://schemas.microsoft.com/office/drawing/2014/main" id="{199C35A8-3D63-C567-5AE8-060FA1AE3A42}"/>
              </a:ext>
            </a:extLst>
          </p:cNvPr>
          <p:cNvGrpSpPr/>
          <p:nvPr/>
        </p:nvGrpSpPr>
        <p:grpSpPr>
          <a:xfrm>
            <a:off x="5669169" y="537289"/>
            <a:ext cx="2986342" cy="605527"/>
            <a:chOff x="5973969" y="537289"/>
            <a:chExt cx="2986342" cy="605527"/>
          </a:xfrm>
        </p:grpSpPr>
        <p:sp>
          <p:nvSpPr>
            <p:cNvPr id="41" name="Google Shape;712;p39">
              <a:extLst>
                <a:ext uri="{FF2B5EF4-FFF2-40B4-BE49-F238E27FC236}">
                  <a16:creationId xmlns:a16="http://schemas.microsoft.com/office/drawing/2014/main" id="{D6E30449-4822-F43E-EC91-28D1509F49F1}"/>
                </a:ext>
              </a:extLst>
            </p:cNvPr>
            <p:cNvSpPr/>
            <p:nvPr/>
          </p:nvSpPr>
          <p:spPr>
            <a:xfrm>
              <a:off x="8762199" y="876185"/>
              <a:ext cx="198112" cy="78270"/>
            </a:xfrm>
            <a:custGeom>
              <a:avLst/>
              <a:gdLst/>
              <a:ahLst/>
              <a:cxnLst/>
              <a:rect l="l" t="t" r="r" b="b"/>
              <a:pathLst>
                <a:path w="7029" h="2777" extrusionOk="0">
                  <a:moveTo>
                    <a:pt x="7028" y="0"/>
                  </a:moveTo>
                  <a:lnTo>
                    <a:pt x="7028" y="0"/>
                  </a:lnTo>
                  <a:cubicBezTo>
                    <a:pt x="6585" y="374"/>
                    <a:pt x="6048" y="608"/>
                    <a:pt x="5488" y="654"/>
                  </a:cubicBezTo>
                  <a:cubicBezTo>
                    <a:pt x="4834" y="701"/>
                    <a:pt x="4227" y="911"/>
                    <a:pt x="3713" y="1308"/>
                  </a:cubicBezTo>
                  <a:cubicBezTo>
                    <a:pt x="3620" y="1378"/>
                    <a:pt x="3503" y="1425"/>
                    <a:pt x="3410" y="1471"/>
                  </a:cubicBezTo>
                  <a:cubicBezTo>
                    <a:pt x="3363" y="1483"/>
                    <a:pt x="3322" y="1489"/>
                    <a:pt x="3284" y="1489"/>
                  </a:cubicBezTo>
                  <a:cubicBezTo>
                    <a:pt x="3246" y="1489"/>
                    <a:pt x="3211" y="1483"/>
                    <a:pt x="3176" y="1471"/>
                  </a:cubicBezTo>
                  <a:cubicBezTo>
                    <a:pt x="2817" y="1319"/>
                    <a:pt x="2425" y="1241"/>
                    <a:pt x="2034" y="1241"/>
                  </a:cubicBezTo>
                  <a:cubicBezTo>
                    <a:pt x="1765" y="1241"/>
                    <a:pt x="1496" y="1278"/>
                    <a:pt x="1238" y="1355"/>
                  </a:cubicBezTo>
                  <a:cubicBezTo>
                    <a:pt x="1168" y="1359"/>
                    <a:pt x="1098" y="1360"/>
                    <a:pt x="1028" y="1360"/>
                  </a:cubicBezTo>
                  <a:cubicBezTo>
                    <a:pt x="678" y="1360"/>
                    <a:pt x="331" y="1312"/>
                    <a:pt x="1" y="1215"/>
                  </a:cubicBezTo>
                  <a:lnTo>
                    <a:pt x="1" y="1215"/>
                  </a:lnTo>
                  <a:cubicBezTo>
                    <a:pt x="304" y="1682"/>
                    <a:pt x="1075" y="1728"/>
                    <a:pt x="1542" y="1728"/>
                  </a:cubicBezTo>
                  <a:cubicBezTo>
                    <a:pt x="1798" y="1728"/>
                    <a:pt x="2055" y="1798"/>
                    <a:pt x="2312" y="1915"/>
                  </a:cubicBezTo>
                  <a:cubicBezTo>
                    <a:pt x="2242" y="1962"/>
                    <a:pt x="2219" y="2032"/>
                    <a:pt x="2195" y="2102"/>
                  </a:cubicBezTo>
                  <a:cubicBezTo>
                    <a:pt x="2079" y="2125"/>
                    <a:pt x="1939" y="2172"/>
                    <a:pt x="1822" y="2242"/>
                  </a:cubicBezTo>
                  <a:cubicBezTo>
                    <a:pt x="2009" y="2265"/>
                    <a:pt x="2195" y="2335"/>
                    <a:pt x="2359" y="2405"/>
                  </a:cubicBezTo>
                  <a:cubicBezTo>
                    <a:pt x="2742" y="2691"/>
                    <a:pt x="3015" y="2777"/>
                    <a:pt x="3242" y="2777"/>
                  </a:cubicBezTo>
                  <a:cubicBezTo>
                    <a:pt x="3587" y="2777"/>
                    <a:pt x="3831" y="2580"/>
                    <a:pt x="4204" y="2580"/>
                  </a:cubicBezTo>
                  <a:cubicBezTo>
                    <a:pt x="4289" y="2580"/>
                    <a:pt x="4382" y="2590"/>
                    <a:pt x="4484" y="2615"/>
                  </a:cubicBezTo>
                  <a:lnTo>
                    <a:pt x="4530" y="2615"/>
                  </a:lnTo>
                  <a:cubicBezTo>
                    <a:pt x="4638" y="2645"/>
                    <a:pt x="4749" y="2660"/>
                    <a:pt x="4860" y="2660"/>
                  </a:cubicBezTo>
                  <a:cubicBezTo>
                    <a:pt x="5181" y="2660"/>
                    <a:pt x="5501" y="2538"/>
                    <a:pt x="5744" y="2312"/>
                  </a:cubicBezTo>
                  <a:lnTo>
                    <a:pt x="5744" y="2312"/>
                  </a:lnTo>
                  <a:cubicBezTo>
                    <a:pt x="5651" y="2318"/>
                    <a:pt x="5559" y="2321"/>
                    <a:pt x="5468" y="2321"/>
                  </a:cubicBezTo>
                  <a:cubicBezTo>
                    <a:pt x="5194" y="2321"/>
                    <a:pt x="4927" y="2294"/>
                    <a:pt x="4647" y="2242"/>
                  </a:cubicBezTo>
                  <a:cubicBezTo>
                    <a:pt x="4460" y="2172"/>
                    <a:pt x="4297" y="1518"/>
                    <a:pt x="5371" y="1145"/>
                  </a:cubicBezTo>
                  <a:cubicBezTo>
                    <a:pt x="6001" y="911"/>
                    <a:pt x="6585" y="514"/>
                    <a:pt x="7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713;p39">
              <a:extLst>
                <a:ext uri="{FF2B5EF4-FFF2-40B4-BE49-F238E27FC236}">
                  <a16:creationId xmlns:a16="http://schemas.microsoft.com/office/drawing/2014/main" id="{92EEC80C-0272-BF04-B4C3-F91540AEB94F}"/>
                </a:ext>
              </a:extLst>
            </p:cNvPr>
            <p:cNvSpPr/>
            <p:nvPr/>
          </p:nvSpPr>
          <p:spPr>
            <a:xfrm>
              <a:off x="7375666" y="1018914"/>
              <a:ext cx="253186" cy="123901"/>
            </a:xfrm>
            <a:custGeom>
              <a:avLst/>
              <a:gdLst/>
              <a:ahLst/>
              <a:cxnLst/>
              <a:rect l="l" t="t" r="r" b="b"/>
              <a:pathLst>
                <a:path w="8983" h="4396" extrusionOk="0">
                  <a:moveTo>
                    <a:pt x="8562" y="0"/>
                  </a:moveTo>
                  <a:cubicBezTo>
                    <a:pt x="8512" y="0"/>
                    <a:pt x="8459" y="15"/>
                    <a:pt x="8405" y="50"/>
                  </a:cubicBezTo>
                  <a:cubicBezTo>
                    <a:pt x="8359" y="73"/>
                    <a:pt x="8265" y="96"/>
                    <a:pt x="8219" y="143"/>
                  </a:cubicBezTo>
                  <a:cubicBezTo>
                    <a:pt x="7238" y="470"/>
                    <a:pt x="6374" y="1077"/>
                    <a:pt x="5744" y="1871"/>
                  </a:cubicBezTo>
                  <a:cubicBezTo>
                    <a:pt x="5627" y="2058"/>
                    <a:pt x="5464" y="2221"/>
                    <a:pt x="5277" y="2338"/>
                  </a:cubicBezTo>
                  <a:cubicBezTo>
                    <a:pt x="5225" y="2372"/>
                    <a:pt x="5174" y="2394"/>
                    <a:pt x="5123" y="2394"/>
                  </a:cubicBezTo>
                  <a:cubicBezTo>
                    <a:pt x="5104" y="2394"/>
                    <a:pt x="5085" y="2391"/>
                    <a:pt x="5067" y="2385"/>
                  </a:cubicBezTo>
                  <a:cubicBezTo>
                    <a:pt x="4852" y="2357"/>
                    <a:pt x="4636" y="2343"/>
                    <a:pt x="4421" y="2343"/>
                  </a:cubicBezTo>
                  <a:cubicBezTo>
                    <a:pt x="3560" y="2343"/>
                    <a:pt x="2708" y="2567"/>
                    <a:pt x="1961" y="3015"/>
                  </a:cubicBezTo>
                  <a:cubicBezTo>
                    <a:pt x="1464" y="3291"/>
                    <a:pt x="529" y="3321"/>
                    <a:pt x="158" y="3321"/>
                  </a:cubicBezTo>
                  <a:cubicBezTo>
                    <a:pt x="59" y="3321"/>
                    <a:pt x="0" y="3318"/>
                    <a:pt x="0" y="3318"/>
                  </a:cubicBezTo>
                  <a:lnTo>
                    <a:pt x="0" y="3318"/>
                  </a:lnTo>
                  <a:cubicBezTo>
                    <a:pt x="305" y="3592"/>
                    <a:pt x="714" y="3681"/>
                    <a:pt x="1138" y="3681"/>
                  </a:cubicBezTo>
                  <a:cubicBezTo>
                    <a:pt x="1655" y="3681"/>
                    <a:pt x="2194" y="3548"/>
                    <a:pt x="2592" y="3459"/>
                  </a:cubicBezTo>
                  <a:cubicBezTo>
                    <a:pt x="2802" y="3406"/>
                    <a:pt x="3038" y="3380"/>
                    <a:pt x="3271" y="3380"/>
                  </a:cubicBezTo>
                  <a:cubicBezTo>
                    <a:pt x="3349" y="3380"/>
                    <a:pt x="3426" y="3383"/>
                    <a:pt x="3502" y="3389"/>
                  </a:cubicBezTo>
                  <a:cubicBezTo>
                    <a:pt x="3642" y="3389"/>
                    <a:pt x="3759" y="3529"/>
                    <a:pt x="3759" y="3669"/>
                  </a:cubicBezTo>
                  <a:cubicBezTo>
                    <a:pt x="3759" y="3692"/>
                    <a:pt x="3759" y="3739"/>
                    <a:pt x="3759" y="3762"/>
                  </a:cubicBezTo>
                  <a:cubicBezTo>
                    <a:pt x="3572" y="3785"/>
                    <a:pt x="3245" y="4112"/>
                    <a:pt x="3245" y="4112"/>
                  </a:cubicBezTo>
                  <a:cubicBezTo>
                    <a:pt x="3345" y="4096"/>
                    <a:pt x="3447" y="4088"/>
                    <a:pt x="3551" y="4088"/>
                  </a:cubicBezTo>
                  <a:cubicBezTo>
                    <a:pt x="3741" y="4088"/>
                    <a:pt x="3937" y="4114"/>
                    <a:pt x="4133" y="4159"/>
                  </a:cubicBezTo>
                  <a:cubicBezTo>
                    <a:pt x="4587" y="4329"/>
                    <a:pt x="4937" y="4396"/>
                    <a:pt x="5222" y="4396"/>
                  </a:cubicBezTo>
                  <a:cubicBezTo>
                    <a:pt x="6226" y="4396"/>
                    <a:pt x="6417" y="3570"/>
                    <a:pt x="7471" y="3552"/>
                  </a:cubicBezTo>
                  <a:lnTo>
                    <a:pt x="7542" y="3552"/>
                  </a:lnTo>
                  <a:cubicBezTo>
                    <a:pt x="7682" y="3552"/>
                    <a:pt x="7822" y="3529"/>
                    <a:pt x="7938" y="3505"/>
                  </a:cubicBezTo>
                  <a:cubicBezTo>
                    <a:pt x="8313" y="3439"/>
                    <a:pt x="8230" y="2916"/>
                    <a:pt x="7906" y="2916"/>
                  </a:cubicBezTo>
                  <a:cubicBezTo>
                    <a:pt x="7886" y="2916"/>
                    <a:pt x="7866" y="2918"/>
                    <a:pt x="7845" y="2922"/>
                  </a:cubicBezTo>
                  <a:cubicBezTo>
                    <a:pt x="7798" y="2933"/>
                    <a:pt x="7752" y="2939"/>
                    <a:pt x="7708" y="2939"/>
                  </a:cubicBezTo>
                  <a:cubicBezTo>
                    <a:pt x="7664" y="2939"/>
                    <a:pt x="7623" y="2933"/>
                    <a:pt x="7588" y="2922"/>
                  </a:cubicBezTo>
                  <a:cubicBezTo>
                    <a:pt x="7261" y="2875"/>
                    <a:pt x="6724" y="1964"/>
                    <a:pt x="8219" y="937"/>
                  </a:cubicBezTo>
                  <a:cubicBezTo>
                    <a:pt x="8382" y="820"/>
                    <a:pt x="8546" y="680"/>
                    <a:pt x="8709" y="563"/>
                  </a:cubicBezTo>
                  <a:cubicBezTo>
                    <a:pt x="8982" y="388"/>
                    <a:pt x="8815" y="0"/>
                    <a:pt x="8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714;p39">
              <a:extLst>
                <a:ext uri="{FF2B5EF4-FFF2-40B4-BE49-F238E27FC236}">
                  <a16:creationId xmlns:a16="http://schemas.microsoft.com/office/drawing/2014/main" id="{8C140612-90DD-8175-303A-814C03FF32A3}"/>
                </a:ext>
              </a:extLst>
            </p:cNvPr>
            <p:cNvSpPr/>
            <p:nvPr/>
          </p:nvSpPr>
          <p:spPr>
            <a:xfrm>
              <a:off x="6589924" y="1040701"/>
              <a:ext cx="210598" cy="100649"/>
            </a:xfrm>
            <a:custGeom>
              <a:avLst/>
              <a:gdLst/>
              <a:ahLst/>
              <a:cxnLst/>
              <a:rect l="l" t="t" r="r" b="b"/>
              <a:pathLst>
                <a:path w="7472" h="3571" extrusionOk="0">
                  <a:moveTo>
                    <a:pt x="7472" y="1"/>
                  </a:moveTo>
                  <a:lnTo>
                    <a:pt x="7472" y="1"/>
                  </a:lnTo>
                  <a:cubicBezTo>
                    <a:pt x="7075" y="467"/>
                    <a:pt x="6514" y="794"/>
                    <a:pt x="5907" y="958"/>
                  </a:cubicBezTo>
                  <a:cubicBezTo>
                    <a:pt x="5207" y="1075"/>
                    <a:pt x="4553" y="1401"/>
                    <a:pt x="4040" y="1892"/>
                  </a:cubicBezTo>
                  <a:cubicBezTo>
                    <a:pt x="3946" y="1985"/>
                    <a:pt x="3829" y="2078"/>
                    <a:pt x="3713" y="2149"/>
                  </a:cubicBezTo>
                  <a:cubicBezTo>
                    <a:pt x="3663" y="2165"/>
                    <a:pt x="3614" y="2182"/>
                    <a:pt x="3564" y="2182"/>
                  </a:cubicBezTo>
                  <a:cubicBezTo>
                    <a:pt x="3544" y="2182"/>
                    <a:pt x="3523" y="2179"/>
                    <a:pt x="3503" y="2172"/>
                  </a:cubicBezTo>
                  <a:cubicBezTo>
                    <a:pt x="3206" y="2086"/>
                    <a:pt x="2906" y="2043"/>
                    <a:pt x="2609" y="2043"/>
                  </a:cubicBezTo>
                  <a:cubicBezTo>
                    <a:pt x="2179" y="2043"/>
                    <a:pt x="1755" y="2133"/>
                    <a:pt x="1355" y="2312"/>
                  </a:cubicBezTo>
                  <a:cubicBezTo>
                    <a:pt x="1199" y="2359"/>
                    <a:pt x="997" y="2374"/>
                    <a:pt x="796" y="2374"/>
                  </a:cubicBezTo>
                  <a:cubicBezTo>
                    <a:pt x="395" y="2374"/>
                    <a:pt x="0" y="2312"/>
                    <a:pt x="0" y="2312"/>
                  </a:cubicBezTo>
                  <a:lnTo>
                    <a:pt x="0" y="2312"/>
                  </a:lnTo>
                  <a:cubicBezTo>
                    <a:pt x="252" y="2609"/>
                    <a:pt x="684" y="2679"/>
                    <a:pt x="1096" y="2679"/>
                  </a:cubicBezTo>
                  <a:cubicBezTo>
                    <a:pt x="1333" y="2679"/>
                    <a:pt x="1564" y="2656"/>
                    <a:pt x="1751" y="2639"/>
                  </a:cubicBezTo>
                  <a:cubicBezTo>
                    <a:pt x="1800" y="2635"/>
                    <a:pt x="1848" y="2633"/>
                    <a:pt x="1897" y="2633"/>
                  </a:cubicBezTo>
                  <a:cubicBezTo>
                    <a:pt x="2135" y="2633"/>
                    <a:pt x="2383" y="2678"/>
                    <a:pt x="2615" y="2756"/>
                  </a:cubicBezTo>
                  <a:cubicBezTo>
                    <a:pt x="2545" y="2826"/>
                    <a:pt x="2522" y="2896"/>
                    <a:pt x="2522" y="2966"/>
                  </a:cubicBezTo>
                  <a:cubicBezTo>
                    <a:pt x="2382" y="3012"/>
                    <a:pt x="2242" y="3082"/>
                    <a:pt x="2125" y="3176"/>
                  </a:cubicBezTo>
                  <a:cubicBezTo>
                    <a:pt x="2335" y="3176"/>
                    <a:pt x="2545" y="3223"/>
                    <a:pt x="2732" y="3293"/>
                  </a:cubicBezTo>
                  <a:cubicBezTo>
                    <a:pt x="3111" y="3498"/>
                    <a:pt x="3387" y="3570"/>
                    <a:pt x="3610" y="3570"/>
                  </a:cubicBezTo>
                  <a:cubicBezTo>
                    <a:pt x="4125" y="3570"/>
                    <a:pt x="4358" y="3189"/>
                    <a:pt x="4907" y="3189"/>
                  </a:cubicBezTo>
                  <a:cubicBezTo>
                    <a:pt x="4958" y="3189"/>
                    <a:pt x="5011" y="3192"/>
                    <a:pt x="5067" y="3199"/>
                  </a:cubicBezTo>
                  <a:lnTo>
                    <a:pt x="5137" y="3199"/>
                  </a:lnTo>
                  <a:cubicBezTo>
                    <a:pt x="5202" y="3209"/>
                    <a:pt x="5267" y="3214"/>
                    <a:pt x="5333" y="3214"/>
                  </a:cubicBezTo>
                  <a:cubicBezTo>
                    <a:pt x="5737" y="3214"/>
                    <a:pt x="6140" y="3031"/>
                    <a:pt x="6421" y="2709"/>
                  </a:cubicBezTo>
                  <a:lnTo>
                    <a:pt x="6421" y="2709"/>
                  </a:lnTo>
                  <a:cubicBezTo>
                    <a:pt x="6123" y="2761"/>
                    <a:pt x="5813" y="2788"/>
                    <a:pt x="5508" y="2788"/>
                  </a:cubicBezTo>
                  <a:cubicBezTo>
                    <a:pt x="5407" y="2788"/>
                    <a:pt x="5306" y="2785"/>
                    <a:pt x="5207" y="2779"/>
                  </a:cubicBezTo>
                  <a:cubicBezTo>
                    <a:pt x="4997" y="2709"/>
                    <a:pt x="4717" y="2032"/>
                    <a:pt x="5837" y="1471"/>
                  </a:cubicBezTo>
                  <a:cubicBezTo>
                    <a:pt x="6514" y="1145"/>
                    <a:pt x="7075" y="631"/>
                    <a:pt x="7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715;p39">
              <a:extLst>
                <a:ext uri="{FF2B5EF4-FFF2-40B4-BE49-F238E27FC236}">
                  <a16:creationId xmlns:a16="http://schemas.microsoft.com/office/drawing/2014/main" id="{E01DAE55-05FD-8762-237F-A268122E61E6}"/>
                </a:ext>
              </a:extLst>
            </p:cNvPr>
            <p:cNvSpPr/>
            <p:nvPr/>
          </p:nvSpPr>
          <p:spPr>
            <a:xfrm>
              <a:off x="5973969" y="537289"/>
              <a:ext cx="128354" cy="60823"/>
            </a:xfrm>
            <a:custGeom>
              <a:avLst/>
              <a:gdLst/>
              <a:ahLst/>
              <a:cxnLst/>
              <a:rect l="l" t="t" r="r" b="b"/>
              <a:pathLst>
                <a:path w="4554" h="2158" extrusionOk="0">
                  <a:moveTo>
                    <a:pt x="4553" y="0"/>
                  </a:moveTo>
                  <a:lnTo>
                    <a:pt x="4553" y="0"/>
                  </a:lnTo>
                  <a:cubicBezTo>
                    <a:pt x="4320" y="280"/>
                    <a:pt x="3970" y="467"/>
                    <a:pt x="3596" y="560"/>
                  </a:cubicBezTo>
                  <a:cubicBezTo>
                    <a:pt x="3176" y="631"/>
                    <a:pt x="2779" y="841"/>
                    <a:pt x="2475" y="1144"/>
                  </a:cubicBezTo>
                  <a:cubicBezTo>
                    <a:pt x="2405" y="1214"/>
                    <a:pt x="2312" y="1284"/>
                    <a:pt x="2195" y="1331"/>
                  </a:cubicBezTo>
                  <a:cubicBezTo>
                    <a:pt x="2005" y="1271"/>
                    <a:pt x="1806" y="1241"/>
                    <a:pt x="1608" y="1241"/>
                  </a:cubicBezTo>
                  <a:cubicBezTo>
                    <a:pt x="1344" y="1241"/>
                    <a:pt x="1081" y="1294"/>
                    <a:pt x="841" y="1401"/>
                  </a:cubicBezTo>
                  <a:cubicBezTo>
                    <a:pt x="701" y="1424"/>
                    <a:pt x="561" y="1436"/>
                    <a:pt x="421" y="1436"/>
                  </a:cubicBezTo>
                  <a:cubicBezTo>
                    <a:pt x="281" y="1436"/>
                    <a:pt x="141" y="1424"/>
                    <a:pt x="0" y="1401"/>
                  </a:cubicBezTo>
                  <a:lnTo>
                    <a:pt x="0" y="1401"/>
                  </a:lnTo>
                  <a:cubicBezTo>
                    <a:pt x="172" y="1588"/>
                    <a:pt x="457" y="1629"/>
                    <a:pt x="718" y="1629"/>
                  </a:cubicBezTo>
                  <a:cubicBezTo>
                    <a:pt x="849" y="1629"/>
                    <a:pt x="973" y="1619"/>
                    <a:pt x="1074" y="1611"/>
                  </a:cubicBezTo>
                  <a:cubicBezTo>
                    <a:pt x="1118" y="1605"/>
                    <a:pt x="1164" y="1602"/>
                    <a:pt x="1210" y="1602"/>
                  </a:cubicBezTo>
                  <a:cubicBezTo>
                    <a:pt x="1336" y="1602"/>
                    <a:pt x="1468" y="1624"/>
                    <a:pt x="1588" y="1658"/>
                  </a:cubicBezTo>
                  <a:cubicBezTo>
                    <a:pt x="1565" y="1705"/>
                    <a:pt x="1541" y="1751"/>
                    <a:pt x="1541" y="1798"/>
                  </a:cubicBezTo>
                  <a:cubicBezTo>
                    <a:pt x="1448" y="1821"/>
                    <a:pt x="1378" y="1868"/>
                    <a:pt x="1308" y="1915"/>
                  </a:cubicBezTo>
                  <a:cubicBezTo>
                    <a:pt x="1425" y="1915"/>
                    <a:pt x="1565" y="1938"/>
                    <a:pt x="1682" y="1985"/>
                  </a:cubicBezTo>
                  <a:cubicBezTo>
                    <a:pt x="1911" y="2113"/>
                    <a:pt x="2078" y="2157"/>
                    <a:pt x="2213" y="2157"/>
                  </a:cubicBezTo>
                  <a:cubicBezTo>
                    <a:pt x="2519" y="2157"/>
                    <a:pt x="2665" y="1932"/>
                    <a:pt x="3006" y="1932"/>
                  </a:cubicBezTo>
                  <a:cubicBezTo>
                    <a:pt x="3037" y="1932"/>
                    <a:pt x="3071" y="1934"/>
                    <a:pt x="3106" y="1938"/>
                  </a:cubicBezTo>
                  <a:lnTo>
                    <a:pt x="3129" y="1938"/>
                  </a:lnTo>
                  <a:cubicBezTo>
                    <a:pt x="3174" y="1945"/>
                    <a:pt x="3218" y="1948"/>
                    <a:pt x="3262" y="1948"/>
                  </a:cubicBezTo>
                  <a:cubicBezTo>
                    <a:pt x="3514" y="1948"/>
                    <a:pt x="3744" y="1837"/>
                    <a:pt x="3923" y="1658"/>
                  </a:cubicBezTo>
                  <a:lnTo>
                    <a:pt x="3923" y="1658"/>
                  </a:lnTo>
                  <a:cubicBezTo>
                    <a:pt x="3666" y="1681"/>
                    <a:pt x="3433" y="1705"/>
                    <a:pt x="3176" y="1705"/>
                  </a:cubicBezTo>
                  <a:cubicBezTo>
                    <a:pt x="3059" y="1658"/>
                    <a:pt x="2896" y="1238"/>
                    <a:pt x="3573" y="911"/>
                  </a:cubicBezTo>
                  <a:cubicBezTo>
                    <a:pt x="3970" y="701"/>
                    <a:pt x="4320" y="374"/>
                    <a:pt x="4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716;p39">
              <a:extLst>
                <a:ext uri="{FF2B5EF4-FFF2-40B4-BE49-F238E27FC236}">
                  <a16:creationId xmlns:a16="http://schemas.microsoft.com/office/drawing/2014/main" id="{4EE3BE18-B140-8BA1-8B24-9106F90796CA}"/>
                </a:ext>
              </a:extLst>
            </p:cNvPr>
            <p:cNvSpPr/>
            <p:nvPr/>
          </p:nvSpPr>
          <p:spPr>
            <a:xfrm>
              <a:off x="7042012" y="712317"/>
              <a:ext cx="197436" cy="78777"/>
            </a:xfrm>
            <a:custGeom>
              <a:avLst/>
              <a:gdLst/>
              <a:ahLst/>
              <a:cxnLst/>
              <a:rect l="l" t="t" r="r" b="b"/>
              <a:pathLst>
                <a:path w="7005" h="2795" extrusionOk="0">
                  <a:moveTo>
                    <a:pt x="7005" y="1"/>
                  </a:moveTo>
                  <a:lnTo>
                    <a:pt x="7005" y="1"/>
                  </a:lnTo>
                  <a:cubicBezTo>
                    <a:pt x="6585" y="374"/>
                    <a:pt x="6048" y="631"/>
                    <a:pt x="5487" y="678"/>
                  </a:cubicBezTo>
                  <a:cubicBezTo>
                    <a:pt x="4834" y="725"/>
                    <a:pt x="4227" y="935"/>
                    <a:pt x="3713" y="1308"/>
                  </a:cubicBezTo>
                  <a:cubicBezTo>
                    <a:pt x="3620" y="1378"/>
                    <a:pt x="3503" y="1448"/>
                    <a:pt x="3386" y="1495"/>
                  </a:cubicBezTo>
                  <a:cubicBezTo>
                    <a:pt x="3351" y="1507"/>
                    <a:pt x="3316" y="1513"/>
                    <a:pt x="3278" y="1513"/>
                  </a:cubicBezTo>
                  <a:cubicBezTo>
                    <a:pt x="3240" y="1513"/>
                    <a:pt x="3199" y="1507"/>
                    <a:pt x="3153" y="1495"/>
                  </a:cubicBezTo>
                  <a:cubicBezTo>
                    <a:pt x="2793" y="1343"/>
                    <a:pt x="2410" y="1265"/>
                    <a:pt x="2026" y="1265"/>
                  </a:cubicBezTo>
                  <a:cubicBezTo>
                    <a:pt x="1761" y="1265"/>
                    <a:pt x="1495" y="1302"/>
                    <a:pt x="1238" y="1378"/>
                  </a:cubicBezTo>
                  <a:cubicBezTo>
                    <a:pt x="1170" y="1382"/>
                    <a:pt x="1102" y="1384"/>
                    <a:pt x="1033" y="1384"/>
                  </a:cubicBezTo>
                  <a:cubicBezTo>
                    <a:pt x="682" y="1384"/>
                    <a:pt x="333" y="1332"/>
                    <a:pt x="1" y="1215"/>
                  </a:cubicBezTo>
                  <a:lnTo>
                    <a:pt x="1" y="1215"/>
                  </a:lnTo>
                  <a:cubicBezTo>
                    <a:pt x="304" y="1705"/>
                    <a:pt x="1075" y="1729"/>
                    <a:pt x="1542" y="1752"/>
                  </a:cubicBezTo>
                  <a:cubicBezTo>
                    <a:pt x="1798" y="1752"/>
                    <a:pt x="2055" y="1822"/>
                    <a:pt x="2289" y="1939"/>
                  </a:cubicBezTo>
                  <a:cubicBezTo>
                    <a:pt x="2242" y="1985"/>
                    <a:pt x="2195" y="2055"/>
                    <a:pt x="2195" y="2125"/>
                  </a:cubicBezTo>
                  <a:cubicBezTo>
                    <a:pt x="2055" y="2149"/>
                    <a:pt x="1938" y="2172"/>
                    <a:pt x="1822" y="2242"/>
                  </a:cubicBezTo>
                  <a:cubicBezTo>
                    <a:pt x="2008" y="2289"/>
                    <a:pt x="2195" y="2336"/>
                    <a:pt x="2359" y="2429"/>
                  </a:cubicBezTo>
                  <a:cubicBezTo>
                    <a:pt x="2734" y="2709"/>
                    <a:pt x="3003" y="2794"/>
                    <a:pt x="3227" y="2794"/>
                  </a:cubicBezTo>
                  <a:cubicBezTo>
                    <a:pt x="3580" y="2794"/>
                    <a:pt x="3822" y="2581"/>
                    <a:pt x="4195" y="2581"/>
                  </a:cubicBezTo>
                  <a:cubicBezTo>
                    <a:pt x="4276" y="2581"/>
                    <a:pt x="4364" y="2591"/>
                    <a:pt x="4460" y="2616"/>
                  </a:cubicBezTo>
                  <a:lnTo>
                    <a:pt x="4507" y="2616"/>
                  </a:lnTo>
                  <a:cubicBezTo>
                    <a:pt x="4633" y="2656"/>
                    <a:pt x="4760" y="2675"/>
                    <a:pt x="4886" y="2675"/>
                  </a:cubicBezTo>
                  <a:cubicBezTo>
                    <a:pt x="5204" y="2675"/>
                    <a:pt x="5510" y="2553"/>
                    <a:pt x="5744" y="2336"/>
                  </a:cubicBezTo>
                  <a:lnTo>
                    <a:pt x="5744" y="2336"/>
                  </a:lnTo>
                  <a:cubicBezTo>
                    <a:pt x="5651" y="2341"/>
                    <a:pt x="5557" y="2344"/>
                    <a:pt x="5464" y="2344"/>
                  </a:cubicBezTo>
                  <a:cubicBezTo>
                    <a:pt x="5185" y="2344"/>
                    <a:pt x="4909" y="2318"/>
                    <a:pt x="4647" y="2266"/>
                  </a:cubicBezTo>
                  <a:cubicBezTo>
                    <a:pt x="4460" y="2172"/>
                    <a:pt x="4297" y="1542"/>
                    <a:pt x="5371" y="1168"/>
                  </a:cubicBezTo>
                  <a:cubicBezTo>
                    <a:pt x="6001" y="935"/>
                    <a:pt x="6585" y="538"/>
                    <a:pt x="7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717;p39">
              <a:extLst>
                <a:ext uri="{FF2B5EF4-FFF2-40B4-BE49-F238E27FC236}">
                  <a16:creationId xmlns:a16="http://schemas.microsoft.com/office/drawing/2014/main" id="{1D0AB08E-A6B3-4BE9-8544-6B80FC89E8CF}"/>
                </a:ext>
              </a:extLst>
            </p:cNvPr>
            <p:cNvSpPr/>
            <p:nvPr/>
          </p:nvSpPr>
          <p:spPr>
            <a:xfrm>
              <a:off x="7828401" y="698253"/>
              <a:ext cx="154031" cy="94645"/>
            </a:xfrm>
            <a:custGeom>
              <a:avLst/>
              <a:gdLst/>
              <a:ahLst/>
              <a:cxnLst/>
              <a:rect l="l" t="t" r="r" b="b"/>
              <a:pathLst>
                <a:path w="5465" h="3358" extrusionOk="0">
                  <a:moveTo>
                    <a:pt x="2400" y="1"/>
                  </a:moveTo>
                  <a:cubicBezTo>
                    <a:pt x="1575" y="1"/>
                    <a:pt x="468" y="593"/>
                    <a:pt x="468" y="593"/>
                  </a:cubicBezTo>
                  <a:cubicBezTo>
                    <a:pt x="468" y="593"/>
                    <a:pt x="623" y="561"/>
                    <a:pt x="770" y="561"/>
                  </a:cubicBezTo>
                  <a:cubicBezTo>
                    <a:pt x="902" y="561"/>
                    <a:pt x="1028" y="587"/>
                    <a:pt x="1028" y="687"/>
                  </a:cubicBezTo>
                  <a:cubicBezTo>
                    <a:pt x="1028" y="873"/>
                    <a:pt x="1" y="1667"/>
                    <a:pt x="164" y="3068"/>
                  </a:cubicBezTo>
                  <a:cubicBezTo>
                    <a:pt x="152" y="3258"/>
                    <a:pt x="297" y="3357"/>
                    <a:pt x="445" y="3357"/>
                  </a:cubicBezTo>
                  <a:cubicBezTo>
                    <a:pt x="589" y="3357"/>
                    <a:pt x="736" y="3264"/>
                    <a:pt x="748" y="3068"/>
                  </a:cubicBezTo>
                  <a:cubicBezTo>
                    <a:pt x="841" y="2578"/>
                    <a:pt x="1075" y="2111"/>
                    <a:pt x="1425" y="1714"/>
                  </a:cubicBezTo>
                  <a:cubicBezTo>
                    <a:pt x="1588" y="1527"/>
                    <a:pt x="1798" y="1364"/>
                    <a:pt x="2032" y="1224"/>
                  </a:cubicBezTo>
                  <a:cubicBezTo>
                    <a:pt x="2079" y="1200"/>
                    <a:pt x="2125" y="1189"/>
                    <a:pt x="2172" y="1189"/>
                  </a:cubicBezTo>
                  <a:cubicBezTo>
                    <a:pt x="2219" y="1189"/>
                    <a:pt x="2265" y="1200"/>
                    <a:pt x="2312" y="1224"/>
                  </a:cubicBezTo>
                  <a:cubicBezTo>
                    <a:pt x="2569" y="1364"/>
                    <a:pt x="2849" y="1410"/>
                    <a:pt x="3129" y="1410"/>
                  </a:cubicBezTo>
                  <a:cubicBezTo>
                    <a:pt x="3199" y="1387"/>
                    <a:pt x="3269" y="1364"/>
                    <a:pt x="3363" y="1364"/>
                  </a:cubicBezTo>
                  <a:cubicBezTo>
                    <a:pt x="3394" y="1348"/>
                    <a:pt x="3430" y="1340"/>
                    <a:pt x="3467" y="1340"/>
                  </a:cubicBezTo>
                  <a:cubicBezTo>
                    <a:pt x="3542" y="1340"/>
                    <a:pt x="3620" y="1371"/>
                    <a:pt x="3666" y="1434"/>
                  </a:cubicBezTo>
                  <a:cubicBezTo>
                    <a:pt x="4017" y="1807"/>
                    <a:pt x="4437" y="2111"/>
                    <a:pt x="4927" y="2298"/>
                  </a:cubicBezTo>
                  <a:cubicBezTo>
                    <a:pt x="4971" y="2320"/>
                    <a:pt x="5016" y="2330"/>
                    <a:pt x="5058" y="2330"/>
                  </a:cubicBezTo>
                  <a:cubicBezTo>
                    <a:pt x="5284" y="2330"/>
                    <a:pt x="5454" y="2050"/>
                    <a:pt x="5277" y="1854"/>
                  </a:cubicBezTo>
                  <a:cubicBezTo>
                    <a:pt x="5091" y="1597"/>
                    <a:pt x="4904" y="1364"/>
                    <a:pt x="4717" y="1130"/>
                  </a:cubicBezTo>
                  <a:cubicBezTo>
                    <a:pt x="4577" y="990"/>
                    <a:pt x="4624" y="733"/>
                    <a:pt x="4810" y="663"/>
                  </a:cubicBezTo>
                  <a:cubicBezTo>
                    <a:pt x="5044" y="546"/>
                    <a:pt x="5277" y="383"/>
                    <a:pt x="5464" y="173"/>
                  </a:cubicBezTo>
                  <a:lnTo>
                    <a:pt x="5464" y="173"/>
                  </a:lnTo>
                  <a:cubicBezTo>
                    <a:pt x="5464" y="173"/>
                    <a:pt x="4768" y="299"/>
                    <a:pt x="4057" y="299"/>
                  </a:cubicBezTo>
                  <a:cubicBezTo>
                    <a:pt x="3625" y="299"/>
                    <a:pt x="3187" y="253"/>
                    <a:pt x="2896" y="103"/>
                  </a:cubicBezTo>
                  <a:cubicBezTo>
                    <a:pt x="2755" y="30"/>
                    <a:pt x="2584" y="1"/>
                    <a:pt x="2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 name="Google Shape;1135;p57"/>
          <p:cNvSpPr/>
          <p:nvPr/>
        </p:nvSpPr>
        <p:spPr>
          <a:xfrm flipH="1">
            <a:off x="5960748" y="1050386"/>
            <a:ext cx="1313100" cy="1313100"/>
          </a:xfrm>
          <a:prstGeom prst="ellipse">
            <a:avLst/>
          </a:prstGeom>
          <a:gradFill>
            <a:gsLst>
              <a:gs pos="0">
                <a:schemeClr val="accent3"/>
              </a:gs>
              <a:gs pos="100000">
                <a:schemeClr val="accent5"/>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7"/>
          <p:cNvSpPr txBox="1">
            <a:spLocks noGrp="1"/>
          </p:cNvSpPr>
          <p:nvPr>
            <p:ph type="title"/>
          </p:nvPr>
        </p:nvSpPr>
        <p:spPr>
          <a:xfrm>
            <a:off x="4557653" y="2730757"/>
            <a:ext cx="4217248" cy="151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6000" b="1">
                <a:latin typeface="Times New Roman" panose="02020603050405020304" pitchFamily="18" charset="0"/>
                <a:cs typeface="Times New Roman" panose="02020603050405020304" pitchFamily="18" charset="0"/>
              </a:rPr>
              <a:t>Vận dụng</a:t>
            </a:r>
            <a:endParaRPr sz="6000" b="1">
              <a:latin typeface="Times New Roman" panose="02020603050405020304" pitchFamily="18" charset="0"/>
              <a:cs typeface="Times New Roman" panose="02020603050405020304" pitchFamily="18" charset="0"/>
            </a:endParaRPr>
          </a:p>
        </p:txBody>
      </p:sp>
      <p:sp>
        <p:nvSpPr>
          <p:cNvPr id="1137" name="Google Shape;1137;p57"/>
          <p:cNvSpPr txBox="1">
            <a:spLocks noGrp="1"/>
          </p:cNvSpPr>
          <p:nvPr>
            <p:ph type="title" idx="2"/>
          </p:nvPr>
        </p:nvSpPr>
        <p:spPr>
          <a:xfrm>
            <a:off x="5960748" y="1243586"/>
            <a:ext cx="1313100" cy="926700"/>
          </a:xfrm>
          <a:prstGeom prst="rect">
            <a:avLst/>
          </a:prstGeom>
        </p:spPr>
        <p:txBody>
          <a:bodyPr spcFirstLastPara="1" wrap="square" lIns="91425" tIns="54850" rIns="91425" bIns="91425" anchor="ctr" anchorCtr="0">
            <a:noAutofit/>
          </a:bodyPr>
          <a:lstStyle/>
          <a:p>
            <a:pPr marL="0" lvl="0" indent="0" algn="ctr" rtl="0">
              <a:spcBef>
                <a:spcPts val="0"/>
              </a:spcBef>
              <a:spcAft>
                <a:spcPts val="0"/>
              </a:spcAft>
              <a:buNone/>
            </a:pPr>
            <a:r>
              <a:rPr lang="es" b="1">
                <a:solidFill>
                  <a:schemeClr val="lt1"/>
                </a:solidFill>
                <a:latin typeface="Times New Roman" panose="02020603050405020304" pitchFamily="18" charset="0"/>
                <a:cs typeface="Times New Roman" panose="02020603050405020304" pitchFamily="18" charset="0"/>
              </a:rPr>
              <a:t>D</a:t>
            </a:r>
            <a:endParaRPr b="1">
              <a:solidFill>
                <a:schemeClr val="lt1"/>
              </a:solidFill>
              <a:latin typeface="Times New Roman" panose="02020603050405020304" pitchFamily="18" charset="0"/>
              <a:cs typeface="Times New Roman" panose="02020603050405020304" pitchFamily="18" charset="0"/>
            </a:endParaRPr>
          </a:p>
        </p:txBody>
      </p:sp>
      <p:sp>
        <p:nvSpPr>
          <p:cNvPr id="1203" name="Google Shape;1203;p57"/>
          <p:cNvSpPr/>
          <p:nvPr/>
        </p:nvSpPr>
        <p:spPr>
          <a:xfrm>
            <a:off x="182850" y="692550"/>
            <a:ext cx="2132275" cy="347350"/>
          </a:xfrm>
          <a:custGeom>
            <a:avLst/>
            <a:gdLst/>
            <a:ahLst/>
            <a:cxnLst/>
            <a:rect l="l" t="t" r="r" b="b"/>
            <a:pathLst>
              <a:path w="85291" h="13894" extrusionOk="0">
                <a:moveTo>
                  <a:pt x="36367" y="0"/>
                </a:moveTo>
                <a:cubicBezTo>
                  <a:pt x="36292" y="0"/>
                  <a:pt x="36218" y="0"/>
                  <a:pt x="36143" y="1"/>
                </a:cubicBezTo>
                <a:lnTo>
                  <a:pt x="0" y="1"/>
                </a:lnTo>
                <a:lnTo>
                  <a:pt x="0" y="13893"/>
                </a:lnTo>
                <a:lnTo>
                  <a:pt x="36517" y="13893"/>
                </a:lnTo>
                <a:cubicBezTo>
                  <a:pt x="39739" y="13893"/>
                  <a:pt x="42867" y="12843"/>
                  <a:pt x="45436" y="10881"/>
                </a:cubicBezTo>
                <a:cubicBezTo>
                  <a:pt x="47420" y="9387"/>
                  <a:pt x="49778" y="8406"/>
                  <a:pt x="52253" y="8056"/>
                </a:cubicBezTo>
                <a:lnTo>
                  <a:pt x="85291" y="3387"/>
                </a:lnTo>
                <a:lnTo>
                  <a:pt x="55195" y="3387"/>
                </a:lnTo>
                <a:cubicBezTo>
                  <a:pt x="52814" y="3387"/>
                  <a:pt x="50432" y="3060"/>
                  <a:pt x="48167" y="2383"/>
                </a:cubicBezTo>
                <a:lnTo>
                  <a:pt x="43171" y="982"/>
                </a:lnTo>
                <a:cubicBezTo>
                  <a:pt x="40954" y="349"/>
                  <a:pt x="38672" y="0"/>
                  <a:pt x="36367" y="0"/>
                </a:cubicBezTo>
                <a:close/>
              </a:path>
            </a:pathLst>
          </a:custGeom>
          <a:solidFill>
            <a:srgbClr val="FFFFFF">
              <a:alpha val="35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 name="Google Shape;1204;p57"/>
          <p:cNvGrpSpPr/>
          <p:nvPr/>
        </p:nvGrpSpPr>
        <p:grpSpPr>
          <a:xfrm flipH="1">
            <a:off x="540100" y="518100"/>
            <a:ext cx="2102525" cy="696250"/>
            <a:chOff x="2250625" y="399575"/>
            <a:chExt cx="2102525" cy="696250"/>
          </a:xfrm>
        </p:grpSpPr>
        <p:sp>
          <p:nvSpPr>
            <p:cNvPr id="1205" name="Google Shape;1205;p57"/>
            <p:cNvSpPr/>
            <p:nvPr/>
          </p:nvSpPr>
          <p:spPr>
            <a:xfrm>
              <a:off x="3537100" y="948300"/>
              <a:ext cx="232950" cy="97000"/>
            </a:xfrm>
            <a:custGeom>
              <a:avLst/>
              <a:gdLst/>
              <a:ahLst/>
              <a:cxnLst/>
              <a:rect l="l" t="t" r="r" b="b"/>
              <a:pathLst>
                <a:path w="9318" h="3880" extrusionOk="0">
                  <a:moveTo>
                    <a:pt x="8909" y="1"/>
                  </a:moveTo>
                  <a:cubicBezTo>
                    <a:pt x="8868" y="1"/>
                    <a:pt x="8825" y="10"/>
                    <a:pt x="8780" y="31"/>
                  </a:cubicBezTo>
                  <a:cubicBezTo>
                    <a:pt x="8710" y="54"/>
                    <a:pt x="8640" y="54"/>
                    <a:pt x="8570" y="78"/>
                  </a:cubicBezTo>
                  <a:cubicBezTo>
                    <a:pt x="7566" y="265"/>
                    <a:pt x="6632" y="755"/>
                    <a:pt x="5884" y="1455"/>
                  </a:cubicBezTo>
                  <a:cubicBezTo>
                    <a:pt x="5744" y="1619"/>
                    <a:pt x="5558" y="1736"/>
                    <a:pt x="5347" y="1852"/>
                  </a:cubicBezTo>
                  <a:cubicBezTo>
                    <a:pt x="5312" y="1864"/>
                    <a:pt x="5277" y="1870"/>
                    <a:pt x="5242" y="1870"/>
                  </a:cubicBezTo>
                  <a:cubicBezTo>
                    <a:pt x="5207" y="1870"/>
                    <a:pt x="5172" y="1864"/>
                    <a:pt x="5137" y="1852"/>
                  </a:cubicBezTo>
                  <a:cubicBezTo>
                    <a:pt x="4700" y="1736"/>
                    <a:pt x="4255" y="1676"/>
                    <a:pt x="3811" y="1676"/>
                  </a:cubicBezTo>
                  <a:cubicBezTo>
                    <a:pt x="3189" y="1676"/>
                    <a:pt x="2571" y="1794"/>
                    <a:pt x="1985" y="2039"/>
                  </a:cubicBezTo>
                  <a:cubicBezTo>
                    <a:pt x="1760" y="2117"/>
                    <a:pt x="1464" y="2143"/>
                    <a:pt x="1170" y="2143"/>
                  </a:cubicBezTo>
                  <a:cubicBezTo>
                    <a:pt x="582" y="2143"/>
                    <a:pt x="1" y="2039"/>
                    <a:pt x="1" y="2039"/>
                  </a:cubicBezTo>
                  <a:lnTo>
                    <a:pt x="1" y="2039"/>
                  </a:lnTo>
                  <a:cubicBezTo>
                    <a:pt x="384" y="2499"/>
                    <a:pt x="1038" y="2606"/>
                    <a:pt x="1647" y="2606"/>
                  </a:cubicBezTo>
                  <a:cubicBezTo>
                    <a:pt x="1967" y="2606"/>
                    <a:pt x="2273" y="2577"/>
                    <a:pt x="2522" y="2553"/>
                  </a:cubicBezTo>
                  <a:cubicBezTo>
                    <a:pt x="2604" y="2546"/>
                    <a:pt x="2687" y="2544"/>
                    <a:pt x="2770" y="2544"/>
                  </a:cubicBezTo>
                  <a:cubicBezTo>
                    <a:pt x="2999" y="2544"/>
                    <a:pt x="3234" y="2565"/>
                    <a:pt x="3456" y="2599"/>
                  </a:cubicBezTo>
                  <a:cubicBezTo>
                    <a:pt x="3596" y="2646"/>
                    <a:pt x="3690" y="2786"/>
                    <a:pt x="3666" y="2950"/>
                  </a:cubicBezTo>
                  <a:cubicBezTo>
                    <a:pt x="3666" y="2973"/>
                    <a:pt x="3666" y="2996"/>
                    <a:pt x="3666" y="3020"/>
                  </a:cubicBezTo>
                  <a:cubicBezTo>
                    <a:pt x="3456" y="3066"/>
                    <a:pt x="3246" y="3160"/>
                    <a:pt x="3083" y="3300"/>
                  </a:cubicBezTo>
                  <a:cubicBezTo>
                    <a:pt x="3386" y="3323"/>
                    <a:pt x="3690" y="3370"/>
                    <a:pt x="3970" y="3487"/>
                  </a:cubicBezTo>
                  <a:cubicBezTo>
                    <a:pt x="4519" y="3778"/>
                    <a:pt x="4920" y="3880"/>
                    <a:pt x="5244" y="3880"/>
                  </a:cubicBezTo>
                  <a:cubicBezTo>
                    <a:pt x="5994" y="3880"/>
                    <a:pt x="6328" y="3332"/>
                    <a:pt x="7127" y="3332"/>
                  </a:cubicBezTo>
                  <a:cubicBezTo>
                    <a:pt x="7199" y="3332"/>
                    <a:pt x="7275" y="3337"/>
                    <a:pt x="7355" y="3347"/>
                  </a:cubicBezTo>
                  <a:lnTo>
                    <a:pt x="7449" y="3347"/>
                  </a:lnTo>
                  <a:cubicBezTo>
                    <a:pt x="7507" y="3358"/>
                    <a:pt x="7571" y="3364"/>
                    <a:pt x="7639" y="3364"/>
                  </a:cubicBezTo>
                  <a:cubicBezTo>
                    <a:pt x="7706" y="3364"/>
                    <a:pt x="7776" y="3358"/>
                    <a:pt x="7846" y="3347"/>
                  </a:cubicBezTo>
                  <a:cubicBezTo>
                    <a:pt x="8243" y="3347"/>
                    <a:pt x="8196" y="2763"/>
                    <a:pt x="7822" y="2763"/>
                  </a:cubicBezTo>
                  <a:cubicBezTo>
                    <a:pt x="7791" y="2771"/>
                    <a:pt x="7760" y="2773"/>
                    <a:pt x="7730" y="2773"/>
                  </a:cubicBezTo>
                  <a:cubicBezTo>
                    <a:pt x="7669" y="2773"/>
                    <a:pt x="7612" y="2763"/>
                    <a:pt x="7566" y="2763"/>
                  </a:cubicBezTo>
                  <a:cubicBezTo>
                    <a:pt x="7262" y="2646"/>
                    <a:pt x="6865" y="1665"/>
                    <a:pt x="8476" y="848"/>
                  </a:cubicBezTo>
                  <a:cubicBezTo>
                    <a:pt x="8663" y="778"/>
                    <a:pt x="8826" y="661"/>
                    <a:pt x="9013" y="568"/>
                  </a:cubicBezTo>
                  <a:cubicBezTo>
                    <a:pt x="9318" y="426"/>
                    <a:pt x="9181" y="1"/>
                    <a:pt x="8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7"/>
            <p:cNvSpPr/>
            <p:nvPr/>
          </p:nvSpPr>
          <p:spPr>
            <a:xfrm>
              <a:off x="4177425" y="557400"/>
              <a:ext cx="175725" cy="69425"/>
            </a:xfrm>
            <a:custGeom>
              <a:avLst/>
              <a:gdLst/>
              <a:ahLst/>
              <a:cxnLst/>
              <a:rect l="l" t="t" r="r" b="b"/>
              <a:pathLst>
                <a:path w="7029" h="2777" extrusionOk="0">
                  <a:moveTo>
                    <a:pt x="7028" y="0"/>
                  </a:moveTo>
                  <a:lnTo>
                    <a:pt x="7028" y="0"/>
                  </a:lnTo>
                  <a:cubicBezTo>
                    <a:pt x="6585" y="374"/>
                    <a:pt x="6048" y="608"/>
                    <a:pt x="5488" y="654"/>
                  </a:cubicBezTo>
                  <a:cubicBezTo>
                    <a:pt x="4834" y="701"/>
                    <a:pt x="4227" y="911"/>
                    <a:pt x="3713" y="1308"/>
                  </a:cubicBezTo>
                  <a:cubicBezTo>
                    <a:pt x="3620" y="1378"/>
                    <a:pt x="3503" y="1425"/>
                    <a:pt x="3410" y="1471"/>
                  </a:cubicBezTo>
                  <a:cubicBezTo>
                    <a:pt x="3363" y="1483"/>
                    <a:pt x="3322" y="1489"/>
                    <a:pt x="3284" y="1489"/>
                  </a:cubicBezTo>
                  <a:cubicBezTo>
                    <a:pt x="3246" y="1489"/>
                    <a:pt x="3211" y="1483"/>
                    <a:pt x="3176" y="1471"/>
                  </a:cubicBezTo>
                  <a:cubicBezTo>
                    <a:pt x="2817" y="1319"/>
                    <a:pt x="2425" y="1241"/>
                    <a:pt x="2034" y="1241"/>
                  </a:cubicBezTo>
                  <a:cubicBezTo>
                    <a:pt x="1765" y="1241"/>
                    <a:pt x="1496" y="1278"/>
                    <a:pt x="1238" y="1355"/>
                  </a:cubicBezTo>
                  <a:cubicBezTo>
                    <a:pt x="1168" y="1359"/>
                    <a:pt x="1098" y="1360"/>
                    <a:pt x="1028" y="1360"/>
                  </a:cubicBezTo>
                  <a:cubicBezTo>
                    <a:pt x="678" y="1360"/>
                    <a:pt x="331" y="1312"/>
                    <a:pt x="1" y="1215"/>
                  </a:cubicBezTo>
                  <a:lnTo>
                    <a:pt x="1" y="1215"/>
                  </a:lnTo>
                  <a:cubicBezTo>
                    <a:pt x="304" y="1682"/>
                    <a:pt x="1075" y="1728"/>
                    <a:pt x="1542" y="1728"/>
                  </a:cubicBezTo>
                  <a:cubicBezTo>
                    <a:pt x="1798" y="1728"/>
                    <a:pt x="2055" y="1798"/>
                    <a:pt x="2312" y="1915"/>
                  </a:cubicBezTo>
                  <a:cubicBezTo>
                    <a:pt x="2242" y="1962"/>
                    <a:pt x="2219" y="2032"/>
                    <a:pt x="2195" y="2102"/>
                  </a:cubicBezTo>
                  <a:cubicBezTo>
                    <a:pt x="2079" y="2125"/>
                    <a:pt x="1939" y="2172"/>
                    <a:pt x="1822" y="2242"/>
                  </a:cubicBezTo>
                  <a:cubicBezTo>
                    <a:pt x="2009" y="2265"/>
                    <a:pt x="2195" y="2335"/>
                    <a:pt x="2359" y="2405"/>
                  </a:cubicBezTo>
                  <a:cubicBezTo>
                    <a:pt x="2742" y="2691"/>
                    <a:pt x="3015" y="2777"/>
                    <a:pt x="3242" y="2777"/>
                  </a:cubicBezTo>
                  <a:cubicBezTo>
                    <a:pt x="3587" y="2777"/>
                    <a:pt x="3831" y="2580"/>
                    <a:pt x="4204" y="2580"/>
                  </a:cubicBezTo>
                  <a:cubicBezTo>
                    <a:pt x="4289" y="2580"/>
                    <a:pt x="4382" y="2590"/>
                    <a:pt x="4484" y="2615"/>
                  </a:cubicBezTo>
                  <a:lnTo>
                    <a:pt x="4530" y="2615"/>
                  </a:lnTo>
                  <a:cubicBezTo>
                    <a:pt x="4638" y="2645"/>
                    <a:pt x="4749" y="2660"/>
                    <a:pt x="4860" y="2660"/>
                  </a:cubicBezTo>
                  <a:cubicBezTo>
                    <a:pt x="5181" y="2660"/>
                    <a:pt x="5501" y="2538"/>
                    <a:pt x="5744" y="2312"/>
                  </a:cubicBezTo>
                  <a:lnTo>
                    <a:pt x="5744" y="2312"/>
                  </a:lnTo>
                  <a:cubicBezTo>
                    <a:pt x="5651" y="2318"/>
                    <a:pt x="5559" y="2321"/>
                    <a:pt x="5468" y="2321"/>
                  </a:cubicBezTo>
                  <a:cubicBezTo>
                    <a:pt x="5194" y="2321"/>
                    <a:pt x="4927" y="2294"/>
                    <a:pt x="4647" y="2242"/>
                  </a:cubicBezTo>
                  <a:cubicBezTo>
                    <a:pt x="4460" y="2172"/>
                    <a:pt x="4297" y="1518"/>
                    <a:pt x="5371" y="1145"/>
                  </a:cubicBezTo>
                  <a:cubicBezTo>
                    <a:pt x="6001" y="911"/>
                    <a:pt x="6585" y="514"/>
                    <a:pt x="7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7"/>
            <p:cNvSpPr/>
            <p:nvPr/>
          </p:nvSpPr>
          <p:spPr>
            <a:xfrm>
              <a:off x="2947575" y="684000"/>
              <a:ext cx="224575" cy="109900"/>
            </a:xfrm>
            <a:custGeom>
              <a:avLst/>
              <a:gdLst/>
              <a:ahLst/>
              <a:cxnLst/>
              <a:rect l="l" t="t" r="r" b="b"/>
              <a:pathLst>
                <a:path w="8983" h="4396" extrusionOk="0">
                  <a:moveTo>
                    <a:pt x="8562" y="0"/>
                  </a:moveTo>
                  <a:cubicBezTo>
                    <a:pt x="8512" y="0"/>
                    <a:pt x="8459" y="15"/>
                    <a:pt x="8405" y="50"/>
                  </a:cubicBezTo>
                  <a:cubicBezTo>
                    <a:pt x="8359" y="73"/>
                    <a:pt x="8265" y="96"/>
                    <a:pt x="8219" y="143"/>
                  </a:cubicBezTo>
                  <a:cubicBezTo>
                    <a:pt x="7238" y="470"/>
                    <a:pt x="6374" y="1077"/>
                    <a:pt x="5744" y="1871"/>
                  </a:cubicBezTo>
                  <a:cubicBezTo>
                    <a:pt x="5627" y="2058"/>
                    <a:pt x="5464" y="2221"/>
                    <a:pt x="5277" y="2338"/>
                  </a:cubicBezTo>
                  <a:cubicBezTo>
                    <a:pt x="5225" y="2372"/>
                    <a:pt x="5174" y="2394"/>
                    <a:pt x="5123" y="2394"/>
                  </a:cubicBezTo>
                  <a:cubicBezTo>
                    <a:pt x="5104" y="2394"/>
                    <a:pt x="5085" y="2391"/>
                    <a:pt x="5067" y="2385"/>
                  </a:cubicBezTo>
                  <a:cubicBezTo>
                    <a:pt x="4852" y="2357"/>
                    <a:pt x="4636" y="2343"/>
                    <a:pt x="4421" y="2343"/>
                  </a:cubicBezTo>
                  <a:cubicBezTo>
                    <a:pt x="3560" y="2343"/>
                    <a:pt x="2708" y="2567"/>
                    <a:pt x="1961" y="3015"/>
                  </a:cubicBezTo>
                  <a:cubicBezTo>
                    <a:pt x="1464" y="3291"/>
                    <a:pt x="529" y="3321"/>
                    <a:pt x="158" y="3321"/>
                  </a:cubicBezTo>
                  <a:cubicBezTo>
                    <a:pt x="59" y="3321"/>
                    <a:pt x="0" y="3318"/>
                    <a:pt x="0" y="3318"/>
                  </a:cubicBezTo>
                  <a:lnTo>
                    <a:pt x="0" y="3318"/>
                  </a:lnTo>
                  <a:cubicBezTo>
                    <a:pt x="305" y="3592"/>
                    <a:pt x="714" y="3681"/>
                    <a:pt x="1138" y="3681"/>
                  </a:cubicBezTo>
                  <a:cubicBezTo>
                    <a:pt x="1655" y="3681"/>
                    <a:pt x="2194" y="3548"/>
                    <a:pt x="2592" y="3459"/>
                  </a:cubicBezTo>
                  <a:cubicBezTo>
                    <a:pt x="2802" y="3406"/>
                    <a:pt x="3038" y="3380"/>
                    <a:pt x="3271" y="3380"/>
                  </a:cubicBezTo>
                  <a:cubicBezTo>
                    <a:pt x="3349" y="3380"/>
                    <a:pt x="3426" y="3383"/>
                    <a:pt x="3502" y="3389"/>
                  </a:cubicBezTo>
                  <a:cubicBezTo>
                    <a:pt x="3642" y="3389"/>
                    <a:pt x="3759" y="3529"/>
                    <a:pt x="3759" y="3669"/>
                  </a:cubicBezTo>
                  <a:cubicBezTo>
                    <a:pt x="3759" y="3692"/>
                    <a:pt x="3759" y="3739"/>
                    <a:pt x="3759" y="3762"/>
                  </a:cubicBezTo>
                  <a:cubicBezTo>
                    <a:pt x="3572" y="3785"/>
                    <a:pt x="3245" y="4112"/>
                    <a:pt x="3245" y="4112"/>
                  </a:cubicBezTo>
                  <a:cubicBezTo>
                    <a:pt x="3345" y="4096"/>
                    <a:pt x="3447" y="4088"/>
                    <a:pt x="3551" y="4088"/>
                  </a:cubicBezTo>
                  <a:cubicBezTo>
                    <a:pt x="3741" y="4088"/>
                    <a:pt x="3937" y="4114"/>
                    <a:pt x="4133" y="4159"/>
                  </a:cubicBezTo>
                  <a:cubicBezTo>
                    <a:pt x="4587" y="4329"/>
                    <a:pt x="4937" y="4396"/>
                    <a:pt x="5222" y="4396"/>
                  </a:cubicBezTo>
                  <a:cubicBezTo>
                    <a:pt x="6226" y="4396"/>
                    <a:pt x="6417" y="3570"/>
                    <a:pt x="7471" y="3552"/>
                  </a:cubicBezTo>
                  <a:lnTo>
                    <a:pt x="7542" y="3552"/>
                  </a:lnTo>
                  <a:cubicBezTo>
                    <a:pt x="7682" y="3552"/>
                    <a:pt x="7822" y="3529"/>
                    <a:pt x="7938" y="3505"/>
                  </a:cubicBezTo>
                  <a:cubicBezTo>
                    <a:pt x="8313" y="3439"/>
                    <a:pt x="8230" y="2916"/>
                    <a:pt x="7906" y="2916"/>
                  </a:cubicBezTo>
                  <a:cubicBezTo>
                    <a:pt x="7886" y="2916"/>
                    <a:pt x="7866" y="2918"/>
                    <a:pt x="7845" y="2922"/>
                  </a:cubicBezTo>
                  <a:cubicBezTo>
                    <a:pt x="7798" y="2933"/>
                    <a:pt x="7752" y="2939"/>
                    <a:pt x="7708" y="2939"/>
                  </a:cubicBezTo>
                  <a:cubicBezTo>
                    <a:pt x="7664" y="2939"/>
                    <a:pt x="7623" y="2933"/>
                    <a:pt x="7588" y="2922"/>
                  </a:cubicBezTo>
                  <a:cubicBezTo>
                    <a:pt x="7261" y="2875"/>
                    <a:pt x="6724" y="1964"/>
                    <a:pt x="8219" y="937"/>
                  </a:cubicBezTo>
                  <a:cubicBezTo>
                    <a:pt x="8382" y="820"/>
                    <a:pt x="8546" y="680"/>
                    <a:pt x="8709" y="563"/>
                  </a:cubicBezTo>
                  <a:cubicBezTo>
                    <a:pt x="8982" y="388"/>
                    <a:pt x="8815" y="0"/>
                    <a:pt x="8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7"/>
            <p:cNvSpPr/>
            <p:nvPr/>
          </p:nvSpPr>
          <p:spPr>
            <a:xfrm>
              <a:off x="2250625" y="703325"/>
              <a:ext cx="186800" cy="89275"/>
            </a:xfrm>
            <a:custGeom>
              <a:avLst/>
              <a:gdLst/>
              <a:ahLst/>
              <a:cxnLst/>
              <a:rect l="l" t="t" r="r" b="b"/>
              <a:pathLst>
                <a:path w="7472" h="3571" extrusionOk="0">
                  <a:moveTo>
                    <a:pt x="7472" y="1"/>
                  </a:moveTo>
                  <a:lnTo>
                    <a:pt x="7472" y="1"/>
                  </a:lnTo>
                  <a:cubicBezTo>
                    <a:pt x="7075" y="467"/>
                    <a:pt x="6514" y="794"/>
                    <a:pt x="5907" y="958"/>
                  </a:cubicBezTo>
                  <a:cubicBezTo>
                    <a:pt x="5207" y="1075"/>
                    <a:pt x="4553" y="1401"/>
                    <a:pt x="4040" y="1892"/>
                  </a:cubicBezTo>
                  <a:cubicBezTo>
                    <a:pt x="3946" y="1985"/>
                    <a:pt x="3829" y="2078"/>
                    <a:pt x="3713" y="2149"/>
                  </a:cubicBezTo>
                  <a:cubicBezTo>
                    <a:pt x="3663" y="2165"/>
                    <a:pt x="3614" y="2182"/>
                    <a:pt x="3564" y="2182"/>
                  </a:cubicBezTo>
                  <a:cubicBezTo>
                    <a:pt x="3544" y="2182"/>
                    <a:pt x="3523" y="2179"/>
                    <a:pt x="3503" y="2172"/>
                  </a:cubicBezTo>
                  <a:cubicBezTo>
                    <a:pt x="3206" y="2086"/>
                    <a:pt x="2906" y="2043"/>
                    <a:pt x="2609" y="2043"/>
                  </a:cubicBezTo>
                  <a:cubicBezTo>
                    <a:pt x="2179" y="2043"/>
                    <a:pt x="1755" y="2133"/>
                    <a:pt x="1355" y="2312"/>
                  </a:cubicBezTo>
                  <a:cubicBezTo>
                    <a:pt x="1199" y="2359"/>
                    <a:pt x="997" y="2374"/>
                    <a:pt x="796" y="2374"/>
                  </a:cubicBezTo>
                  <a:cubicBezTo>
                    <a:pt x="395" y="2374"/>
                    <a:pt x="0" y="2312"/>
                    <a:pt x="0" y="2312"/>
                  </a:cubicBezTo>
                  <a:lnTo>
                    <a:pt x="0" y="2312"/>
                  </a:lnTo>
                  <a:cubicBezTo>
                    <a:pt x="252" y="2609"/>
                    <a:pt x="684" y="2679"/>
                    <a:pt x="1096" y="2679"/>
                  </a:cubicBezTo>
                  <a:cubicBezTo>
                    <a:pt x="1333" y="2679"/>
                    <a:pt x="1564" y="2656"/>
                    <a:pt x="1751" y="2639"/>
                  </a:cubicBezTo>
                  <a:cubicBezTo>
                    <a:pt x="1800" y="2635"/>
                    <a:pt x="1848" y="2633"/>
                    <a:pt x="1897" y="2633"/>
                  </a:cubicBezTo>
                  <a:cubicBezTo>
                    <a:pt x="2135" y="2633"/>
                    <a:pt x="2383" y="2678"/>
                    <a:pt x="2615" y="2756"/>
                  </a:cubicBezTo>
                  <a:cubicBezTo>
                    <a:pt x="2545" y="2826"/>
                    <a:pt x="2522" y="2896"/>
                    <a:pt x="2522" y="2966"/>
                  </a:cubicBezTo>
                  <a:cubicBezTo>
                    <a:pt x="2382" y="3012"/>
                    <a:pt x="2242" y="3082"/>
                    <a:pt x="2125" y="3176"/>
                  </a:cubicBezTo>
                  <a:cubicBezTo>
                    <a:pt x="2335" y="3176"/>
                    <a:pt x="2545" y="3223"/>
                    <a:pt x="2732" y="3293"/>
                  </a:cubicBezTo>
                  <a:cubicBezTo>
                    <a:pt x="3111" y="3498"/>
                    <a:pt x="3387" y="3570"/>
                    <a:pt x="3610" y="3570"/>
                  </a:cubicBezTo>
                  <a:cubicBezTo>
                    <a:pt x="4125" y="3570"/>
                    <a:pt x="4358" y="3189"/>
                    <a:pt x="4907" y="3189"/>
                  </a:cubicBezTo>
                  <a:cubicBezTo>
                    <a:pt x="4958" y="3189"/>
                    <a:pt x="5011" y="3192"/>
                    <a:pt x="5067" y="3199"/>
                  </a:cubicBezTo>
                  <a:lnTo>
                    <a:pt x="5137" y="3199"/>
                  </a:lnTo>
                  <a:cubicBezTo>
                    <a:pt x="5202" y="3209"/>
                    <a:pt x="5267" y="3214"/>
                    <a:pt x="5333" y="3214"/>
                  </a:cubicBezTo>
                  <a:cubicBezTo>
                    <a:pt x="5737" y="3214"/>
                    <a:pt x="6140" y="3031"/>
                    <a:pt x="6421" y="2709"/>
                  </a:cubicBezTo>
                  <a:lnTo>
                    <a:pt x="6421" y="2709"/>
                  </a:lnTo>
                  <a:cubicBezTo>
                    <a:pt x="6123" y="2761"/>
                    <a:pt x="5813" y="2788"/>
                    <a:pt x="5508" y="2788"/>
                  </a:cubicBezTo>
                  <a:cubicBezTo>
                    <a:pt x="5407" y="2788"/>
                    <a:pt x="5306" y="2785"/>
                    <a:pt x="5207" y="2779"/>
                  </a:cubicBezTo>
                  <a:cubicBezTo>
                    <a:pt x="4997" y="2709"/>
                    <a:pt x="4717" y="2032"/>
                    <a:pt x="5837" y="1471"/>
                  </a:cubicBezTo>
                  <a:cubicBezTo>
                    <a:pt x="6514" y="1145"/>
                    <a:pt x="7075" y="631"/>
                    <a:pt x="7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7"/>
            <p:cNvSpPr/>
            <p:nvPr/>
          </p:nvSpPr>
          <p:spPr>
            <a:xfrm>
              <a:off x="2651625" y="412050"/>
              <a:ext cx="175125" cy="69875"/>
            </a:xfrm>
            <a:custGeom>
              <a:avLst/>
              <a:gdLst/>
              <a:ahLst/>
              <a:cxnLst/>
              <a:rect l="l" t="t" r="r" b="b"/>
              <a:pathLst>
                <a:path w="7005" h="2795" extrusionOk="0">
                  <a:moveTo>
                    <a:pt x="7005" y="1"/>
                  </a:moveTo>
                  <a:lnTo>
                    <a:pt x="7005" y="1"/>
                  </a:lnTo>
                  <a:cubicBezTo>
                    <a:pt x="6585" y="374"/>
                    <a:pt x="6048" y="631"/>
                    <a:pt x="5487" y="678"/>
                  </a:cubicBezTo>
                  <a:cubicBezTo>
                    <a:pt x="4834" y="725"/>
                    <a:pt x="4227" y="935"/>
                    <a:pt x="3713" y="1308"/>
                  </a:cubicBezTo>
                  <a:cubicBezTo>
                    <a:pt x="3620" y="1378"/>
                    <a:pt x="3503" y="1448"/>
                    <a:pt x="3386" y="1495"/>
                  </a:cubicBezTo>
                  <a:cubicBezTo>
                    <a:pt x="3351" y="1507"/>
                    <a:pt x="3316" y="1513"/>
                    <a:pt x="3278" y="1513"/>
                  </a:cubicBezTo>
                  <a:cubicBezTo>
                    <a:pt x="3240" y="1513"/>
                    <a:pt x="3199" y="1507"/>
                    <a:pt x="3153" y="1495"/>
                  </a:cubicBezTo>
                  <a:cubicBezTo>
                    <a:pt x="2793" y="1343"/>
                    <a:pt x="2410" y="1265"/>
                    <a:pt x="2026" y="1265"/>
                  </a:cubicBezTo>
                  <a:cubicBezTo>
                    <a:pt x="1761" y="1265"/>
                    <a:pt x="1495" y="1302"/>
                    <a:pt x="1238" y="1378"/>
                  </a:cubicBezTo>
                  <a:cubicBezTo>
                    <a:pt x="1170" y="1382"/>
                    <a:pt x="1102" y="1384"/>
                    <a:pt x="1033" y="1384"/>
                  </a:cubicBezTo>
                  <a:cubicBezTo>
                    <a:pt x="682" y="1384"/>
                    <a:pt x="333" y="1332"/>
                    <a:pt x="1" y="1215"/>
                  </a:cubicBezTo>
                  <a:lnTo>
                    <a:pt x="1" y="1215"/>
                  </a:lnTo>
                  <a:cubicBezTo>
                    <a:pt x="304" y="1705"/>
                    <a:pt x="1075" y="1729"/>
                    <a:pt x="1542" y="1752"/>
                  </a:cubicBezTo>
                  <a:cubicBezTo>
                    <a:pt x="1798" y="1752"/>
                    <a:pt x="2055" y="1822"/>
                    <a:pt x="2289" y="1939"/>
                  </a:cubicBezTo>
                  <a:cubicBezTo>
                    <a:pt x="2242" y="1985"/>
                    <a:pt x="2195" y="2055"/>
                    <a:pt x="2195" y="2125"/>
                  </a:cubicBezTo>
                  <a:cubicBezTo>
                    <a:pt x="2055" y="2149"/>
                    <a:pt x="1938" y="2172"/>
                    <a:pt x="1822" y="2242"/>
                  </a:cubicBezTo>
                  <a:cubicBezTo>
                    <a:pt x="2008" y="2289"/>
                    <a:pt x="2195" y="2336"/>
                    <a:pt x="2359" y="2429"/>
                  </a:cubicBezTo>
                  <a:cubicBezTo>
                    <a:pt x="2734" y="2709"/>
                    <a:pt x="3003" y="2794"/>
                    <a:pt x="3227" y="2794"/>
                  </a:cubicBezTo>
                  <a:cubicBezTo>
                    <a:pt x="3580" y="2794"/>
                    <a:pt x="3822" y="2581"/>
                    <a:pt x="4195" y="2581"/>
                  </a:cubicBezTo>
                  <a:cubicBezTo>
                    <a:pt x="4276" y="2581"/>
                    <a:pt x="4364" y="2591"/>
                    <a:pt x="4460" y="2616"/>
                  </a:cubicBezTo>
                  <a:lnTo>
                    <a:pt x="4507" y="2616"/>
                  </a:lnTo>
                  <a:cubicBezTo>
                    <a:pt x="4633" y="2656"/>
                    <a:pt x="4760" y="2675"/>
                    <a:pt x="4886" y="2675"/>
                  </a:cubicBezTo>
                  <a:cubicBezTo>
                    <a:pt x="5204" y="2675"/>
                    <a:pt x="5510" y="2553"/>
                    <a:pt x="5744" y="2336"/>
                  </a:cubicBezTo>
                  <a:lnTo>
                    <a:pt x="5744" y="2336"/>
                  </a:lnTo>
                  <a:cubicBezTo>
                    <a:pt x="5651" y="2341"/>
                    <a:pt x="5557" y="2344"/>
                    <a:pt x="5464" y="2344"/>
                  </a:cubicBezTo>
                  <a:cubicBezTo>
                    <a:pt x="5185" y="2344"/>
                    <a:pt x="4909" y="2318"/>
                    <a:pt x="4647" y="2266"/>
                  </a:cubicBezTo>
                  <a:cubicBezTo>
                    <a:pt x="4460" y="2172"/>
                    <a:pt x="4297" y="1542"/>
                    <a:pt x="5371" y="1168"/>
                  </a:cubicBezTo>
                  <a:cubicBezTo>
                    <a:pt x="6001" y="935"/>
                    <a:pt x="6585" y="538"/>
                    <a:pt x="7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7"/>
            <p:cNvSpPr/>
            <p:nvPr/>
          </p:nvSpPr>
          <p:spPr>
            <a:xfrm>
              <a:off x="3349150" y="399575"/>
              <a:ext cx="136625" cy="83950"/>
            </a:xfrm>
            <a:custGeom>
              <a:avLst/>
              <a:gdLst/>
              <a:ahLst/>
              <a:cxnLst/>
              <a:rect l="l" t="t" r="r" b="b"/>
              <a:pathLst>
                <a:path w="5465" h="3358" extrusionOk="0">
                  <a:moveTo>
                    <a:pt x="2400" y="1"/>
                  </a:moveTo>
                  <a:cubicBezTo>
                    <a:pt x="1575" y="1"/>
                    <a:pt x="468" y="593"/>
                    <a:pt x="468" y="593"/>
                  </a:cubicBezTo>
                  <a:cubicBezTo>
                    <a:pt x="468" y="593"/>
                    <a:pt x="623" y="561"/>
                    <a:pt x="770" y="561"/>
                  </a:cubicBezTo>
                  <a:cubicBezTo>
                    <a:pt x="902" y="561"/>
                    <a:pt x="1028" y="587"/>
                    <a:pt x="1028" y="687"/>
                  </a:cubicBezTo>
                  <a:cubicBezTo>
                    <a:pt x="1028" y="873"/>
                    <a:pt x="1" y="1667"/>
                    <a:pt x="164" y="3068"/>
                  </a:cubicBezTo>
                  <a:cubicBezTo>
                    <a:pt x="152" y="3258"/>
                    <a:pt x="297" y="3357"/>
                    <a:pt x="445" y="3357"/>
                  </a:cubicBezTo>
                  <a:cubicBezTo>
                    <a:pt x="589" y="3357"/>
                    <a:pt x="736" y="3264"/>
                    <a:pt x="748" y="3068"/>
                  </a:cubicBezTo>
                  <a:cubicBezTo>
                    <a:pt x="841" y="2578"/>
                    <a:pt x="1075" y="2111"/>
                    <a:pt x="1425" y="1714"/>
                  </a:cubicBezTo>
                  <a:cubicBezTo>
                    <a:pt x="1588" y="1527"/>
                    <a:pt x="1798" y="1364"/>
                    <a:pt x="2032" y="1224"/>
                  </a:cubicBezTo>
                  <a:cubicBezTo>
                    <a:pt x="2079" y="1200"/>
                    <a:pt x="2125" y="1189"/>
                    <a:pt x="2172" y="1189"/>
                  </a:cubicBezTo>
                  <a:cubicBezTo>
                    <a:pt x="2219" y="1189"/>
                    <a:pt x="2265" y="1200"/>
                    <a:pt x="2312" y="1224"/>
                  </a:cubicBezTo>
                  <a:cubicBezTo>
                    <a:pt x="2569" y="1364"/>
                    <a:pt x="2849" y="1410"/>
                    <a:pt x="3129" y="1410"/>
                  </a:cubicBezTo>
                  <a:cubicBezTo>
                    <a:pt x="3199" y="1387"/>
                    <a:pt x="3269" y="1364"/>
                    <a:pt x="3363" y="1364"/>
                  </a:cubicBezTo>
                  <a:cubicBezTo>
                    <a:pt x="3394" y="1348"/>
                    <a:pt x="3430" y="1340"/>
                    <a:pt x="3467" y="1340"/>
                  </a:cubicBezTo>
                  <a:cubicBezTo>
                    <a:pt x="3542" y="1340"/>
                    <a:pt x="3620" y="1371"/>
                    <a:pt x="3666" y="1434"/>
                  </a:cubicBezTo>
                  <a:cubicBezTo>
                    <a:pt x="4017" y="1807"/>
                    <a:pt x="4437" y="2111"/>
                    <a:pt x="4927" y="2298"/>
                  </a:cubicBezTo>
                  <a:cubicBezTo>
                    <a:pt x="4971" y="2320"/>
                    <a:pt x="5016" y="2330"/>
                    <a:pt x="5058" y="2330"/>
                  </a:cubicBezTo>
                  <a:cubicBezTo>
                    <a:pt x="5284" y="2330"/>
                    <a:pt x="5454" y="2050"/>
                    <a:pt x="5277" y="1854"/>
                  </a:cubicBezTo>
                  <a:cubicBezTo>
                    <a:pt x="5091" y="1597"/>
                    <a:pt x="4904" y="1364"/>
                    <a:pt x="4717" y="1130"/>
                  </a:cubicBezTo>
                  <a:cubicBezTo>
                    <a:pt x="4577" y="990"/>
                    <a:pt x="4624" y="733"/>
                    <a:pt x="4810" y="663"/>
                  </a:cubicBezTo>
                  <a:cubicBezTo>
                    <a:pt x="5044" y="546"/>
                    <a:pt x="5277" y="383"/>
                    <a:pt x="5464" y="173"/>
                  </a:cubicBezTo>
                  <a:lnTo>
                    <a:pt x="5464" y="173"/>
                  </a:lnTo>
                  <a:cubicBezTo>
                    <a:pt x="5464" y="173"/>
                    <a:pt x="4768" y="299"/>
                    <a:pt x="4057" y="299"/>
                  </a:cubicBezTo>
                  <a:cubicBezTo>
                    <a:pt x="3625" y="299"/>
                    <a:pt x="3187" y="253"/>
                    <a:pt x="2896" y="103"/>
                  </a:cubicBezTo>
                  <a:cubicBezTo>
                    <a:pt x="2755" y="30"/>
                    <a:pt x="2584" y="1"/>
                    <a:pt x="2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7"/>
            <p:cNvSpPr/>
            <p:nvPr/>
          </p:nvSpPr>
          <p:spPr>
            <a:xfrm>
              <a:off x="3145450" y="1012525"/>
              <a:ext cx="136600" cy="83300"/>
            </a:xfrm>
            <a:custGeom>
              <a:avLst/>
              <a:gdLst/>
              <a:ahLst/>
              <a:cxnLst/>
              <a:rect l="l" t="t" r="r" b="b"/>
              <a:pathLst>
                <a:path w="5464" h="3332" extrusionOk="0">
                  <a:moveTo>
                    <a:pt x="2411" y="0"/>
                  </a:moveTo>
                  <a:cubicBezTo>
                    <a:pt x="1585" y="0"/>
                    <a:pt x="467" y="614"/>
                    <a:pt x="467" y="614"/>
                  </a:cubicBezTo>
                  <a:cubicBezTo>
                    <a:pt x="467" y="614"/>
                    <a:pt x="634" y="572"/>
                    <a:pt x="785" y="572"/>
                  </a:cubicBezTo>
                  <a:cubicBezTo>
                    <a:pt x="912" y="572"/>
                    <a:pt x="1027" y="601"/>
                    <a:pt x="1027" y="707"/>
                  </a:cubicBezTo>
                  <a:cubicBezTo>
                    <a:pt x="1027" y="871"/>
                    <a:pt x="0" y="1665"/>
                    <a:pt x="187" y="3042"/>
                  </a:cubicBezTo>
                  <a:cubicBezTo>
                    <a:pt x="175" y="3232"/>
                    <a:pt x="320" y="3331"/>
                    <a:pt x="468" y="3331"/>
                  </a:cubicBezTo>
                  <a:cubicBezTo>
                    <a:pt x="612" y="3331"/>
                    <a:pt x="759" y="3238"/>
                    <a:pt x="771" y="3042"/>
                  </a:cubicBezTo>
                  <a:cubicBezTo>
                    <a:pt x="864" y="2552"/>
                    <a:pt x="1097" y="2108"/>
                    <a:pt x="1424" y="1735"/>
                  </a:cubicBezTo>
                  <a:cubicBezTo>
                    <a:pt x="1611" y="1525"/>
                    <a:pt x="1821" y="1361"/>
                    <a:pt x="2055" y="1221"/>
                  </a:cubicBezTo>
                  <a:cubicBezTo>
                    <a:pt x="2090" y="1198"/>
                    <a:pt x="2136" y="1186"/>
                    <a:pt x="2183" y="1186"/>
                  </a:cubicBezTo>
                  <a:cubicBezTo>
                    <a:pt x="2230" y="1186"/>
                    <a:pt x="2277" y="1198"/>
                    <a:pt x="2312" y="1221"/>
                  </a:cubicBezTo>
                  <a:cubicBezTo>
                    <a:pt x="2568" y="1361"/>
                    <a:pt x="2849" y="1408"/>
                    <a:pt x="3129" y="1408"/>
                  </a:cubicBezTo>
                  <a:cubicBezTo>
                    <a:pt x="3199" y="1385"/>
                    <a:pt x="3292" y="1385"/>
                    <a:pt x="3362" y="1361"/>
                  </a:cubicBezTo>
                  <a:cubicBezTo>
                    <a:pt x="3393" y="1346"/>
                    <a:pt x="3430" y="1338"/>
                    <a:pt x="3467" y="1338"/>
                  </a:cubicBezTo>
                  <a:cubicBezTo>
                    <a:pt x="3541" y="1338"/>
                    <a:pt x="3619" y="1369"/>
                    <a:pt x="3666" y="1431"/>
                  </a:cubicBezTo>
                  <a:cubicBezTo>
                    <a:pt x="4016" y="1805"/>
                    <a:pt x="4436" y="2108"/>
                    <a:pt x="4927" y="2295"/>
                  </a:cubicBezTo>
                  <a:cubicBezTo>
                    <a:pt x="4971" y="2317"/>
                    <a:pt x="5015" y="2327"/>
                    <a:pt x="5056" y="2327"/>
                  </a:cubicBezTo>
                  <a:cubicBezTo>
                    <a:pt x="5277" y="2327"/>
                    <a:pt x="5434" y="2048"/>
                    <a:pt x="5277" y="1852"/>
                  </a:cubicBezTo>
                  <a:cubicBezTo>
                    <a:pt x="5090" y="1595"/>
                    <a:pt x="4903" y="1361"/>
                    <a:pt x="4716" y="1128"/>
                  </a:cubicBezTo>
                  <a:cubicBezTo>
                    <a:pt x="4576" y="988"/>
                    <a:pt x="4623" y="754"/>
                    <a:pt x="4810" y="661"/>
                  </a:cubicBezTo>
                  <a:cubicBezTo>
                    <a:pt x="5043" y="544"/>
                    <a:pt x="5277" y="381"/>
                    <a:pt x="5464" y="194"/>
                  </a:cubicBezTo>
                  <a:lnTo>
                    <a:pt x="5464" y="194"/>
                  </a:lnTo>
                  <a:cubicBezTo>
                    <a:pt x="5463" y="194"/>
                    <a:pt x="4806" y="305"/>
                    <a:pt x="4116" y="305"/>
                  </a:cubicBezTo>
                  <a:cubicBezTo>
                    <a:pt x="3665" y="305"/>
                    <a:pt x="3200" y="257"/>
                    <a:pt x="2895" y="100"/>
                  </a:cubicBezTo>
                  <a:cubicBezTo>
                    <a:pt x="2757" y="29"/>
                    <a:pt x="2591" y="0"/>
                    <a:pt x="2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 name="Freeform 4"/>
          <p:cNvSpPr/>
          <p:nvPr/>
        </p:nvSpPr>
        <p:spPr>
          <a:xfrm>
            <a:off x="200945" y="857475"/>
            <a:ext cx="4715804" cy="3402387"/>
          </a:xfrm>
          <a:custGeom>
            <a:avLst/>
            <a:gdLst/>
            <a:ahLst/>
            <a:cxnLst/>
            <a:rect l="l" t="t" r="r" b="b"/>
            <a:pathLst>
              <a:path w="3591175" h="2967208">
                <a:moveTo>
                  <a:pt x="0" y="0"/>
                </a:moveTo>
                <a:lnTo>
                  <a:pt x="3591175" y="0"/>
                </a:lnTo>
                <a:lnTo>
                  <a:pt x="3591175" y="2967208"/>
                </a:lnTo>
                <a:lnTo>
                  <a:pt x="0" y="2967208"/>
                </a:lnTo>
                <a:lnTo>
                  <a:pt x="0" y="0"/>
                </a:lnTo>
                <a:close/>
              </a:path>
            </a:pathLst>
          </a:custGeom>
          <a:blipFill>
            <a:blip r:embed="rId3"/>
            <a:stretch>
              <a:fillRect/>
            </a:stretch>
          </a:blipFill>
        </p:spPr>
      </p:sp>
      <p:grpSp>
        <p:nvGrpSpPr>
          <p:cNvPr id="128" name="Google Shape;164;p3">
            <a:extLst>
              <a:ext uri="{FF2B5EF4-FFF2-40B4-BE49-F238E27FC236}">
                <a16:creationId xmlns:a16="http://schemas.microsoft.com/office/drawing/2014/main" id="{49D76F45-C87F-FC2E-4AB4-376E39B6C8FD}"/>
              </a:ext>
            </a:extLst>
          </p:cNvPr>
          <p:cNvGrpSpPr/>
          <p:nvPr/>
        </p:nvGrpSpPr>
        <p:grpSpPr>
          <a:xfrm rot="-5400000">
            <a:off x="-461104" y="3298592"/>
            <a:ext cx="2717815" cy="1661149"/>
            <a:chOff x="3182725" y="919500"/>
            <a:chExt cx="1712225" cy="1046525"/>
          </a:xfrm>
        </p:grpSpPr>
        <p:sp>
          <p:nvSpPr>
            <p:cNvPr id="129" name="Google Shape;165;p3">
              <a:extLst>
                <a:ext uri="{FF2B5EF4-FFF2-40B4-BE49-F238E27FC236}">
                  <a16:creationId xmlns:a16="http://schemas.microsoft.com/office/drawing/2014/main" id="{F8886FFA-46F7-36E1-616E-107CB549E7BB}"/>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 name="Google Shape;166;p3">
              <a:extLst>
                <a:ext uri="{FF2B5EF4-FFF2-40B4-BE49-F238E27FC236}">
                  <a16:creationId xmlns:a16="http://schemas.microsoft.com/office/drawing/2014/main" id="{F503CAD6-BBD2-DB6E-5037-DBFF32300106}"/>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 name="Google Shape;167;p3">
              <a:extLst>
                <a:ext uri="{FF2B5EF4-FFF2-40B4-BE49-F238E27FC236}">
                  <a16:creationId xmlns:a16="http://schemas.microsoft.com/office/drawing/2014/main" id="{8AE18442-F01A-E63A-E45F-66BE0D1D9379}"/>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 name="Google Shape;168;p3">
              <a:extLst>
                <a:ext uri="{FF2B5EF4-FFF2-40B4-BE49-F238E27FC236}">
                  <a16:creationId xmlns:a16="http://schemas.microsoft.com/office/drawing/2014/main" id="{DC885A53-E1D4-EAFA-0E14-33CC0A07756B}"/>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 name="Google Shape;169;p3">
              <a:extLst>
                <a:ext uri="{FF2B5EF4-FFF2-40B4-BE49-F238E27FC236}">
                  <a16:creationId xmlns:a16="http://schemas.microsoft.com/office/drawing/2014/main" id="{9D490729-73B9-174A-3546-809174FDB452}"/>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 name="Rectangle 1"/>
          <p:cNvSpPr/>
          <p:nvPr/>
        </p:nvSpPr>
        <p:spPr>
          <a:xfrm>
            <a:off x="4383310" y="688983"/>
            <a:ext cx="1523174" cy="307777"/>
          </a:xfrm>
          <a:prstGeom prst="rect">
            <a:avLst/>
          </a:prstGeom>
        </p:spPr>
        <p:txBody>
          <a:bodyPr wrap="none">
            <a:spAutoFit/>
          </a:bodyPr>
          <a:lstStyle/>
          <a:p>
            <a:r>
              <a:rPr lang="nl-NL" i="1" dirty="0">
                <a:solidFill>
                  <a:schemeClr val="bg1"/>
                </a:solidFill>
                <a:latin typeface="Times New Roman" panose="02020603050405020304" pitchFamily="18" charset="0"/>
                <a:cs typeface="Times New Roman" panose="02020603050405020304" pitchFamily="18" charset="0"/>
              </a:rPr>
              <a:t>Nguyễn Nhâm 259</a:t>
            </a:r>
            <a:endParaRPr lang="en-US" dirty="0">
              <a:solidFill>
                <a:schemeClr val="bg1"/>
              </a:solidFill>
            </a:endParaRPr>
          </a:p>
        </p:txBody>
      </p:sp>
    </p:spTree>
    <p:extLst>
      <p:ext uri="{BB962C8B-B14F-4D97-AF65-F5344CB8AC3E}">
        <p14:creationId xmlns:p14="http://schemas.microsoft.com/office/powerpoint/2010/main" val="18162389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500" fill="hold"/>
                                        <p:tgtEl>
                                          <p:spTgt spid="35"/>
                                        </p:tgtEl>
                                        <p:attrNameLst>
                                          <p:attrName>ppt_x</p:attrName>
                                        </p:attrNameLst>
                                      </p:cBhvr>
                                      <p:tavLst>
                                        <p:tav tm="0">
                                          <p:val>
                                            <p:strVal val="#ppt_x"/>
                                          </p:val>
                                        </p:tav>
                                        <p:tav tm="100000">
                                          <p:val>
                                            <p:strVal val="#ppt_x"/>
                                          </p:val>
                                        </p:tav>
                                      </p:tavLst>
                                    </p:anim>
                                    <p:anim calcmode="lin" valueType="num">
                                      <p:cBhvr additive="base">
                                        <p:cTn id="16" dur="500" fill="hold"/>
                                        <p:tgtEl>
                                          <p:spTgt spid="3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ppt_x"/>
                                          </p:val>
                                        </p:tav>
                                        <p:tav tm="100000">
                                          <p:val>
                                            <p:strVal val="#ppt_x"/>
                                          </p:val>
                                        </p:tav>
                                      </p:tavLst>
                                    </p:anim>
                                    <p:anim calcmode="lin" valueType="num">
                                      <p:cBhvr additive="base">
                                        <p:cTn id="20" dur="500" fill="hold"/>
                                        <p:tgtEl>
                                          <p:spTgt spid="4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135"/>
                                        </p:tgtEl>
                                        <p:attrNameLst>
                                          <p:attrName>style.visibility</p:attrName>
                                        </p:attrNameLst>
                                      </p:cBhvr>
                                      <p:to>
                                        <p:strVal val="visible"/>
                                      </p:to>
                                    </p:set>
                                    <p:anim calcmode="lin" valueType="num">
                                      <p:cBhvr additive="base">
                                        <p:cTn id="23" dur="500" fill="hold"/>
                                        <p:tgtEl>
                                          <p:spTgt spid="1135"/>
                                        </p:tgtEl>
                                        <p:attrNameLst>
                                          <p:attrName>ppt_x</p:attrName>
                                        </p:attrNameLst>
                                      </p:cBhvr>
                                      <p:tavLst>
                                        <p:tav tm="0">
                                          <p:val>
                                            <p:strVal val="#ppt_x"/>
                                          </p:val>
                                        </p:tav>
                                        <p:tav tm="100000">
                                          <p:val>
                                            <p:strVal val="#ppt_x"/>
                                          </p:val>
                                        </p:tav>
                                      </p:tavLst>
                                    </p:anim>
                                    <p:anim calcmode="lin" valueType="num">
                                      <p:cBhvr additive="base">
                                        <p:cTn id="24" dur="500" fill="hold"/>
                                        <p:tgtEl>
                                          <p:spTgt spid="113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136"/>
                                        </p:tgtEl>
                                        <p:attrNameLst>
                                          <p:attrName>style.visibility</p:attrName>
                                        </p:attrNameLst>
                                      </p:cBhvr>
                                      <p:to>
                                        <p:strVal val="visible"/>
                                      </p:to>
                                    </p:set>
                                    <p:anim calcmode="lin" valueType="num">
                                      <p:cBhvr additive="base">
                                        <p:cTn id="27" dur="500" fill="hold"/>
                                        <p:tgtEl>
                                          <p:spTgt spid="1136"/>
                                        </p:tgtEl>
                                        <p:attrNameLst>
                                          <p:attrName>ppt_x</p:attrName>
                                        </p:attrNameLst>
                                      </p:cBhvr>
                                      <p:tavLst>
                                        <p:tav tm="0">
                                          <p:val>
                                            <p:strVal val="#ppt_x"/>
                                          </p:val>
                                        </p:tav>
                                        <p:tav tm="100000">
                                          <p:val>
                                            <p:strVal val="#ppt_x"/>
                                          </p:val>
                                        </p:tav>
                                      </p:tavLst>
                                    </p:anim>
                                    <p:anim calcmode="lin" valueType="num">
                                      <p:cBhvr additive="base">
                                        <p:cTn id="28" dur="500" fill="hold"/>
                                        <p:tgtEl>
                                          <p:spTgt spid="113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137"/>
                                        </p:tgtEl>
                                        <p:attrNameLst>
                                          <p:attrName>style.visibility</p:attrName>
                                        </p:attrNameLst>
                                      </p:cBhvr>
                                      <p:to>
                                        <p:strVal val="visible"/>
                                      </p:to>
                                    </p:set>
                                    <p:anim calcmode="lin" valueType="num">
                                      <p:cBhvr additive="base">
                                        <p:cTn id="31" dur="500" fill="hold"/>
                                        <p:tgtEl>
                                          <p:spTgt spid="1137"/>
                                        </p:tgtEl>
                                        <p:attrNameLst>
                                          <p:attrName>ppt_x</p:attrName>
                                        </p:attrNameLst>
                                      </p:cBhvr>
                                      <p:tavLst>
                                        <p:tav tm="0">
                                          <p:val>
                                            <p:strVal val="#ppt_x"/>
                                          </p:val>
                                        </p:tav>
                                        <p:tav tm="100000">
                                          <p:val>
                                            <p:strVal val="#ppt_x"/>
                                          </p:val>
                                        </p:tav>
                                      </p:tavLst>
                                    </p:anim>
                                    <p:anim calcmode="lin" valueType="num">
                                      <p:cBhvr additive="base">
                                        <p:cTn id="32" dur="500" fill="hold"/>
                                        <p:tgtEl>
                                          <p:spTgt spid="113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03"/>
                                        </p:tgtEl>
                                        <p:attrNameLst>
                                          <p:attrName>style.visibility</p:attrName>
                                        </p:attrNameLst>
                                      </p:cBhvr>
                                      <p:to>
                                        <p:strVal val="visible"/>
                                      </p:to>
                                    </p:set>
                                    <p:anim calcmode="lin" valueType="num">
                                      <p:cBhvr additive="base">
                                        <p:cTn id="35" dur="500" fill="hold"/>
                                        <p:tgtEl>
                                          <p:spTgt spid="1203"/>
                                        </p:tgtEl>
                                        <p:attrNameLst>
                                          <p:attrName>ppt_x</p:attrName>
                                        </p:attrNameLst>
                                      </p:cBhvr>
                                      <p:tavLst>
                                        <p:tav tm="0">
                                          <p:val>
                                            <p:strVal val="#ppt_x"/>
                                          </p:val>
                                        </p:tav>
                                        <p:tav tm="100000">
                                          <p:val>
                                            <p:strVal val="#ppt_x"/>
                                          </p:val>
                                        </p:tav>
                                      </p:tavLst>
                                    </p:anim>
                                    <p:anim calcmode="lin" valueType="num">
                                      <p:cBhvr additive="base">
                                        <p:cTn id="36" dur="500" fill="hold"/>
                                        <p:tgtEl>
                                          <p:spTgt spid="120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204"/>
                                        </p:tgtEl>
                                        <p:attrNameLst>
                                          <p:attrName>style.visibility</p:attrName>
                                        </p:attrNameLst>
                                      </p:cBhvr>
                                      <p:to>
                                        <p:strVal val="visible"/>
                                      </p:to>
                                    </p:set>
                                    <p:anim calcmode="lin" valueType="num">
                                      <p:cBhvr additive="base">
                                        <p:cTn id="39" dur="500" fill="hold"/>
                                        <p:tgtEl>
                                          <p:spTgt spid="1204"/>
                                        </p:tgtEl>
                                        <p:attrNameLst>
                                          <p:attrName>ppt_x</p:attrName>
                                        </p:attrNameLst>
                                      </p:cBhvr>
                                      <p:tavLst>
                                        <p:tav tm="0">
                                          <p:val>
                                            <p:strVal val="#ppt_x"/>
                                          </p:val>
                                        </p:tav>
                                        <p:tav tm="100000">
                                          <p:val>
                                            <p:strVal val="#ppt_x"/>
                                          </p:val>
                                        </p:tav>
                                      </p:tavLst>
                                    </p:anim>
                                    <p:anim calcmode="lin" valueType="num">
                                      <p:cBhvr additive="base">
                                        <p:cTn id="40" dur="500" fill="hold"/>
                                        <p:tgtEl>
                                          <p:spTgt spid="1204"/>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28"/>
                                        </p:tgtEl>
                                        <p:attrNameLst>
                                          <p:attrName>style.visibility</p:attrName>
                                        </p:attrNameLst>
                                      </p:cBhvr>
                                      <p:to>
                                        <p:strVal val="visible"/>
                                      </p:to>
                                    </p:set>
                                    <p:anim calcmode="lin" valueType="num">
                                      <p:cBhvr additive="base">
                                        <p:cTn id="43" dur="500" fill="hold"/>
                                        <p:tgtEl>
                                          <p:spTgt spid="128"/>
                                        </p:tgtEl>
                                        <p:attrNameLst>
                                          <p:attrName>ppt_x</p:attrName>
                                        </p:attrNameLst>
                                      </p:cBhvr>
                                      <p:tavLst>
                                        <p:tav tm="0">
                                          <p:val>
                                            <p:strVal val="#ppt_x"/>
                                          </p:val>
                                        </p:tav>
                                        <p:tav tm="100000">
                                          <p:val>
                                            <p:strVal val="#ppt_x"/>
                                          </p:val>
                                        </p:tav>
                                      </p:tavLst>
                                    </p:anim>
                                    <p:anim calcmode="lin" valueType="num">
                                      <p:cBhvr additive="base">
                                        <p:cTn id="44" dur="500" fill="hold"/>
                                        <p:tgtEl>
                                          <p:spTgt spid="128"/>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27"/>
                                        </p:tgtEl>
                                        <p:attrNameLst>
                                          <p:attrName>style.visibility</p:attrName>
                                        </p:attrNameLst>
                                      </p:cBhvr>
                                      <p:to>
                                        <p:strVal val="visible"/>
                                      </p:to>
                                    </p:set>
                                    <p:anim calcmode="lin" valueType="num">
                                      <p:cBhvr additive="base">
                                        <p:cTn id="47" dur="500" fill="hold"/>
                                        <p:tgtEl>
                                          <p:spTgt spid="127"/>
                                        </p:tgtEl>
                                        <p:attrNameLst>
                                          <p:attrName>ppt_x</p:attrName>
                                        </p:attrNameLst>
                                      </p:cBhvr>
                                      <p:tavLst>
                                        <p:tav tm="0">
                                          <p:val>
                                            <p:strVal val="#ppt_x"/>
                                          </p:val>
                                        </p:tav>
                                        <p:tav tm="100000">
                                          <p:val>
                                            <p:strVal val="#ppt_x"/>
                                          </p:val>
                                        </p:tav>
                                      </p:tavLst>
                                    </p:anim>
                                    <p:anim calcmode="lin" valueType="num">
                                      <p:cBhvr additive="base">
                                        <p:cTn id="48" dur="500" fill="hold"/>
                                        <p:tgtEl>
                                          <p:spTgt spid="1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5" grpId="0" animBg="1"/>
      <p:bldP spid="1136" grpId="0"/>
      <p:bldP spid="1137" grpId="0"/>
      <p:bldP spid="1203"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2763252" y="913902"/>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1921778" y="173812"/>
            <a:ext cx="5259549" cy="900300"/>
          </a:xfrm>
          <a:prstGeom prst="rect">
            <a:avLst/>
          </a:prstGeom>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3200" b="1">
                <a:effectLst/>
                <a:latin typeface="Times New Roman" panose="02020603050405020304" pitchFamily="18" charset="0"/>
                <a:ea typeface="Calibri" panose="020F0502020204030204" pitchFamily="34" charset="0"/>
              </a:rPr>
              <a:t>Vận dụng</a:t>
            </a:r>
            <a:endParaRPr sz="4400" b="1">
              <a:latin typeface="Times New Roman" panose="02020603050405020304" pitchFamily="18" charset="0"/>
              <a:cs typeface="Times New Roman" panose="02020603050405020304" pitchFamily="18" charset="0"/>
            </a:endParaRPr>
          </a:p>
        </p:txBody>
      </p:sp>
      <p:sp>
        <p:nvSpPr>
          <p:cNvPr id="2" name="Google Shape;1240;p19">
            <a:extLst>
              <a:ext uri="{FF2B5EF4-FFF2-40B4-BE49-F238E27FC236}">
                <a16:creationId xmlns:a16="http://schemas.microsoft.com/office/drawing/2014/main" id="{18687F88-76A7-9FBA-274D-029AFEC6EE7B}"/>
              </a:ext>
            </a:extLst>
          </p:cNvPr>
          <p:cNvSpPr/>
          <p:nvPr/>
        </p:nvSpPr>
        <p:spPr>
          <a:xfrm flipH="1">
            <a:off x="332437" y="1199400"/>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6588625" y="-11450"/>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8209800" y="497875"/>
            <a:ext cx="826650" cy="1041725"/>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6" name="图片 2">
            <a:extLst>
              <a:ext uri="{FF2B5EF4-FFF2-40B4-BE49-F238E27FC236}">
                <a16:creationId xmlns:a16="http://schemas.microsoft.com/office/drawing/2014/main" id="{C9D25615-9049-B516-73DA-5A19F3FA608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813034" y="677525"/>
            <a:ext cx="7917521" cy="4935603"/>
          </a:xfrm>
          <a:prstGeom prst="rect">
            <a:avLst/>
          </a:prstGeom>
        </p:spPr>
      </p:pic>
      <p:sp>
        <p:nvSpPr>
          <p:cNvPr id="48" name="文本框 5">
            <a:extLst>
              <a:ext uri="{FF2B5EF4-FFF2-40B4-BE49-F238E27FC236}">
                <a16:creationId xmlns:a16="http://schemas.microsoft.com/office/drawing/2014/main" id="{AFF0659D-BE3A-36BC-39DB-88B5A055C0E7}"/>
              </a:ext>
            </a:extLst>
          </p:cNvPr>
          <p:cNvSpPr txBox="1"/>
          <p:nvPr/>
        </p:nvSpPr>
        <p:spPr>
          <a:xfrm>
            <a:off x="3283894" y="1591797"/>
            <a:ext cx="4598866" cy="2677656"/>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nl-NL" sz="2800" i="1">
                <a:solidFill>
                  <a:schemeClr val="bg1"/>
                </a:solidFill>
                <a:latin typeface="Times New Roman" pitchFamily="18" charset="0"/>
                <a:cs typeface="Times New Roman" pitchFamily="18" charset="0"/>
              </a:rPr>
              <a:t>Em</a:t>
            </a:r>
            <a:r>
              <a:rPr lang="vi-VN" sz="2800" i="1">
                <a:solidFill>
                  <a:schemeClr val="bg1"/>
                </a:solidFill>
                <a:latin typeface="Times New Roman" pitchFamily="18" charset="0"/>
                <a:cs typeface="Times New Roman" pitchFamily="18" charset="0"/>
              </a:rPr>
              <a:t> hãy tưởng tượng mình là con chim bồng chanh đỏ bị hai anh em Hiền và Hoài bắt và chia sẻ cảm xúc, suy nghĩ </a:t>
            </a:r>
            <a:endParaRPr lang="en-US" sz="2800" i="1">
              <a:solidFill>
                <a:schemeClr val="bg1"/>
              </a:solidFill>
              <a:latin typeface="Times New Roman" pitchFamily="18" charset="0"/>
              <a:cs typeface="Times New Roman" pitchFamily="18" charset="0"/>
            </a:endParaRPr>
          </a:p>
          <a:p>
            <a:r>
              <a:rPr lang="vi-VN" sz="2800" i="1">
                <a:solidFill>
                  <a:schemeClr val="bg1"/>
                </a:solidFill>
                <a:latin typeface="Times New Roman" pitchFamily="18" charset="0"/>
                <a:cs typeface="Times New Roman" pitchFamily="18" charset="0"/>
              </a:rPr>
              <a:t>của mình. (Viết khoảng </a:t>
            </a:r>
            <a:endParaRPr lang="en-US" sz="2800" i="1">
              <a:solidFill>
                <a:schemeClr val="bg1"/>
              </a:solidFill>
              <a:latin typeface="Times New Roman" pitchFamily="18" charset="0"/>
              <a:cs typeface="Times New Roman" pitchFamily="18" charset="0"/>
            </a:endParaRPr>
          </a:p>
          <a:p>
            <a:r>
              <a:rPr lang="vi-VN" sz="2800" i="1">
                <a:solidFill>
                  <a:schemeClr val="bg1"/>
                </a:solidFill>
                <a:latin typeface="Times New Roman" pitchFamily="18" charset="0"/>
                <a:cs typeface="Times New Roman" pitchFamily="18" charset="0"/>
              </a:rPr>
              <a:t>5-7 câu)</a:t>
            </a:r>
            <a:endParaRPr lang="en-US" sz="2800">
              <a:solidFill>
                <a:schemeClr val="bg1"/>
              </a:solidFill>
              <a:latin typeface="Times New Roman" pitchFamily="18" charset="0"/>
              <a:cs typeface="Times New Roman" pitchFamily="18" charset="0"/>
            </a:endParaRPr>
          </a:p>
        </p:txBody>
      </p:sp>
      <p:pic>
        <p:nvPicPr>
          <p:cNvPr id="49" name="图片 19">
            <a:extLst>
              <a:ext uri="{FF2B5EF4-FFF2-40B4-BE49-F238E27FC236}">
                <a16:creationId xmlns:a16="http://schemas.microsoft.com/office/drawing/2014/main" id="{BEF9E537-5080-D853-9E66-0CAD3143677C}"/>
              </a:ext>
            </a:extLst>
          </p:cNvPr>
          <p:cNvPicPr>
            <a:picLocks noChangeAspect="1"/>
          </p:cNvPicPr>
          <p:nvPr/>
        </p:nvPicPr>
        <p:blipFill>
          <a:blip r:embed="rId4" cstate="email"/>
          <a:stretch>
            <a:fillRect/>
          </a:stretch>
        </p:blipFill>
        <p:spPr>
          <a:xfrm>
            <a:off x="-296033" y="2033751"/>
            <a:ext cx="3496434" cy="3579377"/>
          </a:xfrm>
          <a:prstGeom prst="rect">
            <a:avLst/>
          </a:prstGeom>
        </p:spPr>
      </p:pic>
    </p:spTree>
    <p:extLst>
      <p:ext uri="{BB962C8B-B14F-4D97-AF65-F5344CB8AC3E}">
        <p14:creationId xmlns:p14="http://schemas.microsoft.com/office/powerpoint/2010/main" val="1579026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heel(1)">
                                      <p:cBhvr>
                                        <p:cTn id="7" dur="2000"/>
                                        <p:tgtEl>
                                          <p:spTgt spid="49"/>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wheel(1)">
                                      <p:cBhvr>
                                        <p:cTn id="10" dur="2000"/>
                                        <p:tgtEl>
                                          <p:spTgt spid="48"/>
                                        </p:tgtEl>
                                      </p:cBhvr>
                                    </p:animEffect>
                                  </p:childTnLst>
                                </p:cTn>
                              </p:par>
                              <p:par>
                                <p:cTn id="11" presetID="21" presetClass="entr" presetSubtype="1" fill="hold" nodeType="withEffect">
                                  <p:stCondLst>
                                    <p:cond delay="0"/>
                                  </p:stCondLst>
                                  <p:childTnLst>
                                    <p:set>
                                      <p:cBhvr>
                                        <p:cTn id="12" dur="1" fill="hold">
                                          <p:stCondLst>
                                            <p:cond delay="0"/>
                                          </p:stCondLst>
                                        </p:cTn>
                                        <p:tgtEl>
                                          <p:spTgt spid="46"/>
                                        </p:tgtEl>
                                        <p:attrNameLst>
                                          <p:attrName>style.visibility</p:attrName>
                                        </p:attrNameLst>
                                      </p:cBhvr>
                                      <p:to>
                                        <p:strVal val="visible"/>
                                      </p:to>
                                    </p:set>
                                    <p:animEffect transition="in" filter="wheel(1)">
                                      <p:cBhvr>
                                        <p:cTn id="13" dur="2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707"/>
        <p:cNvGrpSpPr/>
        <p:nvPr/>
      </p:nvGrpSpPr>
      <p:grpSpPr>
        <a:xfrm>
          <a:off x="0" y="0"/>
          <a:ext cx="0" cy="0"/>
          <a:chOff x="0" y="0"/>
          <a:chExt cx="0" cy="0"/>
        </a:xfrm>
      </p:grpSpPr>
      <p:grpSp>
        <p:nvGrpSpPr>
          <p:cNvPr id="791" name="Google Shape;124;p3">
            <a:extLst>
              <a:ext uri="{FF2B5EF4-FFF2-40B4-BE49-F238E27FC236}">
                <a16:creationId xmlns:a16="http://schemas.microsoft.com/office/drawing/2014/main" id="{B8719A11-D3E5-AACB-F497-FF6987A0799E}"/>
              </a:ext>
            </a:extLst>
          </p:cNvPr>
          <p:cNvGrpSpPr/>
          <p:nvPr/>
        </p:nvGrpSpPr>
        <p:grpSpPr>
          <a:xfrm>
            <a:off x="200944" y="367710"/>
            <a:ext cx="9144081" cy="4567289"/>
            <a:chOff x="244450" y="272744"/>
            <a:chExt cx="9144081" cy="4567289"/>
          </a:xfrm>
        </p:grpSpPr>
        <p:sp>
          <p:nvSpPr>
            <p:cNvPr id="792" name="Google Shape;125;p3">
              <a:extLst>
                <a:ext uri="{FF2B5EF4-FFF2-40B4-BE49-F238E27FC236}">
                  <a16:creationId xmlns:a16="http://schemas.microsoft.com/office/drawing/2014/main" id="{1133C195-9D1A-974C-36E3-33BC25BF7E88}"/>
                </a:ext>
              </a:extLst>
            </p:cNvPr>
            <p:cNvSpPr/>
            <p:nvPr/>
          </p:nvSpPr>
          <p:spPr>
            <a:xfrm flipH="1">
              <a:off x="244450" y="1449339"/>
              <a:ext cx="9144081" cy="3390694"/>
            </a:xfrm>
            <a:custGeom>
              <a:avLst/>
              <a:gdLst/>
              <a:ahLst/>
              <a:cxnLst/>
              <a:rect l="l" t="t" r="r" b="b"/>
              <a:pathLst>
                <a:path w="114879" h="42598" extrusionOk="0">
                  <a:moveTo>
                    <a:pt x="61209" y="12852"/>
                  </a:moveTo>
                  <a:cubicBezTo>
                    <a:pt x="61220" y="12863"/>
                    <a:pt x="61220" y="12870"/>
                    <a:pt x="61218" y="12870"/>
                  </a:cubicBezTo>
                  <a:cubicBezTo>
                    <a:pt x="61215" y="12870"/>
                    <a:pt x="61211" y="12865"/>
                    <a:pt x="61209" y="12852"/>
                  </a:cubicBezTo>
                  <a:close/>
                  <a:moveTo>
                    <a:pt x="45649" y="0"/>
                  </a:moveTo>
                  <a:cubicBezTo>
                    <a:pt x="45299" y="0"/>
                    <a:pt x="45128" y="308"/>
                    <a:pt x="45128" y="308"/>
                  </a:cubicBezTo>
                  <a:cubicBezTo>
                    <a:pt x="45128" y="308"/>
                    <a:pt x="44551" y="87"/>
                    <a:pt x="44093" y="87"/>
                  </a:cubicBezTo>
                  <a:cubicBezTo>
                    <a:pt x="43677" y="87"/>
                    <a:pt x="43359" y="269"/>
                    <a:pt x="43656" y="963"/>
                  </a:cubicBezTo>
                  <a:cubicBezTo>
                    <a:pt x="43508" y="938"/>
                    <a:pt x="43382" y="926"/>
                    <a:pt x="43275" y="926"/>
                  </a:cubicBezTo>
                  <a:cubicBezTo>
                    <a:pt x="42262" y="926"/>
                    <a:pt x="42996" y="1983"/>
                    <a:pt x="43273" y="2489"/>
                  </a:cubicBezTo>
                  <a:cubicBezTo>
                    <a:pt x="42634" y="2588"/>
                    <a:pt x="41209" y="2739"/>
                    <a:pt x="42203" y="3627"/>
                  </a:cubicBezTo>
                  <a:cubicBezTo>
                    <a:pt x="42150" y="3657"/>
                    <a:pt x="42099" y="3669"/>
                    <a:pt x="42048" y="3669"/>
                  </a:cubicBezTo>
                  <a:cubicBezTo>
                    <a:pt x="41824" y="3669"/>
                    <a:pt x="41588" y="3437"/>
                    <a:pt x="41076" y="3437"/>
                  </a:cubicBezTo>
                  <a:cubicBezTo>
                    <a:pt x="40983" y="3437"/>
                    <a:pt x="40881" y="3444"/>
                    <a:pt x="40768" y="3463"/>
                  </a:cubicBezTo>
                  <a:cubicBezTo>
                    <a:pt x="41165" y="2902"/>
                    <a:pt x="40812" y="2756"/>
                    <a:pt x="40338" y="2756"/>
                  </a:cubicBezTo>
                  <a:cubicBezTo>
                    <a:pt x="39826" y="2756"/>
                    <a:pt x="39172" y="2927"/>
                    <a:pt x="39172" y="2927"/>
                  </a:cubicBezTo>
                  <a:cubicBezTo>
                    <a:pt x="39172" y="2927"/>
                    <a:pt x="38480" y="1848"/>
                    <a:pt x="37749" y="1848"/>
                  </a:cubicBezTo>
                  <a:cubicBezTo>
                    <a:pt x="37447" y="1848"/>
                    <a:pt x="37139" y="2031"/>
                    <a:pt x="36869" y="2551"/>
                  </a:cubicBezTo>
                  <a:cubicBezTo>
                    <a:pt x="36683" y="2416"/>
                    <a:pt x="36479" y="2358"/>
                    <a:pt x="36287" y="2358"/>
                  </a:cubicBezTo>
                  <a:cubicBezTo>
                    <a:pt x="35648" y="2358"/>
                    <a:pt x="35132" y="2994"/>
                    <a:pt x="35790" y="3556"/>
                  </a:cubicBezTo>
                  <a:cubicBezTo>
                    <a:pt x="35297" y="3570"/>
                    <a:pt x="33318" y="3977"/>
                    <a:pt x="34785" y="4417"/>
                  </a:cubicBezTo>
                  <a:cubicBezTo>
                    <a:pt x="34748" y="4415"/>
                    <a:pt x="34711" y="4414"/>
                    <a:pt x="34676" y="4414"/>
                  </a:cubicBezTo>
                  <a:cubicBezTo>
                    <a:pt x="33447" y="4414"/>
                    <a:pt x="33958" y="5625"/>
                    <a:pt x="34723" y="6003"/>
                  </a:cubicBezTo>
                  <a:cubicBezTo>
                    <a:pt x="34718" y="6003"/>
                    <a:pt x="34712" y="6003"/>
                    <a:pt x="34707" y="6003"/>
                  </a:cubicBezTo>
                  <a:cubicBezTo>
                    <a:pt x="34092" y="6003"/>
                    <a:pt x="32188" y="6241"/>
                    <a:pt x="32817" y="7166"/>
                  </a:cubicBezTo>
                  <a:cubicBezTo>
                    <a:pt x="32450" y="7252"/>
                    <a:pt x="30143" y="7619"/>
                    <a:pt x="31428" y="8236"/>
                  </a:cubicBezTo>
                  <a:cubicBezTo>
                    <a:pt x="31396" y="8232"/>
                    <a:pt x="31362" y="8230"/>
                    <a:pt x="31327" y="8230"/>
                  </a:cubicBezTo>
                  <a:cubicBezTo>
                    <a:pt x="30669" y="8230"/>
                    <a:pt x="29554" y="8979"/>
                    <a:pt x="30526" y="9321"/>
                  </a:cubicBezTo>
                  <a:cubicBezTo>
                    <a:pt x="30119" y="9421"/>
                    <a:pt x="30111" y="9640"/>
                    <a:pt x="29946" y="9922"/>
                  </a:cubicBezTo>
                  <a:cubicBezTo>
                    <a:pt x="30223" y="9946"/>
                    <a:pt x="30496" y="10087"/>
                    <a:pt x="30787" y="10087"/>
                  </a:cubicBezTo>
                  <a:cubicBezTo>
                    <a:pt x="30821" y="10087"/>
                    <a:pt x="30856" y="10085"/>
                    <a:pt x="30891" y="10081"/>
                  </a:cubicBezTo>
                  <a:lnTo>
                    <a:pt x="30891" y="10081"/>
                  </a:lnTo>
                  <a:cubicBezTo>
                    <a:pt x="30390" y="10475"/>
                    <a:pt x="30421" y="11096"/>
                    <a:pt x="30984" y="11351"/>
                  </a:cubicBezTo>
                  <a:cubicBezTo>
                    <a:pt x="30597" y="11501"/>
                    <a:pt x="30642" y="12068"/>
                    <a:pt x="30678" y="12098"/>
                  </a:cubicBezTo>
                  <a:cubicBezTo>
                    <a:pt x="30547" y="12062"/>
                    <a:pt x="30412" y="12042"/>
                    <a:pt x="30279" y="12042"/>
                  </a:cubicBezTo>
                  <a:cubicBezTo>
                    <a:pt x="29924" y="12042"/>
                    <a:pt x="29586" y="12181"/>
                    <a:pt x="29395" y="12499"/>
                  </a:cubicBezTo>
                  <a:cubicBezTo>
                    <a:pt x="29247" y="12368"/>
                    <a:pt x="29104" y="12308"/>
                    <a:pt x="28971" y="12308"/>
                  </a:cubicBezTo>
                  <a:cubicBezTo>
                    <a:pt x="28716" y="12308"/>
                    <a:pt x="28495" y="12527"/>
                    <a:pt x="28330" y="12889"/>
                  </a:cubicBezTo>
                  <a:cubicBezTo>
                    <a:pt x="28387" y="12399"/>
                    <a:pt x="28198" y="11977"/>
                    <a:pt x="27800" y="11977"/>
                  </a:cubicBezTo>
                  <a:cubicBezTo>
                    <a:pt x="27709" y="11977"/>
                    <a:pt x="27607" y="11999"/>
                    <a:pt x="27494" y="12049"/>
                  </a:cubicBezTo>
                  <a:cubicBezTo>
                    <a:pt x="27434" y="11712"/>
                    <a:pt x="27093" y="11440"/>
                    <a:pt x="26833" y="11440"/>
                  </a:cubicBezTo>
                  <a:cubicBezTo>
                    <a:pt x="26682" y="11440"/>
                    <a:pt x="26559" y="11531"/>
                    <a:pt x="26534" y="11755"/>
                  </a:cubicBezTo>
                  <a:cubicBezTo>
                    <a:pt x="26502" y="11751"/>
                    <a:pt x="26470" y="11749"/>
                    <a:pt x="26438" y="11749"/>
                  </a:cubicBezTo>
                  <a:cubicBezTo>
                    <a:pt x="25756" y="11749"/>
                    <a:pt x="25212" y="12646"/>
                    <a:pt x="26086" y="12912"/>
                  </a:cubicBezTo>
                  <a:cubicBezTo>
                    <a:pt x="25507" y="13286"/>
                    <a:pt x="24991" y="13880"/>
                    <a:pt x="24872" y="14565"/>
                  </a:cubicBezTo>
                  <a:cubicBezTo>
                    <a:pt x="24553" y="14731"/>
                    <a:pt x="24228" y="14952"/>
                    <a:pt x="23897" y="15105"/>
                  </a:cubicBezTo>
                  <a:cubicBezTo>
                    <a:pt x="24219" y="14636"/>
                    <a:pt x="23985" y="14188"/>
                    <a:pt x="23541" y="14188"/>
                  </a:cubicBezTo>
                  <a:cubicBezTo>
                    <a:pt x="23438" y="14188"/>
                    <a:pt x="23325" y="14212"/>
                    <a:pt x="23205" y="14265"/>
                  </a:cubicBezTo>
                  <a:cubicBezTo>
                    <a:pt x="22978" y="13868"/>
                    <a:pt x="22570" y="13648"/>
                    <a:pt x="22120" y="13648"/>
                  </a:cubicBezTo>
                  <a:cubicBezTo>
                    <a:pt x="22103" y="13648"/>
                    <a:pt x="22086" y="13649"/>
                    <a:pt x="22069" y="13649"/>
                  </a:cubicBezTo>
                  <a:cubicBezTo>
                    <a:pt x="22429" y="13041"/>
                    <a:pt x="22343" y="12496"/>
                    <a:pt x="21727" y="12496"/>
                  </a:cubicBezTo>
                  <a:cubicBezTo>
                    <a:pt x="21606" y="12496"/>
                    <a:pt x="21465" y="12517"/>
                    <a:pt x="21304" y="12562"/>
                  </a:cubicBezTo>
                  <a:cubicBezTo>
                    <a:pt x="21406" y="12094"/>
                    <a:pt x="21500" y="11366"/>
                    <a:pt x="21024" y="11366"/>
                  </a:cubicBezTo>
                  <a:cubicBezTo>
                    <a:pt x="20940" y="11366"/>
                    <a:pt x="20839" y="11388"/>
                    <a:pt x="20717" y="11439"/>
                  </a:cubicBezTo>
                  <a:cubicBezTo>
                    <a:pt x="21052" y="10881"/>
                    <a:pt x="21230" y="9814"/>
                    <a:pt x="20411" y="9814"/>
                  </a:cubicBezTo>
                  <a:cubicBezTo>
                    <a:pt x="20358" y="9814"/>
                    <a:pt x="20301" y="9819"/>
                    <a:pt x="20239" y="9828"/>
                  </a:cubicBezTo>
                  <a:cubicBezTo>
                    <a:pt x="20364" y="9189"/>
                    <a:pt x="20101" y="8676"/>
                    <a:pt x="19458" y="8676"/>
                  </a:cubicBezTo>
                  <a:cubicBezTo>
                    <a:pt x="19414" y="8676"/>
                    <a:pt x="19369" y="8678"/>
                    <a:pt x="19321" y="8683"/>
                  </a:cubicBezTo>
                  <a:cubicBezTo>
                    <a:pt x="19488" y="8164"/>
                    <a:pt x="19213" y="7414"/>
                    <a:pt x="18657" y="7414"/>
                  </a:cubicBezTo>
                  <a:cubicBezTo>
                    <a:pt x="18597" y="7414"/>
                    <a:pt x="18534" y="7422"/>
                    <a:pt x="18468" y="7441"/>
                  </a:cubicBezTo>
                  <a:cubicBezTo>
                    <a:pt x="18361" y="7209"/>
                    <a:pt x="18208" y="7114"/>
                    <a:pt x="18051" y="7114"/>
                  </a:cubicBezTo>
                  <a:cubicBezTo>
                    <a:pt x="17735" y="7114"/>
                    <a:pt x="17402" y="7498"/>
                    <a:pt x="17393" y="7917"/>
                  </a:cubicBezTo>
                  <a:cubicBezTo>
                    <a:pt x="17302" y="7904"/>
                    <a:pt x="17213" y="7898"/>
                    <a:pt x="17127" y="7898"/>
                  </a:cubicBezTo>
                  <a:cubicBezTo>
                    <a:pt x="16467" y="7898"/>
                    <a:pt x="15983" y="8275"/>
                    <a:pt x="15939" y="8989"/>
                  </a:cubicBezTo>
                  <a:cubicBezTo>
                    <a:pt x="15737" y="8914"/>
                    <a:pt x="15498" y="8871"/>
                    <a:pt x="15258" y="8871"/>
                  </a:cubicBezTo>
                  <a:cubicBezTo>
                    <a:pt x="14708" y="8871"/>
                    <a:pt x="14156" y="9097"/>
                    <a:pt x="14060" y="9679"/>
                  </a:cubicBezTo>
                  <a:lnTo>
                    <a:pt x="14060" y="9679"/>
                  </a:lnTo>
                  <a:cubicBezTo>
                    <a:pt x="14065" y="9647"/>
                    <a:pt x="14092" y="9381"/>
                    <a:pt x="14114" y="9319"/>
                  </a:cubicBezTo>
                  <a:cubicBezTo>
                    <a:pt x="13963" y="9246"/>
                    <a:pt x="13838" y="9215"/>
                    <a:pt x="13732" y="9215"/>
                  </a:cubicBezTo>
                  <a:cubicBezTo>
                    <a:pt x="13217" y="9215"/>
                    <a:pt x="13152" y="9949"/>
                    <a:pt x="12675" y="10149"/>
                  </a:cubicBezTo>
                  <a:cubicBezTo>
                    <a:pt x="12506" y="10220"/>
                    <a:pt x="12304" y="10242"/>
                    <a:pt x="12081" y="10242"/>
                  </a:cubicBezTo>
                  <a:cubicBezTo>
                    <a:pt x="11712" y="10242"/>
                    <a:pt x="11287" y="10181"/>
                    <a:pt x="10868" y="10181"/>
                  </a:cubicBezTo>
                  <a:cubicBezTo>
                    <a:pt x="10543" y="10181"/>
                    <a:pt x="10222" y="10217"/>
                    <a:pt x="9933" y="10347"/>
                  </a:cubicBezTo>
                  <a:cubicBezTo>
                    <a:pt x="9874" y="9843"/>
                    <a:pt x="9501" y="9269"/>
                    <a:pt x="9003" y="9269"/>
                  </a:cubicBezTo>
                  <a:cubicBezTo>
                    <a:pt x="8937" y="9269"/>
                    <a:pt x="8869" y="9279"/>
                    <a:pt x="8799" y="9301"/>
                  </a:cubicBezTo>
                  <a:cubicBezTo>
                    <a:pt x="8553" y="8823"/>
                    <a:pt x="8098" y="8307"/>
                    <a:pt x="7568" y="8246"/>
                  </a:cubicBezTo>
                  <a:lnTo>
                    <a:pt x="7568" y="8246"/>
                  </a:lnTo>
                  <a:cubicBezTo>
                    <a:pt x="7574" y="8351"/>
                    <a:pt x="7564" y="8481"/>
                    <a:pt x="7561" y="8591"/>
                  </a:cubicBezTo>
                  <a:cubicBezTo>
                    <a:pt x="7364" y="8190"/>
                    <a:pt x="6747" y="7803"/>
                    <a:pt x="6309" y="7803"/>
                  </a:cubicBezTo>
                  <a:cubicBezTo>
                    <a:pt x="6000" y="7803"/>
                    <a:pt x="5781" y="7997"/>
                    <a:pt x="5864" y="8517"/>
                  </a:cubicBezTo>
                  <a:cubicBezTo>
                    <a:pt x="5787" y="8486"/>
                    <a:pt x="5728" y="8386"/>
                    <a:pt x="5648" y="8378"/>
                  </a:cubicBezTo>
                  <a:cubicBezTo>
                    <a:pt x="5348" y="8646"/>
                    <a:pt x="5273" y="8990"/>
                    <a:pt x="5491" y="9287"/>
                  </a:cubicBezTo>
                  <a:cubicBezTo>
                    <a:pt x="4775" y="9440"/>
                    <a:pt x="4277" y="10074"/>
                    <a:pt x="4955" y="10593"/>
                  </a:cubicBezTo>
                  <a:cubicBezTo>
                    <a:pt x="4858" y="10570"/>
                    <a:pt x="4767" y="10559"/>
                    <a:pt x="4683" y="10559"/>
                  </a:cubicBezTo>
                  <a:cubicBezTo>
                    <a:pt x="4212" y="10559"/>
                    <a:pt x="3969" y="10903"/>
                    <a:pt x="4192" y="11429"/>
                  </a:cubicBezTo>
                  <a:cubicBezTo>
                    <a:pt x="3452" y="11639"/>
                    <a:pt x="2348" y="11318"/>
                    <a:pt x="2509" y="12504"/>
                  </a:cubicBezTo>
                  <a:cubicBezTo>
                    <a:pt x="2277" y="12428"/>
                    <a:pt x="1863" y="12325"/>
                    <a:pt x="1512" y="12325"/>
                  </a:cubicBezTo>
                  <a:cubicBezTo>
                    <a:pt x="1137" y="12325"/>
                    <a:pt x="833" y="12443"/>
                    <a:pt x="899" y="12840"/>
                  </a:cubicBezTo>
                  <a:lnTo>
                    <a:pt x="899" y="12840"/>
                  </a:lnTo>
                  <a:cubicBezTo>
                    <a:pt x="739" y="12676"/>
                    <a:pt x="568" y="12592"/>
                    <a:pt x="395" y="12592"/>
                  </a:cubicBezTo>
                  <a:cubicBezTo>
                    <a:pt x="263" y="12592"/>
                    <a:pt x="130" y="12641"/>
                    <a:pt x="0" y="12743"/>
                  </a:cubicBezTo>
                  <a:lnTo>
                    <a:pt x="0" y="42597"/>
                  </a:lnTo>
                  <a:lnTo>
                    <a:pt x="114878" y="42597"/>
                  </a:lnTo>
                  <a:lnTo>
                    <a:pt x="114878" y="3572"/>
                  </a:lnTo>
                  <a:cubicBezTo>
                    <a:pt x="114313" y="3138"/>
                    <a:pt x="113920" y="2548"/>
                    <a:pt x="113197" y="2362"/>
                  </a:cubicBezTo>
                  <a:cubicBezTo>
                    <a:pt x="113106" y="2339"/>
                    <a:pt x="113021" y="2329"/>
                    <a:pt x="112941" y="2329"/>
                  </a:cubicBezTo>
                  <a:cubicBezTo>
                    <a:pt x="112443" y="2329"/>
                    <a:pt x="112143" y="2722"/>
                    <a:pt x="111852" y="2722"/>
                  </a:cubicBezTo>
                  <a:cubicBezTo>
                    <a:pt x="111843" y="2722"/>
                    <a:pt x="111835" y="2722"/>
                    <a:pt x="111827" y="2721"/>
                  </a:cubicBezTo>
                  <a:cubicBezTo>
                    <a:pt x="111287" y="2680"/>
                    <a:pt x="110610" y="1789"/>
                    <a:pt x="109996" y="1789"/>
                  </a:cubicBezTo>
                  <a:cubicBezTo>
                    <a:pt x="109782" y="1789"/>
                    <a:pt x="109576" y="1897"/>
                    <a:pt x="109386" y="2188"/>
                  </a:cubicBezTo>
                  <a:cubicBezTo>
                    <a:pt x="109022" y="1790"/>
                    <a:pt x="108487" y="1418"/>
                    <a:pt x="107964" y="1418"/>
                  </a:cubicBezTo>
                  <a:cubicBezTo>
                    <a:pt x="107777" y="1418"/>
                    <a:pt x="107592" y="1466"/>
                    <a:pt x="107416" y="1577"/>
                  </a:cubicBezTo>
                  <a:cubicBezTo>
                    <a:pt x="107229" y="1166"/>
                    <a:pt x="106977" y="492"/>
                    <a:pt x="106557" y="263"/>
                  </a:cubicBezTo>
                  <a:cubicBezTo>
                    <a:pt x="106389" y="170"/>
                    <a:pt x="106264" y="137"/>
                    <a:pt x="106160" y="137"/>
                  </a:cubicBezTo>
                  <a:cubicBezTo>
                    <a:pt x="105920" y="137"/>
                    <a:pt x="105793" y="311"/>
                    <a:pt x="105501" y="311"/>
                  </a:cubicBezTo>
                  <a:cubicBezTo>
                    <a:pt x="105479" y="311"/>
                    <a:pt x="105455" y="310"/>
                    <a:pt x="105430" y="308"/>
                  </a:cubicBezTo>
                  <a:cubicBezTo>
                    <a:pt x="105149" y="282"/>
                    <a:pt x="104600" y="69"/>
                    <a:pt x="104220" y="69"/>
                  </a:cubicBezTo>
                  <a:cubicBezTo>
                    <a:pt x="103863" y="69"/>
                    <a:pt x="103656" y="256"/>
                    <a:pt x="103958" y="963"/>
                  </a:cubicBezTo>
                  <a:cubicBezTo>
                    <a:pt x="103810" y="938"/>
                    <a:pt x="103684" y="926"/>
                    <a:pt x="103577" y="926"/>
                  </a:cubicBezTo>
                  <a:cubicBezTo>
                    <a:pt x="102563" y="926"/>
                    <a:pt x="103297" y="1983"/>
                    <a:pt x="103574" y="2489"/>
                  </a:cubicBezTo>
                  <a:cubicBezTo>
                    <a:pt x="102936" y="2588"/>
                    <a:pt x="101510" y="2739"/>
                    <a:pt x="102504" y="3627"/>
                  </a:cubicBezTo>
                  <a:cubicBezTo>
                    <a:pt x="102451" y="3657"/>
                    <a:pt x="102400" y="3669"/>
                    <a:pt x="102349" y="3669"/>
                  </a:cubicBezTo>
                  <a:cubicBezTo>
                    <a:pt x="102126" y="3669"/>
                    <a:pt x="101890" y="3437"/>
                    <a:pt x="101378" y="3437"/>
                  </a:cubicBezTo>
                  <a:cubicBezTo>
                    <a:pt x="101285" y="3437"/>
                    <a:pt x="101183" y="3444"/>
                    <a:pt x="101070" y="3463"/>
                  </a:cubicBezTo>
                  <a:cubicBezTo>
                    <a:pt x="101896" y="2296"/>
                    <a:pt x="100126" y="2615"/>
                    <a:pt x="99687" y="2506"/>
                  </a:cubicBezTo>
                  <a:cubicBezTo>
                    <a:pt x="99287" y="2406"/>
                    <a:pt x="98437" y="1776"/>
                    <a:pt x="97832" y="1776"/>
                  </a:cubicBezTo>
                  <a:cubicBezTo>
                    <a:pt x="97498" y="1776"/>
                    <a:pt x="97238" y="1969"/>
                    <a:pt x="97172" y="2551"/>
                  </a:cubicBezTo>
                  <a:cubicBezTo>
                    <a:pt x="96985" y="2416"/>
                    <a:pt x="96781" y="2358"/>
                    <a:pt x="96589" y="2358"/>
                  </a:cubicBezTo>
                  <a:cubicBezTo>
                    <a:pt x="95950" y="2358"/>
                    <a:pt x="95435" y="2994"/>
                    <a:pt x="96093" y="3556"/>
                  </a:cubicBezTo>
                  <a:cubicBezTo>
                    <a:pt x="95599" y="3570"/>
                    <a:pt x="93620" y="3976"/>
                    <a:pt x="95087" y="4417"/>
                  </a:cubicBezTo>
                  <a:cubicBezTo>
                    <a:pt x="95050" y="4415"/>
                    <a:pt x="95014" y="4414"/>
                    <a:pt x="94979" y="4414"/>
                  </a:cubicBezTo>
                  <a:cubicBezTo>
                    <a:pt x="93749" y="4414"/>
                    <a:pt x="94260" y="5625"/>
                    <a:pt x="95025" y="6003"/>
                  </a:cubicBezTo>
                  <a:cubicBezTo>
                    <a:pt x="95020" y="6003"/>
                    <a:pt x="95014" y="6003"/>
                    <a:pt x="95009" y="6003"/>
                  </a:cubicBezTo>
                  <a:cubicBezTo>
                    <a:pt x="94393" y="6003"/>
                    <a:pt x="92490" y="6241"/>
                    <a:pt x="93120" y="7166"/>
                  </a:cubicBezTo>
                  <a:cubicBezTo>
                    <a:pt x="92751" y="7252"/>
                    <a:pt x="90446" y="7619"/>
                    <a:pt x="91729" y="8236"/>
                  </a:cubicBezTo>
                  <a:cubicBezTo>
                    <a:pt x="91697" y="8232"/>
                    <a:pt x="91663" y="8230"/>
                    <a:pt x="91628" y="8230"/>
                  </a:cubicBezTo>
                  <a:cubicBezTo>
                    <a:pt x="90970" y="8230"/>
                    <a:pt x="89857" y="8979"/>
                    <a:pt x="90827" y="9321"/>
                  </a:cubicBezTo>
                  <a:cubicBezTo>
                    <a:pt x="90422" y="9421"/>
                    <a:pt x="90413" y="9640"/>
                    <a:pt x="90249" y="9922"/>
                  </a:cubicBezTo>
                  <a:cubicBezTo>
                    <a:pt x="90524" y="9946"/>
                    <a:pt x="90798" y="10087"/>
                    <a:pt x="91089" y="10087"/>
                  </a:cubicBezTo>
                  <a:cubicBezTo>
                    <a:pt x="91123" y="10087"/>
                    <a:pt x="91158" y="10085"/>
                    <a:pt x="91193" y="10081"/>
                  </a:cubicBezTo>
                  <a:lnTo>
                    <a:pt x="91193" y="10081"/>
                  </a:lnTo>
                  <a:cubicBezTo>
                    <a:pt x="90691" y="10475"/>
                    <a:pt x="90722" y="11096"/>
                    <a:pt x="91286" y="11351"/>
                  </a:cubicBezTo>
                  <a:cubicBezTo>
                    <a:pt x="90898" y="11501"/>
                    <a:pt x="90939" y="11705"/>
                    <a:pt x="90767" y="11985"/>
                  </a:cubicBezTo>
                  <a:cubicBezTo>
                    <a:pt x="90823" y="12009"/>
                    <a:pt x="90945" y="12068"/>
                    <a:pt x="90980" y="12098"/>
                  </a:cubicBezTo>
                  <a:cubicBezTo>
                    <a:pt x="90849" y="12062"/>
                    <a:pt x="90714" y="12042"/>
                    <a:pt x="90582" y="12042"/>
                  </a:cubicBezTo>
                  <a:cubicBezTo>
                    <a:pt x="90356" y="12042"/>
                    <a:pt x="90139" y="12098"/>
                    <a:pt x="89960" y="12220"/>
                  </a:cubicBezTo>
                  <a:lnTo>
                    <a:pt x="89960" y="12220"/>
                  </a:lnTo>
                  <a:cubicBezTo>
                    <a:pt x="89957" y="12219"/>
                    <a:pt x="89953" y="12219"/>
                    <a:pt x="89949" y="12219"/>
                  </a:cubicBezTo>
                  <a:cubicBezTo>
                    <a:pt x="89422" y="12219"/>
                    <a:pt x="89052" y="12632"/>
                    <a:pt x="88632" y="12889"/>
                  </a:cubicBezTo>
                  <a:cubicBezTo>
                    <a:pt x="88689" y="12399"/>
                    <a:pt x="88500" y="11977"/>
                    <a:pt x="88103" y="11977"/>
                  </a:cubicBezTo>
                  <a:cubicBezTo>
                    <a:pt x="88011" y="11977"/>
                    <a:pt x="87909" y="11999"/>
                    <a:pt x="87796" y="12049"/>
                  </a:cubicBezTo>
                  <a:cubicBezTo>
                    <a:pt x="87737" y="11712"/>
                    <a:pt x="87395" y="11440"/>
                    <a:pt x="87135" y="11440"/>
                  </a:cubicBezTo>
                  <a:cubicBezTo>
                    <a:pt x="86984" y="11440"/>
                    <a:pt x="86861" y="11531"/>
                    <a:pt x="86836" y="11755"/>
                  </a:cubicBezTo>
                  <a:cubicBezTo>
                    <a:pt x="86804" y="11751"/>
                    <a:pt x="86772" y="11749"/>
                    <a:pt x="86740" y="11749"/>
                  </a:cubicBezTo>
                  <a:cubicBezTo>
                    <a:pt x="86058" y="11749"/>
                    <a:pt x="85514" y="12646"/>
                    <a:pt x="86388" y="12912"/>
                  </a:cubicBezTo>
                  <a:cubicBezTo>
                    <a:pt x="85810" y="13286"/>
                    <a:pt x="85293" y="13880"/>
                    <a:pt x="85174" y="14565"/>
                  </a:cubicBezTo>
                  <a:cubicBezTo>
                    <a:pt x="84855" y="14731"/>
                    <a:pt x="84531" y="14952"/>
                    <a:pt x="84199" y="15105"/>
                  </a:cubicBezTo>
                  <a:lnTo>
                    <a:pt x="84199" y="15105"/>
                  </a:lnTo>
                  <a:cubicBezTo>
                    <a:pt x="84522" y="14636"/>
                    <a:pt x="84287" y="14188"/>
                    <a:pt x="83842" y="14188"/>
                  </a:cubicBezTo>
                  <a:cubicBezTo>
                    <a:pt x="83740" y="14188"/>
                    <a:pt x="83626" y="14212"/>
                    <a:pt x="83506" y="14265"/>
                  </a:cubicBezTo>
                  <a:cubicBezTo>
                    <a:pt x="83280" y="13868"/>
                    <a:pt x="82873" y="13648"/>
                    <a:pt x="82422" y="13648"/>
                  </a:cubicBezTo>
                  <a:cubicBezTo>
                    <a:pt x="82405" y="13648"/>
                    <a:pt x="82388" y="13649"/>
                    <a:pt x="82371" y="13649"/>
                  </a:cubicBezTo>
                  <a:cubicBezTo>
                    <a:pt x="82730" y="13041"/>
                    <a:pt x="82645" y="12496"/>
                    <a:pt x="82029" y="12496"/>
                  </a:cubicBezTo>
                  <a:cubicBezTo>
                    <a:pt x="81908" y="12496"/>
                    <a:pt x="81768" y="12517"/>
                    <a:pt x="81606" y="12562"/>
                  </a:cubicBezTo>
                  <a:cubicBezTo>
                    <a:pt x="81708" y="12094"/>
                    <a:pt x="81802" y="11366"/>
                    <a:pt x="81326" y="11366"/>
                  </a:cubicBezTo>
                  <a:cubicBezTo>
                    <a:pt x="81242" y="11366"/>
                    <a:pt x="81141" y="11388"/>
                    <a:pt x="81019" y="11439"/>
                  </a:cubicBezTo>
                  <a:cubicBezTo>
                    <a:pt x="81354" y="10881"/>
                    <a:pt x="81532" y="9814"/>
                    <a:pt x="80713" y="9814"/>
                  </a:cubicBezTo>
                  <a:cubicBezTo>
                    <a:pt x="80660" y="9814"/>
                    <a:pt x="80603" y="9819"/>
                    <a:pt x="80541" y="9828"/>
                  </a:cubicBezTo>
                  <a:cubicBezTo>
                    <a:pt x="80666" y="9189"/>
                    <a:pt x="80403" y="8676"/>
                    <a:pt x="79760" y="8676"/>
                  </a:cubicBezTo>
                  <a:cubicBezTo>
                    <a:pt x="79717" y="8676"/>
                    <a:pt x="79671" y="8678"/>
                    <a:pt x="79624" y="8683"/>
                  </a:cubicBezTo>
                  <a:cubicBezTo>
                    <a:pt x="79789" y="8163"/>
                    <a:pt x="79515" y="7414"/>
                    <a:pt x="78959" y="7414"/>
                  </a:cubicBezTo>
                  <a:cubicBezTo>
                    <a:pt x="78900" y="7414"/>
                    <a:pt x="78836" y="7422"/>
                    <a:pt x="78770" y="7441"/>
                  </a:cubicBezTo>
                  <a:cubicBezTo>
                    <a:pt x="78663" y="7209"/>
                    <a:pt x="78510" y="7114"/>
                    <a:pt x="78353" y="7114"/>
                  </a:cubicBezTo>
                  <a:cubicBezTo>
                    <a:pt x="78037" y="7114"/>
                    <a:pt x="77704" y="7498"/>
                    <a:pt x="77696" y="7917"/>
                  </a:cubicBezTo>
                  <a:cubicBezTo>
                    <a:pt x="77604" y="7904"/>
                    <a:pt x="77515" y="7898"/>
                    <a:pt x="77429" y="7898"/>
                  </a:cubicBezTo>
                  <a:cubicBezTo>
                    <a:pt x="76769" y="7898"/>
                    <a:pt x="76285" y="8275"/>
                    <a:pt x="76241" y="8989"/>
                  </a:cubicBezTo>
                  <a:cubicBezTo>
                    <a:pt x="76039" y="8914"/>
                    <a:pt x="75799" y="8871"/>
                    <a:pt x="75559" y="8871"/>
                  </a:cubicBezTo>
                  <a:cubicBezTo>
                    <a:pt x="75009" y="8871"/>
                    <a:pt x="74458" y="9097"/>
                    <a:pt x="74363" y="9679"/>
                  </a:cubicBezTo>
                  <a:lnTo>
                    <a:pt x="74363" y="9679"/>
                  </a:lnTo>
                  <a:cubicBezTo>
                    <a:pt x="74367" y="9648"/>
                    <a:pt x="74393" y="9381"/>
                    <a:pt x="74416" y="9319"/>
                  </a:cubicBezTo>
                  <a:cubicBezTo>
                    <a:pt x="74265" y="9246"/>
                    <a:pt x="74140" y="9215"/>
                    <a:pt x="74034" y="9215"/>
                  </a:cubicBezTo>
                  <a:cubicBezTo>
                    <a:pt x="73519" y="9215"/>
                    <a:pt x="73454" y="9949"/>
                    <a:pt x="72976" y="10149"/>
                  </a:cubicBezTo>
                  <a:cubicBezTo>
                    <a:pt x="72808" y="10219"/>
                    <a:pt x="72606" y="10241"/>
                    <a:pt x="72384" y="10241"/>
                  </a:cubicBezTo>
                  <a:cubicBezTo>
                    <a:pt x="72015" y="10241"/>
                    <a:pt x="71591" y="10180"/>
                    <a:pt x="71172" y="10180"/>
                  </a:cubicBezTo>
                  <a:cubicBezTo>
                    <a:pt x="70847" y="10180"/>
                    <a:pt x="70525" y="10217"/>
                    <a:pt x="70235" y="10347"/>
                  </a:cubicBezTo>
                  <a:cubicBezTo>
                    <a:pt x="70176" y="9843"/>
                    <a:pt x="69803" y="9269"/>
                    <a:pt x="69305" y="9269"/>
                  </a:cubicBezTo>
                  <a:cubicBezTo>
                    <a:pt x="69239" y="9269"/>
                    <a:pt x="69171" y="9279"/>
                    <a:pt x="69101" y="9301"/>
                  </a:cubicBezTo>
                  <a:cubicBezTo>
                    <a:pt x="68856" y="8823"/>
                    <a:pt x="68399" y="8307"/>
                    <a:pt x="67870" y="8246"/>
                  </a:cubicBezTo>
                  <a:lnTo>
                    <a:pt x="67870" y="8246"/>
                  </a:lnTo>
                  <a:cubicBezTo>
                    <a:pt x="67876" y="8351"/>
                    <a:pt x="67865" y="8481"/>
                    <a:pt x="67862" y="8591"/>
                  </a:cubicBezTo>
                  <a:cubicBezTo>
                    <a:pt x="67666" y="8190"/>
                    <a:pt x="67049" y="7803"/>
                    <a:pt x="66612" y="7803"/>
                  </a:cubicBezTo>
                  <a:cubicBezTo>
                    <a:pt x="66302" y="7803"/>
                    <a:pt x="66083" y="7997"/>
                    <a:pt x="66166" y="8517"/>
                  </a:cubicBezTo>
                  <a:cubicBezTo>
                    <a:pt x="66090" y="8486"/>
                    <a:pt x="66029" y="8386"/>
                    <a:pt x="65951" y="8378"/>
                  </a:cubicBezTo>
                  <a:cubicBezTo>
                    <a:pt x="65650" y="8646"/>
                    <a:pt x="65574" y="8990"/>
                    <a:pt x="65793" y="9287"/>
                  </a:cubicBezTo>
                  <a:cubicBezTo>
                    <a:pt x="65076" y="9440"/>
                    <a:pt x="64578" y="10074"/>
                    <a:pt x="65257" y="10593"/>
                  </a:cubicBezTo>
                  <a:cubicBezTo>
                    <a:pt x="65160" y="10570"/>
                    <a:pt x="65069" y="10559"/>
                    <a:pt x="64985" y="10559"/>
                  </a:cubicBezTo>
                  <a:cubicBezTo>
                    <a:pt x="64514" y="10559"/>
                    <a:pt x="64271" y="10903"/>
                    <a:pt x="64493" y="11429"/>
                  </a:cubicBezTo>
                  <a:cubicBezTo>
                    <a:pt x="63755" y="11639"/>
                    <a:pt x="62650" y="11318"/>
                    <a:pt x="62810" y="12504"/>
                  </a:cubicBezTo>
                  <a:cubicBezTo>
                    <a:pt x="62579" y="12428"/>
                    <a:pt x="62165" y="12325"/>
                    <a:pt x="61814" y="12325"/>
                  </a:cubicBezTo>
                  <a:cubicBezTo>
                    <a:pt x="61485" y="12325"/>
                    <a:pt x="61211" y="12416"/>
                    <a:pt x="61193" y="12706"/>
                  </a:cubicBezTo>
                  <a:lnTo>
                    <a:pt x="61193" y="12706"/>
                  </a:lnTo>
                  <a:cubicBezTo>
                    <a:pt x="61097" y="11939"/>
                    <a:pt x="60792" y="11467"/>
                    <a:pt x="60527" y="11467"/>
                  </a:cubicBezTo>
                  <a:cubicBezTo>
                    <a:pt x="60475" y="11467"/>
                    <a:pt x="60425" y="11485"/>
                    <a:pt x="60379" y="11521"/>
                  </a:cubicBezTo>
                  <a:cubicBezTo>
                    <a:pt x="61117" y="10788"/>
                    <a:pt x="60647" y="10275"/>
                    <a:pt x="60132" y="10275"/>
                  </a:cubicBezTo>
                  <a:cubicBezTo>
                    <a:pt x="59878" y="10275"/>
                    <a:pt x="59613" y="10399"/>
                    <a:pt x="59475" y="10682"/>
                  </a:cubicBezTo>
                  <a:lnTo>
                    <a:pt x="59475" y="10682"/>
                  </a:lnTo>
                  <a:cubicBezTo>
                    <a:pt x="59556" y="10068"/>
                    <a:pt x="59161" y="9727"/>
                    <a:pt x="58749" y="9727"/>
                  </a:cubicBezTo>
                  <a:cubicBezTo>
                    <a:pt x="58556" y="9727"/>
                    <a:pt x="58358" y="9803"/>
                    <a:pt x="58206" y="9961"/>
                  </a:cubicBezTo>
                  <a:lnTo>
                    <a:pt x="58206" y="9961"/>
                  </a:lnTo>
                  <a:cubicBezTo>
                    <a:pt x="58264" y="9482"/>
                    <a:pt x="57972" y="9213"/>
                    <a:pt x="57653" y="9213"/>
                  </a:cubicBezTo>
                  <a:cubicBezTo>
                    <a:pt x="57464" y="9213"/>
                    <a:pt x="57265" y="9309"/>
                    <a:pt x="57125" y="9513"/>
                  </a:cubicBezTo>
                  <a:lnTo>
                    <a:pt x="57125" y="9513"/>
                  </a:lnTo>
                  <a:cubicBezTo>
                    <a:pt x="57068" y="9318"/>
                    <a:pt x="56907" y="9201"/>
                    <a:pt x="56731" y="9158"/>
                  </a:cubicBezTo>
                  <a:lnTo>
                    <a:pt x="56731" y="9158"/>
                  </a:lnTo>
                  <a:cubicBezTo>
                    <a:pt x="57329" y="8347"/>
                    <a:pt x="57479" y="7347"/>
                    <a:pt x="56476" y="6923"/>
                  </a:cubicBezTo>
                  <a:cubicBezTo>
                    <a:pt x="57178" y="6681"/>
                    <a:pt x="57416" y="5328"/>
                    <a:pt x="56849" y="5328"/>
                  </a:cubicBezTo>
                  <a:cubicBezTo>
                    <a:pt x="56754" y="5328"/>
                    <a:pt x="56635" y="5367"/>
                    <a:pt x="56491" y="5456"/>
                  </a:cubicBezTo>
                  <a:cubicBezTo>
                    <a:pt x="57478" y="4689"/>
                    <a:pt x="57044" y="3976"/>
                    <a:pt x="56447" y="3976"/>
                  </a:cubicBezTo>
                  <a:cubicBezTo>
                    <a:pt x="56226" y="3976"/>
                    <a:pt x="55984" y="4073"/>
                    <a:pt x="55781" y="4300"/>
                  </a:cubicBezTo>
                  <a:lnTo>
                    <a:pt x="55781" y="4300"/>
                  </a:lnTo>
                  <a:cubicBezTo>
                    <a:pt x="56284" y="3553"/>
                    <a:pt x="55853" y="3016"/>
                    <a:pt x="55346" y="3016"/>
                  </a:cubicBezTo>
                  <a:cubicBezTo>
                    <a:pt x="55063" y="3016"/>
                    <a:pt x="54757" y="3183"/>
                    <a:pt x="54576" y="3572"/>
                  </a:cubicBezTo>
                  <a:cubicBezTo>
                    <a:pt x="54353" y="2830"/>
                    <a:pt x="53617" y="2549"/>
                    <a:pt x="52894" y="2362"/>
                  </a:cubicBezTo>
                  <a:cubicBezTo>
                    <a:pt x="52800" y="2338"/>
                    <a:pt x="52705" y="2327"/>
                    <a:pt x="52611" y="2327"/>
                  </a:cubicBezTo>
                  <a:cubicBezTo>
                    <a:pt x="52039" y="2327"/>
                    <a:pt x="51525" y="2721"/>
                    <a:pt x="51525" y="2721"/>
                  </a:cubicBezTo>
                  <a:cubicBezTo>
                    <a:pt x="51525" y="2721"/>
                    <a:pt x="51019" y="1727"/>
                    <a:pt x="50144" y="1727"/>
                  </a:cubicBezTo>
                  <a:cubicBezTo>
                    <a:pt x="49834" y="1727"/>
                    <a:pt x="49479" y="1852"/>
                    <a:pt x="49083" y="2188"/>
                  </a:cubicBezTo>
                  <a:cubicBezTo>
                    <a:pt x="48720" y="1790"/>
                    <a:pt x="48185" y="1418"/>
                    <a:pt x="47662" y="1418"/>
                  </a:cubicBezTo>
                  <a:cubicBezTo>
                    <a:pt x="47475" y="1418"/>
                    <a:pt x="47289" y="1466"/>
                    <a:pt x="47114" y="1577"/>
                  </a:cubicBezTo>
                  <a:cubicBezTo>
                    <a:pt x="46927" y="1166"/>
                    <a:pt x="46628" y="563"/>
                    <a:pt x="46256" y="263"/>
                  </a:cubicBezTo>
                  <a:cubicBezTo>
                    <a:pt x="46015" y="67"/>
                    <a:pt x="45812" y="0"/>
                    <a:pt x="45649"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793" name="Google Shape;126;p3">
              <a:extLst>
                <a:ext uri="{FF2B5EF4-FFF2-40B4-BE49-F238E27FC236}">
                  <a16:creationId xmlns:a16="http://schemas.microsoft.com/office/drawing/2014/main" id="{CD24F482-3844-055B-1AB4-BB381B873B98}"/>
                </a:ext>
              </a:extLst>
            </p:cNvPr>
            <p:cNvGrpSpPr/>
            <p:nvPr/>
          </p:nvGrpSpPr>
          <p:grpSpPr>
            <a:xfrm>
              <a:off x="1182787" y="1773301"/>
              <a:ext cx="1518624" cy="2350143"/>
              <a:chOff x="2593675" y="2254750"/>
              <a:chExt cx="344125" cy="532550"/>
            </a:xfrm>
          </p:grpSpPr>
          <p:sp>
            <p:nvSpPr>
              <p:cNvPr id="799" name="Google Shape;127;p3">
                <a:extLst>
                  <a:ext uri="{FF2B5EF4-FFF2-40B4-BE49-F238E27FC236}">
                    <a16:creationId xmlns:a16="http://schemas.microsoft.com/office/drawing/2014/main" id="{C1B7DE61-2CCF-686F-068E-19C7A85EB9D3}"/>
                  </a:ext>
                </a:extLst>
              </p:cNvPr>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0" name="Google Shape;128;p3">
                <a:extLst>
                  <a:ext uri="{FF2B5EF4-FFF2-40B4-BE49-F238E27FC236}">
                    <a16:creationId xmlns:a16="http://schemas.microsoft.com/office/drawing/2014/main" id="{A7EC4E1F-5022-46DB-B02C-310161E32CA9}"/>
                  </a:ext>
                </a:extLst>
              </p:cNvPr>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94" name="Google Shape;129;p3">
              <a:extLst>
                <a:ext uri="{FF2B5EF4-FFF2-40B4-BE49-F238E27FC236}">
                  <a16:creationId xmlns:a16="http://schemas.microsoft.com/office/drawing/2014/main" id="{3CDECD2F-0E3D-98F4-E2A4-BDA6D398DE73}"/>
                </a:ext>
              </a:extLst>
            </p:cNvPr>
            <p:cNvSpPr/>
            <p:nvPr/>
          </p:nvSpPr>
          <p:spPr>
            <a:xfrm>
              <a:off x="8243425" y="1773289"/>
              <a:ext cx="1108004" cy="2045020"/>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5" name="Google Shape;130;p3">
              <a:extLst>
                <a:ext uri="{FF2B5EF4-FFF2-40B4-BE49-F238E27FC236}">
                  <a16:creationId xmlns:a16="http://schemas.microsoft.com/office/drawing/2014/main" id="{59B0350A-7812-0CBB-A208-8F8AB6A19E68}"/>
                </a:ext>
              </a:extLst>
            </p:cNvPr>
            <p:cNvSpPr/>
            <p:nvPr/>
          </p:nvSpPr>
          <p:spPr>
            <a:xfrm flipH="1">
              <a:off x="1393328" y="272744"/>
              <a:ext cx="1900222" cy="3507199"/>
            </a:xfrm>
            <a:custGeom>
              <a:avLst/>
              <a:gdLst/>
              <a:ahLst/>
              <a:cxnLst/>
              <a:rect l="l" t="t" r="r" b="b"/>
              <a:pathLst>
                <a:path w="16673" h="30773" extrusionOk="0">
                  <a:moveTo>
                    <a:pt x="9772" y="0"/>
                  </a:moveTo>
                  <a:cubicBezTo>
                    <a:pt x="9159" y="0"/>
                    <a:pt x="7255" y="268"/>
                    <a:pt x="6210" y="3439"/>
                  </a:cubicBezTo>
                  <a:cubicBezTo>
                    <a:pt x="6210" y="3439"/>
                    <a:pt x="5865" y="930"/>
                    <a:pt x="1" y="66"/>
                  </a:cubicBezTo>
                  <a:lnTo>
                    <a:pt x="1" y="66"/>
                  </a:lnTo>
                  <a:cubicBezTo>
                    <a:pt x="1" y="67"/>
                    <a:pt x="175" y="1057"/>
                    <a:pt x="1649" y="2026"/>
                  </a:cubicBezTo>
                  <a:cubicBezTo>
                    <a:pt x="1873" y="1887"/>
                    <a:pt x="2105" y="1761"/>
                    <a:pt x="2348" y="1654"/>
                  </a:cubicBezTo>
                  <a:cubicBezTo>
                    <a:pt x="2359" y="1650"/>
                    <a:pt x="2369" y="1648"/>
                    <a:pt x="2379" y="1648"/>
                  </a:cubicBezTo>
                  <a:cubicBezTo>
                    <a:pt x="2444" y="1648"/>
                    <a:pt x="2477" y="1747"/>
                    <a:pt x="2407" y="1782"/>
                  </a:cubicBezTo>
                  <a:cubicBezTo>
                    <a:pt x="2200" y="1884"/>
                    <a:pt x="2004" y="2002"/>
                    <a:pt x="1814" y="2129"/>
                  </a:cubicBezTo>
                  <a:cubicBezTo>
                    <a:pt x="1988" y="2237"/>
                    <a:pt x="2180" y="2343"/>
                    <a:pt x="2388" y="2448"/>
                  </a:cubicBezTo>
                  <a:cubicBezTo>
                    <a:pt x="2609" y="2248"/>
                    <a:pt x="2842" y="2063"/>
                    <a:pt x="3089" y="1888"/>
                  </a:cubicBezTo>
                  <a:cubicBezTo>
                    <a:pt x="3099" y="1881"/>
                    <a:pt x="3109" y="1878"/>
                    <a:pt x="3119" y="1878"/>
                  </a:cubicBezTo>
                  <a:cubicBezTo>
                    <a:pt x="3161" y="1878"/>
                    <a:pt x="3193" y="1932"/>
                    <a:pt x="3154" y="1968"/>
                  </a:cubicBezTo>
                  <a:cubicBezTo>
                    <a:pt x="2954" y="2151"/>
                    <a:pt x="2771" y="2346"/>
                    <a:pt x="2597" y="2548"/>
                  </a:cubicBezTo>
                  <a:cubicBezTo>
                    <a:pt x="3192" y="2825"/>
                    <a:pt x="3922" y="3085"/>
                    <a:pt x="4820" y="3299"/>
                  </a:cubicBezTo>
                  <a:cubicBezTo>
                    <a:pt x="4820" y="3299"/>
                    <a:pt x="793" y="4091"/>
                    <a:pt x="104" y="8234"/>
                  </a:cubicBezTo>
                  <a:cubicBezTo>
                    <a:pt x="104" y="8234"/>
                    <a:pt x="141" y="8238"/>
                    <a:pt x="211" y="8238"/>
                  </a:cubicBezTo>
                  <a:cubicBezTo>
                    <a:pt x="432" y="8238"/>
                    <a:pt x="985" y="8201"/>
                    <a:pt x="1760" y="7895"/>
                  </a:cubicBezTo>
                  <a:cubicBezTo>
                    <a:pt x="1730" y="7659"/>
                    <a:pt x="1686" y="7410"/>
                    <a:pt x="1759" y="7181"/>
                  </a:cubicBezTo>
                  <a:cubicBezTo>
                    <a:pt x="1761" y="7173"/>
                    <a:pt x="1768" y="7169"/>
                    <a:pt x="1775" y="7169"/>
                  </a:cubicBezTo>
                  <a:cubicBezTo>
                    <a:pt x="1783" y="7169"/>
                    <a:pt x="1791" y="7173"/>
                    <a:pt x="1794" y="7179"/>
                  </a:cubicBezTo>
                  <a:cubicBezTo>
                    <a:pt x="1886" y="7372"/>
                    <a:pt x="1923" y="7595"/>
                    <a:pt x="1967" y="7809"/>
                  </a:cubicBezTo>
                  <a:cubicBezTo>
                    <a:pt x="2167" y="7721"/>
                    <a:pt x="2380" y="7616"/>
                    <a:pt x="2605" y="7490"/>
                  </a:cubicBezTo>
                  <a:cubicBezTo>
                    <a:pt x="2520" y="7333"/>
                    <a:pt x="2443" y="7171"/>
                    <a:pt x="2392" y="6997"/>
                  </a:cubicBezTo>
                  <a:cubicBezTo>
                    <a:pt x="2380" y="6957"/>
                    <a:pt x="2415" y="6931"/>
                    <a:pt x="2449" y="6931"/>
                  </a:cubicBezTo>
                  <a:cubicBezTo>
                    <a:pt x="2470" y="6931"/>
                    <a:pt x="2491" y="6941"/>
                    <a:pt x="2502" y="6962"/>
                  </a:cubicBezTo>
                  <a:cubicBezTo>
                    <a:pt x="2571" y="7120"/>
                    <a:pt x="2667" y="7259"/>
                    <a:pt x="2765" y="7398"/>
                  </a:cubicBezTo>
                  <a:cubicBezTo>
                    <a:pt x="3157" y="7165"/>
                    <a:pt x="3579" y="6870"/>
                    <a:pt x="4027" y="6495"/>
                  </a:cubicBezTo>
                  <a:lnTo>
                    <a:pt x="4027" y="6495"/>
                  </a:lnTo>
                  <a:cubicBezTo>
                    <a:pt x="4027" y="6495"/>
                    <a:pt x="1106" y="10879"/>
                    <a:pt x="778" y="13452"/>
                  </a:cubicBezTo>
                  <a:cubicBezTo>
                    <a:pt x="778" y="13452"/>
                    <a:pt x="4092" y="12302"/>
                    <a:pt x="5794" y="8129"/>
                  </a:cubicBezTo>
                  <a:lnTo>
                    <a:pt x="5794" y="8129"/>
                  </a:lnTo>
                  <a:cubicBezTo>
                    <a:pt x="4777" y="12704"/>
                    <a:pt x="2890" y="21865"/>
                    <a:pt x="2010" y="30516"/>
                  </a:cubicBezTo>
                  <a:lnTo>
                    <a:pt x="4540" y="30773"/>
                  </a:lnTo>
                  <a:cubicBezTo>
                    <a:pt x="4540" y="30773"/>
                    <a:pt x="4674" y="20241"/>
                    <a:pt x="6233" y="10184"/>
                  </a:cubicBezTo>
                  <a:cubicBezTo>
                    <a:pt x="6391" y="10267"/>
                    <a:pt x="6551" y="10342"/>
                    <a:pt x="6721" y="10398"/>
                  </a:cubicBezTo>
                  <a:cubicBezTo>
                    <a:pt x="6762" y="10410"/>
                    <a:pt x="6748" y="10472"/>
                    <a:pt x="6709" y="10472"/>
                  </a:cubicBezTo>
                  <a:cubicBezTo>
                    <a:pt x="6707" y="10472"/>
                    <a:pt x="6706" y="10472"/>
                    <a:pt x="6704" y="10471"/>
                  </a:cubicBezTo>
                  <a:cubicBezTo>
                    <a:pt x="6538" y="10447"/>
                    <a:pt x="6378" y="10406"/>
                    <a:pt x="6219" y="10357"/>
                  </a:cubicBezTo>
                  <a:lnTo>
                    <a:pt x="6219" y="10357"/>
                  </a:lnTo>
                  <a:cubicBezTo>
                    <a:pt x="6262" y="10728"/>
                    <a:pt x="6318" y="11117"/>
                    <a:pt x="6395" y="11512"/>
                  </a:cubicBezTo>
                  <a:cubicBezTo>
                    <a:pt x="6685" y="11436"/>
                    <a:pt x="6973" y="11350"/>
                    <a:pt x="7257" y="11250"/>
                  </a:cubicBezTo>
                  <a:cubicBezTo>
                    <a:pt x="7268" y="11246"/>
                    <a:pt x="7279" y="11244"/>
                    <a:pt x="7290" y="11244"/>
                  </a:cubicBezTo>
                  <a:cubicBezTo>
                    <a:pt x="7370" y="11244"/>
                    <a:pt x="7412" y="11357"/>
                    <a:pt x="7326" y="11400"/>
                  </a:cubicBezTo>
                  <a:cubicBezTo>
                    <a:pt x="7036" y="11546"/>
                    <a:pt x="6744" y="11671"/>
                    <a:pt x="6449" y="11779"/>
                  </a:cubicBezTo>
                  <a:cubicBezTo>
                    <a:pt x="6729" y="13093"/>
                    <a:pt x="7233" y="14470"/>
                    <a:pt x="8115" y="15604"/>
                  </a:cubicBezTo>
                  <a:cubicBezTo>
                    <a:pt x="8115" y="15604"/>
                    <a:pt x="10214" y="11404"/>
                    <a:pt x="9030" y="6602"/>
                  </a:cubicBezTo>
                  <a:lnTo>
                    <a:pt x="9030" y="6602"/>
                  </a:lnTo>
                  <a:cubicBezTo>
                    <a:pt x="9031" y="6603"/>
                    <a:pt x="9517" y="8133"/>
                    <a:pt x="10389" y="9672"/>
                  </a:cubicBezTo>
                  <a:cubicBezTo>
                    <a:pt x="10467" y="9524"/>
                    <a:pt x="10547" y="9378"/>
                    <a:pt x="10630" y="9232"/>
                  </a:cubicBezTo>
                  <a:cubicBezTo>
                    <a:pt x="10638" y="9218"/>
                    <a:pt x="10652" y="9212"/>
                    <a:pt x="10667" y="9212"/>
                  </a:cubicBezTo>
                  <a:cubicBezTo>
                    <a:pt x="10701" y="9212"/>
                    <a:pt x="10739" y="9246"/>
                    <a:pt x="10719" y="9282"/>
                  </a:cubicBezTo>
                  <a:cubicBezTo>
                    <a:pt x="10627" y="9451"/>
                    <a:pt x="10543" y="9624"/>
                    <a:pt x="10458" y="9795"/>
                  </a:cubicBezTo>
                  <a:cubicBezTo>
                    <a:pt x="10552" y="9955"/>
                    <a:pt x="10650" y="10116"/>
                    <a:pt x="10750" y="10274"/>
                  </a:cubicBezTo>
                  <a:cubicBezTo>
                    <a:pt x="10857" y="10001"/>
                    <a:pt x="10970" y="9731"/>
                    <a:pt x="11089" y="9471"/>
                  </a:cubicBezTo>
                  <a:cubicBezTo>
                    <a:pt x="11100" y="9446"/>
                    <a:pt x="11121" y="9436"/>
                    <a:pt x="11142" y="9436"/>
                  </a:cubicBezTo>
                  <a:cubicBezTo>
                    <a:pt x="11178" y="9436"/>
                    <a:pt x="11214" y="9467"/>
                    <a:pt x="11197" y="9512"/>
                  </a:cubicBezTo>
                  <a:cubicBezTo>
                    <a:pt x="11073" y="9831"/>
                    <a:pt x="10976" y="10157"/>
                    <a:pt x="10889" y="10486"/>
                  </a:cubicBezTo>
                  <a:cubicBezTo>
                    <a:pt x="11544" y="11458"/>
                    <a:pt x="12355" y="12320"/>
                    <a:pt x="13297" y="12653"/>
                  </a:cubicBezTo>
                  <a:cubicBezTo>
                    <a:pt x="13297" y="12653"/>
                    <a:pt x="14673" y="8983"/>
                    <a:pt x="9219" y="4749"/>
                  </a:cubicBezTo>
                  <a:cubicBezTo>
                    <a:pt x="9219" y="4749"/>
                    <a:pt x="9314" y="4747"/>
                    <a:pt x="9486" y="4747"/>
                  </a:cubicBezTo>
                  <a:cubicBezTo>
                    <a:pt x="9934" y="4747"/>
                    <a:pt x="10904" y="4762"/>
                    <a:pt x="12081" y="4868"/>
                  </a:cubicBezTo>
                  <a:cubicBezTo>
                    <a:pt x="12006" y="4627"/>
                    <a:pt x="11921" y="4389"/>
                    <a:pt x="11811" y="4160"/>
                  </a:cubicBezTo>
                  <a:cubicBezTo>
                    <a:pt x="11797" y="4132"/>
                    <a:pt x="11824" y="4104"/>
                    <a:pt x="11849" y="4104"/>
                  </a:cubicBezTo>
                  <a:cubicBezTo>
                    <a:pt x="11859" y="4104"/>
                    <a:pt x="11868" y="4108"/>
                    <a:pt x="11874" y="4118"/>
                  </a:cubicBezTo>
                  <a:cubicBezTo>
                    <a:pt x="12030" y="4365"/>
                    <a:pt x="12159" y="4623"/>
                    <a:pt x="12274" y="4887"/>
                  </a:cubicBezTo>
                  <a:cubicBezTo>
                    <a:pt x="12602" y="4918"/>
                    <a:pt x="12943" y="4956"/>
                    <a:pt x="13294" y="5005"/>
                  </a:cubicBezTo>
                  <a:cubicBezTo>
                    <a:pt x="13141" y="4762"/>
                    <a:pt x="12986" y="4521"/>
                    <a:pt x="12850" y="4269"/>
                  </a:cubicBezTo>
                  <a:cubicBezTo>
                    <a:pt x="12834" y="4236"/>
                    <a:pt x="12865" y="4205"/>
                    <a:pt x="12894" y="4205"/>
                  </a:cubicBezTo>
                  <a:cubicBezTo>
                    <a:pt x="12906" y="4205"/>
                    <a:pt x="12917" y="4210"/>
                    <a:pt x="12925" y="4222"/>
                  </a:cubicBezTo>
                  <a:cubicBezTo>
                    <a:pt x="13107" y="4498"/>
                    <a:pt x="13299" y="4766"/>
                    <a:pt x="13489" y="5031"/>
                  </a:cubicBezTo>
                  <a:cubicBezTo>
                    <a:pt x="14548" y="5185"/>
                    <a:pt x="15667" y="5419"/>
                    <a:pt x="16672" y="5776"/>
                  </a:cubicBezTo>
                  <a:cubicBezTo>
                    <a:pt x="16672" y="5776"/>
                    <a:pt x="15602" y="2753"/>
                    <a:pt x="10771" y="2753"/>
                  </a:cubicBezTo>
                  <a:cubicBezTo>
                    <a:pt x="10175" y="2753"/>
                    <a:pt x="9522" y="2799"/>
                    <a:pt x="8806" y="2902"/>
                  </a:cubicBezTo>
                  <a:cubicBezTo>
                    <a:pt x="8806" y="2902"/>
                    <a:pt x="9583" y="1175"/>
                    <a:pt x="9969" y="11"/>
                  </a:cubicBezTo>
                  <a:cubicBezTo>
                    <a:pt x="9969" y="11"/>
                    <a:pt x="9897" y="0"/>
                    <a:pt x="9772"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796" name="Google Shape;131;p3">
              <a:extLst>
                <a:ext uri="{FF2B5EF4-FFF2-40B4-BE49-F238E27FC236}">
                  <a16:creationId xmlns:a16="http://schemas.microsoft.com/office/drawing/2014/main" id="{32D6ED04-A5F6-98E3-AC9B-CAD402B7CFBE}"/>
                </a:ext>
              </a:extLst>
            </p:cNvPr>
            <p:cNvGrpSpPr/>
            <p:nvPr/>
          </p:nvGrpSpPr>
          <p:grpSpPr>
            <a:xfrm flipH="1">
              <a:off x="6662550" y="1823876"/>
              <a:ext cx="1518624" cy="2350143"/>
              <a:chOff x="2593675" y="2254750"/>
              <a:chExt cx="344125" cy="532550"/>
            </a:xfrm>
          </p:grpSpPr>
          <p:sp>
            <p:nvSpPr>
              <p:cNvPr id="797" name="Google Shape;132;p3">
                <a:extLst>
                  <a:ext uri="{FF2B5EF4-FFF2-40B4-BE49-F238E27FC236}">
                    <a16:creationId xmlns:a16="http://schemas.microsoft.com/office/drawing/2014/main" id="{F7BC05E9-66AD-6210-27C0-2DDB034EAB2E}"/>
                  </a:ext>
                </a:extLst>
              </p:cNvPr>
              <p:cNvSpPr/>
              <p:nvPr/>
            </p:nvSpPr>
            <p:spPr>
              <a:xfrm>
                <a:off x="2611375" y="2254750"/>
                <a:ext cx="326425" cy="532550"/>
              </a:xfrm>
              <a:custGeom>
                <a:avLst/>
                <a:gdLst/>
                <a:ahLst/>
                <a:cxnLst/>
                <a:rect l="l" t="t" r="r" b="b"/>
                <a:pathLst>
                  <a:path w="13057" h="21302" extrusionOk="0">
                    <a:moveTo>
                      <a:pt x="66" y="1"/>
                    </a:moveTo>
                    <a:cubicBezTo>
                      <a:pt x="17" y="1"/>
                      <a:pt x="1" y="16"/>
                      <a:pt x="27" y="48"/>
                    </a:cubicBezTo>
                    <a:cubicBezTo>
                      <a:pt x="1956" y="2424"/>
                      <a:pt x="4849" y="8960"/>
                      <a:pt x="5512" y="10376"/>
                    </a:cubicBezTo>
                    <a:cubicBezTo>
                      <a:pt x="5555" y="10526"/>
                      <a:pt x="5599" y="10681"/>
                      <a:pt x="5644" y="10840"/>
                    </a:cubicBezTo>
                    <a:cubicBezTo>
                      <a:pt x="5752" y="11182"/>
                      <a:pt x="5824" y="11554"/>
                      <a:pt x="5915" y="11934"/>
                    </a:cubicBezTo>
                    <a:cubicBezTo>
                      <a:pt x="5937" y="12029"/>
                      <a:pt x="5960" y="12126"/>
                      <a:pt x="5981" y="12222"/>
                    </a:cubicBezTo>
                    <a:cubicBezTo>
                      <a:pt x="6004" y="12319"/>
                      <a:pt x="6020" y="12418"/>
                      <a:pt x="6038" y="12516"/>
                    </a:cubicBezTo>
                    <a:cubicBezTo>
                      <a:pt x="6075" y="12714"/>
                      <a:pt x="6113" y="12914"/>
                      <a:pt x="6150" y="13115"/>
                    </a:cubicBezTo>
                    <a:cubicBezTo>
                      <a:pt x="6169" y="13216"/>
                      <a:pt x="6190" y="13318"/>
                      <a:pt x="6205" y="13420"/>
                    </a:cubicBezTo>
                    <a:cubicBezTo>
                      <a:pt x="6220" y="13522"/>
                      <a:pt x="6235" y="13624"/>
                      <a:pt x="6249" y="13728"/>
                    </a:cubicBezTo>
                    <a:cubicBezTo>
                      <a:pt x="6281" y="13932"/>
                      <a:pt x="6310" y="14139"/>
                      <a:pt x="6340" y="14345"/>
                    </a:cubicBezTo>
                    <a:cubicBezTo>
                      <a:pt x="6394" y="14759"/>
                      <a:pt x="6438" y="15173"/>
                      <a:pt x="6480" y="15581"/>
                    </a:cubicBezTo>
                    <a:cubicBezTo>
                      <a:pt x="6497" y="15785"/>
                      <a:pt x="6513" y="15988"/>
                      <a:pt x="6530" y="16189"/>
                    </a:cubicBezTo>
                    <a:cubicBezTo>
                      <a:pt x="6539" y="16288"/>
                      <a:pt x="6547" y="16388"/>
                      <a:pt x="6554" y="16487"/>
                    </a:cubicBezTo>
                    <a:cubicBezTo>
                      <a:pt x="6560" y="16586"/>
                      <a:pt x="6566" y="16684"/>
                      <a:pt x="6571" y="16782"/>
                    </a:cubicBezTo>
                    <a:cubicBezTo>
                      <a:pt x="6583" y="16977"/>
                      <a:pt x="6592" y="17169"/>
                      <a:pt x="6602" y="17356"/>
                    </a:cubicBezTo>
                    <a:cubicBezTo>
                      <a:pt x="6612" y="17543"/>
                      <a:pt x="6615" y="17727"/>
                      <a:pt x="6622" y="17906"/>
                    </a:cubicBezTo>
                    <a:cubicBezTo>
                      <a:pt x="6636" y="18265"/>
                      <a:pt x="6638" y="18602"/>
                      <a:pt x="6641" y="18914"/>
                    </a:cubicBezTo>
                    <a:cubicBezTo>
                      <a:pt x="6644" y="19226"/>
                      <a:pt x="6638" y="19512"/>
                      <a:pt x="6635" y="19765"/>
                    </a:cubicBezTo>
                    <a:cubicBezTo>
                      <a:pt x="6628" y="20018"/>
                      <a:pt x="6624" y="20238"/>
                      <a:pt x="6615" y="20420"/>
                    </a:cubicBezTo>
                    <a:cubicBezTo>
                      <a:pt x="6608" y="20601"/>
                      <a:pt x="6600" y="20742"/>
                      <a:pt x="6594" y="20835"/>
                    </a:cubicBezTo>
                    <a:cubicBezTo>
                      <a:pt x="6588" y="20933"/>
                      <a:pt x="6585" y="20984"/>
                      <a:pt x="6585" y="20984"/>
                    </a:cubicBezTo>
                    <a:lnTo>
                      <a:pt x="6584" y="20990"/>
                    </a:lnTo>
                    <a:cubicBezTo>
                      <a:pt x="6578" y="21097"/>
                      <a:pt x="6763" y="21164"/>
                      <a:pt x="6957" y="21180"/>
                    </a:cubicBezTo>
                    <a:cubicBezTo>
                      <a:pt x="6957" y="21181"/>
                      <a:pt x="6957" y="21182"/>
                      <a:pt x="6957" y="21182"/>
                    </a:cubicBezTo>
                    <a:cubicBezTo>
                      <a:pt x="6962" y="21264"/>
                      <a:pt x="7095" y="21301"/>
                      <a:pt x="7242" y="21301"/>
                    </a:cubicBezTo>
                    <a:cubicBezTo>
                      <a:pt x="7425" y="21301"/>
                      <a:pt x="7629" y="21243"/>
                      <a:pt x="7622" y="21140"/>
                    </a:cubicBezTo>
                    <a:lnTo>
                      <a:pt x="7622" y="21136"/>
                    </a:lnTo>
                    <a:cubicBezTo>
                      <a:pt x="7622" y="21136"/>
                      <a:pt x="7619" y="21093"/>
                      <a:pt x="7615" y="21014"/>
                    </a:cubicBezTo>
                    <a:cubicBezTo>
                      <a:pt x="7609" y="20936"/>
                      <a:pt x="7603" y="20820"/>
                      <a:pt x="7598" y="20669"/>
                    </a:cubicBezTo>
                    <a:cubicBezTo>
                      <a:pt x="7589" y="20520"/>
                      <a:pt x="7588" y="20339"/>
                      <a:pt x="7581" y="20130"/>
                    </a:cubicBezTo>
                    <a:cubicBezTo>
                      <a:pt x="7579" y="19921"/>
                      <a:pt x="7574" y="19685"/>
                      <a:pt x="7576" y="19427"/>
                    </a:cubicBezTo>
                    <a:cubicBezTo>
                      <a:pt x="7579" y="19171"/>
                      <a:pt x="7579" y="18891"/>
                      <a:pt x="7591" y="18596"/>
                    </a:cubicBezTo>
                    <a:cubicBezTo>
                      <a:pt x="7596" y="18449"/>
                      <a:pt x="7599" y="18297"/>
                      <a:pt x="7608" y="18143"/>
                    </a:cubicBezTo>
                    <a:cubicBezTo>
                      <a:pt x="7616" y="17987"/>
                      <a:pt x="7625" y="17829"/>
                      <a:pt x="7633" y="17668"/>
                    </a:cubicBezTo>
                    <a:cubicBezTo>
                      <a:pt x="7637" y="17588"/>
                      <a:pt x="7642" y="17506"/>
                      <a:pt x="7647" y="17425"/>
                    </a:cubicBezTo>
                    <a:cubicBezTo>
                      <a:pt x="7654" y="17343"/>
                      <a:pt x="7660" y="17261"/>
                      <a:pt x="7667" y="17179"/>
                    </a:cubicBezTo>
                    <a:cubicBezTo>
                      <a:pt x="7681" y="17013"/>
                      <a:pt x="7694" y="16846"/>
                      <a:pt x="7708" y="16677"/>
                    </a:cubicBezTo>
                    <a:cubicBezTo>
                      <a:pt x="7744" y="16341"/>
                      <a:pt x="7781" y="15999"/>
                      <a:pt x="7823" y="15657"/>
                    </a:cubicBezTo>
                    <a:cubicBezTo>
                      <a:pt x="7849" y="15487"/>
                      <a:pt x="7874" y="15317"/>
                      <a:pt x="7898" y="15147"/>
                    </a:cubicBezTo>
                    <a:cubicBezTo>
                      <a:pt x="7911" y="15063"/>
                      <a:pt x="7924" y="14978"/>
                      <a:pt x="7935" y="14893"/>
                    </a:cubicBezTo>
                    <a:cubicBezTo>
                      <a:pt x="7948" y="14810"/>
                      <a:pt x="7966" y="14726"/>
                      <a:pt x="7980" y="14642"/>
                    </a:cubicBezTo>
                    <a:cubicBezTo>
                      <a:pt x="8012" y="14476"/>
                      <a:pt x="8043" y="14311"/>
                      <a:pt x="8073" y="14147"/>
                    </a:cubicBezTo>
                    <a:cubicBezTo>
                      <a:pt x="8088" y="14067"/>
                      <a:pt x="8101" y="13984"/>
                      <a:pt x="8119" y="13905"/>
                    </a:cubicBezTo>
                    <a:cubicBezTo>
                      <a:pt x="8138" y="13826"/>
                      <a:pt x="8156" y="13746"/>
                      <a:pt x="8175" y="13668"/>
                    </a:cubicBezTo>
                    <a:cubicBezTo>
                      <a:pt x="8250" y="13355"/>
                      <a:pt x="8309" y="13047"/>
                      <a:pt x="8399" y="12765"/>
                    </a:cubicBezTo>
                    <a:cubicBezTo>
                      <a:pt x="8436" y="12633"/>
                      <a:pt x="8472" y="12506"/>
                      <a:pt x="8508" y="12382"/>
                    </a:cubicBezTo>
                    <a:cubicBezTo>
                      <a:pt x="9055" y="11213"/>
                      <a:pt x="11441" y="5819"/>
                      <a:pt x="13035" y="3859"/>
                    </a:cubicBezTo>
                    <a:cubicBezTo>
                      <a:pt x="13056" y="3832"/>
                      <a:pt x="13043" y="3820"/>
                      <a:pt x="13002" y="3820"/>
                    </a:cubicBezTo>
                    <a:cubicBezTo>
                      <a:pt x="12612" y="3820"/>
                      <a:pt x="9710" y="4916"/>
                      <a:pt x="9476" y="5647"/>
                    </a:cubicBezTo>
                    <a:cubicBezTo>
                      <a:pt x="9218" y="6455"/>
                      <a:pt x="10181" y="7847"/>
                      <a:pt x="10181" y="7847"/>
                    </a:cubicBezTo>
                    <a:cubicBezTo>
                      <a:pt x="10181" y="7847"/>
                      <a:pt x="8992" y="6609"/>
                      <a:pt x="8812" y="6609"/>
                    </a:cubicBezTo>
                    <a:cubicBezTo>
                      <a:pt x="8810" y="6609"/>
                      <a:pt x="8808" y="6609"/>
                      <a:pt x="8806" y="6609"/>
                    </a:cubicBezTo>
                    <a:cubicBezTo>
                      <a:pt x="8651" y="6643"/>
                      <a:pt x="6882" y="9341"/>
                      <a:pt x="7087" y="9686"/>
                    </a:cubicBezTo>
                    <a:cubicBezTo>
                      <a:pt x="7294" y="10029"/>
                      <a:pt x="8704" y="10940"/>
                      <a:pt x="8704" y="10940"/>
                    </a:cubicBezTo>
                    <a:cubicBezTo>
                      <a:pt x="8704" y="10940"/>
                      <a:pt x="7840" y="10860"/>
                      <a:pt x="7369" y="10860"/>
                    </a:cubicBezTo>
                    <a:cubicBezTo>
                      <a:pt x="7185" y="10860"/>
                      <a:pt x="7061" y="10873"/>
                      <a:pt x="7070" y="10906"/>
                    </a:cubicBezTo>
                    <a:cubicBezTo>
                      <a:pt x="7103" y="11020"/>
                      <a:pt x="7323" y="11893"/>
                      <a:pt x="8243" y="12511"/>
                    </a:cubicBezTo>
                    <a:cubicBezTo>
                      <a:pt x="8222" y="12574"/>
                      <a:pt x="8200" y="12633"/>
                      <a:pt x="8178" y="12699"/>
                    </a:cubicBezTo>
                    <a:cubicBezTo>
                      <a:pt x="8074" y="12979"/>
                      <a:pt x="7997" y="13287"/>
                      <a:pt x="7905" y="13600"/>
                    </a:cubicBezTo>
                    <a:cubicBezTo>
                      <a:pt x="7883" y="13678"/>
                      <a:pt x="7860" y="13758"/>
                      <a:pt x="7837" y="13838"/>
                    </a:cubicBezTo>
                    <a:cubicBezTo>
                      <a:pt x="7815" y="13918"/>
                      <a:pt x="7798" y="14000"/>
                      <a:pt x="7776" y="14082"/>
                    </a:cubicBezTo>
                    <a:cubicBezTo>
                      <a:pt x="7738" y="14245"/>
                      <a:pt x="7698" y="14411"/>
                      <a:pt x="7657" y="14578"/>
                    </a:cubicBezTo>
                    <a:cubicBezTo>
                      <a:pt x="7639" y="14662"/>
                      <a:pt x="7616" y="14746"/>
                      <a:pt x="7599" y="14829"/>
                    </a:cubicBezTo>
                    <a:cubicBezTo>
                      <a:pt x="7582" y="14915"/>
                      <a:pt x="7565" y="15000"/>
                      <a:pt x="7548" y="15085"/>
                    </a:cubicBezTo>
                    <a:cubicBezTo>
                      <a:pt x="7514" y="15255"/>
                      <a:pt x="7480" y="15426"/>
                      <a:pt x="7446" y="15598"/>
                    </a:cubicBezTo>
                    <a:cubicBezTo>
                      <a:pt x="7384" y="15941"/>
                      <a:pt x="7330" y="16285"/>
                      <a:pt x="7276" y="16626"/>
                    </a:cubicBezTo>
                    <a:cubicBezTo>
                      <a:pt x="7253" y="16796"/>
                      <a:pt x="7230" y="16965"/>
                      <a:pt x="7208" y="17132"/>
                    </a:cubicBezTo>
                    <a:cubicBezTo>
                      <a:pt x="7206" y="17140"/>
                      <a:pt x="7206" y="17149"/>
                      <a:pt x="7205" y="17159"/>
                    </a:cubicBezTo>
                    <a:cubicBezTo>
                      <a:pt x="7189" y="17017"/>
                      <a:pt x="7175" y="16877"/>
                      <a:pt x="7160" y="16731"/>
                    </a:cubicBezTo>
                    <a:cubicBezTo>
                      <a:pt x="7148" y="16633"/>
                      <a:pt x="7137" y="16534"/>
                      <a:pt x="7127" y="16433"/>
                    </a:cubicBezTo>
                    <a:cubicBezTo>
                      <a:pt x="7113" y="16334"/>
                      <a:pt x="7100" y="16233"/>
                      <a:pt x="7086" y="16131"/>
                    </a:cubicBezTo>
                    <a:cubicBezTo>
                      <a:pt x="7059" y="15930"/>
                      <a:pt x="7032" y="15724"/>
                      <a:pt x="7005" y="15518"/>
                    </a:cubicBezTo>
                    <a:cubicBezTo>
                      <a:pt x="6940" y="15106"/>
                      <a:pt x="6873" y="14689"/>
                      <a:pt x="6798" y="14272"/>
                    </a:cubicBezTo>
                    <a:cubicBezTo>
                      <a:pt x="6757" y="14065"/>
                      <a:pt x="6716" y="13858"/>
                      <a:pt x="6675" y="13651"/>
                    </a:cubicBezTo>
                    <a:cubicBezTo>
                      <a:pt x="6653" y="13548"/>
                      <a:pt x="6634" y="13444"/>
                      <a:pt x="6612" y="13342"/>
                    </a:cubicBezTo>
                    <a:cubicBezTo>
                      <a:pt x="6592" y="13240"/>
                      <a:pt x="6566" y="13138"/>
                      <a:pt x="6541" y="13037"/>
                    </a:cubicBezTo>
                    <a:cubicBezTo>
                      <a:pt x="6493" y="12835"/>
                      <a:pt x="6445" y="12633"/>
                      <a:pt x="6397" y="12435"/>
                    </a:cubicBezTo>
                    <a:cubicBezTo>
                      <a:pt x="6373" y="12337"/>
                      <a:pt x="6351" y="12238"/>
                      <a:pt x="6325" y="12140"/>
                    </a:cubicBezTo>
                    <a:cubicBezTo>
                      <a:pt x="6298" y="12044"/>
                      <a:pt x="6269" y="11947"/>
                      <a:pt x="6242" y="11852"/>
                    </a:cubicBezTo>
                    <a:cubicBezTo>
                      <a:pt x="6129" y="11472"/>
                      <a:pt x="6037" y="11101"/>
                      <a:pt x="5911" y="10759"/>
                    </a:cubicBezTo>
                    <a:cubicBezTo>
                      <a:pt x="5884" y="10681"/>
                      <a:pt x="5859" y="10607"/>
                      <a:pt x="5833" y="10532"/>
                    </a:cubicBezTo>
                    <a:cubicBezTo>
                      <a:pt x="6947" y="9784"/>
                      <a:pt x="7213" y="8726"/>
                      <a:pt x="7253" y="8587"/>
                    </a:cubicBezTo>
                    <a:cubicBezTo>
                      <a:pt x="7265" y="8547"/>
                      <a:pt x="7116" y="8532"/>
                      <a:pt x="6896" y="8532"/>
                    </a:cubicBezTo>
                    <a:cubicBezTo>
                      <a:pt x="6326" y="8532"/>
                      <a:pt x="5275" y="8630"/>
                      <a:pt x="5275" y="8630"/>
                    </a:cubicBezTo>
                    <a:cubicBezTo>
                      <a:pt x="5275" y="8630"/>
                      <a:pt x="6982" y="7525"/>
                      <a:pt x="7233" y="7108"/>
                    </a:cubicBezTo>
                    <a:cubicBezTo>
                      <a:pt x="7483" y="6691"/>
                      <a:pt x="5338" y="3422"/>
                      <a:pt x="5151" y="3381"/>
                    </a:cubicBezTo>
                    <a:cubicBezTo>
                      <a:pt x="5148" y="3380"/>
                      <a:pt x="5145" y="3380"/>
                      <a:pt x="5142" y="3380"/>
                    </a:cubicBezTo>
                    <a:cubicBezTo>
                      <a:pt x="4922" y="3380"/>
                      <a:pt x="3483" y="4880"/>
                      <a:pt x="3483" y="4880"/>
                    </a:cubicBezTo>
                    <a:cubicBezTo>
                      <a:pt x="3483" y="4880"/>
                      <a:pt x="4650" y="3192"/>
                      <a:pt x="4338" y="2214"/>
                    </a:cubicBezTo>
                    <a:cubicBezTo>
                      <a:pt x="4055" y="1330"/>
                      <a:pt x="537" y="1"/>
                      <a:pt x="66" y="1"/>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8" name="Google Shape;133;p3">
                <a:extLst>
                  <a:ext uri="{FF2B5EF4-FFF2-40B4-BE49-F238E27FC236}">
                    <a16:creationId xmlns:a16="http://schemas.microsoft.com/office/drawing/2014/main" id="{9D1EA59E-A853-869A-1379-75C854492A89}"/>
                  </a:ext>
                </a:extLst>
              </p:cNvPr>
              <p:cNvSpPr/>
              <p:nvPr/>
            </p:nvSpPr>
            <p:spPr>
              <a:xfrm>
                <a:off x="2593675" y="2481275"/>
                <a:ext cx="172825" cy="280825"/>
              </a:xfrm>
              <a:custGeom>
                <a:avLst/>
                <a:gdLst/>
                <a:ahLst/>
                <a:cxnLst/>
                <a:rect l="l" t="t" r="r" b="b"/>
                <a:pathLst>
                  <a:path w="6913" h="11233" extrusionOk="0">
                    <a:moveTo>
                      <a:pt x="470" y="0"/>
                    </a:moveTo>
                    <a:cubicBezTo>
                      <a:pt x="151" y="0"/>
                      <a:pt x="1" y="87"/>
                      <a:pt x="75" y="150"/>
                    </a:cubicBezTo>
                    <a:cubicBezTo>
                      <a:pt x="2581" y="2252"/>
                      <a:pt x="5368" y="7446"/>
                      <a:pt x="5368" y="7446"/>
                    </a:cubicBezTo>
                    <a:cubicBezTo>
                      <a:pt x="5391" y="7426"/>
                      <a:pt x="5411" y="7405"/>
                      <a:pt x="5432" y="7383"/>
                    </a:cubicBezTo>
                    <a:cubicBezTo>
                      <a:pt x="5449" y="7431"/>
                      <a:pt x="5466" y="7481"/>
                      <a:pt x="5481" y="7532"/>
                    </a:cubicBezTo>
                    <a:cubicBezTo>
                      <a:pt x="5520" y="7654"/>
                      <a:pt x="5561" y="7782"/>
                      <a:pt x="5595" y="7916"/>
                    </a:cubicBezTo>
                    <a:cubicBezTo>
                      <a:pt x="5633" y="8050"/>
                      <a:pt x="5666" y="8190"/>
                      <a:pt x="5697" y="8332"/>
                    </a:cubicBezTo>
                    <a:cubicBezTo>
                      <a:pt x="5731" y="8474"/>
                      <a:pt x="5751" y="8620"/>
                      <a:pt x="5779" y="8764"/>
                    </a:cubicBezTo>
                    <a:cubicBezTo>
                      <a:pt x="5805" y="8910"/>
                      <a:pt x="5822" y="9058"/>
                      <a:pt x="5842" y="9201"/>
                    </a:cubicBezTo>
                    <a:cubicBezTo>
                      <a:pt x="5854" y="9345"/>
                      <a:pt x="5867" y="9487"/>
                      <a:pt x="5880" y="9625"/>
                    </a:cubicBezTo>
                    <a:cubicBezTo>
                      <a:pt x="5888" y="9762"/>
                      <a:pt x="5891" y="9896"/>
                      <a:pt x="5897" y="10023"/>
                    </a:cubicBezTo>
                    <a:cubicBezTo>
                      <a:pt x="5905" y="10148"/>
                      <a:pt x="5897" y="10268"/>
                      <a:pt x="5898" y="10379"/>
                    </a:cubicBezTo>
                    <a:cubicBezTo>
                      <a:pt x="5895" y="10488"/>
                      <a:pt x="5900" y="10589"/>
                      <a:pt x="5891" y="10678"/>
                    </a:cubicBezTo>
                    <a:cubicBezTo>
                      <a:pt x="5886" y="10768"/>
                      <a:pt x="5880" y="10845"/>
                      <a:pt x="5876" y="10909"/>
                    </a:cubicBezTo>
                    <a:cubicBezTo>
                      <a:pt x="5869" y="11038"/>
                      <a:pt x="5864" y="11111"/>
                      <a:pt x="5864" y="11111"/>
                    </a:cubicBezTo>
                    <a:lnTo>
                      <a:pt x="5863" y="11123"/>
                    </a:lnTo>
                    <a:cubicBezTo>
                      <a:pt x="5863" y="11129"/>
                      <a:pt x="5863" y="11133"/>
                      <a:pt x="5863" y="11139"/>
                    </a:cubicBezTo>
                    <a:cubicBezTo>
                      <a:pt x="5863" y="11201"/>
                      <a:pt x="5974" y="11232"/>
                      <a:pt x="6087" y="11232"/>
                    </a:cubicBezTo>
                    <a:cubicBezTo>
                      <a:pt x="6203" y="11232"/>
                      <a:pt x="6321" y="11199"/>
                      <a:pt x="6321" y="11135"/>
                    </a:cubicBezTo>
                    <a:cubicBezTo>
                      <a:pt x="6321" y="11135"/>
                      <a:pt x="6319" y="11058"/>
                      <a:pt x="6319" y="10923"/>
                    </a:cubicBezTo>
                    <a:cubicBezTo>
                      <a:pt x="6318" y="10857"/>
                      <a:pt x="6318" y="10776"/>
                      <a:pt x="6317" y="10682"/>
                    </a:cubicBezTo>
                    <a:cubicBezTo>
                      <a:pt x="6319" y="10589"/>
                      <a:pt x="6308" y="10484"/>
                      <a:pt x="6302" y="10369"/>
                    </a:cubicBezTo>
                    <a:cubicBezTo>
                      <a:pt x="6294" y="10254"/>
                      <a:pt x="6292" y="10130"/>
                      <a:pt x="6275" y="9999"/>
                    </a:cubicBezTo>
                    <a:cubicBezTo>
                      <a:pt x="6260" y="9869"/>
                      <a:pt x="6247" y="9731"/>
                      <a:pt x="6229" y="9589"/>
                    </a:cubicBezTo>
                    <a:cubicBezTo>
                      <a:pt x="6206" y="9448"/>
                      <a:pt x="6182" y="9302"/>
                      <a:pt x="6158" y="9153"/>
                    </a:cubicBezTo>
                    <a:cubicBezTo>
                      <a:pt x="6125" y="9007"/>
                      <a:pt x="6098" y="8856"/>
                      <a:pt x="6063" y="8707"/>
                    </a:cubicBezTo>
                    <a:cubicBezTo>
                      <a:pt x="6023" y="8560"/>
                      <a:pt x="5992" y="8411"/>
                      <a:pt x="5945" y="8268"/>
                    </a:cubicBezTo>
                    <a:cubicBezTo>
                      <a:pt x="5903" y="8125"/>
                      <a:pt x="5860" y="7984"/>
                      <a:pt x="5810" y="7850"/>
                    </a:cubicBezTo>
                    <a:cubicBezTo>
                      <a:pt x="5766" y="7715"/>
                      <a:pt x="5714" y="7586"/>
                      <a:pt x="5667" y="7466"/>
                    </a:cubicBezTo>
                    <a:cubicBezTo>
                      <a:pt x="5635" y="7386"/>
                      <a:pt x="5603" y="7311"/>
                      <a:pt x="5571" y="7239"/>
                    </a:cubicBezTo>
                    <a:cubicBezTo>
                      <a:pt x="6912" y="5724"/>
                      <a:pt x="5574" y="3466"/>
                      <a:pt x="5455" y="3326"/>
                    </a:cubicBezTo>
                    <a:cubicBezTo>
                      <a:pt x="5443" y="3312"/>
                      <a:pt x="5422" y="3306"/>
                      <a:pt x="5394" y="3306"/>
                    </a:cubicBezTo>
                    <a:cubicBezTo>
                      <a:pt x="5122" y="3306"/>
                      <a:pt x="4148" y="3884"/>
                      <a:pt x="4019" y="3884"/>
                    </a:cubicBezTo>
                    <a:cubicBezTo>
                      <a:pt x="4018" y="3884"/>
                      <a:pt x="4017" y="3884"/>
                      <a:pt x="4015" y="3884"/>
                    </a:cubicBezTo>
                    <a:cubicBezTo>
                      <a:pt x="3891" y="3871"/>
                      <a:pt x="4629" y="2941"/>
                      <a:pt x="4591" y="2788"/>
                    </a:cubicBezTo>
                    <a:cubicBezTo>
                      <a:pt x="4553" y="2634"/>
                      <a:pt x="3589" y="1532"/>
                      <a:pt x="3437" y="1423"/>
                    </a:cubicBezTo>
                    <a:cubicBezTo>
                      <a:pt x="3428" y="1416"/>
                      <a:pt x="3416" y="1413"/>
                      <a:pt x="3403" y="1413"/>
                    </a:cubicBezTo>
                    <a:cubicBezTo>
                      <a:pt x="3213" y="1413"/>
                      <a:pt x="2669" y="2099"/>
                      <a:pt x="2518" y="2099"/>
                    </a:cubicBezTo>
                    <a:cubicBezTo>
                      <a:pt x="2514" y="2099"/>
                      <a:pt x="2511" y="2099"/>
                      <a:pt x="2507" y="2098"/>
                    </a:cubicBezTo>
                    <a:cubicBezTo>
                      <a:pt x="2367" y="2054"/>
                      <a:pt x="2914" y="1002"/>
                      <a:pt x="2800" y="921"/>
                    </a:cubicBezTo>
                    <a:cubicBezTo>
                      <a:pt x="1780" y="189"/>
                      <a:pt x="942" y="0"/>
                      <a:pt x="470" y="0"/>
                    </a:cubicBezTo>
                    <a:close/>
                  </a:path>
                </a:pathLst>
              </a:custGeom>
              <a:solidFill>
                <a:srgbClr val="B7E2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826" name="Google Shape;170;p3">
            <a:extLst>
              <a:ext uri="{FF2B5EF4-FFF2-40B4-BE49-F238E27FC236}">
                <a16:creationId xmlns:a16="http://schemas.microsoft.com/office/drawing/2014/main" id="{673A62AD-82B5-716E-90CF-4DCF54FE5535}"/>
              </a:ext>
            </a:extLst>
          </p:cNvPr>
          <p:cNvGrpSpPr/>
          <p:nvPr/>
        </p:nvGrpSpPr>
        <p:grpSpPr>
          <a:xfrm>
            <a:off x="200944" y="-12261"/>
            <a:ext cx="833250" cy="923000"/>
            <a:chOff x="1797975" y="820925"/>
            <a:chExt cx="833250" cy="923000"/>
          </a:xfrm>
        </p:grpSpPr>
        <p:sp>
          <p:nvSpPr>
            <p:cNvPr id="827" name="Google Shape;171;p3">
              <a:extLst>
                <a:ext uri="{FF2B5EF4-FFF2-40B4-BE49-F238E27FC236}">
                  <a16:creationId xmlns:a16="http://schemas.microsoft.com/office/drawing/2014/main" id="{41C225D5-EBB0-315C-8499-A156352ACCEF}"/>
                </a:ext>
              </a:extLst>
            </p:cNvPr>
            <p:cNvSpPr/>
            <p:nvPr/>
          </p:nvSpPr>
          <p:spPr>
            <a:xfrm>
              <a:off x="2189925" y="820925"/>
              <a:ext cx="441300" cy="923000"/>
            </a:xfrm>
            <a:custGeom>
              <a:avLst/>
              <a:gdLst/>
              <a:ahLst/>
              <a:cxnLst/>
              <a:rect l="l" t="t" r="r" b="b"/>
              <a:pathLst>
                <a:path w="17652" h="36920" extrusionOk="0">
                  <a:moveTo>
                    <a:pt x="16810" y="1"/>
                  </a:moveTo>
                  <a:lnTo>
                    <a:pt x="9745" y="7168"/>
                  </a:lnTo>
                  <a:cubicBezTo>
                    <a:pt x="9745" y="7168"/>
                    <a:pt x="0" y="23529"/>
                    <a:pt x="9785" y="36920"/>
                  </a:cubicBezTo>
                  <a:cubicBezTo>
                    <a:pt x="9785" y="36920"/>
                    <a:pt x="11697" y="35812"/>
                    <a:pt x="13581" y="31766"/>
                  </a:cubicBezTo>
                  <a:lnTo>
                    <a:pt x="11886" y="30817"/>
                  </a:lnTo>
                  <a:lnTo>
                    <a:pt x="13844" y="31186"/>
                  </a:lnTo>
                  <a:cubicBezTo>
                    <a:pt x="14097" y="30602"/>
                    <a:pt x="14348" y="29964"/>
                    <a:pt x="14594" y="29266"/>
                  </a:cubicBezTo>
                  <a:lnTo>
                    <a:pt x="12854" y="28453"/>
                  </a:lnTo>
                  <a:lnTo>
                    <a:pt x="14769" y="28750"/>
                  </a:lnTo>
                  <a:cubicBezTo>
                    <a:pt x="15113" y="27711"/>
                    <a:pt x="15441" y="26547"/>
                    <a:pt x="15739" y="25247"/>
                  </a:cubicBezTo>
                  <a:lnTo>
                    <a:pt x="9817" y="23415"/>
                  </a:lnTo>
                  <a:lnTo>
                    <a:pt x="16060" y="23733"/>
                  </a:lnTo>
                  <a:cubicBezTo>
                    <a:pt x="17126" y="18248"/>
                    <a:pt x="17652" y="10599"/>
                    <a:pt x="16810"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8" name="Google Shape;172;p3">
              <a:extLst>
                <a:ext uri="{FF2B5EF4-FFF2-40B4-BE49-F238E27FC236}">
                  <a16:creationId xmlns:a16="http://schemas.microsoft.com/office/drawing/2014/main" id="{AB7B3B9D-7A73-EC0B-EE9D-B217CD0D944D}"/>
                </a:ext>
              </a:extLst>
            </p:cNvPr>
            <p:cNvSpPr/>
            <p:nvPr/>
          </p:nvSpPr>
          <p:spPr>
            <a:xfrm>
              <a:off x="2208525" y="1007025"/>
              <a:ext cx="226025" cy="736900"/>
            </a:xfrm>
            <a:custGeom>
              <a:avLst/>
              <a:gdLst/>
              <a:ahLst/>
              <a:cxnLst/>
              <a:rect l="l" t="t" r="r" b="b"/>
              <a:pathLst>
                <a:path w="9041" h="29476" extrusionOk="0">
                  <a:moveTo>
                    <a:pt x="8845" y="0"/>
                  </a:moveTo>
                  <a:cubicBezTo>
                    <a:pt x="7633" y="2193"/>
                    <a:pt x="1" y="17101"/>
                    <a:pt x="9041" y="29476"/>
                  </a:cubicBezTo>
                  <a:cubicBezTo>
                    <a:pt x="1365" y="16462"/>
                    <a:pt x="8838" y="16"/>
                    <a:pt x="8845"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9" name="Google Shape;173;p3">
              <a:extLst>
                <a:ext uri="{FF2B5EF4-FFF2-40B4-BE49-F238E27FC236}">
                  <a16:creationId xmlns:a16="http://schemas.microsoft.com/office/drawing/2014/main" id="{1ACFCA0C-B452-914D-5623-E120C55BE765}"/>
                </a:ext>
              </a:extLst>
            </p:cNvPr>
            <p:cNvSpPr/>
            <p:nvPr/>
          </p:nvSpPr>
          <p:spPr>
            <a:xfrm>
              <a:off x="1797975" y="984975"/>
              <a:ext cx="636300" cy="654900"/>
            </a:xfrm>
            <a:custGeom>
              <a:avLst/>
              <a:gdLst/>
              <a:ahLst/>
              <a:cxnLst/>
              <a:rect l="l" t="t" r="r" b="b"/>
              <a:pathLst>
                <a:path w="25452" h="26196" extrusionOk="0">
                  <a:moveTo>
                    <a:pt x="22162" y="0"/>
                  </a:moveTo>
                  <a:cubicBezTo>
                    <a:pt x="22162" y="0"/>
                    <a:pt x="1" y="7333"/>
                    <a:pt x="782" y="25998"/>
                  </a:cubicBezTo>
                  <a:cubicBezTo>
                    <a:pt x="782" y="25998"/>
                    <a:pt x="1971" y="26196"/>
                    <a:pt x="3510" y="26196"/>
                  </a:cubicBezTo>
                  <a:cubicBezTo>
                    <a:pt x="4855" y="26196"/>
                    <a:pt x="6466" y="26045"/>
                    <a:pt x="7786" y="25479"/>
                  </a:cubicBezTo>
                  <a:lnTo>
                    <a:pt x="6780" y="23843"/>
                  </a:lnTo>
                  <a:lnTo>
                    <a:pt x="8524" y="22601"/>
                  </a:lnTo>
                  <a:lnTo>
                    <a:pt x="6454" y="19503"/>
                  </a:lnTo>
                  <a:lnTo>
                    <a:pt x="6454" y="19503"/>
                  </a:lnTo>
                  <a:lnTo>
                    <a:pt x="9847" y="22377"/>
                  </a:lnTo>
                  <a:cubicBezTo>
                    <a:pt x="9847" y="22377"/>
                    <a:pt x="11696" y="20786"/>
                    <a:pt x="12350" y="19702"/>
                  </a:cubicBezTo>
                  <a:lnTo>
                    <a:pt x="8186" y="15441"/>
                  </a:lnTo>
                  <a:lnTo>
                    <a:pt x="8186" y="15441"/>
                  </a:lnTo>
                  <a:cubicBezTo>
                    <a:pt x="8186" y="15441"/>
                    <a:pt x="12189" y="17157"/>
                    <a:pt x="13078" y="18325"/>
                  </a:cubicBezTo>
                  <a:cubicBezTo>
                    <a:pt x="13078" y="18325"/>
                    <a:pt x="21796" y="9233"/>
                    <a:pt x="25451" y="844"/>
                  </a:cubicBezTo>
                  <a:lnTo>
                    <a:pt x="22162" y="0"/>
                  </a:ln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0" name="Google Shape;174;p3">
              <a:extLst>
                <a:ext uri="{FF2B5EF4-FFF2-40B4-BE49-F238E27FC236}">
                  <a16:creationId xmlns:a16="http://schemas.microsoft.com/office/drawing/2014/main" id="{58080BC9-82D8-90C4-C936-17B4F4139BE9}"/>
                </a:ext>
              </a:extLst>
            </p:cNvPr>
            <p:cNvSpPr/>
            <p:nvPr/>
          </p:nvSpPr>
          <p:spPr>
            <a:xfrm>
              <a:off x="1797975" y="984975"/>
              <a:ext cx="554050" cy="649950"/>
            </a:xfrm>
            <a:custGeom>
              <a:avLst/>
              <a:gdLst/>
              <a:ahLst/>
              <a:cxnLst/>
              <a:rect l="l" t="t" r="r" b="b"/>
              <a:pathLst>
                <a:path w="22162" h="25998" extrusionOk="0">
                  <a:moveTo>
                    <a:pt x="22162" y="0"/>
                  </a:moveTo>
                  <a:cubicBezTo>
                    <a:pt x="22158" y="2"/>
                    <a:pt x="1" y="7335"/>
                    <a:pt x="782" y="25998"/>
                  </a:cubicBezTo>
                  <a:cubicBezTo>
                    <a:pt x="2579" y="6556"/>
                    <a:pt x="22158" y="1"/>
                    <a:pt x="22162"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831" name="Google Shape;175;p3">
            <a:extLst>
              <a:ext uri="{FF2B5EF4-FFF2-40B4-BE49-F238E27FC236}">
                <a16:creationId xmlns:a16="http://schemas.microsoft.com/office/drawing/2014/main" id="{27AC8ED8-447F-F2D7-3D09-F49FBC2963DB}"/>
              </a:ext>
            </a:extLst>
          </p:cNvPr>
          <p:cNvGrpSpPr/>
          <p:nvPr/>
        </p:nvGrpSpPr>
        <p:grpSpPr>
          <a:xfrm rot="5400000">
            <a:off x="8078558" y="3984463"/>
            <a:ext cx="941750" cy="1293500"/>
            <a:chOff x="1064600" y="709975"/>
            <a:chExt cx="941750" cy="1293500"/>
          </a:xfrm>
        </p:grpSpPr>
        <p:sp>
          <p:nvSpPr>
            <p:cNvPr id="832" name="Google Shape;176;p3">
              <a:extLst>
                <a:ext uri="{FF2B5EF4-FFF2-40B4-BE49-F238E27FC236}">
                  <a16:creationId xmlns:a16="http://schemas.microsoft.com/office/drawing/2014/main" id="{FF1CA0DD-EE1C-547F-725A-3A710A26A1A9}"/>
                </a:ext>
              </a:extLst>
            </p:cNvPr>
            <p:cNvSpPr/>
            <p:nvPr/>
          </p:nvSpPr>
          <p:spPr>
            <a:xfrm>
              <a:off x="1657950" y="922950"/>
              <a:ext cx="348400" cy="365050"/>
            </a:xfrm>
            <a:custGeom>
              <a:avLst/>
              <a:gdLst/>
              <a:ahLst/>
              <a:cxnLst/>
              <a:rect l="l" t="t" r="r" b="b"/>
              <a:pathLst>
                <a:path w="13936" h="14602" extrusionOk="0">
                  <a:moveTo>
                    <a:pt x="104" y="0"/>
                  </a:moveTo>
                  <a:cubicBezTo>
                    <a:pt x="0" y="4052"/>
                    <a:pt x="26" y="10468"/>
                    <a:pt x="3486" y="13371"/>
                  </a:cubicBezTo>
                  <a:cubicBezTo>
                    <a:pt x="4552" y="14266"/>
                    <a:pt x="5848" y="14602"/>
                    <a:pt x="7208" y="14602"/>
                  </a:cubicBezTo>
                  <a:cubicBezTo>
                    <a:pt x="9537" y="14602"/>
                    <a:pt x="12056" y="13616"/>
                    <a:pt x="13935" y="12761"/>
                  </a:cubicBezTo>
                  <a:lnTo>
                    <a:pt x="13935" y="12761"/>
                  </a:lnTo>
                  <a:cubicBezTo>
                    <a:pt x="13745" y="12845"/>
                    <a:pt x="13496" y="12880"/>
                    <a:pt x="13211" y="12880"/>
                  </a:cubicBezTo>
                  <a:cubicBezTo>
                    <a:pt x="12062" y="12880"/>
                    <a:pt x="10335" y="12304"/>
                    <a:pt x="9569" y="11994"/>
                  </a:cubicBezTo>
                  <a:cubicBezTo>
                    <a:pt x="7758" y="11267"/>
                    <a:pt x="6129" y="10324"/>
                    <a:pt x="4924" y="8783"/>
                  </a:cubicBezTo>
                  <a:cubicBezTo>
                    <a:pt x="3050" y="6387"/>
                    <a:pt x="997" y="3152"/>
                    <a:pt x="1001" y="44"/>
                  </a:cubicBezTo>
                  <a:lnTo>
                    <a:pt x="104" y="0"/>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3" name="Google Shape;177;p3">
              <a:extLst>
                <a:ext uri="{FF2B5EF4-FFF2-40B4-BE49-F238E27FC236}">
                  <a16:creationId xmlns:a16="http://schemas.microsoft.com/office/drawing/2014/main" id="{BC25054A-828C-35D0-6035-ADAE7F2DB78A}"/>
                </a:ext>
              </a:extLst>
            </p:cNvPr>
            <p:cNvSpPr/>
            <p:nvPr/>
          </p:nvSpPr>
          <p:spPr>
            <a:xfrm>
              <a:off x="1509500" y="1060725"/>
              <a:ext cx="393675" cy="303700"/>
            </a:xfrm>
            <a:custGeom>
              <a:avLst/>
              <a:gdLst/>
              <a:ahLst/>
              <a:cxnLst/>
              <a:rect l="l" t="t" r="r" b="b"/>
              <a:pathLst>
                <a:path w="15747" h="12148" extrusionOk="0">
                  <a:moveTo>
                    <a:pt x="1797" y="0"/>
                  </a:moveTo>
                  <a:lnTo>
                    <a:pt x="1797" y="0"/>
                  </a:lnTo>
                  <a:cubicBezTo>
                    <a:pt x="755" y="3423"/>
                    <a:pt x="0" y="8861"/>
                    <a:pt x="3938" y="10704"/>
                  </a:cubicBezTo>
                  <a:cubicBezTo>
                    <a:pt x="5919" y="11631"/>
                    <a:pt x="8075" y="12148"/>
                    <a:pt x="10217" y="12148"/>
                  </a:cubicBezTo>
                  <a:cubicBezTo>
                    <a:pt x="12116" y="12148"/>
                    <a:pt x="14003" y="11742"/>
                    <a:pt x="15746" y="10854"/>
                  </a:cubicBezTo>
                  <a:cubicBezTo>
                    <a:pt x="10364" y="9733"/>
                    <a:pt x="4421" y="6444"/>
                    <a:pt x="3456" y="405"/>
                  </a:cubicBezTo>
                  <a:lnTo>
                    <a:pt x="1797" y="0"/>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4" name="Google Shape;178;p3">
              <a:extLst>
                <a:ext uri="{FF2B5EF4-FFF2-40B4-BE49-F238E27FC236}">
                  <a16:creationId xmlns:a16="http://schemas.microsoft.com/office/drawing/2014/main" id="{B2AB628A-CC96-6D96-1FA4-783EAA992D6A}"/>
                </a:ext>
              </a:extLst>
            </p:cNvPr>
            <p:cNvSpPr/>
            <p:nvPr/>
          </p:nvSpPr>
          <p:spPr>
            <a:xfrm>
              <a:off x="1460400" y="1207125"/>
              <a:ext cx="269125" cy="290400"/>
            </a:xfrm>
            <a:custGeom>
              <a:avLst/>
              <a:gdLst/>
              <a:ahLst/>
              <a:cxnLst/>
              <a:rect l="l" t="t" r="r" b="b"/>
              <a:pathLst>
                <a:path w="10765" h="11616" extrusionOk="0">
                  <a:moveTo>
                    <a:pt x="1142" y="1"/>
                  </a:moveTo>
                  <a:lnTo>
                    <a:pt x="1142" y="1"/>
                  </a:lnTo>
                  <a:cubicBezTo>
                    <a:pt x="1" y="2975"/>
                    <a:pt x="124" y="7641"/>
                    <a:pt x="2471" y="10037"/>
                  </a:cubicBezTo>
                  <a:cubicBezTo>
                    <a:pt x="3540" y="11129"/>
                    <a:pt x="4996" y="11616"/>
                    <a:pt x="6485" y="11616"/>
                  </a:cubicBezTo>
                  <a:cubicBezTo>
                    <a:pt x="8003" y="11616"/>
                    <a:pt x="9555" y="11109"/>
                    <a:pt x="10765" y="10222"/>
                  </a:cubicBezTo>
                  <a:cubicBezTo>
                    <a:pt x="8254" y="9603"/>
                    <a:pt x="6036" y="9099"/>
                    <a:pt x="4159" y="7112"/>
                  </a:cubicBezTo>
                  <a:cubicBezTo>
                    <a:pt x="3205" y="6103"/>
                    <a:pt x="355" y="3221"/>
                    <a:pt x="891" y="1651"/>
                  </a:cubicBezTo>
                  <a:lnTo>
                    <a:pt x="1142" y="1"/>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5" name="Google Shape;179;p3">
              <a:extLst>
                <a:ext uri="{FF2B5EF4-FFF2-40B4-BE49-F238E27FC236}">
                  <a16:creationId xmlns:a16="http://schemas.microsoft.com/office/drawing/2014/main" id="{DFF961DD-18B3-647F-7BD7-D2CFBED4160D}"/>
                </a:ext>
              </a:extLst>
            </p:cNvPr>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630" y="8069"/>
                    <a:pt x="10298" y="8093"/>
                    <a:pt x="9967" y="8093"/>
                  </a:cubicBezTo>
                  <a:cubicBezTo>
                    <a:pt x="7976" y="8093"/>
                    <a:pt x="6006" y="7230"/>
                    <a:pt x="4589" y="5850"/>
                  </a:cubicBezTo>
                  <a:cubicBezTo>
                    <a:pt x="3304" y="4598"/>
                    <a:pt x="1335" y="1950"/>
                    <a:pt x="1587" y="19"/>
                  </a:cubicBezTo>
                  <a:lnTo>
                    <a:pt x="782" y="0"/>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6" name="Google Shape;180;p3">
              <a:extLst>
                <a:ext uri="{FF2B5EF4-FFF2-40B4-BE49-F238E27FC236}">
                  <a16:creationId xmlns:a16="http://schemas.microsoft.com/office/drawing/2014/main" id="{027D26CF-4EDA-EA4F-657C-A0754E3A1ED8}"/>
                </a:ext>
              </a:extLst>
            </p:cNvPr>
            <p:cNvSpPr/>
            <p:nvPr/>
          </p:nvSpPr>
          <p:spPr>
            <a:xfrm>
              <a:off x="1354825" y="1465525"/>
              <a:ext cx="161500" cy="208975"/>
            </a:xfrm>
            <a:custGeom>
              <a:avLst/>
              <a:gdLst/>
              <a:ahLst/>
              <a:cxnLst/>
              <a:rect l="l" t="t" r="r" b="b"/>
              <a:pathLst>
                <a:path w="6460" h="8359" extrusionOk="0">
                  <a:moveTo>
                    <a:pt x="1011" y="0"/>
                  </a:moveTo>
                  <a:lnTo>
                    <a:pt x="549" y="26"/>
                  </a:lnTo>
                  <a:cubicBezTo>
                    <a:pt x="0" y="2747"/>
                    <a:pt x="253" y="4654"/>
                    <a:pt x="1906" y="7010"/>
                  </a:cubicBezTo>
                  <a:cubicBezTo>
                    <a:pt x="2582" y="7974"/>
                    <a:pt x="3499" y="8359"/>
                    <a:pt x="4485" y="8359"/>
                  </a:cubicBezTo>
                  <a:cubicBezTo>
                    <a:pt x="5130" y="8359"/>
                    <a:pt x="5805" y="8193"/>
                    <a:pt x="6460" y="7917"/>
                  </a:cubicBezTo>
                  <a:cubicBezTo>
                    <a:pt x="4995" y="7224"/>
                    <a:pt x="3674" y="5911"/>
                    <a:pt x="2703" y="4536"/>
                  </a:cubicBezTo>
                  <a:cubicBezTo>
                    <a:pt x="1958" y="3482"/>
                    <a:pt x="865" y="1310"/>
                    <a:pt x="1011" y="0"/>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7" name="Google Shape;181;p3">
              <a:extLst>
                <a:ext uri="{FF2B5EF4-FFF2-40B4-BE49-F238E27FC236}">
                  <a16:creationId xmlns:a16="http://schemas.microsoft.com/office/drawing/2014/main" id="{102A7A0E-63C3-9F41-4654-58647F0FC12E}"/>
                </a:ext>
              </a:extLst>
            </p:cNvPr>
            <p:cNvSpPr/>
            <p:nvPr/>
          </p:nvSpPr>
          <p:spPr>
            <a:xfrm>
              <a:off x="1304875" y="1608550"/>
              <a:ext cx="73250" cy="146050"/>
            </a:xfrm>
            <a:custGeom>
              <a:avLst/>
              <a:gdLst/>
              <a:ahLst/>
              <a:cxnLst/>
              <a:rect l="l" t="t" r="r" b="b"/>
              <a:pathLst>
                <a:path w="2930" h="5842" extrusionOk="0">
                  <a:moveTo>
                    <a:pt x="668" y="0"/>
                  </a:moveTo>
                  <a:lnTo>
                    <a:pt x="668" y="0"/>
                  </a:lnTo>
                  <a:cubicBezTo>
                    <a:pt x="1" y="2054"/>
                    <a:pt x="919" y="4859"/>
                    <a:pt x="2930" y="5841"/>
                  </a:cubicBezTo>
                  <a:cubicBezTo>
                    <a:pt x="2847" y="4933"/>
                    <a:pt x="1990" y="2059"/>
                    <a:pt x="989" y="304"/>
                  </a:cubicBezTo>
                  <a:cubicBezTo>
                    <a:pt x="976" y="299"/>
                    <a:pt x="968" y="297"/>
                    <a:pt x="963" y="297"/>
                  </a:cubicBezTo>
                  <a:cubicBezTo>
                    <a:pt x="938" y="297"/>
                    <a:pt x="973" y="335"/>
                    <a:pt x="958" y="356"/>
                  </a:cubicBezTo>
                  <a:lnTo>
                    <a:pt x="668" y="0"/>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8" name="Google Shape;182;p3">
              <a:extLst>
                <a:ext uri="{FF2B5EF4-FFF2-40B4-BE49-F238E27FC236}">
                  <a16:creationId xmlns:a16="http://schemas.microsoft.com/office/drawing/2014/main" id="{B5BB089F-7A44-762A-FBF9-5A871BCD350C}"/>
                </a:ext>
              </a:extLst>
            </p:cNvPr>
            <p:cNvSpPr/>
            <p:nvPr/>
          </p:nvSpPr>
          <p:spPr>
            <a:xfrm>
              <a:off x="1264400" y="1757575"/>
              <a:ext cx="66625" cy="173450"/>
            </a:xfrm>
            <a:custGeom>
              <a:avLst/>
              <a:gdLst/>
              <a:ahLst/>
              <a:cxnLst/>
              <a:rect l="l" t="t" r="r" b="b"/>
              <a:pathLst>
                <a:path w="2665" h="6938" extrusionOk="0">
                  <a:moveTo>
                    <a:pt x="1130" y="1"/>
                  </a:moveTo>
                  <a:lnTo>
                    <a:pt x="518" y="350"/>
                  </a:lnTo>
                  <a:cubicBezTo>
                    <a:pt x="0" y="2503"/>
                    <a:pt x="919" y="5051"/>
                    <a:pt x="1919" y="6938"/>
                  </a:cubicBezTo>
                  <a:cubicBezTo>
                    <a:pt x="2664" y="4172"/>
                    <a:pt x="1529" y="849"/>
                    <a:pt x="1130"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9" name="Google Shape;183;p3">
              <a:extLst>
                <a:ext uri="{FF2B5EF4-FFF2-40B4-BE49-F238E27FC236}">
                  <a16:creationId xmlns:a16="http://schemas.microsoft.com/office/drawing/2014/main" id="{4884643D-305B-0B7C-A800-D833482ADDF8}"/>
                </a:ext>
              </a:extLst>
            </p:cNvPr>
            <p:cNvSpPr/>
            <p:nvPr/>
          </p:nvSpPr>
          <p:spPr>
            <a:xfrm>
              <a:off x="1172150" y="1812025"/>
              <a:ext cx="98575" cy="102450"/>
            </a:xfrm>
            <a:custGeom>
              <a:avLst/>
              <a:gdLst/>
              <a:ahLst/>
              <a:cxnLst/>
              <a:rect l="l" t="t" r="r" b="b"/>
              <a:pathLst>
                <a:path w="3943" h="4098" extrusionOk="0">
                  <a:moveTo>
                    <a:pt x="3943" y="1"/>
                  </a:moveTo>
                  <a:lnTo>
                    <a:pt x="3943" y="1"/>
                  </a:lnTo>
                  <a:cubicBezTo>
                    <a:pt x="2638" y="297"/>
                    <a:pt x="0" y="2530"/>
                    <a:pt x="216" y="4098"/>
                  </a:cubicBezTo>
                  <a:cubicBezTo>
                    <a:pt x="1317" y="3047"/>
                    <a:pt x="3125" y="2392"/>
                    <a:pt x="3710" y="850"/>
                  </a:cubicBezTo>
                  <a:lnTo>
                    <a:pt x="3943" y="1"/>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0" name="Google Shape;184;p3">
              <a:extLst>
                <a:ext uri="{FF2B5EF4-FFF2-40B4-BE49-F238E27FC236}">
                  <a16:creationId xmlns:a16="http://schemas.microsoft.com/office/drawing/2014/main" id="{D900B87B-5988-DA2F-3CE9-5A3DA31C08A7}"/>
                </a:ext>
              </a:extLst>
            </p:cNvPr>
            <p:cNvSpPr/>
            <p:nvPr/>
          </p:nvSpPr>
          <p:spPr>
            <a:xfrm>
              <a:off x="1123050" y="1650425"/>
              <a:ext cx="177925" cy="71550"/>
            </a:xfrm>
            <a:custGeom>
              <a:avLst/>
              <a:gdLst/>
              <a:ahLst/>
              <a:cxnLst/>
              <a:rect l="l" t="t" r="r" b="b"/>
              <a:pathLst>
                <a:path w="7117" h="2862" extrusionOk="0">
                  <a:moveTo>
                    <a:pt x="5909" y="1"/>
                  </a:moveTo>
                  <a:cubicBezTo>
                    <a:pt x="3885" y="1"/>
                    <a:pt x="1547" y="1103"/>
                    <a:pt x="0" y="2060"/>
                  </a:cubicBezTo>
                  <a:cubicBezTo>
                    <a:pt x="630" y="2630"/>
                    <a:pt x="2283" y="2861"/>
                    <a:pt x="3349" y="2861"/>
                  </a:cubicBezTo>
                  <a:cubicBezTo>
                    <a:pt x="3535" y="2861"/>
                    <a:pt x="3704" y="2854"/>
                    <a:pt x="3845" y="2841"/>
                  </a:cubicBezTo>
                  <a:cubicBezTo>
                    <a:pt x="5107" y="2720"/>
                    <a:pt x="6304" y="2240"/>
                    <a:pt x="7116" y="1419"/>
                  </a:cubicBezTo>
                  <a:lnTo>
                    <a:pt x="7112" y="153"/>
                  </a:lnTo>
                  <a:cubicBezTo>
                    <a:pt x="6731" y="48"/>
                    <a:pt x="6327" y="1"/>
                    <a:pt x="5909"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1" name="Google Shape;185;p3">
              <a:extLst>
                <a:ext uri="{FF2B5EF4-FFF2-40B4-BE49-F238E27FC236}">
                  <a16:creationId xmlns:a16="http://schemas.microsoft.com/office/drawing/2014/main" id="{48AAA6BC-84DB-5D10-65C8-2785E8253996}"/>
                </a:ext>
              </a:extLst>
            </p:cNvPr>
            <p:cNvSpPr/>
            <p:nvPr/>
          </p:nvSpPr>
          <p:spPr>
            <a:xfrm>
              <a:off x="1166400" y="1495000"/>
              <a:ext cx="181700" cy="92775"/>
            </a:xfrm>
            <a:custGeom>
              <a:avLst/>
              <a:gdLst/>
              <a:ahLst/>
              <a:cxnLst/>
              <a:rect l="l" t="t" r="r" b="b"/>
              <a:pathLst>
                <a:path w="7268" h="3711" extrusionOk="0">
                  <a:moveTo>
                    <a:pt x="7268" y="1"/>
                  </a:moveTo>
                  <a:lnTo>
                    <a:pt x="7268" y="1"/>
                  </a:lnTo>
                  <a:cubicBezTo>
                    <a:pt x="5915" y="764"/>
                    <a:pt x="4191" y="1307"/>
                    <a:pt x="2542" y="1307"/>
                  </a:cubicBezTo>
                  <a:cubicBezTo>
                    <a:pt x="1649" y="1307"/>
                    <a:pt x="779" y="1148"/>
                    <a:pt x="0" y="778"/>
                  </a:cubicBezTo>
                  <a:lnTo>
                    <a:pt x="0" y="778"/>
                  </a:lnTo>
                  <a:cubicBezTo>
                    <a:pt x="815" y="2306"/>
                    <a:pt x="2801" y="3711"/>
                    <a:pt x="4602" y="3711"/>
                  </a:cubicBezTo>
                  <a:cubicBezTo>
                    <a:pt x="5484" y="3711"/>
                    <a:pt x="6321" y="3374"/>
                    <a:pt x="6955" y="2550"/>
                  </a:cubicBezTo>
                  <a:lnTo>
                    <a:pt x="7268" y="1"/>
                  </a:ln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2" name="Google Shape;186;p3">
              <a:extLst>
                <a:ext uri="{FF2B5EF4-FFF2-40B4-BE49-F238E27FC236}">
                  <a16:creationId xmlns:a16="http://schemas.microsoft.com/office/drawing/2014/main" id="{E703BBEA-5054-F07C-95AC-EC06AD8FB455}"/>
                </a:ext>
              </a:extLst>
            </p:cNvPr>
            <p:cNvSpPr/>
            <p:nvPr/>
          </p:nvSpPr>
          <p:spPr>
            <a:xfrm>
              <a:off x="1125600" y="1341550"/>
              <a:ext cx="268100" cy="127600"/>
            </a:xfrm>
            <a:custGeom>
              <a:avLst/>
              <a:gdLst/>
              <a:ahLst/>
              <a:cxnLst/>
              <a:rect l="l" t="t" r="r" b="b"/>
              <a:pathLst>
                <a:path w="10724" h="5104" extrusionOk="0">
                  <a:moveTo>
                    <a:pt x="0" y="0"/>
                  </a:moveTo>
                  <a:cubicBezTo>
                    <a:pt x="216" y="1387"/>
                    <a:pt x="1855" y="3723"/>
                    <a:pt x="3135" y="4443"/>
                  </a:cubicBezTo>
                  <a:cubicBezTo>
                    <a:pt x="3965" y="4910"/>
                    <a:pt x="4826" y="5103"/>
                    <a:pt x="5685" y="5103"/>
                  </a:cubicBezTo>
                  <a:cubicBezTo>
                    <a:pt x="7463" y="5103"/>
                    <a:pt x="9235" y="4277"/>
                    <a:pt x="10723" y="3336"/>
                  </a:cubicBezTo>
                  <a:lnTo>
                    <a:pt x="10475" y="1932"/>
                  </a:lnTo>
                  <a:cubicBezTo>
                    <a:pt x="9596" y="2421"/>
                    <a:pt x="8570" y="2614"/>
                    <a:pt x="7510" y="2614"/>
                  </a:cubicBezTo>
                  <a:cubicBezTo>
                    <a:pt x="4141" y="2614"/>
                    <a:pt x="429" y="660"/>
                    <a:pt x="0" y="0"/>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3" name="Google Shape;187;p3">
              <a:extLst>
                <a:ext uri="{FF2B5EF4-FFF2-40B4-BE49-F238E27FC236}">
                  <a16:creationId xmlns:a16="http://schemas.microsoft.com/office/drawing/2014/main" id="{4249E75B-1BF4-F331-BC29-342F044490F4}"/>
                </a:ext>
              </a:extLst>
            </p:cNvPr>
            <p:cNvSpPr/>
            <p:nvPr/>
          </p:nvSpPr>
          <p:spPr>
            <a:xfrm>
              <a:off x="1064600" y="1185450"/>
              <a:ext cx="390775" cy="161725"/>
            </a:xfrm>
            <a:custGeom>
              <a:avLst/>
              <a:gdLst/>
              <a:ahLst/>
              <a:cxnLst/>
              <a:rect l="l" t="t" r="r" b="b"/>
              <a:pathLst>
                <a:path w="15631"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40" y="6014"/>
                    <a:pt x="14360" y="5320"/>
                    <a:pt x="15069" y="4305"/>
                  </a:cubicBezTo>
                  <a:lnTo>
                    <a:pt x="15630" y="2385"/>
                  </a:lnTo>
                  <a:lnTo>
                    <a:pt x="15630" y="2385"/>
                  </a:lnTo>
                  <a:cubicBezTo>
                    <a:pt x="14152" y="2624"/>
                    <a:pt x="12666" y="2842"/>
                    <a:pt x="11161" y="2842"/>
                  </a:cubicBezTo>
                  <a:cubicBezTo>
                    <a:pt x="10603" y="2842"/>
                    <a:pt x="10043" y="2812"/>
                    <a:pt x="9480" y="2742"/>
                  </a:cubicBezTo>
                  <a:cubicBezTo>
                    <a:pt x="7866" y="2542"/>
                    <a:pt x="6281" y="2315"/>
                    <a:pt x="4690" y="1940"/>
                  </a:cubicBezTo>
                  <a:cubicBezTo>
                    <a:pt x="3147" y="1577"/>
                    <a:pt x="1187" y="1072"/>
                    <a:pt x="0" y="0"/>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4" name="Google Shape;188;p3">
              <a:extLst>
                <a:ext uri="{FF2B5EF4-FFF2-40B4-BE49-F238E27FC236}">
                  <a16:creationId xmlns:a16="http://schemas.microsoft.com/office/drawing/2014/main" id="{C84C7C80-35AB-0982-1D86-78B992188A7D}"/>
                </a:ext>
              </a:extLst>
            </p:cNvPr>
            <p:cNvSpPr/>
            <p:nvPr/>
          </p:nvSpPr>
          <p:spPr>
            <a:xfrm>
              <a:off x="1151800" y="1103600"/>
              <a:ext cx="361800" cy="107575"/>
            </a:xfrm>
            <a:custGeom>
              <a:avLst/>
              <a:gdLst/>
              <a:ahLst/>
              <a:cxnLst/>
              <a:rect l="l" t="t" r="r" b="b"/>
              <a:pathLst>
                <a:path w="14472" h="4303" extrusionOk="0">
                  <a:moveTo>
                    <a:pt x="0" y="1"/>
                  </a:moveTo>
                  <a:cubicBezTo>
                    <a:pt x="69" y="102"/>
                    <a:pt x="154" y="197"/>
                    <a:pt x="252" y="284"/>
                  </a:cubicBezTo>
                  <a:lnTo>
                    <a:pt x="252" y="284"/>
                  </a:lnTo>
                  <a:cubicBezTo>
                    <a:pt x="167" y="190"/>
                    <a:pt x="83" y="96"/>
                    <a:pt x="0" y="1"/>
                  </a:cubicBezTo>
                  <a:close/>
                  <a:moveTo>
                    <a:pt x="252" y="284"/>
                  </a:moveTo>
                  <a:cubicBezTo>
                    <a:pt x="1716" y="1905"/>
                    <a:pt x="3425" y="3329"/>
                    <a:pt x="5637" y="3901"/>
                  </a:cubicBezTo>
                  <a:cubicBezTo>
                    <a:pt x="6656" y="4164"/>
                    <a:pt x="7711" y="4303"/>
                    <a:pt x="8761" y="4303"/>
                  </a:cubicBezTo>
                  <a:cubicBezTo>
                    <a:pt x="10551" y="4303"/>
                    <a:pt x="12328" y="3898"/>
                    <a:pt x="13889" y="3010"/>
                  </a:cubicBezTo>
                  <a:lnTo>
                    <a:pt x="14471" y="2292"/>
                  </a:lnTo>
                  <a:lnTo>
                    <a:pt x="14471" y="2292"/>
                  </a:lnTo>
                  <a:cubicBezTo>
                    <a:pt x="14013" y="2337"/>
                    <a:pt x="13559" y="2355"/>
                    <a:pt x="13105" y="2355"/>
                  </a:cubicBezTo>
                  <a:cubicBezTo>
                    <a:pt x="11790" y="2355"/>
                    <a:pt x="10487" y="2204"/>
                    <a:pt x="9142" y="2130"/>
                  </a:cubicBezTo>
                  <a:cubicBezTo>
                    <a:pt x="7485" y="2039"/>
                    <a:pt x="5836" y="1872"/>
                    <a:pt x="4201" y="1520"/>
                  </a:cubicBezTo>
                  <a:cubicBezTo>
                    <a:pt x="3189" y="1303"/>
                    <a:pt x="1153" y="1082"/>
                    <a:pt x="252" y="284"/>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5" name="Google Shape;189;p3">
              <a:extLst>
                <a:ext uri="{FF2B5EF4-FFF2-40B4-BE49-F238E27FC236}">
                  <a16:creationId xmlns:a16="http://schemas.microsoft.com/office/drawing/2014/main" id="{7036F4C1-E1B0-7349-E620-5E00986D7900}"/>
                </a:ext>
              </a:extLst>
            </p:cNvPr>
            <p:cNvSpPr/>
            <p:nvPr/>
          </p:nvSpPr>
          <p:spPr>
            <a:xfrm>
              <a:off x="1193150" y="941875"/>
              <a:ext cx="427850" cy="159125"/>
            </a:xfrm>
            <a:custGeom>
              <a:avLst/>
              <a:gdLst/>
              <a:ahLst/>
              <a:cxnLst/>
              <a:rect l="l" t="t" r="r" b="b"/>
              <a:pathLst>
                <a:path w="17114" h="6365" extrusionOk="0">
                  <a:moveTo>
                    <a:pt x="1" y="0"/>
                  </a:moveTo>
                  <a:lnTo>
                    <a:pt x="1" y="0"/>
                  </a:lnTo>
                  <a:cubicBezTo>
                    <a:pt x="779" y="1979"/>
                    <a:pt x="1590" y="4147"/>
                    <a:pt x="3710" y="5357"/>
                  </a:cubicBezTo>
                  <a:cubicBezTo>
                    <a:pt x="5049" y="6121"/>
                    <a:pt x="6717" y="6365"/>
                    <a:pt x="8311" y="6365"/>
                  </a:cubicBezTo>
                  <a:cubicBezTo>
                    <a:pt x="8843" y="6365"/>
                    <a:pt x="9366" y="6338"/>
                    <a:pt x="9867" y="6294"/>
                  </a:cubicBezTo>
                  <a:cubicBezTo>
                    <a:pt x="11398" y="6159"/>
                    <a:pt x="14437" y="6070"/>
                    <a:pt x="15398" y="4866"/>
                  </a:cubicBezTo>
                  <a:lnTo>
                    <a:pt x="17113" y="2841"/>
                  </a:lnTo>
                  <a:lnTo>
                    <a:pt x="17113" y="2841"/>
                  </a:lnTo>
                  <a:cubicBezTo>
                    <a:pt x="16514" y="3185"/>
                    <a:pt x="15433" y="3179"/>
                    <a:pt x="14739" y="3243"/>
                  </a:cubicBezTo>
                  <a:cubicBezTo>
                    <a:pt x="14400" y="3274"/>
                    <a:pt x="14059" y="3286"/>
                    <a:pt x="13716" y="3286"/>
                  </a:cubicBezTo>
                  <a:cubicBezTo>
                    <a:pt x="12912" y="3286"/>
                    <a:pt x="12100" y="3219"/>
                    <a:pt x="11305" y="3170"/>
                  </a:cubicBezTo>
                  <a:cubicBezTo>
                    <a:pt x="9228" y="3044"/>
                    <a:pt x="7083" y="2680"/>
                    <a:pt x="5074" y="2137"/>
                  </a:cubicBezTo>
                  <a:cubicBezTo>
                    <a:pt x="3939" y="1831"/>
                    <a:pt x="2832" y="1523"/>
                    <a:pt x="1755" y="1052"/>
                  </a:cubicBezTo>
                  <a:cubicBezTo>
                    <a:pt x="1186" y="804"/>
                    <a:pt x="338" y="560"/>
                    <a:pt x="1" y="0"/>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6" name="Google Shape;190;p3">
              <a:extLst>
                <a:ext uri="{FF2B5EF4-FFF2-40B4-BE49-F238E27FC236}">
                  <a16:creationId xmlns:a16="http://schemas.microsoft.com/office/drawing/2014/main" id="{596C918D-6D50-D5CA-E301-45F07ABAF297}"/>
                </a:ext>
              </a:extLst>
            </p:cNvPr>
            <p:cNvSpPr/>
            <p:nvPr/>
          </p:nvSpPr>
          <p:spPr>
            <a:xfrm>
              <a:off x="1657950" y="923925"/>
              <a:ext cx="348400" cy="364075"/>
            </a:xfrm>
            <a:custGeom>
              <a:avLst/>
              <a:gdLst/>
              <a:ahLst/>
              <a:cxnLst/>
              <a:rect l="l" t="t" r="r" b="b"/>
              <a:pathLst>
                <a:path w="13936" h="14563" extrusionOk="0">
                  <a:moveTo>
                    <a:pt x="102" y="1"/>
                  </a:moveTo>
                  <a:lnTo>
                    <a:pt x="102" y="1"/>
                  </a:lnTo>
                  <a:cubicBezTo>
                    <a:pt x="0" y="4056"/>
                    <a:pt x="37" y="10438"/>
                    <a:pt x="3486" y="13332"/>
                  </a:cubicBezTo>
                  <a:cubicBezTo>
                    <a:pt x="4552" y="14227"/>
                    <a:pt x="5848" y="14563"/>
                    <a:pt x="7208" y="14563"/>
                  </a:cubicBezTo>
                  <a:cubicBezTo>
                    <a:pt x="9537" y="14563"/>
                    <a:pt x="12056" y="13577"/>
                    <a:pt x="13935" y="12722"/>
                  </a:cubicBezTo>
                  <a:lnTo>
                    <a:pt x="13935" y="12722"/>
                  </a:lnTo>
                  <a:cubicBezTo>
                    <a:pt x="13745" y="12806"/>
                    <a:pt x="13496" y="12841"/>
                    <a:pt x="13212" y="12841"/>
                  </a:cubicBezTo>
                  <a:cubicBezTo>
                    <a:pt x="12932" y="12841"/>
                    <a:pt x="12617" y="12807"/>
                    <a:pt x="12291" y="12751"/>
                  </a:cubicBezTo>
                  <a:cubicBezTo>
                    <a:pt x="12014" y="12799"/>
                    <a:pt x="11742" y="12847"/>
                    <a:pt x="11480" y="12883"/>
                  </a:cubicBezTo>
                  <a:cubicBezTo>
                    <a:pt x="10522" y="13012"/>
                    <a:pt x="9541" y="13129"/>
                    <a:pt x="8567" y="13129"/>
                  </a:cubicBezTo>
                  <a:cubicBezTo>
                    <a:pt x="8359" y="13129"/>
                    <a:pt x="8151" y="13124"/>
                    <a:pt x="7944" y="13112"/>
                  </a:cubicBezTo>
                  <a:cubicBezTo>
                    <a:pt x="6218" y="13013"/>
                    <a:pt x="4567" y="12411"/>
                    <a:pt x="3482" y="11011"/>
                  </a:cubicBezTo>
                  <a:cubicBezTo>
                    <a:pt x="2166" y="9311"/>
                    <a:pt x="1691" y="7023"/>
                    <a:pt x="1199" y="4973"/>
                  </a:cubicBezTo>
                  <a:cubicBezTo>
                    <a:pt x="803" y="3318"/>
                    <a:pt x="454" y="1661"/>
                    <a:pt x="102"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7" name="Google Shape;191;p3">
              <a:extLst>
                <a:ext uri="{FF2B5EF4-FFF2-40B4-BE49-F238E27FC236}">
                  <a16:creationId xmlns:a16="http://schemas.microsoft.com/office/drawing/2014/main" id="{0DA9A3C4-8353-E99A-7AEB-724C696C2CDC}"/>
                </a:ext>
              </a:extLst>
            </p:cNvPr>
            <p:cNvSpPr/>
            <p:nvPr/>
          </p:nvSpPr>
          <p:spPr>
            <a:xfrm>
              <a:off x="1517550" y="1065950"/>
              <a:ext cx="385625" cy="298475"/>
            </a:xfrm>
            <a:custGeom>
              <a:avLst/>
              <a:gdLst/>
              <a:ahLst/>
              <a:cxnLst/>
              <a:rect l="l" t="t" r="r" b="b"/>
              <a:pathLst>
                <a:path w="15425" h="11939" extrusionOk="0">
                  <a:moveTo>
                    <a:pt x="2335" y="1"/>
                  </a:moveTo>
                  <a:cubicBezTo>
                    <a:pt x="2069" y="284"/>
                    <a:pt x="1682" y="500"/>
                    <a:pt x="1228" y="667"/>
                  </a:cubicBezTo>
                  <a:cubicBezTo>
                    <a:pt x="341" y="4078"/>
                    <a:pt x="0" y="8802"/>
                    <a:pt x="3616" y="10495"/>
                  </a:cubicBezTo>
                  <a:cubicBezTo>
                    <a:pt x="5597" y="11422"/>
                    <a:pt x="7753" y="11939"/>
                    <a:pt x="9895" y="11939"/>
                  </a:cubicBezTo>
                  <a:cubicBezTo>
                    <a:pt x="11794" y="11939"/>
                    <a:pt x="13681" y="11533"/>
                    <a:pt x="15424" y="10645"/>
                  </a:cubicBezTo>
                  <a:cubicBezTo>
                    <a:pt x="14637" y="10481"/>
                    <a:pt x="13839" y="10270"/>
                    <a:pt x="13045" y="10012"/>
                  </a:cubicBezTo>
                  <a:cubicBezTo>
                    <a:pt x="12187" y="10134"/>
                    <a:pt x="11328" y="10227"/>
                    <a:pt x="10459" y="10273"/>
                  </a:cubicBezTo>
                  <a:cubicBezTo>
                    <a:pt x="10044" y="10294"/>
                    <a:pt x="9611" y="10309"/>
                    <a:pt x="9171" y="10309"/>
                  </a:cubicBezTo>
                  <a:cubicBezTo>
                    <a:pt x="7741" y="10309"/>
                    <a:pt x="6233" y="10152"/>
                    <a:pt x="4988" y="9555"/>
                  </a:cubicBezTo>
                  <a:cubicBezTo>
                    <a:pt x="3081" y="8642"/>
                    <a:pt x="2059" y="7141"/>
                    <a:pt x="1686" y="5078"/>
                  </a:cubicBezTo>
                  <a:cubicBezTo>
                    <a:pt x="1452" y="3788"/>
                    <a:pt x="1428" y="2469"/>
                    <a:pt x="1463" y="1155"/>
                  </a:cubicBezTo>
                  <a:cubicBezTo>
                    <a:pt x="1642" y="1094"/>
                    <a:pt x="1819" y="1032"/>
                    <a:pt x="1995" y="962"/>
                  </a:cubicBezTo>
                  <a:cubicBezTo>
                    <a:pt x="2459" y="779"/>
                    <a:pt x="2832" y="576"/>
                    <a:pt x="3159" y="327"/>
                  </a:cubicBezTo>
                  <a:cubicBezTo>
                    <a:pt x="3151" y="283"/>
                    <a:pt x="3141" y="240"/>
                    <a:pt x="3134" y="196"/>
                  </a:cubicBezTo>
                  <a:lnTo>
                    <a:pt x="2335" y="1"/>
                  </a:ln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8" name="Google Shape;192;p3">
              <a:extLst>
                <a:ext uri="{FF2B5EF4-FFF2-40B4-BE49-F238E27FC236}">
                  <a16:creationId xmlns:a16="http://schemas.microsoft.com/office/drawing/2014/main" id="{DBDD627B-15EE-D5F2-EF52-E111286A1918}"/>
                </a:ext>
              </a:extLst>
            </p:cNvPr>
            <p:cNvSpPr/>
            <p:nvPr/>
          </p:nvSpPr>
          <p:spPr>
            <a:xfrm>
              <a:off x="1201350" y="962525"/>
              <a:ext cx="409500" cy="138475"/>
            </a:xfrm>
            <a:custGeom>
              <a:avLst/>
              <a:gdLst/>
              <a:ahLst/>
              <a:cxnLst/>
              <a:rect l="l" t="t" r="r" b="b"/>
              <a:pathLst>
                <a:path w="16380" h="5539" extrusionOk="0">
                  <a:moveTo>
                    <a:pt x="0" y="1"/>
                  </a:moveTo>
                  <a:cubicBezTo>
                    <a:pt x="701" y="1733"/>
                    <a:pt x="1556" y="3488"/>
                    <a:pt x="3382" y="4531"/>
                  </a:cubicBezTo>
                  <a:cubicBezTo>
                    <a:pt x="4721" y="5295"/>
                    <a:pt x="6389" y="5539"/>
                    <a:pt x="7983" y="5539"/>
                  </a:cubicBezTo>
                  <a:cubicBezTo>
                    <a:pt x="8515" y="5539"/>
                    <a:pt x="9038" y="5512"/>
                    <a:pt x="9539" y="5468"/>
                  </a:cubicBezTo>
                  <a:cubicBezTo>
                    <a:pt x="10648" y="5370"/>
                    <a:pt x="12548" y="5296"/>
                    <a:pt x="13876" y="4804"/>
                  </a:cubicBezTo>
                  <a:cubicBezTo>
                    <a:pt x="13955" y="4501"/>
                    <a:pt x="14038" y="4207"/>
                    <a:pt x="14123" y="3928"/>
                  </a:cubicBezTo>
                  <a:lnTo>
                    <a:pt x="14983" y="4138"/>
                  </a:lnTo>
                  <a:cubicBezTo>
                    <a:pt x="15015" y="4107"/>
                    <a:pt x="15043" y="4073"/>
                    <a:pt x="15070" y="4040"/>
                  </a:cubicBezTo>
                  <a:lnTo>
                    <a:pt x="16380" y="2495"/>
                  </a:lnTo>
                  <a:cubicBezTo>
                    <a:pt x="16352" y="2491"/>
                    <a:pt x="16326" y="2483"/>
                    <a:pt x="16299" y="2483"/>
                  </a:cubicBezTo>
                  <a:cubicBezTo>
                    <a:pt x="16296" y="2483"/>
                    <a:pt x="16294" y="2483"/>
                    <a:pt x="16292" y="2483"/>
                  </a:cubicBezTo>
                  <a:cubicBezTo>
                    <a:pt x="14467" y="2530"/>
                    <a:pt x="12776" y="3313"/>
                    <a:pt x="10992" y="3708"/>
                  </a:cubicBezTo>
                  <a:cubicBezTo>
                    <a:pt x="9924" y="3946"/>
                    <a:pt x="8830" y="4157"/>
                    <a:pt x="7738" y="4157"/>
                  </a:cubicBezTo>
                  <a:cubicBezTo>
                    <a:pt x="7188" y="4157"/>
                    <a:pt x="6639" y="4104"/>
                    <a:pt x="6094" y="3973"/>
                  </a:cubicBezTo>
                  <a:cubicBezTo>
                    <a:pt x="4435" y="3578"/>
                    <a:pt x="2901" y="2828"/>
                    <a:pt x="1636" y="1677"/>
                  </a:cubicBezTo>
                  <a:cubicBezTo>
                    <a:pt x="1059" y="1151"/>
                    <a:pt x="506" y="598"/>
                    <a:pt x="0"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9" name="Google Shape;193;p3">
              <a:extLst>
                <a:ext uri="{FF2B5EF4-FFF2-40B4-BE49-F238E27FC236}">
                  <a16:creationId xmlns:a16="http://schemas.microsoft.com/office/drawing/2014/main" id="{0F289760-41D2-C087-A81F-1457168A3110}"/>
                </a:ext>
              </a:extLst>
            </p:cNvPr>
            <p:cNvSpPr/>
            <p:nvPr/>
          </p:nvSpPr>
          <p:spPr>
            <a:xfrm>
              <a:off x="1465500" y="1269975"/>
              <a:ext cx="264025" cy="227550"/>
            </a:xfrm>
            <a:custGeom>
              <a:avLst/>
              <a:gdLst/>
              <a:ahLst/>
              <a:cxnLst/>
              <a:rect l="l" t="t" r="r" b="b"/>
              <a:pathLst>
                <a:path w="10561" h="9102" extrusionOk="0">
                  <a:moveTo>
                    <a:pt x="331" y="1"/>
                  </a:moveTo>
                  <a:lnTo>
                    <a:pt x="331" y="1"/>
                  </a:lnTo>
                  <a:cubicBezTo>
                    <a:pt x="1" y="2673"/>
                    <a:pt x="513" y="5733"/>
                    <a:pt x="2267" y="7523"/>
                  </a:cubicBezTo>
                  <a:cubicBezTo>
                    <a:pt x="3336" y="8615"/>
                    <a:pt x="4792" y="9102"/>
                    <a:pt x="6281" y="9102"/>
                  </a:cubicBezTo>
                  <a:cubicBezTo>
                    <a:pt x="7799" y="9102"/>
                    <a:pt x="9351" y="8595"/>
                    <a:pt x="10561" y="7708"/>
                  </a:cubicBezTo>
                  <a:cubicBezTo>
                    <a:pt x="10412" y="7671"/>
                    <a:pt x="10264" y="7635"/>
                    <a:pt x="10117" y="7598"/>
                  </a:cubicBezTo>
                  <a:cubicBezTo>
                    <a:pt x="8827" y="7721"/>
                    <a:pt x="7484" y="7982"/>
                    <a:pt x="6219" y="7982"/>
                  </a:cubicBezTo>
                  <a:cubicBezTo>
                    <a:pt x="4830" y="7982"/>
                    <a:pt x="3534" y="7667"/>
                    <a:pt x="2508" y="6507"/>
                  </a:cubicBezTo>
                  <a:cubicBezTo>
                    <a:pt x="974" y="4770"/>
                    <a:pt x="477" y="2326"/>
                    <a:pt x="331"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0" name="Google Shape;194;p3">
              <a:extLst>
                <a:ext uri="{FF2B5EF4-FFF2-40B4-BE49-F238E27FC236}">
                  <a16:creationId xmlns:a16="http://schemas.microsoft.com/office/drawing/2014/main" id="{2EC9D0BD-45EF-DF83-5EFC-9B2637F0D571}"/>
                </a:ext>
              </a:extLst>
            </p:cNvPr>
            <p:cNvSpPr/>
            <p:nvPr/>
          </p:nvSpPr>
          <p:spPr>
            <a:xfrm>
              <a:off x="1402875" y="1334275"/>
              <a:ext cx="274025" cy="255975"/>
            </a:xfrm>
            <a:custGeom>
              <a:avLst/>
              <a:gdLst/>
              <a:ahLst/>
              <a:cxnLst/>
              <a:rect l="l" t="t" r="r" b="b"/>
              <a:pathLst>
                <a:path w="10961" h="10239" extrusionOk="0">
                  <a:moveTo>
                    <a:pt x="782" y="0"/>
                  </a:moveTo>
                  <a:lnTo>
                    <a:pt x="782" y="0"/>
                  </a:lnTo>
                  <a:cubicBezTo>
                    <a:pt x="1" y="3353"/>
                    <a:pt x="103" y="7017"/>
                    <a:pt x="3025" y="9516"/>
                  </a:cubicBezTo>
                  <a:cubicBezTo>
                    <a:pt x="3627" y="10031"/>
                    <a:pt x="4392" y="10238"/>
                    <a:pt x="5221" y="10238"/>
                  </a:cubicBezTo>
                  <a:cubicBezTo>
                    <a:pt x="7235" y="10238"/>
                    <a:pt x="9625" y="9018"/>
                    <a:pt x="10960" y="8019"/>
                  </a:cubicBezTo>
                  <a:lnTo>
                    <a:pt x="10960" y="8019"/>
                  </a:lnTo>
                  <a:cubicBezTo>
                    <a:pt x="10732" y="8055"/>
                    <a:pt x="10501" y="8073"/>
                    <a:pt x="10271" y="8083"/>
                  </a:cubicBezTo>
                  <a:cubicBezTo>
                    <a:pt x="8984" y="8510"/>
                    <a:pt x="7652" y="8932"/>
                    <a:pt x="6304" y="8932"/>
                  </a:cubicBezTo>
                  <a:cubicBezTo>
                    <a:pt x="5830" y="8932"/>
                    <a:pt x="5355" y="8880"/>
                    <a:pt x="4878" y="8758"/>
                  </a:cubicBezTo>
                  <a:cubicBezTo>
                    <a:pt x="3106" y="8304"/>
                    <a:pt x="1922" y="7427"/>
                    <a:pt x="1407" y="5574"/>
                  </a:cubicBezTo>
                  <a:cubicBezTo>
                    <a:pt x="905" y="3770"/>
                    <a:pt x="948" y="1865"/>
                    <a:pt x="956" y="5"/>
                  </a:cubicBezTo>
                  <a:lnTo>
                    <a:pt x="782" y="0"/>
                  </a:ln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1" name="Google Shape;195;p3">
              <a:extLst>
                <a:ext uri="{FF2B5EF4-FFF2-40B4-BE49-F238E27FC236}">
                  <a16:creationId xmlns:a16="http://schemas.microsoft.com/office/drawing/2014/main" id="{BAB503E8-4B74-0D6A-C559-991D118210B9}"/>
                </a:ext>
              </a:extLst>
            </p:cNvPr>
            <p:cNvSpPr/>
            <p:nvPr/>
          </p:nvSpPr>
          <p:spPr>
            <a:xfrm>
              <a:off x="1354825" y="1466050"/>
              <a:ext cx="161500" cy="208450"/>
            </a:xfrm>
            <a:custGeom>
              <a:avLst/>
              <a:gdLst/>
              <a:ahLst/>
              <a:cxnLst/>
              <a:rect l="l" t="t" r="r" b="b"/>
              <a:pathLst>
                <a:path w="6460" h="8338" extrusionOk="0">
                  <a:moveTo>
                    <a:pt x="606" y="1"/>
                  </a:moveTo>
                  <a:lnTo>
                    <a:pt x="549" y="5"/>
                  </a:lnTo>
                  <a:cubicBezTo>
                    <a:pt x="0" y="2726"/>
                    <a:pt x="253" y="4633"/>
                    <a:pt x="1906" y="6989"/>
                  </a:cubicBezTo>
                  <a:cubicBezTo>
                    <a:pt x="2582" y="7953"/>
                    <a:pt x="3499" y="8338"/>
                    <a:pt x="4485" y="8338"/>
                  </a:cubicBezTo>
                  <a:cubicBezTo>
                    <a:pt x="5130" y="8338"/>
                    <a:pt x="5805" y="8172"/>
                    <a:pt x="6460" y="7896"/>
                  </a:cubicBezTo>
                  <a:cubicBezTo>
                    <a:pt x="5847" y="7606"/>
                    <a:pt x="5262" y="7207"/>
                    <a:pt x="4714" y="6742"/>
                  </a:cubicBezTo>
                  <a:cubicBezTo>
                    <a:pt x="4088" y="6548"/>
                    <a:pt x="3397" y="6324"/>
                    <a:pt x="2922" y="5900"/>
                  </a:cubicBezTo>
                  <a:cubicBezTo>
                    <a:pt x="1254" y="4409"/>
                    <a:pt x="719" y="2159"/>
                    <a:pt x="606"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2" name="Google Shape;196;p3">
              <a:extLst>
                <a:ext uri="{FF2B5EF4-FFF2-40B4-BE49-F238E27FC236}">
                  <a16:creationId xmlns:a16="http://schemas.microsoft.com/office/drawing/2014/main" id="{ED8EC7FC-551F-F722-4C20-B493B6F9B8B6}"/>
                </a:ext>
              </a:extLst>
            </p:cNvPr>
            <p:cNvSpPr/>
            <p:nvPr/>
          </p:nvSpPr>
          <p:spPr>
            <a:xfrm>
              <a:off x="1316475" y="1608550"/>
              <a:ext cx="61650" cy="146050"/>
            </a:xfrm>
            <a:custGeom>
              <a:avLst/>
              <a:gdLst/>
              <a:ahLst/>
              <a:cxnLst/>
              <a:rect l="l" t="t" r="r" b="b"/>
              <a:pathLst>
                <a:path w="2466" h="5842" extrusionOk="0">
                  <a:moveTo>
                    <a:pt x="204" y="0"/>
                  </a:moveTo>
                  <a:cubicBezTo>
                    <a:pt x="92" y="342"/>
                    <a:pt x="26" y="706"/>
                    <a:pt x="0" y="1079"/>
                  </a:cubicBezTo>
                  <a:cubicBezTo>
                    <a:pt x="4" y="1435"/>
                    <a:pt x="13" y="1785"/>
                    <a:pt x="37" y="2134"/>
                  </a:cubicBezTo>
                  <a:cubicBezTo>
                    <a:pt x="243" y="3674"/>
                    <a:pt x="1103" y="5175"/>
                    <a:pt x="2466" y="5841"/>
                  </a:cubicBezTo>
                  <a:cubicBezTo>
                    <a:pt x="2432" y="5467"/>
                    <a:pt x="2266" y="4760"/>
                    <a:pt x="2013" y="3934"/>
                  </a:cubicBezTo>
                  <a:cubicBezTo>
                    <a:pt x="1931" y="3815"/>
                    <a:pt x="1850" y="3696"/>
                    <a:pt x="1772" y="3579"/>
                  </a:cubicBezTo>
                  <a:cubicBezTo>
                    <a:pt x="1024" y="2439"/>
                    <a:pt x="661" y="1261"/>
                    <a:pt x="207" y="4"/>
                  </a:cubicBezTo>
                  <a:lnTo>
                    <a:pt x="204" y="0"/>
                  </a:ln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3" name="Google Shape;197;p3">
              <a:extLst>
                <a:ext uri="{FF2B5EF4-FFF2-40B4-BE49-F238E27FC236}">
                  <a16:creationId xmlns:a16="http://schemas.microsoft.com/office/drawing/2014/main" id="{25DC90ED-FAD0-64F2-5960-CAD016745434}"/>
                </a:ext>
              </a:extLst>
            </p:cNvPr>
            <p:cNvSpPr/>
            <p:nvPr/>
          </p:nvSpPr>
          <p:spPr>
            <a:xfrm>
              <a:off x="1272375" y="1762575"/>
              <a:ext cx="46375" cy="168450"/>
            </a:xfrm>
            <a:custGeom>
              <a:avLst/>
              <a:gdLst/>
              <a:ahLst/>
              <a:cxnLst/>
              <a:rect l="l" t="t" r="r" b="b"/>
              <a:pathLst>
                <a:path w="1855" h="6738" extrusionOk="0">
                  <a:moveTo>
                    <a:pt x="460" y="1"/>
                  </a:moveTo>
                  <a:lnTo>
                    <a:pt x="277" y="106"/>
                  </a:lnTo>
                  <a:cubicBezTo>
                    <a:pt x="185" y="505"/>
                    <a:pt x="108" y="897"/>
                    <a:pt x="56" y="1284"/>
                  </a:cubicBezTo>
                  <a:cubicBezTo>
                    <a:pt x="0" y="3155"/>
                    <a:pt x="772" y="5173"/>
                    <a:pt x="1600" y="6738"/>
                  </a:cubicBezTo>
                  <a:cubicBezTo>
                    <a:pt x="1785" y="6048"/>
                    <a:pt x="1855" y="5322"/>
                    <a:pt x="1846" y="4609"/>
                  </a:cubicBezTo>
                  <a:cubicBezTo>
                    <a:pt x="1685" y="4280"/>
                    <a:pt x="1526" y="3961"/>
                    <a:pt x="1398" y="3661"/>
                  </a:cubicBezTo>
                  <a:cubicBezTo>
                    <a:pt x="918" y="2543"/>
                    <a:pt x="480" y="1240"/>
                    <a:pt x="460"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4" name="Google Shape;198;p3">
              <a:extLst>
                <a:ext uri="{FF2B5EF4-FFF2-40B4-BE49-F238E27FC236}">
                  <a16:creationId xmlns:a16="http://schemas.microsoft.com/office/drawing/2014/main" id="{B20D1F41-65A0-7F29-357F-A4A39D1A77BF}"/>
                </a:ext>
              </a:extLst>
            </p:cNvPr>
            <p:cNvSpPr/>
            <p:nvPr/>
          </p:nvSpPr>
          <p:spPr>
            <a:xfrm>
              <a:off x="1176275" y="1817850"/>
              <a:ext cx="92875" cy="96625"/>
            </a:xfrm>
            <a:custGeom>
              <a:avLst/>
              <a:gdLst/>
              <a:ahLst/>
              <a:cxnLst/>
              <a:rect l="l" t="t" r="r" b="b"/>
              <a:pathLst>
                <a:path w="3715" h="3865" extrusionOk="0">
                  <a:moveTo>
                    <a:pt x="3714" y="0"/>
                  </a:moveTo>
                  <a:cubicBezTo>
                    <a:pt x="2848" y="753"/>
                    <a:pt x="2119" y="1572"/>
                    <a:pt x="1135" y="2209"/>
                  </a:cubicBezTo>
                  <a:cubicBezTo>
                    <a:pt x="901" y="2361"/>
                    <a:pt x="599" y="2528"/>
                    <a:pt x="300" y="2719"/>
                  </a:cubicBezTo>
                  <a:cubicBezTo>
                    <a:pt x="102" y="3115"/>
                    <a:pt x="1" y="3508"/>
                    <a:pt x="51" y="3865"/>
                  </a:cubicBezTo>
                  <a:cubicBezTo>
                    <a:pt x="1152" y="2814"/>
                    <a:pt x="2960" y="2159"/>
                    <a:pt x="3545" y="617"/>
                  </a:cubicBezTo>
                  <a:lnTo>
                    <a:pt x="3714" y="0"/>
                  </a:ln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5" name="Google Shape;199;p3">
              <a:extLst>
                <a:ext uri="{FF2B5EF4-FFF2-40B4-BE49-F238E27FC236}">
                  <a16:creationId xmlns:a16="http://schemas.microsoft.com/office/drawing/2014/main" id="{566F34BB-2B10-DDF5-626B-D607F32EADEE}"/>
                </a:ext>
              </a:extLst>
            </p:cNvPr>
            <p:cNvSpPr/>
            <p:nvPr/>
          </p:nvSpPr>
          <p:spPr>
            <a:xfrm>
              <a:off x="1126550" y="1678200"/>
              <a:ext cx="174425" cy="43775"/>
            </a:xfrm>
            <a:custGeom>
              <a:avLst/>
              <a:gdLst/>
              <a:ahLst/>
              <a:cxnLst/>
              <a:rect l="l" t="t" r="r" b="b"/>
              <a:pathLst>
                <a:path w="6977" h="1751" extrusionOk="0">
                  <a:moveTo>
                    <a:pt x="6975" y="0"/>
                  </a:moveTo>
                  <a:cubicBezTo>
                    <a:pt x="5631" y="778"/>
                    <a:pt x="4041" y="1226"/>
                    <a:pt x="2481" y="1226"/>
                  </a:cubicBezTo>
                  <a:cubicBezTo>
                    <a:pt x="2385" y="1226"/>
                    <a:pt x="2288" y="1224"/>
                    <a:pt x="2191" y="1221"/>
                  </a:cubicBezTo>
                  <a:cubicBezTo>
                    <a:pt x="1909" y="1210"/>
                    <a:pt x="999" y="1054"/>
                    <a:pt x="195" y="1054"/>
                  </a:cubicBezTo>
                  <a:cubicBezTo>
                    <a:pt x="130" y="1054"/>
                    <a:pt x="65" y="1055"/>
                    <a:pt x="1" y="1058"/>
                  </a:cubicBezTo>
                  <a:cubicBezTo>
                    <a:pt x="709" y="1550"/>
                    <a:pt x="2215" y="1750"/>
                    <a:pt x="3210" y="1750"/>
                  </a:cubicBezTo>
                  <a:cubicBezTo>
                    <a:pt x="3395" y="1750"/>
                    <a:pt x="3564" y="1743"/>
                    <a:pt x="3705" y="1730"/>
                  </a:cubicBezTo>
                  <a:cubicBezTo>
                    <a:pt x="4967" y="1609"/>
                    <a:pt x="6164" y="1129"/>
                    <a:pt x="6976" y="308"/>
                  </a:cubicBezTo>
                  <a:lnTo>
                    <a:pt x="6975" y="0"/>
                  </a:ln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6" name="Google Shape;200;p3">
              <a:extLst>
                <a:ext uri="{FF2B5EF4-FFF2-40B4-BE49-F238E27FC236}">
                  <a16:creationId xmlns:a16="http://schemas.microsoft.com/office/drawing/2014/main" id="{01D40289-1238-9C05-D0AE-B16FD58875C7}"/>
                </a:ext>
              </a:extLst>
            </p:cNvPr>
            <p:cNvSpPr/>
            <p:nvPr/>
          </p:nvSpPr>
          <p:spPr>
            <a:xfrm>
              <a:off x="1166400" y="1514425"/>
              <a:ext cx="175300" cy="73350"/>
            </a:xfrm>
            <a:custGeom>
              <a:avLst/>
              <a:gdLst/>
              <a:ahLst/>
              <a:cxnLst/>
              <a:rect l="l" t="t" r="r" b="b"/>
              <a:pathLst>
                <a:path w="7012" h="2934" extrusionOk="0">
                  <a:moveTo>
                    <a:pt x="0" y="1"/>
                  </a:moveTo>
                  <a:cubicBezTo>
                    <a:pt x="815" y="1529"/>
                    <a:pt x="2801" y="2934"/>
                    <a:pt x="4602" y="2934"/>
                  </a:cubicBezTo>
                  <a:cubicBezTo>
                    <a:pt x="5484" y="2934"/>
                    <a:pt x="6321" y="2597"/>
                    <a:pt x="6955" y="1773"/>
                  </a:cubicBezTo>
                  <a:lnTo>
                    <a:pt x="7011" y="1312"/>
                  </a:lnTo>
                  <a:lnTo>
                    <a:pt x="7011" y="1312"/>
                  </a:lnTo>
                  <a:cubicBezTo>
                    <a:pt x="6687" y="1663"/>
                    <a:pt x="6231" y="1762"/>
                    <a:pt x="5756" y="1762"/>
                  </a:cubicBezTo>
                  <a:cubicBezTo>
                    <a:pt x="5406" y="1762"/>
                    <a:pt x="5047" y="1708"/>
                    <a:pt x="4724" y="1661"/>
                  </a:cubicBezTo>
                  <a:cubicBezTo>
                    <a:pt x="4136" y="1576"/>
                    <a:pt x="3437" y="1551"/>
                    <a:pt x="2897" y="1280"/>
                  </a:cubicBezTo>
                  <a:cubicBezTo>
                    <a:pt x="2504" y="1083"/>
                    <a:pt x="2104" y="778"/>
                    <a:pt x="1692" y="476"/>
                  </a:cubicBezTo>
                  <a:cubicBezTo>
                    <a:pt x="1101" y="404"/>
                    <a:pt x="529" y="252"/>
                    <a:pt x="0"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7" name="Google Shape;201;p3">
              <a:extLst>
                <a:ext uri="{FF2B5EF4-FFF2-40B4-BE49-F238E27FC236}">
                  <a16:creationId xmlns:a16="http://schemas.microsoft.com/office/drawing/2014/main" id="{A03C7C00-EFD7-A239-E450-FFC51ABB336F}"/>
                </a:ext>
              </a:extLst>
            </p:cNvPr>
            <p:cNvSpPr/>
            <p:nvPr/>
          </p:nvSpPr>
          <p:spPr>
            <a:xfrm>
              <a:off x="1125600" y="1341550"/>
              <a:ext cx="257825" cy="127600"/>
            </a:xfrm>
            <a:custGeom>
              <a:avLst/>
              <a:gdLst/>
              <a:ahLst/>
              <a:cxnLst/>
              <a:rect l="l" t="t" r="r" b="b"/>
              <a:pathLst>
                <a:path w="10313" h="5104" extrusionOk="0">
                  <a:moveTo>
                    <a:pt x="0" y="0"/>
                  </a:moveTo>
                  <a:lnTo>
                    <a:pt x="0" y="0"/>
                  </a:lnTo>
                  <a:cubicBezTo>
                    <a:pt x="216" y="1387"/>
                    <a:pt x="1855" y="3723"/>
                    <a:pt x="3135" y="4443"/>
                  </a:cubicBezTo>
                  <a:cubicBezTo>
                    <a:pt x="3965" y="4910"/>
                    <a:pt x="4825" y="5103"/>
                    <a:pt x="5684" y="5103"/>
                  </a:cubicBezTo>
                  <a:cubicBezTo>
                    <a:pt x="7253" y="5103"/>
                    <a:pt x="8817" y="4460"/>
                    <a:pt x="10186" y="3662"/>
                  </a:cubicBezTo>
                  <a:cubicBezTo>
                    <a:pt x="10231" y="3530"/>
                    <a:pt x="10271" y="3397"/>
                    <a:pt x="10302" y="3255"/>
                  </a:cubicBezTo>
                  <a:cubicBezTo>
                    <a:pt x="10312" y="3206"/>
                    <a:pt x="10272" y="3150"/>
                    <a:pt x="10223" y="3150"/>
                  </a:cubicBezTo>
                  <a:cubicBezTo>
                    <a:pt x="10211" y="3150"/>
                    <a:pt x="10197" y="3154"/>
                    <a:pt x="10184" y="3163"/>
                  </a:cubicBezTo>
                  <a:cubicBezTo>
                    <a:pt x="9290" y="3778"/>
                    <a:pt x="8318" y="3877"/>
                    <a:pt x="7294" y="3877"/>
                  </a:cubicBezTo>
                  <a:cubicBezTo>
                    <a:pt x="7077" y="3877"/>
                    <a:pt x="6856" y="3873"/>
                    <a:pt x="6634" y="3868"/>
                  </a:cubicBezTo>
                  <a:cubicBezTo>
                    <a:pt x="5611" y="3845"/>
                    <a:pt x="4522" y="3834"/>
                    <a:pt x="3587" y="3352"/>
                  </a:cubicBezTo>
                  <a:cubicBezTo>
                    <a:pt x="2687" y="2887"/>
                    <a:pt x="1896" y="2179"/>
                    <a:pt x="1312" y="1347"/>
                  </a:cubicBezTo>
                  <a:cubicBezTo>
                    <a:pt x="1164" y="1136"/>
                    <a:pt x="1026" y="912"/>
                    <a:pt x="882" y="688"/>
                  </a:cubicBezTo>
                  <a:cubicBezTo>
                    <a:pt x="422" y="411"/>
                    <a:pt x="108" y="164"/>
                    <a:pt x="0"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8" name="Google Shape;202;p3">
              <a:extLst>
                <a:ext uri="{FF2B5EF4-FFF2-40B4-BE49-F238E27FC236}">
                  <a16:creationId xmlns:a16="http://schemas.microsoft.com/office/drawing/2014/main" id="{057799C6-580B-BCE9-5A06-BA0D2EA1E631}"/>
                </a:ext>
              </a:extLst>
            </p:cNvPr>
            <p:cNvSpPr/>
            <p:nvPr/>
          </p:nvSpPr>
          <p:spPr>
            <a:xfrm>
              <a:off x="1064600" y="1185450"/>
              <a:ext cx="375450" cy="161725"/>
            </a:xfrm>
            <a:custGeom>
              <a:avLst/>
              <a:gdLst/>
              <a:ahLst/>
              <a:cxnLst/>
              <a:rect l="l" t="t" r="r" b="b"/>
              <a:pathLst>
                <a:path w="15018" h="6469" extrusionOk="0">
                  <a:moveTo>
                    <a:pt x="0" y="0"/>
                  </a:moveTo>
                  <a:lnTo>
                    <a:pt x="0" y="0"/>
                  </a:lnTo>
                  <a:cubicBezTo>
                    <a:pt x="268" y="1177"/>
                    <a:pt x="1350" y="2382"/>
                    <a:pt x="2100" y="3291"/>
                  </a:cubicBezTo>
                  <a:cubicBezTo>
                    <a:pt x="3236" y="4670"/>
                    <a:pt x="4367" y="5751"/>
                    <a:pt x="6168" y="6131"/>
                  </a:cubicBezTo>
                  <a:cubicBezTo>
                    <a:pt x="7158" y="6340"/>
                    <a:pt x="8081" y="6469"/>
                    <a:pt x="9019" y="6469"/>
                  </a:cubicBezTo>
                  <a:cubicBezTo>
                    <a:pt x="9679" y="6469"/>
                    <a:pt x="10347" y="6405"/>
                    <a:pt x="11052" y="6260"/>
                  </a:cubicBezTo>
                  <a:cubicBezTo>
                    <a:pt x="12209" y="6020"/>
                    <a:pt x="14243" y="5356"/>
                    <a:pt x="15005" y="4384"/>
                  </a:cubicBezTo>
                  <a:cubicBezTo>
                    <a:pt x="15017" y="4302"/>
                    <a:pt x="14959" y="4216"/>
                    <a:pt x="14880" y="4216"/>
                  </a:cubicBezTo>
                  <a:cubicBezTo>
                    <a:pt x="14858" y="4216"/>
                    <a:pt x="14835" y="4223"/>
                    <a:pt x="14811" y="4238"/>
                  </a:cubicBezTo>
                  <a:cubicBezTo>
                    <a:pt x="13880" y="4820"/>
                    <a:pt x="12973" y="5001"/>
                    <a:pt x="12027" y="5001"/>
                  </a:cubicBezTo>
                  <a:cubicBezTo>
                    <a:pt x="11348" y="5001"/>
                    <a:pt x="10648" y="4908"/>
                    <a:pt x="9906" y="4804"/>
                  </a:cubicBezTo>
                  <a:cubicBezTo>
                    <a:pt x="8408" y="4594"/>
                    <a:pt x="6790" y="4473"/>
                    <a:pt x="5418" y="3777"/>
                  </a:cubicBezTo>
                  <a:cubicBezTo>
                    <a:pt x="4028" y="3072"/>
                    <a:pt x="2901" y="2098"/>
                    <a:pt x="1750" y="1063"/>
                  </a:cubicBezTo>
                  <a:cubicBezTo>
                    <a:pt x="1743" y="1056"/>
                    <a:pt x="1736" y="1051"/>
                    <a:pt x="1729" y="1044"/>
                  </a:cubicBezTo>
                  <a:cubicBezTo>
                    <a:pt x="1079" y="769"/>
                    <a:pt x="477" y="431"/>
                    <a:pt x="0"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9" name="Google Shape;203;p3">
              <a:extLst>
                <a:ext uri="{FF2B5EF4-FFF2-40B4-BE49-F238E27FC236}">
                  <a16:creationId xmlns:a16="http://schemas.microsoft.com/office/drawing/2014/main" id="{7082F43C-DE59-1DFB-F2A7-315A48CB6105}"/>
                </a:ext>
              </a:extLst>
            </p:cNvPr>
            <p:cNvSpPr/>
            <p:nvPr/>
          </p:nvSpPr>
          <p:spPr>
            <a:xfrm>
              <a:off x="1194300" y="1146600"/>
              <a:ext cx="309475" cy="64575"/>
            </a:xfrm>
            <a:custGeom>
              <a:avLst/>
              <a:gdLst/>
              <a:ahLst/>
              <a:cxnLst/>
              <a:rect l="l" t="t" r="r" b="b"/>
              <a:pathLst>
                <a:path w="12379" h="2583" extrusionOk="0">
                  <a:moveTo>
                    <a:pt x="0" y="0"/>
                  </a:moveTo>
                  <a:lnTo>
                    <a:pt x="0" y="0"/>
                  </a:lnTo>
                  <a:cubicBezTo>
                    <a:pt x="1130" y="988"/>
                    <a:pt x="2415" y="1787"/>
                    <a:pt x="3937" y="2181"/>
                  </a:cubicBezTo>
                  <a:cubicBezTo>
                    <a:pt x="4956" y="2444"/>
                    <a:pt x="6011" y="2583"/>
                    <a:pt x="7061" y="2583"/>
                  </a:cubicBezTo>
                  <a:cubicBezTo>
                    <a:pt x="8851" y="2583"/>
                    <a:pt x="10628" y="2178"/>
                    <a:pt x="12189" y="1290"/>
                  </a:cubicBezTo>
                  <a:lnTo>
                    <a:pt x="12379" y="1055"/>
                  </a:lnTo>
                  <a:cubicBezTo>
                    <a:pt x="12353" y="1019"/>
                    <a:pt x="12310" y="994"/>
                    <a:pt x="12264" y="994"/>
                  </a:cubicBezTo>
                  <a:cubicBezTo>
                    <a:pt x="12242" y="994"/>
                    <a:pt x="12219" y="1000"/>
                    <a:pt x="12196" y="1013"/>
                  </a:cubicBezTo>
                  <a:cubicBezTo>
                    <a:pt x="11120" y="1586"/>
                    <a:pt x="9902" y="1789"/>
                    <a:pt x="8657" y="1789"/>
                  </a:cubicBezTo>
                  <a:cubicBezTo>
                    <a:pt x="7121" y="1789"/>
                    <a:pt x="5545" y="1480"/>
                    <a:pt x="4143" y="1174"/>
                  </a:cubicBezTo>
                  <a:cubicBezTo>
                    <a:pt x="2861" y="895"/>
                    <a:pt x="1589" y="584"/>
                    <a:pt x="356" y="131"/>
                  </a:cubicBezTo>
                  <a:cubicBezTo>
                    <a:pt x="241" y="88"/>
                    <a:pt x="122" y="44"/>
                    <a:pt x="0"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0" name="Google Shape;204;p3">
              <a:extLst>
                <a:ext uri="{FF2B5EF4-FFF2-40B4-BE49-F238E27FC236}">
                  <a16:creationId xmlns:a16="http://schemas.microsoft.com/office/drawing/2014/main" id="{1033BEDB-2DDB-F2C5-1FD6-D1BE4BF3C7EC}"/>
                </a:ext>
              </a:extLst>
            </p:cNvPr>
            <p:cNvSpPr/>
            <p:nvPr/>
          </p:nvSpPr>
          <p:spPr>
            <a:xfrm>
              <a:off x="1240500" y="709975"/>
              <a:ext cx="643050" cy="1293500"/>
            </a:xfrm>
            <a:custGeom>
              <a:avLst/>
              <a:gdLst/>
              <a:ahLst/>
              <a:cxnLst/>
              <a:rect l="l" t="t" r="r" b="b"/>
              <a:pathLst>
                <a:path w="25722" h="51740" extrusionOk="0">
                  <a:moveTo>
                    <a:pt x="24837" y="1"/>
                  </a:moveTo>
                  <a:cubicBezTo>
                    <a:pt x="24689" y="1"/>
                    <a:pt x="24538" y="46"/>
                    <a:pt x="24409" y="149"/>
                  </a:cubicBezTo>
                  <a:cubicBezTo>
                    <a:pt x="23441" y="926"/>
                    <a:pt x="22498" y="1668"/>
                    <a:pt x="21616" y="2549"/>
                  </a:cubicBezTo>
                  <a:cubicBezTo>
                    <a:pt x="20750" y="3412"/>
                    <a:pt x="19950" y="4341"/>
                    <a:pt x="19166" y="5280"/>
                  </a:cubicBezTo>
                  <a:cubicBezTo>
                    <a:pt x="17597" y="7154"/>
                    <a:pt x="16067" y="9062"/>
                    <a:pt x="14618" y="11031"/>
                  </a:cubicBezTo>
                  <a:cubicBezTo>
                    <a:pt x="11737" y="14950"/>
                    <a:pt x="9076" y="19083"/>
                    <a:pt x="7057" y="23521"/>
                  </a:cubicBezTo>
                  <a:cubicBezTo>
                    <a:pt x="4960" y="28130"/>
                    <a:pt x="3350" y="32949"/>
                    <a:pt x="2133" y="37863"/>
                  </a:cubicBezTo>
                  <a:cubicBezTo>
                    <a:pt x="1526" y="40317"/>
                    <a:pt x="1002" y="42799"/>
                    <a:pt x="545" y="45285"/>
                  </a:cubicBezTo>
                  <a:cubicBezTo>
                    <a:pt x="153" y="47419"/>
                    <a:pt x="1" y="49554"/>
                    <a:pt x="360" y="51703"/>
                  </a:cubicBezTo>
                  <a:cubicBezTo>
                    <a:pt x="364" y="51728"/>
                    <a:pt x="385" y="51740"/>
                    <a:pt x="407" y="51740"/>
                  </a:cubicBezTo>
                  <a:cubicBezTo>
                    <a:pt x="433" y="51740"/>
                    <a:pt x="460" y="51723"/>
                    <a:pt x="457" y="51692"/>
                  </a:cubicBezTo>
                  <a:cubicBezTo>
                    <a:pt x="277" y="49291"/>
                    <a:pt x="732" y="46924"/>
                    <a:pt x="1361" y="44616"/>
                  </a:cubicBezTo>
                  <a:cubicBezTo>
                    <a:pt x="2006" y="42244"/>
                    <a:pt x="2601" y="39865"/>
                    <a:pt x="3354" y="37523"/>
                  </a:cubicBezTo>
                  <a:cubicBezTo>
                    <a:pt x="4860" y="32842"/>
                    <a:pt x="6691" y="28284"/>
                    <a:pt x="9029" y="23954"/>
                  </a:cubicBezTo>
                  <a:cubicBezTo>
                    <a:pt x="11295" y="19762"/>
                    <a:pt x="13967" y="15765"/>
                    <a:pt x="16861" y="11980"/>
                  </a:cubicBezTo>
                  <a:cubicBezTo>
                    <a:pt x="18282" y="10120"/>
                    <a:pt x="19751" y="8297"/>
                    <a:pt x="21263" y="6510"/>
                  </a:cubicBezTo>
                  <a:cubicBezTo>
                    <a:pt x="22783" y="4718"/>
                    <a:pt x="24131" y="2881"/>
                    <a:pt x="25405" y="913"/>
                  </a:cubicBezTo>
                  <a:cubicBezTo>
                    <a:pt x="25721" y="424"/>
                    <a:pt x="25291" y="1"/>
                    <a:pt x="24837" y="1"/>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08" name="Google Shape;708;p39"/>
          <p:cNvSpPr/>
          <p:nvPr/>
        </p:nvSpPr>
        <p:spPr>
          <a:xfrm rot="1799290">
            <a:off x="6039664" y="-2132927"/>
            <a:ext cx="1051576" cy="8734080"/>
          </a:xfrm>
          <a:prstGeom prst="rect">
            <a:avLst/>
          </a:prstGeom>
          <a:gradFill>
            <a:gsLst>
              <a:gs pos="0">
                <a:srgbClr val="F8D39F">
                  <a:alpha val="27058"/>
                </a:srgbClr>
              </a:gs>
              <a:gs pos="100000">
                <a:srgbClr val="FFFFFF">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 name="Google Shape;711;p39"/>
          <p:cNvGrpSpPr/>
          <p:nvPr/>
        </p:nvGrpSpPr>
        <p:grpSpPr>
          <a:xfrm>
            <a:off x="5669169" y="537289"/>
            <a:ext cx="2986342" cy="605527"/>
            <a:chOff x="5973969" y="537289"/>
            <a:chExt cx="2986342" cy="605527"/>
          </a:xfrm>
        </p:grpSpPr>
        <p:sp>
          <p:nvSpPr>
            <p:cNvPr id="712" name="Google Shape;712;p39"/>
            <p:cNvSpPr/>
            <p:nvPr/>
          </p:nvSpPr>
          <p:spPr>
            <a:xfrm>
              <a:off x="8762199" y="876185"/>
              <a:ext cx="198112" cy="78270"/>
            </a:xfrm>
            <a:custGeom>
              <a:avLst/>
              <a:gdLst/>
              <a:ahLst/>
              <a:cxnLst/>
              <a:rect l="l" t="t" r="r" b="b"/>
              <a:pathLst>
                <a:path w="7029" h="2777" extrusionOk="0">
                  <a:moveTo>
                    <a:pt x="7028" y="0"/>
                  </a:moveTo>
                  <a:lnTo>
                    <a:pt x="7028" y="0"/>
                  </a:lnTo>
                  <a:cubicBezTo>
                    <a:pt x="6585" y="374"/>
                    <a:pt x="6048" y="608"/>
                    <a:pt x="5488" y="654"/>
                  </a:cubicBezTo>
                  <a:cubicBezTo>
                    <a:pt x="4834" y="701"/>
                    <a:pt x="4227" y="911"/>
                    <a:pt x="3713" y="1308"/>
                  </a:cubicBezTo>
                  <a:cubicBezTo>
                    <a:pt x="3620" y="1378"/>
                    <a:pt x="3503" y="1425"/>
                    <a:pt x="3410" y="1471"/>
                  </a:cubicBezTo>
                  <a:cubicBezTo>
                    <a:pt x="3363" y="1483"/>
                    <a:pt x="3322" y="1489"/>
                    <a:pt x="3284" y="1489"/>
                  </a:cubicBezTo>
                  <a:cubicBezTo>
                    <a:pt x="3246" y="1489"/>
                    <a:pt x="3211" y="1483"/>
                    <a:pt x="3176" y="1471"/>
                  </a:cubicBezTo>
                  <a:cubicBezTo>
                    <a:pt x="2817" y="1319"/>
                    <a:pt x="2425" y="1241"/>
                    <a:pt x="2034" y="1241"/>
                  </a:cubicBezTo>
                  <a:cubicBezTo>
                    <a:pt x="1765" y="1241"/>
                    <a:pt x="1496" y="1278"/>
                    <a:pt x="1238" y="1355"/>
                  </a:cubicBezTo>
                  <a:cubicBezTo>
                    <a:pt x="1168" y="1359"/>
                    <a:pt x="1098" y="1360"/>
                    <a:pt x="1028" y="1360"/>
                  </a:cubicBezTo>
                  <a:cubicBezTo>
                    <a:pt x="678" y="1360"/>
                    <a:pt x="331" y="1312"/>
                    <a:pt x="1" y="1215"/>
                  </a:cubicBezTo>
                  <a:lnTo>
                    <a:pt x="1" y="1215"/>
                  </a:lnTo>
                  <a:cubicBezTo>
                    <a:pt x="304" y="1682"/>
                    <a:pt x="1075" y="1728"/>
                    <a:pt x="1542" y="1728"/>
                  </a:cubicBezTo>
                  <a:cubicBezTo>
                    <a:pt x="1798" y="1728"/>
                    <a:pt x="2055" y="1798"/>
                    <a:pt x="2312" y="1915"/>
                  </a:cubicBezTo>
                  <a:cubicBezTo>
                    <a:pt x="2242" y="1962"/>
                    <a:pt x="2219" y="2032"/>
                    <a:pt x="2195" y="2102"/>
                  </a:cubicBezTo>
                  <a:cubicBezTo>
                    <a:pt x="2079" y="2125"/>
                    <a:pt x="1939" y="2172"/>
                    <a:pt x="1822" y="2242"/>
                  </a:cubicBezTo>
                  <a:cubicBezTo>
                    <a:pt x="2009" y="2265"/>
                    <a:pt x="2195" y="2335"/>
                    <a:pt x="2359" y="2405"/>
                  </a:cubicBezTo>
                  <a:cubicBezTo>
                    <a:pt x="2742" y="2691"/>
                    <a:pt x="3015" y="2777"/>
                    <a:pt x="3242" y="2777"/>
                  </a:cubicBezTo>
                  <a:cubicBezTo>
                    <a:pt x="3587" y="2777"/>
                    <a:pt x="3831" y="2580"/>
                    <a:pt x="4204" y="2580"/>
                  </a:cubicBezTo>
                  <a:cubicBezTo>
                    <a:pt x="4289" y="2580"/>
                    <a:pt x="4382" y="2590"/>
                    <a:pt x="4484" y="2615"/>
                  </a:cubicBezTo>
                  <a:lnTo>
                    <a:pt x="4530" y="2615"/>
                  </a:lnTo>
                  <a:cubicBezTo>
                    <a:pt x="4638" y="2645"/>
                    <a:pt x="4749" y="2660"/>
                    <a:pt x="4860" y="2660"/>
                  </a:cubicBezTo>
                  <a:cubicBezTo>
                    <a:pt x="5181" y="2660"/>
                    <a:pt x="5501" y="2538"/>
                    <a:pt x="5744" y="2312"/>
                  </a:cubicBezTo>
                  <a:lnTo>
                    <a:pt x="5744" y="2312"/>
                  </a:lnTo>
                  <a:cubicBezTo>
                    <a:pt x="5651" y="2318"/>
                    <a:pt x="5559" y="2321"/>
                    <a:pt x="5468" y="2321"/>
                  </a:cubicBezTo>
                  <a:cubicBezTo>
                    <a:pt x="5194" y="2321"/>
                    <a:pt x="4927" y="2294"/>
                    <a:pt x="4647" y="2242"/>
                  </a:cubicBezTo>
                  <a:cubicBezTo>
                    <a:pt x="4460" y="2172"/>
                    <a:pt x="4297" y="1518"/>
                    <a:pt x="5371" y="1145"/>
                  </a:cubicBezTo>
                  <a:cubicBezTo>
                    <a:pt x="6001" y="911"/>
                    <a:pt x="6585" y="514"/>
                    <a:pt x="7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9"/>
            <p:cNvSpPr/>
            <p:nvPr/>
          </p:nvSpPr>
          <p:spPr>
            <a:xfrm>
              <a:off x="7375666" y="1018914"/>
              <a:ext cx="253186" cy="123901"/>
            </a:xfrm>
            <a:custGeom>
              <a:avLst/>
              <a:gdLst/>
              <a:ahLst/>
              <a:cxnLst/>
              <a:rect l="l" t="t" r="r" b="b"/>
              <a:pathLst>
                <a:path w="8983" h="4396" extrusionOk="0">
                  <a:moveTo>
                    <a:pt x="8562" y="0"/>
                  </a:moveTo>
                  <a:cubicBezTo>
                    <a:pt x="8512" y="0"/>
                    <a:pt x="8459" y="15"/>
                    <a:pt x="8405" y="50"/>
                  </a:cubicBezTo>
                  <a:cubicBezTo>
                    <a:pt x="8359" y="73"/>
                    <a:pt x="8265" y="96"/>
                    <a:pt x="8219" y="143"/>
                  </a:cubicBezTo>
                  <a:cubicBezTo>
                    <a:pt x="7238" y="470"/>
                    <a:pt x="6374" y="1077"/>
                    <a:pt x="5744" y="1871"/>
                  </a:cubicBezTo>
                  <a:cubicBezTo>
                    <a:pt x="5627" y="2058"/>
                    <a:pt x="5464" y="2221"/>
                    <a:pt x="5277" y="2338"/>
                  </a:cubicBezTo>
                  <a:cubicBezTo>
                    <a:pt x="5225" y="2372"/>
                    <a:pt x="5174" y="2394"/>
                    <a:pt x="5123" y="2394"/>
                  </a:cubicBezTo>
                  <a:cubicBezTo>
                    <a:pt x="5104" y="2394"/>
                    <a:pt x="5085" y="2391"/>
                    <a:pt x="5067" y="2385"/>
                  </a:cubicBezTo>
                  <a:cubicBezTo>
                    <a:pt x="4852" y="2357"/>
                    <a:pt x="4636" y="2343"/>
                    <a:pt x="4421" y="2343"/>
                  </a:cubicBezTo>
                  <a:cubicBezTo>
                    <a:pt x="3560" y="2343"/>
                    <a:pt x="2708" y="2567"/>
                    <a:pt x="1961" y="3015"/>
                  </a:cubicBezTo>
                  <a:cubicBezTo>
                    <a:pt x="1464" y="3291"/>
                    <a:pt x="529" y="3321"/>
                    <a:pt x="158" y="3321"/>
                  </a:cubicBezTo>
                  <a:cubicBezTo>
                    <a:pt x="59" y="3321"/>
                    <a:pt x="0" y="3318"/>
                    <a:pt x="0" y="3318"/>
                  </a:cubicBezTo>
                  <a:lnTo>
                    <a:pt x="0" y="3318"/>
                  </a:lnTo>
                  <a:cubicBezTo>
                    <a:pt x="305" y="3592"/>
                    <a:pt x="714" y="3681"/>
                    <a:pt x="1138" y="3681"/>
                  </a:cubicBezTo>
                  <a:cubicBezTo>
                    <a:pt x="1655" y="3681"/>
                    <a:pt x="2194" y="3548"/>
                    <a:pt x="2592" y="3459"/>
                  </a:cubicBezTo>
                  <a:cubicBezTo>
                    <a:pt x="2802" y="3406"/>
                    <a:pt x="3038" y="3380"/>
                    <a:pt x="3271" y="3380"/>
                  </a:cubicBezTo>
                  <a:cubicBezTo>
                    <a:pt x="3349" y="3380"/>
                    <a:pt x="3426" y="3383"/>
                    <a:pt x="3502" y="3389"/>
                  </a:cubicBezTo>
                  <a:cubicBezTo>
                    <a:pt x="3642" y="3389"/>
                    <a:pt x="3759" y="3529"/>
                    <a:pt x="3759" y="3669"/>
                  </a:cubicBezTo>
                  <a:cubicBezTo>
                    <a:pt x="3759" y="3692"/>
                    <a:pt x="3759" y="3739"/>
                    <a:pt x="3759" y="3762"/>
                  </a:cubicBezTo>
                  <a:cubicBezTo>
                    <a:pt x="3572" y="3785"/>
                    <a:pt x="3245" y="4112"/>
                    <a:pt x="3245" y="4112"/>
                  </a:cubicBezTo>
                  <a:cubicBezTo>
                    <a:pt x="3345" y="4096"/>
                    <a:pt x="3447" y="4088"/>
                    <a:pt x="3551" y="4088"/>
                  </a:cubicBezTo>
                  <a:cubicBezTo>
                    <a:pt x="3741" y="4088"/>
                    <a:pt x="3937" y="4114"/>
                    <a:pt x="4133" y="4159"/>
                  </a:cubicBezTo>
                  <a:cubicBezTo>
                    <a:pt x="4587" y="4329"/>
                    <a:pt x="4937" y="4396"/>
                    <a:pt x="5222" y="4396"/>
                  </a:cubicBezTo>
                  <a:cubicBezTo>
                    <a:pt x="6226" y="4396"/>
                    <a:pt x="6417" y="3570"/>
                    <a:pt x="7471" y="3552"/>
                  </a:cubicBezTo>
                  <a:lnTo>
                    <a:pt x="7542" y="3552"/>
                  </a:lnTo>
                  <a:cubicBezTo>
                    <a:pt x="7682" y="3552"/>
                    <a:pt x="7822" y="3529"/>
                    <a:pt x="7938" y="3505"/>
                  </a:cubicBezTo>
                  <a:cubicBezTo>
                    <a:pt x="8313" y="3439"/>
                    <a:pt x="8230" y="2916"/>
                    <a:pt x="7906" y="2916"/>
                  </a:cubicBezTo>
                  <a:cubicBezTo>
                    <a:pt x="7886" y="2916"/>
                    <a:pt x="7866" y="2918"/>
                    <a:pt x="7845" y="2922"/>
                  </a:cubicBezTo>
                  <a:cubicBezTo>
                    <a:pt x="7798" y="2933"/>
                    <a:pt x="7752" y="2939"/>
                    <a:pt x="7708" y="2939"/>
                  </a:cubicBezTo>
                  <a:cubicBezTo>
                    <a:pt x="7664" y="2939"/>
                    <a:pt x="7623" y="2933"/>
                    <a:pt x="7588" y="2922"/>
                  </a:cubicBezTo>
                  <a:cubicBezTo>
                    <a:pt x="7261" y="2875"/>
                    <a:pt x="6724" y="1964"/>
                    <a:pt x="8219" y="937"/>
                  </a:cubicBezTo>
                  <a:cubicBezTo>
                    <a:pt x="8382" y="820"/>
                    <a:pt x="8546" y="680"/>
                    <a:pt x="8709" y="563"/>
                  </a:cubicBezTo>
                  <a:cubicBezTo>
                    <a:pt x="8982" y="388"/>
                    <a:pt x="8815" y="0"/>
                    <a:pt x="8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9"/>
            <p:cNvSpPr/>
            <p:nvPr/>
          </p:nvSpPr>
          <p:spPr>
            <a:xfrm>
              <a:off x="6589924" y="1040701"/>
              <a:ext cx="210598" cy="100649"/>
            </a:xfrm>
            <a:custGeom>
              <a:avLst/>
              <a:gdLst/>
              <a:ahLst/>
              <a:cxnLst/>
              <a:rect l="l" t="t" r="r" b="b"/>
              <a:pathLst>
                <a:path w="7472" h="3571" extrusionOk="0">
                  <a:moveTo>
                    <a:pt x="7472" y="1"/>
                  </a:moveTo>
                  <a:lnTo>
                    <a:pt x="7472" y="1"/>
                  </a:lnTo>
                  <a:cubicBezTo>
                    <a:pt x="7075" y="467"/>
                    <a:pt x="6514" y="794"/>
                    <a:pt x="5907" y="958"/>
                  </a:cubicBezTo>
                  <a:cubicBezTo>
                    <a:pt x="5207" y="1075"/>
                    <a:pt x="4553" y="1401"/>
                    <a:pt x="4040" y="1892"/>
                  </a:cubicBezTo>
                  <a:cubicBezTo>
                    <a:pt x="3946" y="1985"/>
                    <a:pt x="3829" y="2078"/>
                    <a:pt x="3713" y="2149"/>
                  </a:cubicBezTo>
                  <a:cubicBezTo>
                    <a:pt x="3663" y="2165"/>
                    <a:pt x="3614" y="2182"/>
                    <a:pt x="3564" y="2182"/>
                  </a:cubicBezTo>
                  <a:cubicBezTo>
                    <a:pt x="3544" y="2182"/>
                    <a:pt x="3523" y="2179"/>
                    <a:pt x="3503" y="2172"/>
                  </a:cubicBezTo>
                  <a:cubicBezTo>
                    <a:pt x="3206" y="2086"/>
                    <a:pt x="2906" y="2043"/>
                    <a:pt x="2609" y="2043"/>
                  </a:cubicBezTo>
                  <a:cubicBezTo>
                    <a:pt x="2179" y="2043"/>
                    <a:pt x="1755" y="2133"/>
                    <a:pt x="1355" y="2312"/>
                  </a:cubicBezTo>
                  <a:cubicBezTo>
                    <a:pt x="1199" y="2359"/>
                    <a:pt x="997" y="2374"/>
                    <a:pt x="796" y="2374"/>
                  </a:cubicBezTo>
                  <a:cubicBezTo>
                    <a:pt x="395" y="2374"/>
                    <a:pt x="0" y="2312"/>
                    <a:pt x="0" y="2312"/>
                  </a:cubicBezTo>
                  <a:lnTo>
                    <a:pt x="0" y="2312"/>
                  </a:lnTo>
                  <a:cubicBezTo>
                    <a:pt x="252" y="2609"/>
                    <a:pt x="684" y="2679"/>
                    <a:pt x="1096" y="2679"/>
                  </a:cubicBezTo>
                  <a:cubicBezTo>
                    <a:pt x="1333" y="2679"/>
                    <a:pt x="1564" y="2656"/>
                    <a:pt x="1751" y="2639"/>
                  </a:cubicBezTo>
                  <a:cubicBezTo>
                    <a:pt x="1800" y="2635"/>
                    <a:pt x="1848" y="2633"/>
                    <a:pt x="1897" y="2633"/>
                  </a:cubicBezTo>
                  <a:cubicBezTo>
                    <a:pt x="2135" y="2633"/>
                    <a:pt x="2383" y="2678"/>
                    <a:pt x="2615" y="2756"/>
                  </a:cubicBezTo>
                  <a:cubicBezTo>
                    <a:pt x="2545" y="2826"/>
                    <a:pt x="2522" y="2896"/>
                    <a:pt x="2522" y="2966"/>
                  </a:cubicBezTo>
                  <a:cubicBezTo>
                    <a:pt x="2382" y="3012"/>
                    <a:pt x="2242" y="3082"/>
                    <a:pt x="2125" y="3176"/>
                  </a:cubicBezTo>
                  <a:cubicBezTo>
                    <a:pt x="2335" y="3176"/>
                    <a:pt x="2545" y="3223"/>
                    <a:pt x="2732" y="3293"/>
                  </a:cubicBezTo>
                  <a:cubicBezTo>
                    <a:pt x="3111" y="3498"/>
                    <a:pt x="3387" y="3570"/>
                    <a:pt x="3610" y="3570"/>
                  </a:cubicBezTo>
                  <a:cubicBezTo>
                    <a:pt x="4125" y="3570"/>
                    <a:pt x="4358" y="3189"/>
                    <a:pt x="4907" y="3189"/>
                  </a:cubicBezTo>
                  <a:cubicBezTo>
                    <a:pt x="4958" y="3189"/>
                    <a:pt x="5011" y="3192"/>
                    <a:pt x="5067" y="3199"/>
                  </a:cubicBezTo>
                  <a:lnTo>
                    <a:pt x="5137" y="3199"/>
                  </a:lnTo>
                  <a:cubicBezTo>
                    <a:pt x="5202" y="3209"/>
                    <a:pt x="5267" y="3214"/>
                    <a:pt x="5333" y="3214"/>
                  </a:cubicBezTo>
                  <a:cubicBezTo>
                    <a:pt x="5737" y="3214"/>
                    <a:pt x="6140" y="3031"/>
                    <a:pt x="6421" y="2709"/>
                  </a:cubicBezTo>
                  <a:lnTo>
                    <a:pt x="6421" y="2709"/>
                  </a:lnTo>
                  <a:cubicBezTo>
                    <a:pt x="6123" y="2761"/>
                    <a:pt x="5813" y="2788"/>
                    <a:pt x="5508" y="2788"/>
                  </a:cubicBezTo>
                  <a:cubicBezTo>
                    <a:pt x="5407" y="2788"/>
                    <a:pt x="5306" y="2785"/>
                    <a:pt x="5207" y="2779"/>
                  </a:cubicBezTo>
                  <a:cubicBezTo>
                    <a:pt x="4997" y="2709"/>
                    <a:pt x="4717" y="2032"/>
                    <a:pt x="5837" y="1471"/>
                  </a:cubicBezTo>
                  <a:cubicBezTo>
                    <a:pt x="6514" y="1145"/>
                    <a:pt x="7075" y="631"/>
                    <a:pt x="7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9"/>
            <p:cNvSpPr/>
            <p:nvPr/>
          </p:nvSpPr>
          <p:spPr>
            <a:xfrm>
              <a:off x="5973969" y="537289"/>
              <a:ext cx="128354" cy="60823"/>
            </a:xfrm>
            <a:custGeom>
              <a:avLst/>
              <a:gdLst/>
              <a:ahLst/>
              <a:cxnLst/>
              <a:rect l="l" t="t" r="r" b="b"/>
              <a:pathLst>
                <a:path w="4554" h="2158" extrusionOk="0">
                  <a:moveTo>
                    <a:pt x="4553" y="0"/>
                  </a:moveTo>
                  <a:lnTo>
                    <a:pt x="4553" y="0"/>
                  </a:lnTo>
                  <a:cubicBezTo>
                    <a:pt x="4320" y="280"/>
                    <a:pt x="3970" y="467"/>
                    <a:pt x="3596" y="560"/>
                  </a:cubicBezTo>
                  <a:cubicBezTo>
                    <a:pt x="3176" y="631"/>
                    <a:pt x="2779" y="841"/>
                    <a:pt x="2475" y="1144"/>
                  </a:cubicBezTo>
                  <a:cubicBezTo>
                    <a:pt x="2405" y="1214"/>
                    <a:pt x="2312" y="1284"/>
                    <a:pt x="2195" y="1331"/>
                  </a:cubicBezTo>
                  <a:cubicBezTo>
                    <a:pt x="2005" y="1271"/>
                    <a:pt x="1806" y="1241"/>
                    <a:pt x="1608" y="1241"/>
                  </a:cubicBezTo>
                  <a:cubicBezTo>
                    <a:pt x="1344" y="1241"/>
                    <a:pt x="1081" y="1294"/>
                    <a:pt x="841" y="1401"/>
                  </a:cubicBezTo>
                  <a:cubicBezTo>
                    <a:pt x="701" y="1424"/>
                    <a:pt x="561" y="1436"/>
                    <a:pt x="421" y="1436"/>
                  </a:cubicBezTo>
                  <a:cubicBezTo>
                    <a:pt x="281" y="1436"/>
                    <a:pt x="141" y="1424"/>
                    <a:pt x="0" y="1401"/>
                  </a:cubicBezTo>
                  <a:lnTo>
                    <a:pt x="0" y="1401"/>
                  </a:lnTo>
                  <a:cubicBezTo>
                    <a:pt x="172" y="1588"/>
                    <a:pt x="457" y="1629"/>
                    <a:pt x="718" y="1629"/>
                  </a:cubicBezTo>
                  <a:cubicBezTo>
                    <a:pt x="849" y="1629"/>
                    <a:pt x="973" y="1619"/>
                    <a:pt x="1074" y="1611"/>
                  </a:cubicBezTo>
                  <a:cubicBezTo>
                    <a:pt x="1118" y="1605"/>
                    <a:pt x="1164" y="1602"/>
                    <a:pt x="1210" y="1602"/>
                  </a:cubicBezTo>
                  <a:cubicBezTo>
                    <a:pt x="1336" y="1602"/>
                    <a:pt x="1468" y="1624"/>
                    <a:pt x="1588" y="1658"/>
                  </a:cubicBezTo>
                  <a:cubicBezTo>
                    <a:pt x="1565" y="1705"/>
                    <a:pt x="1541" y="1751"/>
                    <a:pt x="1541" y="1798"/>
                  </a:cubicBezTo>
                  <a:cubicBezTo>
                    <a:pt x="1448" y="1821"/>
                    <a:pt x="1378" y="1868"/>
                    <a:pt x="1308" y="1915"/>
                  </a:cubicBezTo>
                  <a:cubicBezTo>
                    <a:pt x="1425" y="1915"/>
                    <a:pt x="1565" y="1938"/>
                    <a:pt x="1682" y="1985"/>
                  </a:cubicBezTo>
                  <a:cubicBezTo>
                    <a:pt x="1911" y="2113"/>
                    <a:pt x="2078" y="2157"/>
                    <a:pt x="2213" y="2157"/>
                  </a:cubicBezTo>
                  <a:cubicBezTo>
                    <a:pt x="2519" y="2157"/>
                    <a:pt x="2665" y="1932"/>
                    <a:pt x="3006" y="1932"/>
                  </a:cubicBezTo>
                  <a:cubicBezTo>
                    <a:pt x="3037" y="1932"/>
                    <a:pt x="3071" y="1934"/>
                    <a:pt x="3106" y="1938"/>
                  </a:cubicBezTo>
                  <a:lnTo>
                    <a:pt x="3129" y="1938"/>
                  </a:lnTo>
                  <a:cubicBezTo>
                    <a:pt x="3174" y="1945"/>
                    <a:pt x="3218" y="1948"/>
                    <a:pt x="3262" y="1948"/>
                  </a:cubicBezTo>
                  <a:cubicBezTo>
                    <a:pt x="3514" y="1948"/>
                    <a:pt x="3744" y="1837"/>
                    <a:pt x="3923" y="1658"/>
                  </a:cubicBezTo>
                  <a:lnTo>
                    <a:pt x="3923" y="1658"/>
                  </a:lnTo>
                  <a:cubicBezTo>
                    <a:pt x="3666" y="1681"/>
                    <a:pt x="3433" y="1705"/>
                    <a:pt x="3176" y="1705"/>
                  </a:cubicBezTo>
                  <a:cubicBezTo>
                    <a:pt x="3059" y="1658"/>
                    <a:pt x="2896" y="1238"/>
                    <a:pt x="3573" y="911"/>
                  </a:cubicBezTo>
                  <a:cubicBezTo>
                    <a:pt x="3970" y="701"/>
                    <a:pt x="4320" y="374"/>
                    <a:pt x="4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9"/>
            <p:cNvSpPr/>
            <p:nvPr/>
          </p:nvSpPr>
          <p:spPr>
            <a:xfrm>
              <a:off x="7042012" y="712317"/>
              <a:ext cx="197436" cy="78777"/>
            </a:xfrm>
            <a:custGeom>
              <a:avLst/>
              <a:gdLst/>
              <a:ahLst/>
              <a:cxnLst/>
              <a:rect l="l" t="t" r="r" b="b"/>
              <a:pathLst>
                <a:path w="7005" h="2795" extrusionOk="0">
                  <a:moveTo>
                    <a:pt x="7005" y="1"/>
                  </a:moveTo>
                  <a:lnTo>
                    <a:pt x="7005" y="1"/>
                  </a:lnTo>
                  <a:cubicBezTo>
                    <a:pt x="6585" y="374"/>
                    <a:pt x="6048" y="631"/>
                    <a:pt x="5487" y="678"/>
                  </a:cubicBezTo>
                  <a:cubicBezTo>
                    <a:pt x="4834" y="725"/>
                    <a:pt x="4227" y="935"/>
                    <a:pt x="3713" y="1308"/>
                  </a:cubicBezTo>
                  <a:cubicBezTo>
                    <a:pt x="3620" y="1378"/>
                    <a:pt x="3503" y="1448"/>
                    <a:pt x="3386" y="1495"/>
                  </a:cubicBezTo>
                  <a:cubicBezTo>
                    <a:pt x="3351" y="1507"/>
                    <a:pt x="3316" y="1513"/>
                    <a:pt x="3278" y="1513"/>
                  </a:cubicBezTo>
                  <a:cubicBezTo>
                    <a:pt x="3240" y="1513"/>
                    <a:pt x="3199" y="1507"/>
                    <a:pt x="3153" y="1495"/>
                  </a:cubicBezTo>
                  <a:cubicBezTo>
                    <a:pt x="2793" y="1343"/>
                    <a:pt x="2410" y="1265"/>
                    <a:pt x="2026" y="1265"/>
                  </a:cubicBezTo>
                  <a:cubicBezTo>
                    <a:pt x="1761" y="1265"/>
                    <a:pt x="1495" y="1302"/>
                    <a:pt x="1238" y="1378"/>
                  </a:cubicBezTo>
                  <a:cubicBezTo>
                    <a:pt x="1170" y="1382"/>
                    <a:pt x="1102" y="1384"/>
                    <a:pt x="1033" y="1384"/>
                  </a:cubicBezTo>
                  <a:cubicBezTo>
                    <a:pt x="682" y="1384"/>
                    <a:pt x="333" y="1332"/>
                    <a:pt x="1" y="1215"/>
                  </a:cubicBezTo>
                  <a:lnTo>
                    <a:pt x="1" y="1215"/>
                  </a:lnTo>
                  <a:cubicBezTo>
                    <a:pt x="304" y="1705"/>
                    <a:pt x="1075" y="1729"/>
                    <a:pt x="1542" y="1752"/>
                  </a:cubicBezTo>
                  <a:cubicBezTo>
                    <a:pt x="1798" y="1752"/>
                    <a:pt x="2055" y="1822"/>
                    <a:pt x="2289" y="1939"/>
                  </a:cubicBezTo>
                  <a:cubicBezTo>
                    <a:pt x="2242" y="1985"/>
                    <a:pt x="2195" y="2055"/>
                    <a:pt x="2195" y="2125"/>
                  </a:cubicBezTo>
                  <a:cubicBezTo>
                    <a:pt x="2055" y="2149"/>
                    <a:pt x="1938" y="2172"/>
                    <a:pt x="1822" y="2242"/>
                  </a:cubicBezTo>
                  <a:cubicBezTo>
                    <a:pt x="2008" y="2289"/>
                    <a:pt x="2195" y="2336"/>
                    <a:pt x="2359" y="2429"/>
                  </a:cubicBezTo>
                  <a:cubicBezTo>
                    <a:pt x="2734" y="2709"/>
                    <a:pt x="3003" y="2794"/>
                    <a:pt x="3227" y="2794"/>
                  </a:cubicBezTo>
                  <a:cubicBezTo>
                    <a:pt x="3580" y="2794"/>
                    <a:pt x="3822" y="2581"/>
                    <a:pt x="4195" y="2581"/>
                  </a:cubicBezTo>
                  <a:cubicBezTo>
                    <a:pt x="4276" y="2581"/>
                    <a:pt x="4364" y="2591"/>
                    <a:pt x="4460" y="2616"/>
                  </a:cubicBezTo>
                  <a:lnTo>
                    <a:pt x="4507" y="2616"/>
                  </a:lnTo>
                  <a:cubicBezTo>
                    <a:pt x="4633" y="2656"/>
                    <a:pt x="4760" y="2675"/>
                    <a:pt x="4886" y="2675"/>
                  </a:cubicBezTo>
                  <a:cubicBezTo>
                    <a:pt x="5204" y="2675"/>
                    <a:pt x="5510" y="2553"/>
                    <a:pt x="5744" y="2336"/>
                  </a:cubicBezTo>
                  <a:lnTo>
                    <a:pt x="5744" y="2336"/>
                  </a:lnTo>
                  <a:cubicBezTo>
                    <a:pt x="5651" y="2341"/>
                    <a:pt x="5557" y="2344"/>
                    <a:pt x="5464" y="2344"/>
                  </a:cubicBezTo>
                  <a:cubicBezTo>
                    <a:pt x="5185" y="2344"/>
                    <a:pt x="4909" y="2318"/>
                    <a:pt x="4647" y="2266"/>
                  </a:cubicBezTo>
                  <a:cubicBezTo>
                    <a:pt x="4460" y="2172"/>
                    <a:pt x="4297" y="1542"/>
                    <a:pt x="5371" y="1168"/>
                  </a:cubicBezTo>
                  <a:cubicBezTo>
                    <a:pt x="6001" y="935"/>
                    <a:pt x="6585" y="538"/>
                    <a:pt x="7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9"/>
            <p:cNvSpPr/>
            <p:nvPr/>
          </p:nvSpPr>
          <p:spPr>
            <a:xfrm>
              <a:off x="7828401" y="698253"/>
              <a:ext cx="154031" cy="94645"/>
            </a:xfrm>
            <a:custGeom>
              <a:avLst/>
              <a:gdLst/>
              <a:ahLst/>
              <a:cxnLst/>
              <a:rect l="l" t="t" r="r" b="b"/>
              <a:pathLst>
                <a:path w="5465" h="3358" extrusionOk="0">
                  <a:moveTo>
                    <a:pt x="2400" y="1"/>
                  </a:moveTo>
                  <a:cubicBezTo>
                    <a:pt x="1575" y="1"/>
                    <a:pt x="468" y="593"/>
                    <a:pt x="468" y="593"/>
                  </a:cubicBezTo>
                  <a:cubicBezTo>
                    <a:pt x="468" y="593"/>
                    <a:pt x="623" y="561"/>
                    <a:pt x="770" y="561"/>
                  </a:cubicBezTo>
                  <a:cubicBezTo>
                    <a:pt x="902" y="561"/>
                    <a:pt x="1028" y="587"/>
                    <a:pt x="1028" y="687"/>
                  </a:cubicBezTo>
                  <a:cubicBezTo>
                    <a:pt x="1028" y="873"/>
                    <a:pt x="1" y="1667"/>
                    <a:pt x="164" y="3068"/>
                  </a:cubicBezTo>
                  <a:cubicBezTo>
                    <a:pt x="152" y="3258"/>
                    <a:pt x="297" y="3357"/>
                    <a:pt x="445" y="3357"/>
                  </a:cubicBezTo>
                  <a:cubicBezTo>
                    <a:pt x="589" y="3357"/>
                    <a:pt x="736" y="3264"/>
                    <a:pt x="748" y="3068"/>
                  </a:cubicBezTo>
                  <a:cubicBezTo>
                    <a:pt x="841" y="2578"/>
                    <a:pt x="1075" y="2111"/>
                    <a:pt x="1425" y="1714"/>
                  </a:cubicBezTo>
                  <a:cubicBezTo>
                    <a:pt x="1588" y="1527"/>
                    <a:pt x="1798" y="1364"/>
                    <a:pt x="2032" y="1224"/>
                  </a:cubicBezTo>
                  <a:cubicBezTo>
                    <a:pt x="2079" y="1200"/>
                    <a:pt x="2125" y="1189"/>
                    <a:pt x="2172" y="1189"/>
                  </a:cubicBezTo>
                  <a:cubicBezTo>
                    <a:pt x="2219" y="1189"/>
                    <a:pt x="2265" y="1200"/>
                    <a:pt x="2312" y="1224"/>
                  </a:cubicBezTo>
                  <a:cubicBezTo>
                    <a:pt x="2569" y="1364"/>
                    <a:pt x="2849" y="1410"/>
                    <a:pt x="3129" y="1410"/>
                  </a:cubicBezTo>
                  <a:cubicBezTo>
                    <a:pt x="3199" y="1387"/>
                    <a:pt x="3269" y="1364"/>
                    <a:pt x="3363" y="1364"/>
                  </a:cubicBezTo>
                  <a:cubicBezTo>
                    <a:pt x="3394" y="1348"/>
                    <a:pt x="3430" y="1340"/>
                    <a:pt x="3467" y="1340"/>
                  </a:cubicBezTo>
                  <a:cubicBezTo>
                    <a:pt x="3542" y="1340"/>
                    <a:pt x="3620" y="1371"/>
                    <a:pt x="3666" y="1434"/>
                  </a:cubicBezTo>
                  <a:cubicBezTo>
                    <a:pt x="4017" y="1807"/>
                    <a:pt x="4437" y="2111"/>
                    <a:pt x="4927" y="2298"/>
                  </a:cubicBezTo>
                  <a:cubicBezTo>
                    <a:pt x="4971" y="2320"/>
                    <a:pt x="5016" y="2330"/>
                    <a:pt x="5058" y="2330"/>
                  </a:cubicBezTo>
                  <a:cubicBezTo>
                    <a:pt x="5284" y="2330"/>
                    <a:pt x="5454" y="2050"/>
                    <a:pt x="5277" y="1854"/>
                  </a:cubicBezTo>
                  <a:cubicBezTo>
                    <a:pt x="5091" y="1597"/>
                    <a:pt x="4904" y="1364"/>
                    <a:pt x="4717" y="1130"/>
                  </a:cubicBezTo>
                  <a:cubicBezTo>
                    <a:pt x="4577" y="990"/>
                    <a:pt x="4624" y="733"/>
                    <a:pt x="4810" y="663"/>
                  </a:cubicBezTo>
                  <a:cubicBezTo>
                    <a:pt x="5044" y="546"/>
                    <a:pt x="5277" y="383"/>
                    <a:pt x="5464" y="173"/>
                  </a:cubicBezTo>
                  <a:lnTo>
                    <a:pt x="5464" y="173"/>
                  </a:lnTo>
                  <a:cubicBezTo>
                    <a:pt x="5464" y="173"/>
                    <a:pt x="4768" y="299"/>
                    <a:pt x="4057" y="299"/>
                  </a:cubicBezTo>
                  <a:cubicBezTo>
                    <a:pt x="3625" y="299"/>
                    <a:pt x="3187" y="253"/>
                    <a:pt x="2896" y="103"/>
                  </a:cubicBezTo>
                  <a:cubicBezTo>
                    <a:pt x="2755" y="30"/>
                    <a:pt x="2584" y="1"/>
                    <a:pt x="2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 name="Google Shape;786;p39"/>
          <p:cNvSpPr/>
          <p:nvPr/>
        </p:nvSpPr>
        <p:spPr>
          <a:xfrm rot="1799290">
            <a:off x="7365289" y="-1457652"/>
            <a:ext cx="1051576" cy="8734080"/>
          </a:xfrm>
          <a:prstGeom prst="rect">
            <a:avLst/>
          </a:prstGeom>
          <a:gradFill>
            <a:gsLst>
              <a:gs pos="0">
                <a:srgbClr val="F8D39F">
                  <a:alpha val="27058"/>
                </a:srgbClr>
              </a:gs>
              <a:gs pos="100000">
                <a:srgbClr val="FFFFFF">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 name="Google Shape;164;p3">
            <a:extLst>
              <a:ext uri="{FF2B5EF4-FFF2-40B4-BE49-F238E27FC236}">
                <a16:creationId xmlns:a16="http://schemas.microsoft.com/office/drawing/2014/main" id="{AB7EA2D8-17A5-D6E6-BE9E-F243E6663110}"/>
              </a:ext>
            </a:extLst>
          </p:cNvPr>
          <p:cNvGrpSpPr/>
          <p:nvPr/>
        </p:nvGrpSpPr>
        <p:grpSpPr>
          <a:xfrm rot="-5400000">
            <a:off x="-226407" y="3533287"/>
            <a:ext cx="2248422" cy="1661149"/>
            <a:chOff x="3182725" y="919500"/>
            <a:chExt cx="1712225" cy="1046525"/>
          </a:xfrm>
        </p:grpSpPr>
        <p:sp>
          <p:nvSpPr>
            <p:cNvPr id="864" name="Google Shape;165;p3">
              <a:extLst>
                <a:ext uri="{FF2B5EF4-FFF2-40B4-BE49-F238E27FC236}">
                  <a16:creationId xmlns:a16="http://schemas.microsoft.com/office/drawing/2014/main" id="{DD255024-E904-B81D-E0D9-BBC8247E4BF6}"/>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5" name="Google Shape;166;p3">
              <a:extLst>
                <a:ext uri="{FF2B5EF4-FFF2-40B4-BE49-F238E27FC236}">
                  <a16:creationId xmlns:a16="http://schemas.microsoft.com/office/drawing/2014/main" id="{C3B4AFD6-E3E0-252D-D7EB-812D586DD1F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6" name="Google Shape;167;p3">
              <a:extLst>
                <a:ext uri="{FF2B5EF4-FFF2-40B4-BE49-F238E27FC236}">
                  <a16:creationId xmlns:a16="http://schemas.microsoft.com/office/drawing/2014/main" id="{CFA7A56D-2127-8657-F9C0-C1AF3B483A20}"/>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7" name="Google Shape;168;p3">
              <a:extLst>
                <a:ext uri="{FF2B5EF4-FFF2-40B4-BE49-F238E27FC236}">
                  <a16:creationId xmlns:a16="http://schemas.microsoft.com/office/drawing/2014/main" id="{BDCA0EE5-1921-1F87-BFA6-CC8FF497F798}"/>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8" name="Google Shape;169;p3">
              <a:extLst>
                <a:ext uri="{FF2B5EF4-FFF2-40B4-BE49-F238E27FC236}">
                  <a16:creationId xmlns:a16="http://schemas.microsoft.com/office/drawing/2014/main" id="{F70E651A-64DF-C4E5-B36D-6357AA96303E}"/>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872" name="Google Shape;1204;p57">
            <a:extLst>
              <a:ext uri="{FF2B5EF4-FFF2-40B4-BE49-F238E27FC236}">
                <a16:creationId xmlns:a16="http://schemas.microsoft.com/office/drawing/2014/main" id="{2AFBC688-5E0B-36EF-80CF-50E9B1B3BD04}"/>
              </a:ext>
            </a:extLst>
          </p:cNvPr>
          <p:cNvGrpSpPr/>
          <p:nvPr/>
        </p:nvGrpSpPr>
        <p:grpSpPr>
          <a:xfrm flipH="1">
            <a:off x="6015637" y="3250756"/>
            <a:ext cx="2102525" cy="696250"/>
            <a:chOff x="2250625" y="399575"/>
            <a:chExt cx="2102525" cy="696250"/>
          </a:xfrm>
        </p:grpSpPr>
        <p:sp>
          <p:nvSpPr>
            <p:cNvPr id="873" name="Google Shape;1205;p57">
              <a:extLst>
                <a:ext uri="{FF2B5EF4-FFF2-40B4-BE49-F238E27FC236}">
                  <a16:creationId xmlns:a16="http://schemas.microsoft.com/office/drawing/2014/main" id="{6B9D15D3-61CD-BF0B-3D03-A322ADC1B4FE}"/>
                </a:ext>
              </a:extLst>
            </p:cNvPr>
            <p:cNvSpPr/>
            <p:nvPr/>
          </p:nvSpPr>
          <p:spPr>
            <a:xfrm>
              <a:off x="3537100" y="948300"/>
              <a:ext cx="232950" cy="97000"/>
            </a:xfrm>
            <a:custGeom>
              <a:avLst/>
              <a:gdLst/>
              <a:ahLst/>
              <a:cxnLst/>
              <a:rect l="l" t="t" r="r" b="b"/>
              <a:pathLst>
                <a:path w="9318" h="3880" extrusionOk="0">
                  <a:moveTo>
                    <a:pt x="8909" y="1"/>
                  </a:moveTo>
                  <a:cubicBezTo>
                    <a:pt x="8868" y="1"/>
                    <a:pt x="8825" y="10"/>
                    <a:pt x="8780" y="31"/>
                  </a:cubicBezTo>
                  <a:cubicBezTo>
                    <a:pt x="8710" y="54"/>
                    <a:pt x="8640" y="54"/>
                    <a:pt x="8570" y="78"/>
                  </a:cubicBezTo>
                  <a:cubicBezTo>
                    <a:pt x="7566" y="265"/>
                    <a:pt x="6632" y="755"/>
                    <a:pt x="5884" y="1455"/>
                  </a:cubicBezTo>
                  <a:cubicBezTo>
                    <a:pt x="5744" y="1619"/>
                    <a:pt x="5558" y="1736"/>
                    <a:pt x="5347" y="1852"/>
                  </a:cubicBezTo>
                  <a:cubicBezTo>
                    <a:pt x="5312" y="1864"/>
                    <a:pt x="5277" y="1870"/>
                    <a:pt x="5242" y="1870"/>
                  </a:cubicBezTo>
                  <a:cubicBezTo>
                    <a:pt x="5207" y="1870"/>
                    <a:pt x="5172" y="1864"/>
                    <a:pt x="5137" y="1852"/>
                  </a:cubicBezTo>
                  <a:cubicBezTo>
                    <a:pt x="4700" y="1736"/>
                    <a:pt x="4255" y="1676"/>
                    <a:pt x="3811" y="1676"/>
                  </a:cubicBezTo>
                  <a:cubicBezTo>
                    <a:pt x="3189" y="1676"/>
                    <a:pt x="2571" y="1794"/>
                    <a:pt x="1985" y="2039"/>
                  </a:cubicBezTo>
                  <a:cubicBezTo>
                    <a:pt x="1760" y="2117"/>
                    <a:pt x="1464" y="2143"/>
                    <a:pt x="1170" y="2143"/>
                  </a:cubicBezTo>
                  <a:cubicBezTo>
                    <a:pt x="582" y="2143"/>
                    <a:pt x="1" y="2039"/>
                    <a:pt x="1" y="2039"/>
                  </a:cubicBezTo>
                  <a:lnTo>
                    <a:pt x="1" y="2039"/>
                  </a:lnTo>
                  <a:cubicBezTo>
                    <a:pt x="384" y="2499"/>
                    <a:pt x="1038" y="2606"/>
                    <a:pt x="1647" y="2606"/>
                  </a:cubicBezTo>
                  <a:cubicBezTo>
                    <a:pt x="1967" y="2606"/>
                    <a:pt x="2273" y="2577"/>
                    <a:pt x="2522" y="2553"/>
                  </a:cubicBezTo>
                  <a:cubicBezTo>
                    <a:pt x="2604" y="2546"/>
                    <a:pt x="2687" y="2544"/>
                    <a:pt x="2770" y="2544"/>
                  </a:cubicBezTo>
                  <a:cubicBezTo>
                    <a:pt x="2999" y="2544"/>
                    <a:pt x="3234" y="2565"/>
                    <a:pt x="3456" y="2599"/>
                  </a:cubicBezTo>
                  <a:cubicBezTo>
                    <a:pt x="3596" y="2646"/>
                    <a:pt x="3690" y="2786"/>
                    <a:pt x="3666" y="2950"/>
                  </a:cubicBezTo>
                  <a:cubicBezTo>
                    <a:pt x="3666" y="2973"/>
                    <a:pt x="3666" y="2996"/>
                    <a:pt x="3666" y="3020"/>
                  </a:cubicBezTo>
                  <a:cubicBezTo>
                    <a:pt x="3456" y="3066"/>
                    <a:pt x="3246" y="3160"/>
                    <a:pt x="3083" y="3300"/>
                  </a:cubicBezTo>
                  <a:cubicBezTo>
                    <a:pt x="3386" y="3323"/>
                    <a:pt x="3690" y="3370"/>
                    <a:pt x="3970" y="3487"/>
                  </a:cubicBezTo>
                  <a:cubicBezTo>
                    <a:pt x="4519" y="3778"/>
                    <a:pt x="4920" y="3880"/>
                    <a:pt x="5244" y="3880"/>
                  </a:cubicBezTo>
                  <a:cubicBezTo>
                    <a:pt x="5994" y="3880"/>
                    <a:pt x="6328" y="3332"/>
                    <a:pt x="7127" y="3332"/>
                  </a:cubicBezTo>
                  <a:cubicBezTo>
                    <a:pt x="7199" y="3332"/>
                    <a:pt x="7275" y="3337"/>
                    <a:pt x="7355" y="3347"/>
                  </a:cubicBezTo>
                  <a:lnTo>
                    <a:pt x="7449" y="3347"/>
                  </a:lnTo>
                  <a:cubicBezTo>
                    <a:pt x="7507" y="3358"/>
                    <a:pt x="7571" y="3364"/>
                    <a:pt x="7639" y="3364"/>
                  </a:cubicBezTo>
                  <a:cubicBezTo>
                    <a:pt x="7706" y="3364"/>
                    <a:pt x="7776" y="3358"/>
                    <a:pt x="7846" y="3347"/>
                  </a:cubicBezTo>
                  <a:cubicBezTo>
                    <a:pt x="8243" y="3347"/>
                    <a:pt x="8196" y="2763"/>
                    <a:pt x="7822" y="2763"/>
                  </a:cubicBezTo>
                  <a:cubicBezTo>
                    <a:pt x="7791" y="2771"/>
                    <a:pt x="7760" y="2773"/>
                    <a:pt x="7730" y="2773"/>
                  </a:cubicBezTo>
                  <a:cubicBezTo>
                    <a:pt x="7669" y="2773"/>
                    <a:pt x="7612" y="2763"/>
                    <a:pt x="7566" y="2763"/>
                  </a:cubicBezTo>
                  <a:cubicBezTo>
                    <a:pt x="7262" y="2646"/>
                    <a:pt x="6865" y="1665"/>
                    <a:pt x="8476" y="848"/>
                  </a:cubicBezTo>
                  <a:cubicBezTo>
                    <a:pt x="8663" y="778"/>
                    <a:pt x="8826" y="661"/>
                    <a:pt x="9013" y="568"/>
                  </a:cubicBezTo>
                  <a:cubicBezTo>
                    <a:pt x="9318" y="426"/>
                    <a:pt x="9181" y="1"/>
                    <a:pt x="8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1206;p57">
              <a:extLst>
                <a:ext uri="{FF2B5EF4-FFF2-40B4-BE49-F238E27FC236}">
                  <a16:creationId xmlns:a16="http://schemas.microsoft.com/office/drawing/2014/main" id="{CC3FF215-80F0-9FD5-12C0-A1815E519B99}"/>
                </a:ext>
              </a:extLst>
            </p:cNvPr>
            <p:cNvSpPr/>
            <p:nvPr/>
          </p:nvSpPr>
          <p:spPr>
            <a:xfrm>
              <a:off x="4177425" y="557400"/>
              <a:ext cx="175725" cy="69425"/>
            </a:xfrm>
            <a:custGeom>
              <a:avLst/>
              <a:gdLst/>
              <a:ahLst/>
              <a:cxnLst/>
              <a:rect l="l" t="t" r="r" b="b"/>
              <a:pathLst>
                <a:path w="7029" h="2777" extrusionOk="0">
                  <a:moveTo>
                    <a:pt x="7028" y="0"/>
                  </a:moveTo>
                  <a:lnTo>
                    <a:pt x="7028" y="0"/>
                  </a:lnTo>
                  <a:cubicBezTo>
                    <a:pt x="6585" y="374"/>
                    <a:pt x="6048" y="608"/>
                    <a:pt x="5488" y="654"/>
                  </a:cubicBezTo>
                  <a:cubicBezTo>
                    <a:pt x="4834" y="701"/>
                    <a:pt x="4227" y="911"/>
                    <a:pt x="3713" y="1308"/>
                  </a:cubicBezTo>
                  <a:cubicBezTo>
                    <a:pt x="3620" y="1378"/>
                    <a:pt x="3503" y="1425"/>
                    <a:pt x="3410" y="1471"/>
                  </a:cubicBezTo>
                  <a:cubicBezTo>
                    <a:pt x="3363" y="1483"/>
                    <a:pt x="3322" y="1489"/>
                    <a:pt x="3284" y="1489"/>
                  </a:cubicBezTo>
                  <a:cubicBezTo>
                    <a:pt x="3246" y="1489"/>
                    <a:pt x="3211" y="1483"/>
                    <a:pt x="3176" y="1471"/>
                  </a:cubicBezTo>
                  <a:cubicBezTo>
                    <a:pt x="2817" y="1319"/>
                    <a:pt x="2425" y="1241"/>
                    <a:pt x="2034" y="1241"/>
                  </a:cubicBezTo>
                  <a:cubicBezTo>
                    <a:pt x="1765" y="1241"/>
                    <a:pt x="1496" y="1278"/>
                    <a:pt x="1238" y="1355"/>
                  </a:cubicBezTo>
                  <a:cubicBezTo>
                    <a:pt x="1168" y="1359"/>
                    <a:pt x="1098" y="1360"/>
                    <a:pt x="1028" y="1360"/>
                  </a:cubicBezTo>
                  <a:cubicBezTo>
                    <a:pt x="678" y="1360"/>
                    <a:pt x="331" y="1312"/>
                    <a:pt x="1" y="1215"/>
                  </a:cubicBezTo>
                  <a:lnTo>
                    <a:pt x="1" y="1215"/>
                  </a:lnTo>
                  <a:cubicBezTo>
                    <a:pt x="304" y="1682"/>
                    <a:pt x="1075" y="1728"/>
                    <a:pt x="1542" y="1728"/>
                  </a:cubicBezTo>
                  <a:cubicBezTo>
                    <a:pt x="1798" y="1728"/>
                    <a:pt x="2055" y="1798"/>
                    <a:pt x="2312" y="1915"/>
                  </a:cubicBezTo>
                  <a:cubicBezTo>
                    <a:pt x="2242" y="1962"/>
                    <a:pt x="2219" y="2032"/>
                    <a:pt x="2195" y="2102"/>
                  </a:cubicBezTo>
                  <a:cubicBezTo>
                    <a:pt x="2079" y="2125"/>
                    <a:pt x="1939" y="2172"/>
                    <a:pt x="1822" y="2242"/>
                  </a:cubicBezTo>
                  <a:cubicBezTo>
                    <a:pt x="2009" y="2265"/>
                    <a:pt x="2195" y="2335"/>
                    <a:pt x="2359" y="2405"/>
                  </a:cubicBezTo>
                  <a:cubicBezTo>
                    <a:pt x="2742" y="2691"/>
                    <a:pt x="3015" y="2777"/>
                    <a:pt x="3242" y="2777"/>
                  </a:cubicBezTo>
                  <a:cubicBezTo>
                    <a:pt x="3587" y="2777"/>
                    <a:pt x="3831" y="2580"/>
                    <a:pt x="4204" y="2580"/>
                  </a:cubicBezTo>
                  <a:cubicBezTo>
                    <a:pt x="4289" y="2580"/>
                    <a:pt x="4382" y="2590"/>
                    <a:pt x="4484" y="2615"/>
                  </a:cubicBezTo>
                  <a:lnTo>
                    <a:pt x="4530" y="2615"/>
                  </a:lnTo>
                  <a:cubicBezTo>
                    <a:pt x="4638" y="2645"/>
                    <a:pt x="4749" y="2660"/>
                    <a:pt x="4860" y="2660"/>
                  </a:cubicBezTo>
                  <a:cubicBezTo>
                    <a:pt x="5181" y="2660"/>
                    <a:pt x="5501" y="2538"/>
                    <a:pt x="5744" y="2312"/>
                  </a:cubicBezTo>
                  <a:lnTo>
                    <a:pt x="5744" y="2312"/>
                  </a:lnTo>
                  <a:cubicBezTo>
                    <a:pt x="5651" y="2318"/>
                    <a:pt x="5559" y="2321"/>
                    <a:pt x="5468" y="2321"/>
                  </a:cubicBezTo>
                  <a:cubicBezTo>
                    <a:pt x="5194" y="2321"/>
                    <a:pt x="4927" y="2294"/>
                    <a:pt x="4647" y="2242"/>
                  </a:cubicBezTo>
                  <a:cubicBezTo>
                    <a:pt x="4460" y="2172"/>
                    <a:pt x="4297" y="1518"/>
                    <a:pt x="5371" y="1145"/>
                  </a:cubicBezTo>
                  <a:cubicBezTo>
                    <a:pt x="6001" y="911"/>
                    <a:pt x="6585" y="514"/>
                    <a:pt x="7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1207;p57">
              <a:extLst>
                <a:ext uri="{FF2B5EF4-FFF2-40B4-BE49-F238E27FC236}">
                  <a16:creationId xmlns:a16="http://schemas.microsoft.com/office/drawing/2014/main" id="{4CE8DCAF-6A18-77D5-5DE3-614E7B865622}"/>
                </a:ext>
              </a:extLst>
            </p:cNvPr>
            <p:cNvSpPr/>
            <p:nvPr/>
          </p:nvSpPr>
          <p:spPr>
            <a:xfrm>
              <a:off x="2947575" y="684000"/>
              <a:ext cx="224575" cy="109900"/>
            </a:xfrm>
            <a:custGeom>
              <a:avLst/>
              <a:gdLst/>
              <a:ahLst/>
              <a:cxnLst/>
              <a:rect l="l" t="t" r="r" b="b"/>
              <a:pathLst>
                <a:path w="8983" h="4396" extrusionOk="0">
                  <a:moveTo>
                    <a:pt x="8562" y="0"/>
                  </a:moveTo>
                  <a:cubicBezTo>
                    <a:pt x="8512" y="0"/>
                    <a:pt x="8459" y="15"/>
                    <a:pt x="8405" y="50"/>
                  </a:cubicBezTo>
                  <a:cubicBezTo>
                    <a:pt x="8359" y="73"/>
                    <a:pt x="8265" y="96"/>
                    <a:pt x="8219" y="143"/>
                  </a:cubicBezTo>
                  <a:cubicBezTo>
                    <a:pt x="7238" y="470"/>
                    <a:pt x="6374" y="1077"/>
                    <a:pt x="5744" y="1871"/>
                  </a:cubicBezTo>
                  <a:cubicBezTo>
                    <a:pt x="5627" y="2058"/>
                    <a:pt x="5464" y="2221"/>
                    <a:pt x="5277" y="2338"/>
                  </a:cubicBezTo>
                  <a:cubicBezTo>
                    <a:pt x="5225" y="2372"/>
                    <a:pt x="5174" y="2394"/>
                    <a:pt x="5123" y="2394"/>
                  </a:cubicBezTo>
                  <a:cubicBezTo>
                    <a:pt x="5104" y="2394"/>
                    <a:pt x="5085" y="2391"/>
                    <a:pt x="5067" y="2385"/>
                  </a:cubicBezTo>
                  <a:cubicBezTo>
                    <a:pt x="4852" y="2357"/>
                    <a:pt x="4636" y="2343"/>
                    <a:pt x="4421" y="2343"/>
                  </a:cubicBezTo>
                  <a:cubicBezTo>
                    <a:pt x="3560" y="2343"/>
                    <a:pt x="2708" y="2567"/>
                    <a:pt x="1961" y="3015"/>
                  </a:cubicBezTo>
                  <a:cubicBezTo>
                    <a:pt x="1464" y="3291"/>
                    <a:pt x="529" y="3321"/>
                    <a:pt x="158" y="3321"/>
                  </a:cubicBezTo>
                  <a:cubicBezTo>
                    <a:pt x="59" y="3321"/>
                    <a:pt x="0" y="3318"/>
                    <a:pt x="0" y="3318"/>
                  </a:cubicBezTo>
                  <a:lnTo>
                    <a:pt x="0" y="3318"/>
                  </a:lnTo>
                  <a:cubicBezTo>
                    <a:pt x="305" y="3592"/>
                    <a:pt x="714" y="3681"/>
                    <a:pt x="1138" y="3681"/>
                  </a:cubicBezTo>
                  <a:cubicBezTo>
                    <a:pt x="1655" y="3681"/>
                    <a:pt x="2194" y="3548"/>
                    <a:pt x="2592" y="3459"/>
                  </a:cubicBezTo>
                  <a:cubicBezTo>
                    <a:pt x="2802" y="3406"/>
                    <a:pt x="3038" y="3380"/>
                    <a:pt x="3271" y="3380"/>
                  </a:cubicBezTo>
                  <a:cubicBezTo>
                    <a:pt x="3349" y="3380"/>
                    <a:pt x="3426" y="3383"/>
                    <a:pt x="3502" y="3389"/>
                  </a:cubicBezTo>
                  <a:cubicBezTo>
                    <a:pt x="3642" y="3389"/>
                    <a:pt x="3759" y="3529"/>
                    <a:pt x="3759" y="3669"/>
                  </a:cubicBezTo>
                  <a:cubicBezTo>
                    <a:pt x="3759" y="3692"/>
                    <a:pt x="3759" y="3739"/>
                    <a:pt x="3759" y="3762"/>
                  </a:cubicBezTo>
                  <a:cubicBezTo>
                    <a:pt x="3572" y="3785"/>
                    <a:pt x="3245" y="4112"/>
                    <a:pt x="3245" y="4112"/>
                  </a:cubicBezTo>
                  <a:cubicBezTo>
                    <a:pt x="3345" y="4096"/>
                    <a:pt x="3447" y="4088"/>
                    <a:pt x="3551" y="4088"/>
                  </a:cubicBezTo>
                  <a:cubicBezTo>
                    <a:pt x="3741" y="4088"/>
                    <a:pt x="3937" y="4114"/>
                    <a:pt x="4133" y="4159"/>
                  </a:cubicBezTo>
                  <a:cubicBezTo>
                    <a:pt x="4587" y="4329"/>
                    <a:pt x="4937" y="4396"/>
                    <a:pt x="5222" y="4396"/>
                  </a:cubicBezTo>
                  <a:cubicBezTo>
                    <a:pt x="6226" y="4396"/>
                    <a:pt x="6417" y="3570"/>
                    <a:pt x="7471" y="3552"/>
                  </a:cubicBezTo>
                  <a:lnTo>
                    <a:pt x="7542" y="3552"/>
                  </a:lnTo>
                  <a:cubicBezTo>
                    <a:pt x="7682" y="3552"/>
                    <a:pt x="7822" y="3529"/>
                    <a:pt x="7938" y="3505"/>
                  </a:cubicBezTo>
                  <a:cubicBezTo>
                    <a:pt x="8313" y="3439"/>
                    <a:pt x="8230" y="2916"/>
                    <a:pt x="7906" y="2916"/>
                  </a:cubicBezTo>
                  <a:cubicBezTo>
                    <a:pt x="7886" y="2916"/>
                    <a:pt x="7866" y="2918"/>
                    <a:pt x="7845" y="2922"/>
                  </a:cubicBezTo>
                  <a:cubicBezTo>
                    <a:pt x="7798" y="2933"/>
                    <a:pt x="7752" y="2939"/>
                    <a:pt x="7708" y="2939"/>
                  </a:cubicBezTo>
                  <a:cubicBezTo>
                    <a:pt x="7664" y="2939"/>
                    <a:pt x="7623" y="2933"/>
                    <a:pt x="7588" y="2922"/>
                  </a:cubicBezTo>
                  <a:cubicBezTo>
                    <a:pt x="7261" y="2875"/>
                    <a:pt x="6724" y="1964"/>
                    <a:pt x="8219" y="937"/>
                  </a:cubicBezTo>
                  <a:cubicBezTo>
                    <a:pt x="8382" y="820"/>
                    <a:pt x="8546" y="680"/>
                    <a:pt x="8709" y="563"/>
                  </a:cubicBezTo>
                  <a:cubicBezTo>
                    <a:pt x="8982" y="388"/>
                    <a:pt x="8815" y="0"/>
                    <a:pt x="8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1208;p57">
              <a:extLst>
                <a:ext uri="{FF2B5EF4-FFF2-40B4-BE49-F238E27FC236}">
                  <a16:creationId xmlns:a16="http://schemas.microsoft.com/office/drawing/2014/main" id="{02E12B04-BB4B-9EB2-B0BC-C58927223BA8}"/>
                </a:ext>
              </a:extLst>
            </p:cNvPr>
            <p:cNvSpPr/>
            <p:nvPr/>
          </p:nvSpPr>
          <p:spPr>
            <a:xfrm>
              <a:off x="2250625" y="703325"/>
              <a:ext cx="186800" cy="89275"/>
            </a:xfrm>
            <a:custGeom>
              <a:avLst/>
              <a:gdLst/>
              <a:ahLst/>
              <a:cxnLst/>
              <a:rect l="l" t="t" r="r" b="b"/>
              <a:pathLst>
                <a:path w="7472" h="3571" extrusionOk="0">
                  <a:moveTo>
                    <a:pt x="7472" y="1"/>
                  </a:moveTo>
                  <a:lnTo>
                    <a:pt x="7472" y="1"/>
                  </a:lnTo>
                  <a:cubicBezTo>
                    <a:pt x="7075" y="467"/>
                    <a:pt x="6514" y="794"/>
                    <a:pt x="5907" y="958"/>
                  </a:cubicBezTo>
                  <a:cubicBezTo>
                    <a:pt x="5207" y="1075"/>
                    <a:pt x="4553" y="1401"/>
                    <a:pt x="4040" y="1892"/>
                  </a:cubicBezTo>
                  <a:cubicBezTo>
                    <a:pt x="3946" y="1985"/>
                    <a:pt x="3829" y="2078"/>
                    <a:pt x="3713" y="2149"/>
                  </a:cubicBezTo>
                  <a:cubicBezTo>
                    <a:pt x="3663" y="2165"/>
                    <a:pt x="3614" y="2182"/>
                    <a:pt x="3564" y="2182"/>
                  </a:cubicBezTo>
                  <a:cubicBezTo>
                    <a:pt x="3544" y="2182"/>
                    <a:pt x="3523" y="2179"/>
                    <a:pt x="3503" y="2172"/>
                  </a:cubicBezTo>
                  <a:cubicBezTo>
                    <a:pt x="3206" y="2086"/>
                    <a:pt x="2906" y="2043"/>
                    <a:pt x="2609" y="2043"/>
                  </a:cubicBezTo>
                  <a:cubicBezTo>
                    <a:pt x="2179" y="2043"/>
                    <a:pt x="1755" y="2133"/>
                    <a:pt x="1355" y="2312"/>
                  </a:cubicBezTo>
                  <a:cubicBezTo>
                    <a:pt x="1199" y="2359"/>
                    <a:pt x="997" y="2374"/>
                    <a:pt x="796" y="2374"/>
                  </a:cubicBezTo>
                  <a:cubicBezTo>
                    <a:pt x="395" y="2374"/>
                    <a:pt x="0" y="2312"/>
                    <a:pt x="0" y="2312"/>
                  </a:cubicBezTo>
                  <a:lnTo>
                    <a:pt x="0" y="2312"/>
                  </a:lnTo>
                  <a:cubicBezTo>
                    <a:pt x="252" y="2609"/>
                    <a:pt x="684" y="2679"/>
                    <a:pt x="1096" y="2679"/>
                  </a:cubicBezTo>
                  <a:cubicBezTo>
                    <a:pt x="1333" y="2679"/>
                    <a:pt x="1564" y="2656"/>
                    <a:pt x="1751" y="2639"/>
                  </a:cubicBezTo>
                  <a:cubicBezTo>
                    <a:pt x="1800" y="2635"/>
                    <a:pt x="1848" y="2633"/>
                    <a:pt x="1897" y="2633"/>
                  </a:cubicBezTo>
                  <a:cubicBezTo>
                    <a:pt x="2135" y="2633"/>
                    <a:pt x="2383" y="2678"/>
                    <a:pt x="2615" y="2756"/>
                  </a:cubicBezTo>
                  <a:cubicBezTo>
                    <a:pt x="2545" y="2826"/>
                    <a:pt x="2522" y="2896"/>
                    <a:pt x="2522" y="2966"/>
                  </a:cubicBezTo>
                  <a:cubicBezTo>
                    <a:pt x="2382" y="3012"/>
                    <a:pt x="2242" y="3082"/>
                    <a:pt x="2125" y="3176"/>
                  </a:cubicBezTo>
                  <a:cubicBezTo>
                    <a:pt x="2335" y="3176"/>
                    <a:pt x="2545" y="3223"/>
                    <a:pt x="2732" y="3293"/>
                  </a:cubicBezTo>
                  <a:cubicBezTo>
                    <a:pt x="3111" y="3498"/>
                    <a:pt x="3387" y="3570"/>
                    <a:pt x="3610" y="3570"/>
                  </a:cubicBezTo>
                  <a:cubicBezTo>
                    <a:pt x="4125" y="3570"/>
                    <a:pt x="4358" y="3189"/>
                    <a:pt x="4907" y="3189"/>
                  </a:cubicBezTo>
                  <a:cubicBezTo>
                    <a:pt x="4958" y="3189"/>
                    <a:pt x="5011" y="3192"/>
                    <a:pt x="5067" y="3199"/>
                  </a:cubicBezTo>
                  <a:lnTo>
                    <a:pt x="5137" y="3199"/>
                  </a:lnTo>
                  <a:cubicBezTo>
                    <a:pt x="5202" y="3209"/>
                    <a:pt x="5267" y="3214"/>
                    <a:pt x="5333" y="3214"/>
                  </a:cubicBezTo>
                  <a:cubicBezTo>
                    <a:pt x="5737" y="3214"/>
                    <a:pt x="6140" y="3031"/>
                    <a:pt x="6421" y="2709"/>
                  </a:cubicBezTo>
                  <a:lnTo>
                    <a:pt x="6421" y="2709"/>
                  </a:lnTo>
                  <a:cubicBezTo>
                    <a:pt x="6123" y="2761"/>
                    <a:pt x="5813" y="2788"/>
                    <a:pt x="5508" y="2788"/>
                  </a:cubicBezTo>
                  <a:cubicBezTo>
                    <a:pt x="5407" y="2788"/>
                    <a:pt x="5306" y="2785"/>
                    <a:pt x="5207" y="2779"/>
                  </a:cubicBezTo>
                  <a:cubicBezTo>
                    <a:pt x="4997" y="2709"/>
                    <a:pt x="4717" y="2032"/>
                    <a:pt x="5837" y="1471"/>
                  </a:cubicBezTo>
                  <a:cubicBezTo>
                    <a:pt x="6514" y="1145"/>
                    <a:pt x="7075" y="631"/>
                    <a:pt x="7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1209;p57">
              <a:extLst>
                <a:ext uri="{FF2B5EF4-FFF2-40B4-BE49-F238E27FC236}">
                  <a16:creationId xmlns:a16="http://schemas.microsoft.com/office/drawing/2014/main" id="{5ABFCEF8-5F04-1543-9775-E1FFDEA75534}"/>
                </a:ext>
              </a:extLst>
            </p:cNvPr>
            <p:cNvSpPr/>
            <p:nvPr/>
          </p:nvSpPr>
          <p:spPr>
            <a:xfrm>
              <a:off x="2651625" y="412050"/>
              <a:ext cx="175125" cy="69875"/>
            </a:xfrm>
            <a:custGeom>
              <a:avLst/>
              <a:gdLst/>
              <a:ahLst/>
              <a:cxnLst/>
              <a:rect l="l" t="t" r="r" b="b"/>
              <a:pathLst>
                <a:path w="7005" h="2795" extrusionOk="0">
                  <a:moveTo>
                    <a:pt x="7005" y="1"/>
                  </a:moveTo>
                  <a:lnTo>
                    <a:pt x="7005" y="1"/>
                  </a:lnTo>
                  <a:cubicBezTo>
                    <a:pt x="6585" y="374"/>
                    <a:pt x="6048" y="631"/>
                    <a:pt x="5487" y="678"/>
                  </a:cubicBezTo>
                  <a:cubicBezTo>
                    <a:pt x="4834" y="725"/>
                    <a:pt x="4227" y="935"/>
                    <a:pt x="3713" y="1308"/>
                  </a:cubicBezTo>
                  <a:cubicBezTo>
                    <a:pt x="3620" y="1378"/>
                    <a:pt x="3503" y="1448"/>
                    <a:pt x="3386" y="1495"/>
                  </a:cubicBezTo>
                  <a:cubicBezTo>
                    <a:pt x="3351" y="1507"/>
                    <a:pt x="3316" y="1513"/>
                    <a:pt x="3278" y="1513"/>
                  </a:cubicBezTo>
                  <a:cubicBezTo>
                    <a:pt x="3240" y="1513"/>
                    <a:pt x="3199" y="1507"/>
                    <a:pt x="3153" y="1495"/>
                  </a:cubicBezTo>
                  <a:cubicBezTo>
                    <a:pt x="2793" y="1343"/>
                    <a:pt x="2410" y="1265"/>
                    <a:pt x="2026" y="1265"/>
                  </a:cubicBezTo>
                  <a:cubicBezTo>
                    <a:pt x="1761" y="1265"/>
                    <a:pt x="1495" y="1302"/>
                    <a:pt x="1238" y="1378"/>
                  </a:cubicBezTo>
                  <a:cubicBezTo>
                    <a:pt x="1170" y="1382"/>
                    <a:pt x="1102" y="1384"/>
                    <a:pt x="1033" y="1384"/>
                  </a:cubicBezTo>
                  <a:cubicBezTo>
                    <a:pt x="682" y="1384"/>
                    <a:pt x="333" y="1332"/>
                    <a:pt x="1" y="1215"/>
                  </a:cubicBezTo>
                  <a:lnTo>
                    <a:pt x="1" y="1215"/>
                  </a:lnTo>
                  <a:cubicBezTo>
                    <a:pt x="304" y="1705"/>
                    <a:pt x="1075" y="1729"/>
                    <a:pt x="1542" y="1752"/>
                  </a:cubicBezTo>
                  <a:cubicBezTo>
                    <a:pt x="1798" y="1752"/>
                    <a:pt x="2055" y="1822"/>
                    <a:pt x="2289" y="1939"/>
                  </a:cubicBezTo>
                  <a:cubicBezTo>
                    <a:pt x="2242" y="1985"/>
                    <a:pt x="2195" y="2055"/>
                    <a:pt x="2195" y="2125"/>
                  </a:cubicBezTo>
                  <a:cubicBezTo>
                    <a:pt x="2055" y="2149"/>
                    <a:pt x="1938" y="2172"/>
                    <a:pt x="1822" y="2242"/>
                  </a:cubicBezTo>
                  <a:cubicBezTo>
                    <a:pt x="2008" y="2289"/>
                    <a:pt x="2195" y="2336"/>
                    <a:pt x="2359" y="2429"/>
                  </a:cubicBezTo>
                  <a:cubicBezTo>
                    <a:pt x="2734" y="2709"/>
                    <a:pt x="3003" y="2794"/>
                    <a:pt x="3227" y="2794"/>
                  </a:cubicBezTo>
                  <a:cubicBezTo>
                    <a:pt x="3580" y="2794"/>
                    <a:pt x="3822" y="2581"/>
                    <a:pt x="4195" y="2581"/>
                  </a:cubicBezTo>
                  <a:cubicBezTo>
                    <a:pt x="4276" y="2581"/>
                    <a:pt x="4364" y="2591"/>
                    <a:pt x="4460" y="2616"/>
                  </a:cubicBezTo>
                  <a:lnTo>
                    <a:pt x="4507" y="2616"/>
                  </a:lnTo>
                  <a:cubicBezTo>
                    <a:pt x="4633" y="2656"/>
                    <a:pt x="4760" y="2675"/>
                    <a:pt x="4886" y="2675"/>
                  </a:cubicBezTo>
                  <a:cubicBezTo>
                    <a:pt x="5204" y="2675"/>
                    <a:pt x="5510" y="2553"/>
                    <a:pt x="5744" y="2336"/>
                  </a:cubicBezTo>
                  <a:lnTo>
                    <a:pt x="5744" y="2336"/>
                  </a:lnTo>
                  <a:cubicBezTo>
                    <a:pt x="5651" y="2341"/>
                    <a:pt x="5557" y="2344"/>
                    <a:pt x="5464" y="2344"/>
                  </a:cubicBezTo>
                  <a:cubicBezTo>
                    <a:pt x="5185" y="2344"/>
                    <a:pt x="4909" y="2318"/>
                    <a:pt x="4647" y="2266"/>
                  </a:cubicBezTo>
                  <a:cubicBezTo>
                    <a:pt x="4460" y="2172"/>
                    <a:pt x="4297" y="1542"/>
                    <a:pt x="5371" y="1168"/>
                  </a:cubicBezTo>
                  <a:cubicBezTo>
                    <a:pt x="6001" y="935"/>
                    <a:pt x="6585" y="538"/>
                    <a:pt x="7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1210;p57">
              <a:extLst>
                <a:ext uri="{FF2B5EF4-FFF2-40B4-BE49-F238E27FC236}">
                  <a16:creationId xmlns:a16="http://schemas.microsoft.com/office/drawing/2014/main" id="{F4127B6F-340E-C1E5-8C54-69A44515C053}"/>
                </a:ext>
              </a:extLst>
            </p:cNvPr>
            <p:cNvSpPr/>
            <p:nvPr/>
          </p:nvSpPr>
          <p:spPr>
            <a:xfrm>
              <a:off x="3349150" y="399575"/>
              <a:ext cx="136625" cy="83950"/>
            </a:xfrm>
            <a:custGeom>
              <a:avLst/>
              <a:gdLst/>
              <a:ahLst/>
              <a:cxnLst/>
              <a:rect l="l" t="t" r="r" b="b"/>
              <a:pathLst>
                <a:path w="5465" h="3358" extrusionOk="0">
                  <a:moveTo>
                    <a:pt x="2400" y="1"/>
                  </a:moveTo>
                  <a:cubicBezTo>
                    <a:pt x="1575" y="1"/>
                    <a:pt x="468" y="593"/>
                    <a:pt x="468" y="593"/>
                  </a:cubicBezTo>
                  <a:cubicBezTo>
                    <a:pt x="468" y="593"/>
                    <a:pt x="623" y="561"/>
                    <a:pt x="770" y="561"/>
                  </a:cubicBezTo>
                  <a:cubicBezTo>
                    <a:pt x="902" y="561"/>
                    <a:pt x="1028" y="587"/>
                    <a:pt x="1028" y="687"/>
                  </a:cubicBezTo>
                  <a:cubicBezTo>
                    <a:pt x="1028" y="873"/>
                    <a:pt x="1" y="1667"/>
                    <a:pt x="164" y="3068"/>
                  </a:cubicBezTo>
                  <a:cubicBezTo>
                    <a:pt x="152" y="3258"/>
                    <a:pt x="297" y="3357"/>
                    <a:pt x="445" y="3357"/>
                  </a:cubicBezTo>
                  <a:cubicBezTo>
                    <a:pt x="589" y="3357"/>
                    <a:pt x="736" y="3264"/>
                    <a:pt x="748" y="3068"/>
                  </a:cubicBezTo>
                  <a:cubicBezTo>
                    <a:pt x="841" y="2578"/>
                    <a:pt x="1075" y="2111"/>
                    <a:pt x="1425" y="1714"/>
                  </a:cubicBezTo>
                  <a:cubicBezTo>
                    <a:pt x="1588" y="1527"/>
                    <a:pt x="1798" y="1364"/>
                    <a:pt x="2032" y="1224"/>
                  </a:cubicBezTo>
                  <a:cubicBezTo>
                    <a:pt x="2079" y="1200"/>
                    <a:pt x="2125" y="1189"/>
                    <a:pt x="2172" y="1189"/>
                  </a:cubicBezTo>
                  <a:cubicBezTo>
                    <a:pt x="2219" y="1189"/>
                    <a:pt x="2265" y="1200"/>
                    <a:pt x="2312" y="1224"/>
                  </a:cubicBezTo>
                  <a:cubicBezTo>
                    <a:pt x="2569" y="1364"/>
                    <a:pt x="2849" y="1410"/>
                    <a:pt x="3129" y="1410"/>
                  </a:cubicBezTo>
                  <a:cubicBezTo>
                    <a:pt x="3199" y="1387"/>
                    <a:pt x="3269" y="1364"/>
                    <a:pt x="3363" y="1364"/>
                  </a:cubicBezTo>
                  <a:cubicBezTo>
                    <a:pt x="3394" y="1348"/>
                    <a:pt x="3430" y="1340"/>
                    <a:pt x="3467" y="1340"/>
                  </a:cubicBezTo>
                  <a:cubicBezTo>
                    <a:pt x="3542" y="1340"/>
                    <a:pt x="3620" y="1371"/>
                    <a:pt x="3666" y="1434"/>
                  </a:cubicBezTo>
                  <a:cubicBezTo>
                    <a:pt x="4017" y="1807"/>
                    <a:pt x="4437" y="2111"/>
                    <a:pt x="4927" y="2298"/>
                  </a:cubicBezTo>
                  <a:cubicBezTo>
                    <a:pt x="4971" y="2320"/>
                    <a:pt x="5016" y="2330"/>
                    <a:pt x="5058" y="2330"/>
                  </a:cubicBezTo>
                  <a:cubicBezTo>
                    <a:pt x="5284" y="2330"/>
                    <a:pt x="5454" y="2050"/>
                    <a:pt x="5277" y="1854"/>
                  </a:cubicBezTo>
                  <a:cubicBezTo>
                    <a:pt x="5091" y="1597"/>
                    <a:pt x="4904" y="1364"/>
                    <a:pt x="4717" y="1130"/>
                  </a:cubicBezTo>
                  <a:cubicBezTo>
                    <a:pt x="4577" y="990"/>
                    <a:pt x="4624" y="733"/>
                    <a:pt x="4810" y="663"/>
                  </a:cubicBezTo>
                  <a:cubicBezTo>
                    <a:pt x="5044" y="546"/>
                    <a:pt x="5277" y="383"/>
                    <a:pt x="5464" y="173"/>
                  </a:cubicBezTo>
                  <a:lnTo>
                    <a:pt x="5464" y="173"/>
                  </a:lnTo>
                  <a:cubicBezTo>
                    <a:pt x="5464" y="173"/>
                    <a:pt x="4768" y="299"/>
                    <a:pt x="4057" y="299"/>
                  </a:cubicBezTo>
                  <a:cubicBezTo>
                    <a:pt x="3625" y="299"/>
                    <a:pt x="3187" y="253"/>
                    <a:pt x="2896" y="103"/>
                  </a:cubicBezTo>
                  <a:cubicBezTo>
                    <a:pt x="2755" y="30"/>
                    <a:pt x="2584" y="1"/>
                    <a:pt x="2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1211;p57">
              <a:extLst>
                <a:ext uri="{FF2B5EF4-FFF2-40B4-BE49-F238E27FC236}">
                  <a16:creationId xmlns:a16="http://schemas.microsoft.com/office/drawing/2014/main" id="{75160811-12B9-5318-5C32-7B02FD2DA94F}"/>
                </a:ext>
              </a:extLst>
            </p:cNvPr>
            <p:cNvSpPr/>
            <p:nvPr/>
          </p:nvSpPr>
          <p:spPr>
            <a:xfrm>
              <a:off x="3145450" y="1012525"/>
              <a:ext cx="136600" cy="83300"/>
            </a:xfrm>
            <a:custGeom>
              <a:avLst/>
              <a:gdLst/>
              <a:ahLst/>
              <a:cxnLst/>
              <a:rect l="l" t="t" r="r" b="b"/>
              <a:pathLst>
                <a:path w="5464" h="3332" extrusionOk="0">
                  <a:moveTo>
                    <a:pt x="2411" y="0"/>
                  </a:moveTo>
                  <a:cubicBezTo>
                    <a:pt x="1585" y="0"/>
                    <a:pt x="467" y="614"/>
                    <a:pt x="467" y="614"/>
                  </a:cubicBezTo>
                  <a:cubicBezTo>
                    <a:pt x="467" y="614"/>
                    <a:pt x="634" y="572"/>
                    <a:pt x="785" y="572"/>
                  </a:cubicBezTo>
                  <a:cubicBezTo>
                    <a:pt x="912" y="572"/>
                    <a:pt x="1027" y="601"/>
                    <a:pt x="1027" y="707"/>
                  </a:cubicBezTo>
                  <a:cubicBezTo>
                    <a:pt x="1027" y="871"/>
                    <a:pt x="0" y="1665"/>
                    <a:pt x="187" y="3042"/>
                  </a:cubicBezTo>
                  <a:cubicBezTo>
                    <a:pt x="175" y="3232"/>
                    <a:pt x="320" y="3331"/>
                    <a:pt x="468" y="3331"/>
                  </a:cubicBezTo>
                  <a:cubicBezTo>
                    <a:pt x="612" y="3331"/>
                    <a:pt x="759" y="3238"/>
                    <a:pt x="771" y="3042"/>
                  </a:cubicBezTo>
                  <a:cubicBezTo>
                    <a:pt x="864" y="2552"/>
                    <a:pt x="1097" y="2108"/>
                    <a:pt x="1424" y="1735"/>
                  </a:cubicBezTo>
                  <a:cubicBezTo>
                    <a:pt x="1611" y="1525"/>
                    <a:pt x="1821" y="1361"/>
                    <a:pt x="2055" y="1221"/>
                  </a:cubicBezTo>
                  <a:cubicBezTo>
                    <a:pt x="2090" y="1198"/>
                    <a:pt x="2136" y="1186"/>
                    <a:pt x="2183" y="1186"/>
                  </a:cubicBezTo>
                  <a:cubicBezTo>
                    <a:pt x="2230" y="1186"/>
                    <a:pt x="2277" y="1198"/>
                    <a:pt x="2312" y="1221"/>
                  </a:cubicBezTo>
                  <a:cubicBezTo>
                    <a:pt x="2568" y="1361"/>
                    <a:pt x="2849" y="1408"/>
                    <a:pt x="3129" y="1408"/>
                  </a:cubicBezTo>
                  <a:cubicBezTo>
                    <a:pt x="3199" y="1385"/>
                    <a:pt x="3292" y="1385"/>
                    <a:pt x="3362" y="1361"/>
                  </a:cubicBezTo>
                  <a:cubicBezTo>
                    <a:pt x="3393" y="1346"/>
                    <a:pt x="3430" y="1338"/>
                    <a:pt x="3467" y="1338"/>
                  </a:cubicBezTo>
                  <a:cubicBezTo>
                    <a:pt x="3541" y="1338"/>
                    <a:pt x="3619" y="1369"/>
                    <a:pt x="3666" y="1431"/>
                  </a:cubicBezTo>
                  <a:cubicBezTo>
                    <a:pt x="4016" y="1805"/>
                    <a:pt x="4436" y="2108"/>
                    <a:pt x="4927" y="2295"/>
                  </a:cubicBezTo>
                  <a:cubicBezTo>
                    <a:pt x="4971" y="2317"/>
                    <a:pt x="5015" y="2327"/>
                    <a:pt x="5056" y="2327"/>
                  </a:cubicBezTo>
                  <a:cubicBezTo>
                    <a:pt x="5277" y="2327"/>
                    <a:pt x="5434" y="2048"/>
                    <a:pt x="5277" y="1852"/>
                  </a:cubicBezTo>
                  <a:cubicBezTo>
                    <a:pt x="5090" y="1595"/>
                    <a:pt x="4903" y="1361"/>
                    <a:pt x="4716" y="1128"/>
                  </a:cubicBezTo>
                  <a:cubicBezTo>
                    <a:pt x="4576" y="988"/>
                    <a:pt x="4623" y="754"/>
                    <a:pt x="4810" y="661"/>
                  </a:cubicBezTo>
                  <a:cubicBezTo>
                    <a:pt x="5043" y="544"/>
                    <a:pt x="5277" y="381"/>
                    <a:pt x="5464" y="194"/>
                  </a:cubicBezTo>
                  <a:lnTo>
                    <a:pt x="5464" y="194"/>
                  </a:lnTo>
                  <a:cubicBezTo>
                    <a:pt x="5463" y="194"/>
                    <a:pt x="4806" y="305"/>
                    <a:pt x="4116" y="305"/>
                  </a:cubicBezTo>
                  <a:cubicBezTo>
                    <a:pt x="3665" y="305"/>
                    <a:pt x="3200" y="257"/>
                    <a:pt x="2895" y="100"/>
                  </a:cubicBezTo>
                  <a:cubicBezTo>
                    <a:pt x="2757" y="29"/>
                    <a:pt x="2591" y="0"/>
                    <a:pt x="2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Google Shape;2088;p36">
            <a:extLst>
              <a:ext uri="{FF2B5EF4-FFF2-40B4-BE49-F238E27FC236}">
                <a16:creationId xmlns:a16="http://schemas.microsoft.com/office/drawing/2014/main" id="{33E1409A-D661-F3C9-C8BF-E34A03D5CF79}"/>
              </a:ext>
            </a:extLst>
          </p:cNvPr>
          <p:cNvSpPr txBox="1">
            <a:spLocks/>
          </p:cNvSpPr>
          <p:nvPr/>
        </p:nvSpPr>
        <p:spPr>
          <a:xfrm>
            <a:off x="-298825" y="2693257"/>
            <a:ext cx="6717300" cy="900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dk2"/>
              </a:buClr>
              <a:buSzPts val="3600"/>
              <a:buFont typeface="Chango"/>
              <a:buNone/>
              <a:defRPr sz="4300" b="0" i="0" u="none" strike="noStrike" cap="none">
                <a:solidFill>
                  <a:schemeClr val="dk2"/>
                </a:solidFill>
                <a:latin typeface="Chango"/>
                <a:ea typeface="Chango"/>
                <a:cs typeface="Chango"/>
                <a:sym typeface="Chango"/>
              </a:defRPr>
            </a:lvl1pPr>
            <a:lvl2pPr marR="0" lvl="1"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2pPr>
            <a:lvl3pPr marR="0" lvl="2"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3pPr>
            <a:lvl4pPr marR="0" lvl="3"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4pPr>
            <a:lvl5pPr marR="0" lvl="4"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5pPr>
            <a:lvl6pPr marR="0" lvl="5"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6pPr>
            <a:lvl7pPr marR="0" lvl="6"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7pPr>
            <a:lvl8pPr marR="0" lvl="7"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8pPr>
            <a:lvl9pPr marR="0" lvl="8" algn="ctr" rtl="0">
              <a:lnSpc>
                <a:spcPct val="90000"/>
              </a:lnSpc>
              <a:spcBef>
                <a:spcPts val="0"/>
              </a:spcBef>
              <a:spcAft>
                <a:spcPts val="0"/>
              </a:spcAft>
              <a:buClr>
                <a:schemeClr val="dk2"/>
              </a:buClr>
              <a:buSzPts val="3600"/>
              <a:buFont typeface="Chango"/>
              <a:buNone/>
              <a:defRPr sz="3600" b="0" i="0" u="none" strike="noStrike" cap="none">
                <a:solidFill>
                  <a:schemeClr val="dk2"/>
                </a:solidFill>
                <a:latin typeface="Chango"/>
                <a:ea typeface="Chango"/>
                <a:cs typeface="Chango"/>
                <a:sym typeface="Chango"/>
              </a:defRPr>
            </a:lvl9pPr>
          </a:lstStyle>
          <a:p>
            <a:pPr marL="0" marR="0" lvl="0" indent="0" algn="ctr" defTabSz="914400" rtl="0" eaLnBrk="1" fontAlgn="auto" latinLnBrk="0" hangingPunct="1">
              <a:lnSpc>
                <a:spcPct val="90000"/>
              </a:lnSpc>
              <a:spcBef>
                <a:spcPts val="0"/>
              </a:spcBef>
              <a:spcAft>
                <a:spcPts val="0"/>
              </a:spcAft>
              <a:buClr>
                <a:srgbClr val="2D3E53"/>
              </a:buClr>
              <a:buSzPts val="3600"/>
              <a:buFont typeface="Chango"/>
              <a:buNone/>
              <a:tabLst/>
              <a:defRPr/>
            </a:pPr>
            <a:endParaRPr kumimoji="0" lang="en-US" sz="4300" b="1" i="0" u="none" strike="noStrike" kern="0" cap="none" spc="0" normalizeH="0" baseline="0" noProof="0">
              <a:ln>
                <a:noFill/>
              </a:ln>
              <a:solidFill>
                <a:srgbClr val="2D3E53"/>
              </a:solidFill>
              <a:effectLst/>
              <a:uLnTx/>
              <a:uFillTx/>
              <a:latin typeface="Times New Roman" panose="02020603050405020304" pitchFamily="18" charset="0"/>
              <a:cs typeface="Times New Roman" panose="02020603050405020304" pitchFamily="18" charset="0"/>
              <a:sym typeface="Chango"/>
            </a:endParaRPr>
          </a:p>
        </p:txBody>
      </p:sp>
      <p:sp>
        <p:nvSpPr>
          <p:cNvPr id="5" name="Google Shape;2089;p36">
            <a:extLst>
              <a:ext uri="{FF2B5EF4-FFF2-40B4-BE49-F238E27FC236}">
                <a16:creationId xmlns:a16="http://schemas.microsoft.com/office/drawing/2014/main" id="{EFA2A459-8D50-3A0C-D835-B65108010AA5}"/>
              </a:ext>
            </a:extLst>
          </p:cNvPr>
          <p:cNvSpPr txBox="1">
            <a:spLocks/>
          </p:cNvSpPr>
          <p:nvPr/>
        </p:nvSpPr>
        <p:spPr>
          <a:xfrm>
            <a:off x="1629500" y="523934"/>
            <a:ext cx="2543518" cy="1711023"/>
          </a:xfrm>
          <a:prstGeom prst="rect">
            <a:avLst/>
          </a:prstGeom>
          <a:noFill/>
          <a:ln w="28575" cap="flat" cmpd="sng">
            <a:solidFill>
              <a:srgbClr val="B9BE43"/>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dk2"/>
              </a:buClr>
              <a:buSzPts val="6000"/>
              <a:buFont typeface="Chango"/>
              <a:buNone/>
              <a:defRPr sz="9600" b="0" i="0" u="none" strike="noStrike" cap="none">
                <a:solidFill>
                  <a:schemeClr val="dk2"/>
                </a:solidFill>
                <a:latin typeface="Chango"/>
                <a:ea typeface="Chango"/>
                <a:cs typeface="Chango"/>
                <a:sym typeface="Chango"/>
              </a:defRPr>
            </a:lvl1pPr>
            <a:lvl2pPr marR="0" lvl="1"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2pPr>
            <a:lvl3pPr marR="0" lvl="2"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3pPr>
            <a:lvl4pPr marR="0" lvl="3"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4pPr>
            <a:lvl5pPr marR="0" lvl="4"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5pPr>
            <a:lvl6pPr marR="0" lvl="5"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6pPr>
            <a:lvl7pPr marR="0" lvl="6"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7pPr>
            <a:lvl8pPr marR="0" lvl="7"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8pPr>
            <a:lvl9pPr marR="0" lvl="8" algn="ctr" rtl="0">
              <a:lnSpc>
                <a:spcPct val="90000"/>
              </a:lnSpc>
              <a:spcBef>
                <a:spcPts val="0"/>
              </a:spcBef>
              <a:spcAft>
                <a:spcPts val="0"/>
              </a:spcAft>
              <a:buClr>
                <a:schemeClr val="dk2"/>
              </a:buClr>
              <a:buSzPts val="6000"/>
              <a:buFont typeface="Chango"/>
              <a:buNone/>
              <a:defRPr sz="6000" b="0" i="0" u="none" strike="noStrike" cap="none">
                <a:solidFill>
                  <a:schemeClr val="dk2"/>
                </a:solidFill>
                <a:latin typeface="Chango"/>
                <a:ea typeface="Chango"/>
                <a:cs typeface="Chango"/>
                <a:sym typeface="Chango"/>
              </a:defRPr>
            </a:lvl9pPr>
          </a:lstStyle>
          <a:p>
            <a:pPr marL="0" marR="0" lvl="0" indent="0" algn="ctr" defTabSz="914400" rtl="0" eaLnBrk="1" fontAlgn="auto" latinLnBrk="0" hangingPunct="1">
              <a:lnSpc>
                <a:spcPct val="90000"/>
              </a:lnSpc>
              <a:spcBef>
                <a:spcPts val="0"/>
              </a:spcBef>
              <a:spcAft>
                <a:spcPts val="0"/>
              </a:spcAft>
              <a:buClr>
                <a:srgbClr val="2D3E53"/>
              </a:buClr>
              <a:buSzPts val="6000"/>
              <a:buFont typeface="Chango"/>
              <a:buNone/>
              <a:tabLst/>
              <a:defRPr/>
            </a:pPr>
            <a:r>
              <a:rPr kumimoji="0" lang="en" sz="9600" b="1" i="0" u="none" strike="noStrike" kern="0" cap="none" spc="0" normalizeH="0" baseline="0" noProof="0">
                <a:ln>
                  <a:noFill/>
                </a:ln>
                <a:solidFill>
                  <a:srgbClr val="2D3E53"/>
                </a:solidFill>
                <a:effectLst/>
                <a:uLnTx/>
                <a:uFillTx/>
                <a:latin typeface="Times New Roman" panose="02020603050405020304" pitchFamily="18" charset="0"/>
                <a:cs typeface="Times New Roman" panose="02020603050405020304" pitchFamily="18" charset="0"/>
                <a:sym typeface="Chango"/>
              </a:rPr>
              <a:t>I</a:t>
            </a:r>
          </a:p>
        </p:txBody>
      </p:sp>
      <p:sp>
        <p:nvSpPr>
          <p:cNvPr id="13" name="TextBox 12">
            <a:extLst>
              <a:ext uri="{FF2B5EF4-FFF2-40B4-BE49-F238E27FC236}">
                <a16:creationId xmlns:a16="http://schemas.microsoft.com/office/drawing/2014/main" id="{C8E5F551-B23F-7795-643A-CAAB70BBC883}"/>
              </a:ext>
            </a:extLst>
          </p:cNvPr>
          <p:cNvSpPr txBox="1"/>
          <p:nvPr/>
        </p:nvSpPr>
        <p:spPr>
          <a:xfrm>
            <a:off x="270495" y="2478868"/>
            <a:ext cx="5422230" cy="701731"/>
          </a:xfrm>
          <a:prstGeom prst="rect">
            <a:avLst/>
          </a:prstGeom>
          <a:noFill/>
        </p:spPr>
        <p:txBody>
          <a:bodyPr wrap="square">
            <a:spAutoFit/>
          </a:bodyPr>
          <a:lstStyle/>
          <a:p>
            <a:pPr marL="0" marR="0" lvl="0" indent="0" algn="ctr" defTabSz="914400" rtl="0" eaLnBrk="1" fontAlgn="auto" latinLnBrk="0" hangingPunct="1">
              <a:lnSpc>
                <a:spcPct val="90000"/>
              </a:lnSpc>
              <a:spcBef>
                <a:spcPts val="0"/>
              </a:spcBef>
              <a:spcAft>
                <a:spcPts val="0"/>
              </a:spcAft>
              <a:buClr>
                <a:srgbClr val="2D3E53"/>
              </a:buClr>
              <a:buSzPts val="3600"/>
              <a:buFont typeface="Chango"/>
              <a:buNone/>
              <a:tabLst/>
              <a:defRPr/>
            </a:pPr>
            <a:r>
              <a:rPr lang="en-US" sz="4400" b="1">
                <a:solidFill>
                  <a:srgbClr val="2D3E53"/>
                </a:solidFill>
                <a:latin typeface="Times New Roman" panose="02020603050405020304" pitchFamily="18" charset="0"/>
                <a:cs typeface="Times New Roman" panose="02020603050405020304" pitchFamily="18" charset="0"/>
              </a:rPr>
              <a:t>Tri thức Ngữ Văn</a:t>
            </a:r>
            <a:endParaRPr kumimoji="0" lang="en-US" sz="9600" b="1" i="0" u="none" strike="noStrike" kern="0" cap="none" spc="0" normalizeH="0" baseline="0" noProof="0">
              <a:ln>
                <a:noFill/>
              </a:ln>
              <a:solidFill>
                <a:srgbClr val="2D3E53"/>
              </a:solidFill>
              <a:effectLst/>
              <a:uLnTx/>
              <a:uFillTx/>
              <a:latin typeface="Times New Roman" panose="02020603050405020304" pitchFamily="18" charset="0"/>
              <a:cs typeface="Times New Roman" panose="02020603050405020304" pitchFamily="18" charset="0"/>
              <a:sym typeface="Chango"/>
            </a:endParaRPr>
          </a:p>
        </p:txBody>
      </p:sp>
      <p:sp>
        <p:nvSpPr>
          <p:cNvPr id="14" name="Google Shape;1240;p19">
            <a:extLst>
              <a:ext uri="{FF2B5EF4-FFF2-40B4-BE49-F238E27FC236}">
                <a16:creationId xmlns:a16="http://schemas.microsoft.com/office/drawing/2014/main" id="{8BB7B21B-E2A5-6373-7984-2C5338CA6704}"/>
              </a:ext>
            </a:extLst>
          </p:cNvPr>
          <p:cNvSpPr/>
          <p:nvPr/>
        </p:nvSpPr>
        <p:spPr>
          <a:xfrm flipH="1">
            <a:off x="565960" y="988624"/>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5" name="Google Shape;1241;p19">
            <a:extLst>
              <a:ext uri="{FF2B5EF4-FFF2-40B4-BE49-F238E27FC236}">
                <a16:creationId xmlns:a16="http://schemas.microsoft.com/office/drawing/2014/main" id="{D0562C2F-436C-9B8F-CCB9-5FF46D446D18}"/>
              </a:ext>
            </a:extLst>
          </p:cNvPr>
          <p:cNvGrpSpPr/>
          <p:nvPr/>
        </p:nvGrpSpPr>
        <p:grpSpPr>
          <a:xfrm rot="15052577">
            <a:off x="1383690" y="1307771"/>
            <a:ext cx="1145650" cy="700230"/>
            <a:chOff x="3182725" y="919500"/>
            <a:chExt cx="1712225" cy="1046525"/>
          </a:xfrm>
        </p:grpSpPr>
        <p:sp>
          <p:nvSpPr>
            <p:cNvPr id="16" name="Google Shape;1242;p19">
              <a:extLst>
                <a:ext uri="{FF2B5EF4-FFF2-40B4-BE49-F238E27FC236}">
                  <a16:creationId xmlns:a16="http://schemas.microsoft.com/office/drawing/2014/main" id="{242A2DFA-3CC3-A025-7076-4B1FED846044}"/>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243;p19">
              <a:extLst>
                <a:ext uri="{FF2B5EF4-FFF2-40B4-BE49-F238E27FC236}">
                  <a16:creationId xmlns:a16="http://schemas.microsoft.com/office/drawing/2014/main" id="{0E670452-C5F6-7AC0-3079-FC4224F70623}"/>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244;p19">
              <a:extLst>
                <a:ext uri="{FF2B5EF4-FFF2-40B4-BE49-F238E27FC236}">
                  <a16:creationId xmlns:a16="http://schemas.microsoft.com/office/drawing/2014/main" id="{FE94C55E-A6B3-909C-B515-5E9C8DE88C9E}"/>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245;p19">
              <a:extLst>
                <a:ext uri="{FF2B5EF4-FFF2-40B4-BE49-F238E27FC236}">
                  <a16:creationId xmlns:a16="http://schemas.microsoft.com/office/drawing/2014/main" id="{B4E742B9-0A84-AB6E-EB93-D8379E5764BF}"/>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246;p19">
              <a:extLst>
                <a:ext uri="{FF2B5EF4-FFF2-40B4-BE49-F238E27FC236}">
                  <a16:creationId xmlns:a16="http://schemas.microsoft.com/office/drawing/2014/main" id="{D875C336-CEBC-7FAA-8DB0-53158B36B343}"/>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1" name="Google Shape;1247;p19">
            <a:extLst>
              <a:ext uri="{FF2B5EF4-FFF2-40B4-BE49-F238E27FC236}">
                <a16:creationId xmlns:a16="http://schemas.microsoft.com/office/drawing/2014/main" id="{7D17AF3A-1702-3391-F874-A627D07299F3}"/>
              </a:ext>
            </a:extLst>
          </p:cNvPr>
          <p:cNvGrpSpPr/>
          <p:nvPr/>
        </p:nvGrpSpPr>
        <p:grpSpPr>
          <a:xfrm rot="5400000">
            <a:off x="6850310" y="110026"/>
            <a:ext cx="960975" cy="983875"/>
            <a:chOff x="1459725" y="3033450"/>
            <a:chExt cx="960975" cy="983875"/>
          </a:xfrm>
        </p:grpSpPr>
        <p:sp>
          <p:nvSpPr>
            <p:cNvPr id="22" name="Google Shape;1248;p19">
              <a:extLst>
                <a:ext uri="{FF2B5EF4-FFF2-40B4-BE49-F238E27FC236}">
                  <a16:creationId xmlns:a16="http://schemas.microsoft.com/office/drawing/2014/main" id="{94F86B4D-7B0F-E12F-F411-8652483E74DB}"/>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249;p19">
              <a:extLst>
                <a:ext uri="{FF2B5EF4-FFF2-40B4-BE49-F238E27FC236}">
                  <a16:creationId xmlns:a16="http://schemas.microsoft.com/office/drawing/2014/main" id="{813037FC-29B7-EA8D-7028-69DEF1B5DE5D}"/>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rgbClr val="4884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250;p19">
              <a:extLst>
                <a:ext uri="{FF2B5EF4-FFF2-40B4-BE49-F238E27FC236}">
                  <a16:creationId xmlns:a16="http://schemas.microsoft.com/office/drawing/2014/main" id="{161DDE89-443D-19C9-4C64-AC87CDD56D90}"/>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251;p19">
              <a:extLst>
                <a:ext uri="{FF2B5EF4-FFF2-40B4-BE49-F238E27FC236}">
                  <a16:creationId xmlns:a16="http://schemas.microsoft.com/office/drawing/2014/main" id="{B13D870C-D284-E7A9-B742-860D7AD71F59}"/>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rgbClr val="4884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 name="Google Shape;1252;p19">
            <a:extLst>
              <a:ext uri="{FF2B5EF4-FFF2-40B4-BE49-F238E27FC236}">
                <a16:creationId xmlns:a16="http://schemas.microsoft.com/office/drawing/2014/main" id="{311356F2-9B5D-AA1B-C515-2D06F8ADA470}"/>
              </a:ext>
            </a:extLst>
          </p:cNvPr>
          <p:cNvGrpSpPr/>
          <p:nvPr/>
        </p:nvGrpSpPr>
        <p:grpSpPr>
          <a:xfrm rot="-5400000">
            <a:off x="3219282" y="400469"/>
            <a:ext cx="826650" cy="1041725"/>
            <a:chOff x="2030500" y="3653500"/>
            <a:chExt cx="826650" cy="1041725"/>
          </a:xfrm>
        </p:grpSpPr>
        <p:sp>
          <p:nvSpPr>
            <p:cNvPr id="27" name="Google Shape;1253;p19">
              <a:extLst>
                <a:ext uri="{FF2B5EF4-FFF2-40B4-BE49-F238E27FC236}">
                  <a16:creationId xmlns:a16="http://schemas.microsoft.com/office/drawing/2014/main" id="{1CFEA6AE-6289-E9FA-CE48-BAD734FD0EB2}"/>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254;p19">
              <a:extLst>
                <a:ext uri="{FF2B5EF4-FFF2-40B4-BE49-F238E27FC236}">
                  <a16:creationId xmlns:a16="http://schemas.microsoft.com/office/drawing/2014/main" id="{7924D900-4DFC-4DE0-C9C2-91FFD1D6D1E2}"/>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255;p19">
              <a:extLst>
                <a:ext uri="{FF2B5EF4-FFF2-40B4-BE49-F238E27FC236}">
                  <a16:creationId xmlns:a16="http://schemas.microsoft.com/office/drawing/2014/main" id="{2B225656-6CE0-61E7-CD64-F46CEB07919A}"/>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256;p19">
              <a:extLst>
                <a:ext uri="{FF2B5EF4-FFF2-40B4-BE49-F238E27FC236}">
                  <a16:creationId xmlns:a16="http://schemas.microsoft.com/office/drawing/2014/main" id="{D3A8CDE4-3E53-2097-BFD8-C443F346A9EC}"/>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257;p19">
              <a:extLst>
                <a:ext uri="{FF2B5EF4-FFF2-40B4-BE49-F238E27FC236}">
                  <a16:creationId xmlns:a16="http://schemas.microsoft.com/office/drawing/2014/main" id="{66750F16-49A6-9705-1BC9-4CF04987224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258;p19">
              <a:extLst>
                <a:ext uri="{FF2B5EF4-FFF2-40B4-BE49-F238E27FC236}">
                  <a16:creationId xmlns:a16="http://schemas.microsoft.com/office/drawing/2014/main" id="{4755DA6C-9704-B2AC-BBAB-803FC004C21C}"/>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259;p19">
              <a:extLst>
                <a:ext uri="{FF2B5EF4-FFF2-40B4-BE49-F238E27FC236}">
                  <a16:creationId xmlns:a16="http://schemas.microsoft.com/office/drawing/2014/main" id="{563DD245-E114-9D14-F850-CD88C0BD9926}"/>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260;p19">
              <a:extLst>
                <a:ext uri="{FF2B5EF4-FFF2-40B4-BE49-F238E27FC236}">
                  <a16:creationId xmlns:a16="http://schemas.microsoft.com/office/drawing/2014/main" id="{E6CF8159-3D3F-BE08-B6F9-3BCB5CE96524}"/>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261;p19">
              <a:extLst>
                <a:ext uri="{FF2B5EF4-FFF2-40B4-BE49-F238E27FC236}">
                  <a16:creationId xmlns:a16="http://schemas.microsoft.com/office/drawing/2014/main" id="{C2E86FE1-1907-2CB8-F4FF-ABF9E1C6CF00}"/>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262;p19">
              <a:extLst>
                <a:ext uri="{FF2B5EF4-FFF2-40B4-BE49-F238E27FC236}">
                  <a16:creationId xmlns:a16="http://schemas.microsoft.com/office/drawing/2014/main" id="{F2C1B64F-822C-CC04-D2AE-967FBA53B72F}"/>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263;p19">
              <a:extLst>
                <a:ext uri="{FF2B5EF4-FFF2-40B4-BE49-F238E27FC236}">
                  <a16:creationId xmlns:a16="http://schemas.microsoft.com/office/drawing/2014/main" id="{B4DFEECD-0C5E-E69A-86ED-3025AB1723CF}"/>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264;p19">
              <a:extLst>
                <a:ext uri="{FF2B5EF4-FFF2-40B4-BE49-F238E27FC236}">
                  <a16:creationId xmlns:a16="http://schemas.microsoft.com/office/drawing/2014/main" id="{7197E29B-02CD-4777-4682-06DC154E63DF}"/>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265;p19">
              <a:extLst>
                <a:ext uri="{FF2B5EF4-FFF2-40B4-BE49-F238E27FC236}">
                  <a16:creationId xmlns:a16="http://schemas.microsoft.com/office/drawing/2014/main" id="{E756E141-4272-D46D-33DA-DD57A3D7F8B5}"/>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266;p19">
              <a:extLst>
                <a:ext uri="{FF2B5EF4-FFF2-40B4-BE49-F238E27FC236}">
                  <a16:creationId xmlns:a16="http://schemas.microsoft.com/office/drawing/2014/main" id="{EAF7522B-E816-47C5-DEE8-D4F707DAEAD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267;p19">
              <a:extLst>
                <a:ext uri="{FF2B5EF4-FFF2-40B4-BE49-F238E27FC236}">
                  <a16:creationId xmlns:a16="http://schemas.microsoft.com/office/drawing/2014/main" id="{BEECCCFD-4CF8-15C5-FFDD-94261A6F32C8}"/>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268;p19">
              <a:extLst>
                <a:ext uri="{FF2B5EF4-FFF2-40B4-BE49-F238E27FC236}">
                  <a16:creationId xmlns:a16="http://schemas.microsoft.com/office/drawing/2014/main" id="{D801305C-E234-A75E-BFDD-30B8A72424AA}"/>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269;p19">
              <a:extLst>
                <a:ext uri="{FF2B5EF4-FFF2-40B4-BE49-F238E27FC236}">
                  <a16:creationId xmlns:a16="http://schemas.microsoft.com/office/drawing/2014/main" id="{CEE8E2FA-A5BA-5AC4-57BF-3B5524D5AAB2}"/>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270;p19">
              <a:extLst>
                <a:ext uri="{FF2B5EF4-FFF2-40B4-BE49-F238E27FC236}">
                  <a16:creationId xmlns:a16="http://schemas.microsoft.com/office/drawing/2014/main" id="{DBF2D130-6162-BE7B-D497-0B40FD299596}"/>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271;p19">
              <a:extLst>
                <a:ext uri="{FF2B5EF4-FFF2-40B4-BE49-F238E27FC236}">
                  <a16:creationId xmlns:a16="http://schemas.microsoft.com/office/drawing/2014/main" id="{35C6F6DD-5FA9-2693-EF41-1D4060DAC559}"/>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272;p19">
              <a:extLst>
                <a:ext uri="{FF2B5EF4-FFF2-40B4-BE49-F238E27FC236}">
                  <a16:creationId xmlns:a16="http://schemas.microsoft.com/office/drawing/2014/main" id="{E1BDB311-79E9-B9E5-8EB9-CD83A4A7F152}"/>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273;p19">
              <a:extLst>
                <a:ext uri="{FF2B5EF4-FFF2-40B4-BE49-F238E27FC236}">
                  <a16:creationId xmlns:a16="http://schemas.microsoft.com/office/drawing/2014/main" id="{65931183-6FDE-51C0-5400-97B313DCF633}"/>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274;p19">
              <a:extLst>
                <a:ext uri="{FF2B5EF4-FFF2-40B4-BE49-F238E27FC236}">
                  <a16:creationId xmlns:a16="http://schemas.microsoft.com/office/drawing/2014/main" id="{DDD559D7-1649-F304-705F-5F8F1432C986}"/>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275;p19">
              <a:extLst>
                <a:ext uri="{FF2B5EF4-FFF2-40B4-BE49-F238E27FC236}">
                  <a16:creationId xmlns:a16="http://schemas.microsoft.com/office/drawing/2014/main" id="{A5BDDFB2-FC96-4291-6518-2380F69E30FB}"/>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276;p19">
              <a:extLst>
                <a:ext uri="{FF2B5EF4-FFF2-40B4-BE49-F238E27FC236}">
                  <a16:creationId xmlns:a16="http://schemas.microsoft.com/office/drawing/2014/main" id="{C5F762EE-DBDC-4792-B8DA-83DCFD337083}"/>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277;p19">
              <a:extLst>
                <a:ext uri="{FF2B5EF4-FFF2-40B4-BE49-F238E27FC236}">
                  <a16:creationId xmlns:a16="http://schemas.microsoft.com/office/drawing/2014/main" id="{8E1400BA-162B-A24D-DE2F-3391F6BDA3B3}"/>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278;p19">
              <a:extLst>
                <a:ext uri="{FF2B5EF4-FFF2-40B4-BE49-F238E27FC236}">
                  <a16:creationId xmlns:a16="http://schemas.microsoft.com/office/drawing/2014/main" id="{166D9232-88CA-C762-784F-664333C82CEA}"/>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279;p19">
              <a:extLst>
                <a:ext uri="{FF2B5EF4-FFF2-40B4-BE49-F238E27FC236}">
                  <a16:creationId xmlns:a16="http://schemas.microsoft.com/office/drawing/2014/main" id="{0BC5BC8E-3B96-A7EB-8798-CC83E8911DD5}"/>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280;p19">
              <a:extLst>
                <a:ext uri="{FF2B5EF4-FFF2-40B4-BE49-F238E27FC236}">
                  <a16:creationId xmlns:a16="http://schemas.microsoft.com/office/drawing/2014/main" id="{C4C94F7C-695F-4DDE-4567-F5420F02A57C}"/>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281;p19">
              <a:extLst>
                <a:ext uri="{FF2B5EF4-FFF2-40B4-BE49-F238E27FC236}">
                  <a16:creationId xmlns:a16="http://schemas.microsoft.com/office/drawing/2014/main" id="{CFE118CA-94ED-B270-13B9-F6DA3A60FA28}"/>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04" name="Freeform 4"/>
          <p:cNvSpPr/>
          <p:nvPr/>
        </p:nvSpPr>
        <p:spPr>
          <a:xfrm>
            <a:off x="5207822" y="747050"/>
            <a:ext cx="4100101" cy="4114800"/>
          </a:xfrm>
          <a:custGeom>
            <a:avLst/>
            <a:gdLst/>
            <a:ahLst/>
            <a:cxnLst/>
            <a:rect l="l" t="t" r="r" b="b"/>
            <a:pathLst>
              <a:path w="3350814" h="4114800">
                <a:moveTo>
                  <a:pt x="0" y="0"/>
                </a:moveTo>
                <a:lnTo>
                  <a:pt x="3350814" y="0"/>
                </a:lnTo>
                <a:lnTo>
                  <a:pt x="3350814"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grpSp>
        <p:nvGrpSpPr>
          <p:cNvPr id="205" name="Google Shape;136;p3">
            <a:extLst>
              <a:ext uri="{FF2B5EF4-FFF2-40B4-BE49-F238E27FC236}">
                <a16:creationId xmlns:a16="http://schemas.microsoft.com/office/drawing/2014/main" id="{C0F1FCC3-22B8-7B69-49B3-F70568AD9108}"/>
              </a:ext>
            </a:extLst>
          </p:cNvPr>
          <p:cNvGrpSpPr/>
          <p:nvPr/>
        </p:nvGrpSpPr>
        <p:grpSpPr>
          <a:xfrm>
            <a:off x="6510140" y="32"/>
            <a:ext cx="2634163" cy="1149414"/>
            <a:chOff x="4955225" y="742325"/>
            <a:chExt cx="2025500" cy="883825"/>
          </a:xfrm>
        </p:grpSpPr>
        <p:sp>
          <p:nvSpPr>
            <p:cNvPr id="206" name="Google Shape;137;p3">
              <a:extLst>
                <a:ext uri="{FF2B5EF4-FFF2-40B4-BE49-F238E27FC236}">
                  <a16:creationId xmlns:a16="http://schemas.microsoft.com/office/drawing/2014/main" id="{CD71D9D8-69D5-3B1E-40BF-D69422149BF9}"/>
                </a:ext>
              </a:extLst>
            </p:cNvPr>
            <p:cNvSpPr/>
            <p:nvPr/>
          </p:nvSpPr>
          <p:spPr>
            <a:xfrm>
              <a:off x="4955225" y="742325"/>
              <a:ext cx="2025500" cy="857900"/>
            </a:xfrm>
            <a:custGeom>
              <a:avLst/>
              <a:gdLst/>
              <a:ahLst/>
              <a:cxnLst/>
              <a:rect l="l" t="t" r="r" b="b"/>
              <a:pathLst>
                <a:path w="81020" h="34316" extrusionOk="0">
                  <a:moveTo>
                    <a:pt x="1" y="0"/>
                  </a:moveTo>
                  <a:cubicBezTo>
                    <a:pt x="1" y="0"/>
                    <a:pt x="7596" y="19853"/>
                    <a:pt x="33090" y="23036"/>
                  </a:cubicBezTo>
                  <a:cubicBezTo>
                    <a:pt x="58586" y="26220"/>
                    <a:pt x="75106" y="29046"/>
                    <a:pt x="81019" y="34316"/>
                  </a:cubicBezTo>
                  <a:lnTo>
                    <a:pt x="81019" y="20681"/>
                  </a:lnTo>
                  <a:cubicBezTo>
                    <a:pt x="81019" y="20681"/>
                    <a:pt x="67049" y="14522"/>
                    <a:pt x="45958" y="14522"/>
                  </a:cubicBezTo>
                  <a:cubicBezTo>
                    <a:pt x="29744" y="14522"/>
                    <a:pt x="12318" y="9316"/>
                    <a:pt x="10376" y="0"/>
                  </a:cubicBezTo>
                  <a:close/>
                </a:path>
              </a:pathLst>
            </a:custGeom>
            <a:solidFill>
              <a:srgbClr val="2C57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7" name="Google Shape;138;p3">
              <a:extLst>
                <a:ext uri="{FF2B5EF4-FFF2-40B4-BE49-F238E27FC236}">
                  <a16:creationId xmlns:a16="http://schemas.microsoft.com/office/drawing/2014/main" id="{11F66876-C2A5-8117-2711-9CEB98BBC559}"/>
                </a:ext>
              </a:extLst>
            </p:cNvPr>
            <p:cNvSpPr/>
            <p:nvPr/>
          </p:nvSpPr>
          <p:spPr>
            <a:xfrm>
              <a:off x="4990100" y="742325"/>
              <a:ext cx="1990625" cy="581100"/>
            </a:xfrm>
            <a:custGeom>
              <a:avLst/>
              <a:gdLst/>
              <a:ahLst/>
              <a:cxnLst/>
              <a:rect l="l" t="t" r="r" b="b"/>
              <a:pathLst>
                <a:path w="79625" h="23244" extrusionOk="0">
                  <a:moveTo>
                    <a:pt x="1" y="0"/>
                  </a:moveTo>
                  <a:cubicBezTo>
                    <a:pt x="4577" y="3016"/>
                    <a:pt x="8850" y="6261"/>
                    <a:pt x="13396" y="9509"/>
                  </a:cubicBezTo>
                  <a:cubicBezTo>
                    <a:pt x="18775" y="13350"/>
                    <a:pt x="24921" y="15080"/>
                    <a:pt x="31451" y="16616"/>
                  </a:cubicBezTo>
                  <a:cubicBezTo>
                    <a:pt x="38558" y="18152"/>
                    <a:pt x="45859" y="19689"/>
                    <a:pt x="52966" y="20650"/>
                  </a:cubicBezTo>
                  <a:cubicBezTo>
                    <a:pt x="60456" y="21610"/>
                    <a:pt x="68140" y="21226"/>
                    <a:pt x="75632" y="22378"/>
                  </a:cubicBezTo>
                  <a:cubicBezTo>
                    <a:pt x="76993" y="22605"/>
                    <a:pt x="78320" y="22899"/>
                    <a:pt x="79624" y="23243"/>
                  </a:cubicBezTo>
                  <a:lnTo>
                    <a:pt x="79624" y="20681"/>
                  </a:lnTo>
                  <a:cubicBezTo>
                    <a:pt x="79624" y="20681"/>
                    <a:pt x="65654" y="14522"/>
                    <a:pt x="44563" y="14522"/>
                  </a:cubicBezTo>
                  <a:cubicBezTo>
                    <a:pt x="28349" y="14522"/>
                    <a:pt x="10923" y="9316"/>
                    <a:pt x="8981" y="0"/>
                  </a:cubicBezTo>
                  <a:close/>
                </a:path>
              </a:pathLst>
            </a:custGeom>
            <a:solidFill>
              <a:srgbClr val="4884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8" name="Google Shape;139;p3">
              <a:extLst>
                <a:ext uri="{FF2B5EF4-FFF2-40B4-BE49-F238E27FC236}">
                  <a16:creationId xmlns:a16="http://schemas.microsoft.com/office/drawing/2014/main" id="{3F761A82-2CA8-CA54-4EAA-859BD377DC3B}"/>
                </a:ext>
              </a:extLst>
            </p:cNvPr>
            <p:cNvSpPr/>
            <p:nvPr/>
          </p:nvSpPr>
          <p:spPr>
            <a:xfrm>
              <a:off x="5054225" y="742325"/>
              <a:ext cx="1926500" cy="827500"/>
            </a:xfrm>
            <a:custGeom>
              <a:avLst/>
              <a:gdLst/>
              <a:ahLst/>
              <a:cxnLst/>
              <a:rect l="l" t="t" r="r" b="b"/>
              <a:pathLst>
                <a:path w="77060" h="33100" extrusionOk="0">
                  <a:moveTo>
                    <a:pt x="0" y="0"/>
                  </a:moveTo>
                  <a:cubicBezTo>
                    <a:pt x="4197" y="5694"/>
                    <a:pt x="8911" y="11056"/>
                    <a:pt x="14778" y="15047"/>
                  </a:cubicBezTo>
                  <a:cubicBezTo>
                    <a:pt x="12636" y="14354"/>
                    <a:pt x="10529" y="13536"/>
                    <a:pt x="8467" y="12545"/>
                  </a:cubicBezTo>
                  <a:cubicBezTo>
                    <a:pt x="8424" y="12524"/>
                    <a:pt x="8381" y="12515"/>
                    <a:pt x="8341" y="12515"/>
                  </a:cubicBezTo>
                  <a:cubicBezTo>
                    <a:pt x="8100" y="12515"/>
                    <a:pt x="7947" y="12848"/>
                    <a:pt x="8199" y="13003"/>
                  </a:cubicBezTo>
                  <a:cubicBezTo>
                    <a:pt x="12779" y="15807"/>
                    <a:pt x="19084" y="18394"/>
                    <a:pt x="19217" y="18457"/>
                  </a:cubicBezTo>
                  <a:cubicBezTo>
                    <a:pt x="21140" y="19350"/>
                    <a:pt x="22720" y="20412"/>
                    <a:pt x="21937" y="20412"/>
                  </a:cubicBezTo>
                  <a:cubicBezTo>
                    <a:pt x="21870" y="20412"/>
                    <a:pt x="21785" y="20404"/>
                    <a:pt x="21681" y="20388"/>
                  </a:cubicBezTo>
                  <a:cubicBezTo>
                    <a:pt x="19814" y="19658"/>
                    <a:pt x="17982" y="18838"/>
                    <a:pt x="16166" y="17985"/>
                  </a:cubicBezTo>
                  <a:cubicBezTo>
                    <a:pt x="11884" y="15970"/>
                    <a:pt x="7818" y="13553"/>
                    <a:pt x="3779" y="11096"/>
                  </a:cubicBezTo>
                  <a:lnTo>
                    <a:pt x="3779" y="11096"/>
                  </a:lnTo>
                  <a:cubicBezTo>
                    <a:pt x="5068" y="12383"/>
                    <a:pt x="6541" y="13680"/>
                    <a:pt x="8218" y="14926"/>
                  </a:cubicBezTo>
                  <a:cubicBezTo>
                    <a:pt x="9022" y="15491"/>
                    <a:pt x="9831" y="16049"/>
                    <a:pt x="10646" y="16595"/>
                  </a:cubicBezTo>
                  <a:cubicBezTo>
                    <a:pt x="15365" y="19592"/>
                    <a:pt x="21430" y="22075"/>
                    <a:pt x="29130" y="23036"/>
                  </a:cubicBezTo>
                  <a:cubicBezTo>
                    <a:pt x="50095" y="25655"/>
                    <a:pt x="64988" y="28031"/>
                    <a:pt x="72908" y="31721"/>
                  </a:cubicBezTo>
                  <a:cubicBezTo>
                    <a:pt x="73319" y="31849"/>
                    <a:pt x="73729" y="31978"/>
                    <a:pt x="74139" y="32110"/>
                  </a:cubicBezTo>
                  <a:cubicBezTo>
                    <a:pt x="75117" y="32425"/>
                    <a:pt x="76090" y="32758"/>
                    <a:pt x="77059" y="33099"/>
                  </a:cubicBezTo>
                  <a:lnTo>
                    <a:pt x="77059" y="27786"/>
                  </a:lnTo>
                  <a:cubicBezTo>
                    <a:pt x="75255" y="26919"/>
                    <a:pt x="73404" y="26151"/>
                    <a:pt x="71507" y="25496"/>
                  </a:cubicBezTo>
                  <a:cubicBezTo>
                    <a:pt x="69388" y="24762"/>
                    <a:pt x="67099" y="24335"/>
                    <a:pt x="64896" y="23935"/>
                  </a:cubicBezTo>
                  <a:cubicBezTo>
                    <a:pt x="62653" y="23530"/>
                    <a:pt x="60399" y="23189"/>
                    <a:pt x="58145" y="22856"/>
                  </a:cubicBezTo>
                  <a:cubicBezTo>
                    <a:pt x="54321" y="22292"/>
                    <a:pt x="50509" y="21685"/>
                    <a:pt x="46693" y="21075"/>
                  </a:cubicBezTo>
                  <a:lnTo>
                    <a:pt x="46693" y="21075"/>
                  </a:lnTo>
                  <a:cubicBezTo>
                    <a:pt x="51042" y="21346"/>
                    <a:pt x="55356" y="21918"/>
                    <a:pt x="59663" y="22616"/>
                  </a:cubicBezTo>
                  <a:cubicBezTo>
                    <a:pt x="64311" y="23371"/>
                    <a:pt x="68975" y="24129"/>
                    <a:pt x="73600" y="25018"/>
                  </a:cubicBezTo>
                  <a:cubicBezTo>
                    <a:pt x="74757" y="25239"/>
                    <a:pt x="75910" y="25475"/>
                    <a:pt x="77059" y="25726"/>
                  </a:cubicBezTo>
                  <a:lnTo>
                    <a:pt x="77059" y="23707"/>
                  </a:lnTo>
                  <a:cubicBezTo>
                    <a:pt x="75016" y="23287"/>
                    <a:pt x="72962" y="22918"/>
                    <a:pt x="70903" y="22587"/>
                  </a:cubicBezTo>
                  <a:cubicBezTo>
                    <a:pt x="66097" y="21814"/>
                    <a:pt x="61263" y="21055"/>
                    <a:pt x="56417" y="20589"/>
                  </a:cubicBezTo>
                  <a:cubicBezTo>
                    <a:pt x="55617" y="20512"/>
                    <a:pt x="54819" y="20447"/>
                    <a:pt x="54019" y="20392"/>
                  </a:cubicBezTo>
                  <a:lnTo>
                    <a:pt x="54019" y="20392"/>
                  </a:lnTo>
                  <a:cubicBezTo>
                    <a:pt x="58722" y="20642"/>
                    <a:pt x="63437" y="21213"/>
                    <a:pt x="68105" y="21767"/>
                  </a:cubicBezTo>
                  <a:cubicBezTo>
                    <a:pt x="70650" y="22069"/>
                    <a:pt x="73107" y="22476"/>
                    <a:pt x="75581" y="23155"/>
                  </a:cubicBezTo>
                  <a:cubicBezTo>
                    <a:pt x="76074" y="23290"/>
                    <a:pt x="76567" y="23430"/>
                    <a:pt x="77059" y="23573"/>
                  </a:cubicBezTo>
                  <a:lnTo>
                    <a:pt x="77059" y="22969"/>
                  </a:lnTo>
                  <a:cubicBezTo>
                    <a:pt x="75523" y="22509"/>
                    <a:pt x="73979" y="22079"/>
                    <a:pt x="72405" y="21753"/>
                  </a:cubicBezTo>
                  <a:cubicBezTo>
                    <a:pt x="69966" y="21245"/>
                    <a:pt x="67443" y="21067"/>
                    <a:pt x="64967" y="20809"/>
                  </a:cubicBezTo>
                  <a:cubicBezTo>
                    <a:pt x="62385" y="20541"/>
                    <a:pt x="59801" y="20310"/>
                    <a:pt x="57212" y="20108"/>
                  </a:cubicBezTo>
                  <a:cubicBezTo>
                    <a:pt x="47188" y="19331"/>
                    <a:pt x="37226" y="18647"/>
                    <a:pt x="27137" y="17797"/>
                  </a:cubicBezTo>
                  <a:cubicBezTo>
                    <a:pt x="16408" y="16894"/>
                    <a:pt x="4990" y="6057"/>
                    <a:pt x="256" y="0"/>
                  </a:cubicBezTo>
                  <a:close/>
                </a:path>
              </a:pathLst>
            </a:custGeom>
            <a:solidFill>
              <a:srgbClr val="2D3E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9" name="Google Shape;140;p3">
              <a:extLst>
                <a:ext uri="{FF2B5EF4-FFF2-40B4-BE49-F238E27FC236}">
                  <a16:creationId xmlns:a16="http://schemas.microsoft.com/office/drawing/2014/main" id="{9B33739E-5B2D-C1C4-02AE-AE4783D131E1}"/>
                </a:ext>
              </a:extLst>
            </p:cNvPr>
            <p:cNvSpPr/>
            <p:nvPr/>
          </p:nvSpPr>
          <p:spPr>
            <a:xfrm>
              <a:off x="5457075" y="978950"/>
              <a:ext cx="1095125" cy="591850"/>
            </a:xfrm>
            <a:custGeom>
              <a:avLst/>
              <a:gdLst/>
              <a:ahLst/>
              <a:cxnLst/>
              <a:rect l="l" t="t" r="r" b="b"/>
              <a:pathLst>
                <a:path w="43805" h="23674" extrusionOk="0">
                  <a:moveTo>
                    <a:pt x="788" y="1"/>
                  </a:moveTo>
                  <a:cubicBezTo>
                    <a:pt x="284" y="1"/>
                    <a:pt x="1" y="156"/>
                    <a:pt x="1" y="156"/>
                  </a:cubicBezTo>
                  <a:cubicBezTo>
                    <a:pt x="1594" y="875"/>
                    <a:pt x="2563" y="2702"/>
                    <a:pt x="3150" y="4188"/>
                  </a:cubicBezTo>
                  <a:cubicBezTo>
                    <a:pt x="4203" y="6858"/>
                    <a:pt x="5069" y="9597"/>
                    <a:pt x="6144" y="12257"/>
                  </a:cubicBezTo>
                  <a:cubicBezTo>
                    <a:pt x="7277" y="15063"/>
                    <a:pt x="8644" y="17819"/>
                    <a:pt x="10892" y="19907"/>
                  </a:cubicBezTo>
                  <a:cubicBezTo>
                    <a:pt x="13712" y="22526"/>
                    <a:pt x="17811" y="23674"/>
                    <a:pt x="21616" y="23674"/>
                  </a:cubicBezTo>
                  <a:cubicBezTo>
                    <a:pt x="21829" y="23674"/>
                    <a:pt x="22042" y="23670"/>
                    <a:pt x="22253" y="23663"/>
                  </a:cubicBezTo>
                  <a:cubicBezTo>
                    <a:pt x="27612" y="23479"/>
                    <a:pt x="32600" y="20816"/>
                    <a:pt x="35967" y="16690"/>
                  </a:cubicBezTo>
                  <a:cubicBezTo>
                    <a:pt x="37539" y="14765"/>
                    <a:pt x="38752" y="12641"/>
                    <a:pt x="39924" y="10461"/>
                  </a:cubicBezTo>
                  <a:cubicBezTo>
                    <a:pt x="40415" y="9546"/>
                    <a:pt x="40929" y="8630"/>
                    <a:pt x="41611" y="7845"/>
                  </a:cubicBezTo>
                  <a:cubicBezTo>
                    <a:pt x="42105" y="7275"/>
                    <a:pt x="42846" y="6550"/>
                    <a:pt x="43640" y="6550"/>
                  </a:cubicBezTo>
                  <a:cubicBezTo>
                    <a:pt x="43695" y="6550"/>
                    <a:pt x="43750" y="6553"/>
                    <a:pt x="43804" y="6560"/>
                  </a:cubicBezTo>
                  <a:cubicBezTo>
                    <a:pt x="43687" y="6004"/>
                    <a:pt x="42807" y="5614"/>
                    <a:pt x="41852" y="5614"/>
                  </a:cubicBezTo>
                  <a:cubicBezTo>
                    <a:pt x="41129" y="5614"/>
                    <a:pt x="40364" y="5837"/>
                    <a:pt x="39853" y="6380"/>
                  </a:cubicBezTo>
                  <a:cubicBezTo>
                    <a:pt x="38632" y="7677"/>
                    <a:pt x="37665" y="9248"/>
                    <a:pt x="36761" y="10774"/>
                  </a:cubicBezTo>
                  <a:cubicBezTo>
                    <a:pt x="34707" y="14239"/>
                    <a:pt x="31996" y="17374"/>
                    <a:pt x="28371" y="19234"/>
                  </a:cubicBezTo>
                  <a:cubicBezTo>
                    <a:pt x="26305" y="20293"/>
                    <a:pt x="24008" y="20804"/>
                    <a:pt x="21708" y="20804"/>
                  </a:cubicBezTo>
                  <a:cubicBezTo>
                    <a:pt x="19743" y="20804"/>
                    <a:pt x="17775" y="20431"/>
                    <a:pt x="15947" y="19712"/>
                  </a:cubicBezTo>
                  <a:cubicBezTo>
                    <a:pt x="13059" y="18574"/>
                    <a:pt x="11441" y="16424"/>
                    <a:pt x="9839" y="13841"/>
                  </a:cubicBezTo>
                  <a:cubicBezTo>
                    <a:pt x="7912" y="10734"/>
                    <a:pt x="7728" y="7082"/>
                    <a:pt x="5767" y="4015"/>
                  </a:cubicBezTo>
                  <a:cubicBezTo>
                    <a:pt x="3573" y="585"/>
                    <a:pt x="1765" y="1"/>
                    <a:pt x="788" y="1"/>
                  </a:cubicBezTo>
                  <a:close/>
                </a:path>
              </a:pathLst>
            </a:custGeom>
            <a:solidFill>
              <a:srgbClr val="92B6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0" name="Google Shape;141;p3">
              <a:extLst>
                <a:ext uri="{FF2B5EF4-FFF2-40B4-BE49-F238E27FC236}">
                  <a16:creationId xmlns:a16="http://schemas.microsoft.com/office/drawing/2014/main" id="{CE3CAFD4-374C-EDAF-3B52-E3E0B285AB42}"/>
                </a:ext>
              </a:extLst>
            </p:cNvPr>
            <p:cNvSpPr/>
            <p:nvPr/>
          </p:nvSpPr>
          <p:spPr>
            <a:xfrm>
              <a:off x="5535275" y="1082250"/>
              <a:ext cx="1016925" cy="488550"/>
            </a:xfrm>
            <a:custGeom>
              <a:avLst/>
              <a:gdLst/>
              <a:ahLst/>
              <a:cxnLst/>
              <a:rect l="l" t="t" r="r" b="b"/>
              <a:pathLst>
                <a:path w="40677" h="19542" extrusionOk="0">
                  <a:moveTo>
                    <a:pt x="1" y="0"/>
                  </a:moveTo>
                  <a:cubicBezTo>
                    <a:pt x="0" y="0"/>
                    <a:pt x="7" y="18"/>
                    <a:pt x="22" y="56"/>
                  </a:cubicBezTo>
                  <a:cubicBezTo>
                    <a:pt x="1075" y="2726"/>
                    <a:pt x="1941" y="5465"/>
                    <a:pt x="3016" y="8125"/>
                  </a:cubicBezTo>
                  <a:cubicBezTo>
                    <a:pt x="4149" y="10931"/>
                    <a:pt x="5516" y="13687"/>
                    <a:pt x="7764" y="15775"/>
                  </a:cubicBezTo>
                  <a:cubicBezTo>
                    <a:pt x="10584" y="18394"/>
                    <a:pt x="14683" y="19542"/>
                    <a:pt x="18488" y="19542"/>
                  </a:cubicBezTo>
                  <a:cubicBezTo>
                    <a:pt x="18701" y="19542"/>
                    <a:pt x="18914" y="19538"/>
                    <a:pt x="19125" y="19531"/>
                  </a:cubicBezTo>
                  <a:cubicBezTo>
                    <a:pt x="24484" y="19347"/>
                    <a:pt x="29472" y="16684"/>
                    <a:pt x="32839" y="12558"/>
                  </a:cubicBezTo>
                  <a:cubicBezTo>
                    <a:pt x="34411" y="10633"/>
                    <a:pt x="35624" y="8509"/>
                    <a:pt x="36796" y="6329"/>
                  </a:cubicBezTo>
                  <a:cubicBezTo>
                    <a:pt x="37287" y="5414"/>
                    <a:pt x="37801" y="4498"/>
                    <a:pt x="38483" y="3711"/>
                  </a:cubicBezTo>
                  <a:cubicBezTo>
                    <a:pt x="38977" y="3143"/>
                    <a:pt x="39718" y="2418"/>
                    <a:pt x="40512" y="2418"/>
                  </a:cubicBezTo>
                  <a:cubicBezTo>
                    <a:pt x="40567" y="2418"/>
                    <a:pt x="40622" y="2421"/>
                    <a:pt x="40676" y="2428"/>
                  </a:cubicBezTo>
                  <a:cubicBezTo>
                    <a:pt x="40559" y="1872"/>
                    <a:pt x="39678" y="1482"/>
                    <a:pt x="38722" y="1482"/>
                  </a:cubicBezTo>
                  <a:cubicBezTo>
                    <a:pt x="38567" y="1482"/>
                    <a:pt x="38411" y="1492"/>
                    <a:pt x="38255" y="1514"/>
                  </a:cubicBezTo>
                  <a:cubicBezTo>
                    <a:pt x="37051" y="2563"/>
                    <a:pt x="36084" y="4148"/>
                    <a:pt x="35394" y="5376"/>
                  </a:cubicBezTo>
                  <a:cubicBezTo>
                    <a:pt x="34450" y="7054"/>
                    <a:pt x="33623" y="8791"/>
                    <a:pt x="32493" y="10359"/>
                  </a:cubicBezTo>
                  <a:cubicBezTo>
                    <a:pt x="31444" y="11814"/>
                    <a:pt x="30059" y="13071"/>
                    <a:pt x="28610" y="14115"/>
                  </a:cubicBezTo>
                  <a:cubicBezTo>
                    <a:pt x="25377" y="16439"/>
                    <a:pt x="21218" y="17986"/>
                    <a:pt x="17179" y="17986"/>
                  </a:cubicBezTo>
                  <a:cubicBezTo>
                    <a:pt x="14081" y="17986"/>
                    <a:pt x="11054" y="17076"/>
                    <a:pt x="8569" y="14910"/>
                  </a:cubicBezTo>
                  <a:cubicBezTo>
                    <a:pt x="6016" y="12684"/>
                    <a:pt x="4440" y="9460"/>
                    <a:pt x="2959" y="6477"/>
                  </a:cubicBezTo>
                  <a:cubicBezTo>
                    <a:pt x="1578" y="3691"/>
                    <a:pt x="14" y="0"/>
                    <a:pt x="1"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1" name="Google Shape;142;p3">
              <a:extLst>
                <a:ext uri="{FF2B5EF4-FFF2-40B4-BE49-F238E27FC236}">
                  <a16:creationId xmlns:a16="http://schemas.microsoft.com/office/drawing/2014/main" id="{4C4C0C9E-D712-943C-74ED-46C980B8E64B}"/>
                </a:ext>
              </a:extLst>
            </p:cNvPr>
            <p:cNvSpPr/>
            <p:nvPr/>
          </p:nvSpPr>
          <p:spPr>
            <a:xfrm>
              <a:off x="5510275" y="987050"/>
              <a:ext cx="921950" cy="536475"/>
            </a:xfrm>
            <a:custGeom>
              <a:avLst/>
              <a:gdLst/>
              <a:ahLst/>
              <a:cxnLst/>
              <a:rect l="l" t="t" r="r" b="b"/>
              <a:pathLst>
                <a:path w="36878" h="21459" extrusionOk="0">
                  <a:moveTo>
                    <a:pt x="1" y="1"/>
                  </a:moveTo>
                  <a:cubicBezTo>
                    <a:pt x="1568" y="1078"/>
                    <a:pt x="2866" y="2438"/>
                    <a:pt x="3562" y="4234"/>
                  </a:cubicBezTo>
                  <a:cubicBezTo>
                    <a:pt x="4131" y="5700"/>
                    <a:pt x="4439" y="7237"/>
                    <a:pt x="4738" y="8775"/>
                  </a:cubicBezTo>
                  <a:cubicBezTo>
                    <a:pt x="5106" y="10668"/>
                    <a:pt x="5591" y="12371"/>
                    <a:pt x="6679" y="13994"/>
                  </a:cubicBezTo>
                  <a:cubicBezTo>
                    <a:pt x="7844" y="15738"/>
                    <a:pt x="9388" y="17159"/>
                    <a:pt x="11070" y="18395"/>
                  </a:cubicBezTo>
                  <a:cubicBezTo>
                    <a:pt x="13595" y="20253"/>
                    <a:pt x="16911" y="21459"/>
                    <a:pt x="20141" y="21459"/>
                  </a:cubicBezTo>
                  <a:cubicBezTo>
                    <a:pt x="21482" y="21459"/>
                    <a:pt x="22808" y="21251"/>
                    <a:pt x="24056" y="20795"/>
                  </a:cubicBezTo>
                  <a:cubicBezTo>
                    <a:pt x="28145" y="19302"/>
                    <a:pt x="31561" y="16379"/>
                    <a:pt x="33897" y="12708"/>
                  </a:cubicBezTo>
                  <a:cubicBezTo>
                    <a:pt x="34524" y="11724"/>
                    <a:pt x="35078" y="10697"/>
                    <a:pt x="35610" y="9659"/>
                  </a:cubicBezTo>
                  <a:cubicBezTo>
                    <a:pt x="36051" y="8798"/>
                    <a:pt x="36520" y="7945"/>
                    <a:pt x="36877" y="7047"/>
                  </a:cubicBezTo>
                  <a:lnTo>
                    <a:pt x="36877" y="7047"/>
                  </a:lnTo>
                  <a:cubicBezTo>
                    <a:pt x="36038" y="8115"/>
                    <a:pt x="35318" y="9296"/>
                    <a:pt x="34633" y="10450"/>
                  </a:cubicBezTo>
                  <a:cubicBezTo>
                    <a:pt x="32579" y="13915"/>
                    <a:pt x="29868" y="17050"/>
                    <a:pt x="26243" y="18910"/>
                  </a:cubicBezTo>
                  <a:cubicBezTo>
                    <a:pt x="24177" y="19969"/>
                    <a:pt x="21880" y="20480"/>
                    <a:pt x="19580" y="20480"/>
                  </a:cubicBezTo>
                  <a:cubicBezTo>
                    <a:pt x="17615" y="20480"/>
                    <a:pt x="15647" y="20107"/>
                    <a:pt x="13819" y="19388"/>
                  </a:cubicBezTo>
                  <a:cubicBezTo>
                    <a:pt x="10931" y="18250"/>
                    <a:pt x="9313" y="16100"/>
                    <a:pt x="7711" y="13517"/>
                  </a:cubicBezTo>
                  <a:cubicBezTo>
                    <a:pt x="5784" y="10410"/>
                    <a:pt x="5600" y="6758"/>
                    <a:pt x="3639" y="3691"/>
                  </a:cubicBezTo>
                  <a:cubicBezTo>
                    <a:pt x="2227" y="1484"/>
                    <a:pt x="975" y="455"/>
                    <a:pt x="1"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2" name="Google Shape;143;p3">
              <a:extLst>
                <a:ext uri="{FF2B5EF4-FFF2-40B4-BE49-F238E27FC236}">
                  <a16:creationId xmlns:a16="http://schemas.microsoft.com/office/drawing/2014/main" id="{1A8AD785-A433-45D7-4AB1-2415AF39B6AF}"/>
                </a:ext>
              </a:extLst>
            </p:cNvPr>
            <p:cNvSpPr/>
            <p:nvPr/>
          </p:nvSpPr>
          <p:spPr>
            <a:xfrm>
              <a:off x="6032300" y="1132925"/>
              <a:ext cx="519825" cy="436475"/>
            </a:xfrm>
            <a:custGeom>
              <a:avLst/>
              <a:gdLst/>
              <a:ahLst/>
              <a:cxnLst/>
              <a:rect l="l" t="t" r="r" b="b"/>
              <a:pathLst>
                <a:path w="20793" h="17459" extrusionOk="0">
                  <a:moveTo>
                    <a:pt x="20553" y="0"/>
                  </a:moveTo>
                  <a:cubicBezTo>
                    <a:pt x="18025" y="442"/>
                    <a:pt x="16227" y="2932"/>
                    <a:pt x="15011" y="5020"/>
                  </a:cubicBezTo>
                  <a:cubicBezTo>
                    <a:pt x="13877" y="6970"/>
                    <a:pt x="12984" y="9040"/>
                    <a:pt x="11637" y="10862"/>
                  </a:cubicBezTo>
                  <a:cubicBezTo>
                    <a:pt x="10358" y="12593"/>
                    <a:pt x="8683" y="13958"/>
                    <a:pt x="6806" y="14993"/>
                  </a:cubicBezTo>
                  <a:cubicBezTo>
                    <a:pt x="5458" y="15736"/>
                    <a:pt x="4015" y="16280"/>
                    <a:pt x="2550" y="16750"/>
                  </a:cubicBezTo>
                  <a:cubicBezTo>
                    <a:pt x="1711" y="17018"/>
                    <a:pt x="856" y="17236"/>
                    <a:pt x="1" y="17458"/>
                  </a:cubicBezTo>
                  <a:cubicBezTo>
                    <a:pt x="5071" y="17063"/>
                    <a:pt x="9751" y="14461"/>
                    <a:pt x="12958" y="10531"/>
                  </a:cubicBezTo>
                  <a:cubicBezTo>
                    <a:pt x="14530" y="8606"/>
                    <a:pt x="15743" y="6482"/>
                    <a:pt x="16915" y="4302"/>
                  </a:cubicBezTo>
                  <a:cubicBezTo>
                    <a:pt x="17406" y="3387"/>
                    <a:pt x="17920" y="2471"/>
                    <a:pt x="18602" y="1684"/>
                  </a:cubicBezTo>
                  <a:cubicBezTo>
                    <a:pt x="19095" y="1116"/>
                    <a:pt x="19835" y="392"/>
                    <a:pt x="20630" y="392"/>
                  </a:cubicBezTo>
                  <a:cubicBezTo>
                    <a:pt x="20681" y="392"/>
                    <a:pt x="20732" y="395"/>
                    <a:pt x="20784" y="401"/>
                  </a:cubicBezTo>
                  <a:cubicBezTo>
                    <a:pt x="20787" y="400"/>
                    <a:pt x="20791" y="398"/>
                    <a:pt x="20793" y="397"/>
                  </a:cubicBezTo>
                  <a:cubicBezTo>
                    <a:pt x="20761" y="251"/>
                    <a:pt x="20676" y="119"/>
                    <a:pt x="20553"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3" name="Google Shape;144;p3">
              <a:extLst>
                <a:ext uri="{FF2B5EF4-FFF2-40B4-BE49-F238E27FC236}">
                  <a16:creationId xmlns:a16="http://schemas.microsoft.com/office/drawing/2014/main" id="{1F042FB7-E919-E67B-2E03-2225AEC94CC1}"/>
                </a:ext>
              </a:extLst>
            </p:cNvPr>
            <p:cNvSpPr/>
            <p:nvPr/>
          </p:nvSpPr>
          <p:spPr>
            <a:xfrm>
              <a:off x="6373525" y="1365200"/>
              <a:ext cx="49125" cy="56900"/>
            </a:xfrm>
            <a:custGeom>
              <a:avLst/>
              <a:gdLst/>
              <a:ahLst/>
              <a:cxnLst/>
              <a:rect l="l" t="t" r="r" b="b"/>
              <a:pathLst>
                <a:path w="1965" h="2276" extrusionOk="0">
                  <a:moveTo>
                    <a:pt x="66" y="1"/>
                  </a:moveTo>
                  <a:cubicBezTo>
                    <a:pt x="25" y="1"/>
                    <a:pt x="0" y="51"/>
                    <a:pt x="7" y="88"/>
                  </a:cubicBezTo>
                  <a:cubicBezTo>
                    <a:pt x="70" y="550"/>
                    <a:pt x="405" y="1013"/>
                    <a:pt x="669" y="1386"/>
                  </a:cubicBezTo>
                  <a:cubicBezTo>
                    <a:pt x="918" y="1741"/>
                    <a:pt x="1141" y="2241"/>
                    <a:pt x="1611" y="2275"/>
                  </a:cubicBezTo>
                  <a:cubicBezTo>
                    <a:pt x="1618" y="2276"/>
                    <a:pt x="1625" y="2276"/>
                    <a:pt x="1631" y="2276"/>
                  </a:cubicBezTo>
                  <a:cubicBezTo>
                    <a:pt x="1798" y="2276"/>
                    <a:pt x="1901" y="2121"/>
                    <a:pt x="1916" y="1970"/>
                  </a:cubicBezTo>
                  <a:cubicBezTo>
                    <a:pt x="1964" y="1522"/>
                    <a:pt x="1414" y="1145"/>
                    <a:pt x="1134" y="849"/>
                  </a:cubicBezTo>
                  <a:cubicBezTo>
                    <a:pt x="840" y="540"/>
                    <a:pt x="487" y="170"/>
                    <a:pt x="89" y="5"/>
                  </a:cubicBezTo>
                  <a:cubicBezTo>
                    <a:pt x="81" y="2"/>
                    <a:pt x="73" y="1"/>
                    <a:pt x="66"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4" name="Google Shape;145;p3">
              <a:extLst>
                <a:ext uri="{FF2B5EF4-FFF2-40B4-BE49-F238E27FC236}">
                  <a16:creationId xmlns:a16="http://schemas.microsoft.com/office/drawing/2014/main" id="{5135686F-FDB2-BC8D-8CA9-D80E59C93BC3}"/>
                </a:ext>
              </a:extLst>
            </p:cNvPr>
            <p:cNvSpPr/>
            <p:nvPr/>
          </p:nvSpPr>
          <p:spPr>
            <a:xfrm>
              <a:off x="6395125" y="1325600"/>
              <a:ext cx="73050" cy="37725"/>
            </a:xfrm>
            <a:custGeom>
              <a:avLst/>
              <a:gdLst/>
              <a:ahLst/>
              <a:cxnLst/>
              <a:rect l="l" t="t" r="r" b="b"/>
              <a:pathLst>
                <a:path w="2922" h="1509" extrusionOk="0">
                  <a:moveTo>
                    <a:pt x="468" y="1"/>
                  </a:moveTo>
                  <a:cubicBezTo>
                    <a:pt x="339" y="1"/>
                    <a:pt x="215" y="18"/>
                    <a:pt x="104" y="61"/>
                  </a:cubicBezTo>
                  <a:cubicBezTo>
                    <a:pt x="26" y="92"/>
                    <a:pt x="0" y="176"/>
                    <a:pt x="56" y="241"/>
                  </a:cubicBezTo>
                  <a:cubicBezTo>
                    <a:pt x="325" y="556"/>
                    <a:pt x="816" y="736"/>
                    <a:pt x="1177" y="933"/>
                  </a:cubicBezTo>
                  <a:cubicBezTo>
                    <a:pt x="1585" y="1157"/>
                    <a:pt x="1940" y="1425"/>
                    <a:pt x="2409" y="1503"/>
                  </a:cubicBezTo>
                  <a:cubicBezTo>
                    <a:pt x="2432" y="1507"/>
                    <a:pt x="2454" y="1508"/>
                    <a:pt x="2476" y="1508"/>
                  </a:cubicBezTo>
                  <a:cubicBezTo>
                    <a:pt x="2758" y="1508"/>
                    <a:pt x="2921" y="1203"/>
                    <a:pt x="2722" y="964"/>
                  </a:cubicBezTo>
                  <a:cubicBezTo>
                    <a:pt x="2392" y="573"/>
                    <a:pt x="1941" y="407"/>
                    <a:pt x="1473" y="231"/>
                  </a:cubicBezTo>
                  <a:cubicBezTo>
                    <a:pt x="1189" y="124"/>
                    <a:pt x="810" y="1"/>
                    <a:pt x="468" y="1"/>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5" name="Google Shape;146;p3">
              <a:extLst>
                <a:ext uri="{FF2B5EF4-FFF2-40B4-BE49-F238E27FC236}">
                  <a16:creationId xmlns:a16="http://schemas.microsoft.com/office/drawing/2014/main" id="{3AF0BA9E-7E9C-E407-F148-09BA79C55F3F}"/>
                </a:ext>
              </a:extLst>
            </p:cNvPr>
            <p:cNvSpPr/>
            <p:nvPr/>
          </p:nvSpPr>
          <p:spPr>
            <a:xfrm>
              <a:off x="6256075" y="1306150"/>
              <a:ext cx="68225" cy="32650"/>
            </a:xfrm>
            <a:custGeom>
              <a:avLst/>
              <a:gdLst/>
              <a:ahLst/>
              <a:cxnLst/>
              <a:rect l="l" t="t" r="r" b="b"/>
              <a:pathLst>
                <a:path w="2729" h="1306" extrusionOk="0">
                  <a:moveTo>
                    <a:pt x="706" y="1"/>
                  </a:moveTo>
                  <a:cubicBezTo>
                    <a:pt x="542" y="1"/>
                    <a:pt x="381" y="40"/>
                    <a:pt x="233" y="137"/>
                  </a:cubicBezTo>
                  <a:cubicBezTo>
                    <a:pt x="91" y="231"/>
                    <a:pt x="0" y="445"/>
                    <a:pt x="112" y="601"/>
                  </a:cubicBezTo>
                  <a:cubicBezTo>
                    <a:pt x="380" y="974"/>
                    <a:pt x="814" y="1053"/>
                    <a:pt x="1251" y="1098"/>
                  </a:cubicBezTo>
                  <a:cubicBezTo>
                    <a:pt x="1684" y="1143"/>
                    <a:pt x="2126" y="1306"/>
                    <a:pt x="2564" y="1306"/>
                  </a:cubicBezTo>
                  <a:cubicBezTo>
                    <a:pt x="2598" y="1306"/>
                    <a:pt x="2631" y="1305"/>
                    <a:pt x="2664" y="1303"/>
                  </a:cubicBezTo>
                  <a:cubicBezTo>
                    <a:pt x="2701" y="1300"/>
                    <a:pt x="2728" y="1260"/>
                    <a:pt x="2708" y="1226"/>
                  </a:cubicBezTo>
                  <a:cubicBezTo>
                    <a:pt x="2484" y="850"/>
                    <a:pt x="2076" y="597"/>
                    <a:pt x="1716" y="367"/>
                  </a:cubicBezTo>
                  <a:cubicBezTo>
                    <a:pt x="1427" y="184"/>
                    <a:pt x="1059" y="1"/>
                    <a:pt x="706"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6" name="Google Shape;147;p3">
              <a:extLst>
                <a:ext uri="{FF2B5EF4-FFF2-40B4-BE49-F238E27FC236}">
                  <a16:creationId xmlns:a16="http://schemas.microsoft.com/office/drawing/2014/main" id="{E93F84C3-EBE0-E04C-ADD3-7535757C35E1}"/>
                </a:ext>
              </a:extLst>
            </p:cNvPr>
            <p:cNvSpPr/>
            <p:nvPr/>
          </p:nvSpPr>
          <p:spPr>
            <a:xfrm>
              <a:off x="6026000" y="1567750"/>
              <a:ext cx="41250" cy="58400"/>
            </a:xfrm>
            <a:custGeom>
              <a:avLst/>
              <a:gdLst/>
              <a:ahLst/>
              <a:cxnLst/>
              <a:rect l="l" t="t" r="r" b="b"/>
              <a:pathLst>
                <a:path w="1650" h="2336" extrusionOk="0">
                  <a:moveTo>
                    <a:pt x="1285" y="0"/>
                  </a:moveTo>
                  <a:cubicBezTo>
                    <a:pt x="1254" y="0"/>
                    <a:pt x="1220" y="7"/>
                    <a:pt x="1182" y="20"/>
                  </a:cubicBezTo>
                  <a:cubicBezTo>
                    <a:pt x="882" y="125"/>
                    <a:pt x="664" y="596"/>
                    <a:pt x="508" y="848"/>
                  </a:cubicBezTo>
                  <a:cubicBezTo>
                    <a:pt x="260" y="1248"/>
                    <a:pt x="1" y="1628"/>
                    <a:pt x="115" y="2117"/>
                  </a:cubicBezTo>
                  <a:cubicBezTo>
                    <a:pt x="150" y="2268"/>
                    <a:pt x="276" y="2335"/>
                    <a:pt x="408" y="2335"/>
                  </a:cubicBezTo>
                  <a:cubicBezTo>
                    <a:pt x="464" y="2335"/>
                    <a:pt x="520" y="2323"/>
                    <a:pt x="572" y="2301"/>
                  </a:cubicBezTo>
                  <a:cubicBezTo>
                    <a:pt x="1081" y="2084"/>
                    <a:pt x="1268" y="1527"/>
                    <a:pt x="1451" y="1045"/>
                  </a:cubicBezTo>
                  <a:cubicBezTo>
                    <a:pt x="1518" y="873"/>
                    <a:pt x="1649" y="0"/>
                    <a:pt x="128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7" name="Google Shape;148;p3">
              <a:extLst>
                <a:ext uri="{FF2B5EF4-FFF2-40B4-BE49-F238E27FC236}">
                  <a16:creationId xmlns:a16="http://schemas.microsoft.com/office/drawing/2014/main" id="{E86EE57A-C765-7F08-64FC-B7AE139A95DE}"/>
                </a:ext>
              </a:extLst>
            </p:cNvPr>
            <p:cNvSpPr/>
            <p:nvPr/>
          </p:nvSpPr>
          <p:spPr>
            <a:xfrm>
              <a:off x="6061875" y="1567125"/>
              <a:ext cx="41850" cy="58625"/>
            </a:xfrm>
            <a:custGeom>
              <a:avLst/>
              <a:gdLst/>
              <a:ahLst/>
              <a:cxnLst/>
              <a:rect l="l" t="t" r="r" b="b"/>
              <a:pathLst>
                <a:path w="1674" h="2345" extrusionOk="0">
                  <a:moveTo>
                    <a:pt x="205" y="0"/>
                  </a:moveTo>
                  <a:cubicBezTo>
                    <a:pt x="100" y="0"/>
                    <a:pt x="1" y="111"/>
                    <a:pt x="7" y="214"/>
                  </a:cubicBezTo>
                  <a:cubicBezTo>
                    <a:pt x="29" y="537"/>
                    <a:pt x="206" y="856"/>
                    <a:pt x="321" y="1155"/>
                  </a:cubicBezTo>
                  <a:cubicBezTo>
                    <a:pt x="468" y="1537"/>
                    <a:pt x="529" y="1917"/>
                    <a:pt x="810" y="2231"/>
                  </a:cubicBezTo>
                  <a:cubicBezTo>
                    <a:pt x="879" y="2309"/>
                    <a:pt x="978" y="2345"/>
                    <a:pt x="1079" y="2345"/>
                  </a:cubicBezTo>
                  <a:cubicBezTo>
                    <a:pt x="1216" y="2345"/>
                    <a:pt x="1355" y="2277"/>
                    <a:pt x="1421" y="2153"/>
                  </a:cubicBezTo>
                  <a:cubicBezTo>
                    <a:pt x="1673" y="1677"/>
                    <a:pt x="1459" y="1203"/>
                    <a:pt x="1196" y="787"/>
                  </a:cubicBezTo>
                  <a:cubicBezTo>
                    <a:pt x="979" y="445"/>
                    <a:pt x="648" y="44"/>
                    <a:pt x="220" y="1"/>
                  </a:cubicBezTo>
                  <a:cubicBezTo>
                    <a:pt x="215" y="1"/>
                    <a:pt x="210" y="0"/>
                    <a:pt x="205" y="0"/>
                  </a:cubicBezTo>
                  <a:close/>
                </a:path>
              </a:pathLst>
            </a:custGeom>
            <a:solidFill>
              <a:srgbClr val="2C6A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8" name="Google Shape;149;p3">
              <a:extLst>
                <a:ext uri="{FF2B5EF4-FFF2-40B4-BE49-F238E27FC236}">
                  <a16:creationId xmlns:a16="http://schemas.microsoft.com/office/drawing/2014/main" id="{5AD6FB1B-C7A2-4BCC-A987-628EA10D3667}"/>
                </a:ext>
              </a:extLst>
            </p:cNvPr>
            <p:cNvSpPr/>
            <p:nvPr/>
          </p:nvSpPr>
          <p:spPr>
            <a:xfrm>
              <a:off x="5871000" y="1442600"/>
              <a:ext cx="33550" cy="61525"/>
            </a:xfrm>
            <a:custGeom>
              <a:avLst/>
              <a:gdLst/>
              <a:ahLst/>
              <a:cxnLst/>
              <a:rect l="l" t="t" r="r" b="b"/>
              <a:pathLst>
                <a:path w="1342" h="2461" extrusionOk="0">
                  <a:moveTo>
                    <a:pt x="548" y="0"/>
                  </a:moveTo>
                  <a:cubicBezTo>
                    <a:pt x="473" y="0"/>
                    <a:pt x="399" y="28"/>
                    <a:pt x="331" y="89"/>
                  </a:cubicBezTo>
                  <a:cubicBezTo>
                    <a:pt x="1" y="386"/>
                    <a:pt x="193" y="937"/>
                    <a:pt x="330" y="1283"/>
                  </a:cubicBezTo>
                  <a:cubicBezTo>
                    <a:pt x="473" y="1642"/>
                    <a:pt x="605" y="2040"/>
                    <a:pt x="813" y="2366"/>
                  </a:cubicBezTo>
                  <a:cubicBezTo>
                    <a:pt x="849" y="2423"/>
                    <a:pt x="919" y="2460"/>
                    <a:pt x="986" y="2460"/>
                  </a:cubicBezTo>
                  <a:cubicBezTo>
                    <a:pt x="1032" y="2460"/>
                    <a:pt x="1076" y="2443"/>
                    <a:pt x="1109" y="2405"/>
                  </a:cubicBezTo>
                  <a:cubicBezTo>
                    <a:pt x="1342" y="2130"/>
                    <a:pt x="1238" y="1704"/>
                    <a:pt x="1176" y="1380"/>
                  </a:cubicBezTo>
                  <a:cubicBezTo>
                    <a:pt x="1105" y="1008"/>
                    <a:pt x="1099" y="343"/>
                    <a:pt x="779" y="89"/>
                  </a:cubicBezTo>
                  <a:cubicBezTo>
                    <a:pt x="706" y="32"/>
                    <a:pt x="627" y="0"/>
                    <a:pt x="548"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9" name="Google Shape;150;p3">
              <a:extLst>
                <a:ext uri="{FF2B5EF4-FFF2-40B4-BE49-F238E27FC236}">
                  <a16:creationId xmlns:a16="http://schemas.microsoft.com/office/drawing/2014/main" id="{5E357472-DFDF-71A0-6175-6BC47F8C2B5A}"/>
                </a:ext>
              </a:extLst>
            </p:cNvPr>
            <p:cNvSpPr/>
            <p:nvPr/>
          </p:nvSpPr>
          <p:spPr>
            <a:xfrm>
              <a:off x="5732950" y="1354800"/>
              <a:ext cx="53925" cy="23875"/>
            </a:xfrm>
            <a:custGeom>
              <a:avLst/>
              <a:gdLst/>
              <a:ahLst/>
              <a:cxnLst/>
              <a:rect l="l" t="t" r="r" b="b"/>
              <a:pathLst>
                <a:path w="2157" h="955" extrusionOk="0">
                  <a:moveTo>
                    <a:pt x="1667" y="1"/>
                  </a:moveTo>
                  <a:cubicBezTo>
                    <a:pt x="1437" y="1"/>
                    <a:pt x="1218" y="111"/>
                    <a:pt x="1004" y="216"/>
                  </a:cubicBezTo>
                  <a:cubicBezTo>
                    <a:pt x="709" y="362"/>
                    <a:pt x="331" y="465"/>
                    <a:pt x="71" y="660"/>
                  </a:cubicBezTo>
                  <a:cubicBezTo>
                    <a:pt x="26" y="695"/>
                    <a:pt x="0" y="766"/>
                    <a:pt x="51" y="811"/>
                  </a:cubicBezTo>
                  <a:cubicBezTo>
                    <a:pt x="173" y="918"/>
                    <a:pt x="336" y="955"/>
                    <a:pt x="502" y="955"/>
                  </a:cubicBezTo>
                  <a:cubicBezTo>
                    <a:pt x="652" y="955"/>
                    <a:pt x="805" y="925"/>
                    <a:pt x="936" y="891"/>
                  </a:cubicBezTo>
                  <a:cubicBezTo>
                    <a:pt x="1282" y="797"/>
                    <a:pt x="1696" y="708"/>
                    <a:pt x="1985" y="485"/>
                  </a:cubicBezTo>
                  <a:cubicBezTo>
                    <a:pt x="2157" y="355"/>
                    <a:pt x="2128" y="135"/>
                    <a:pt x="1929" y="53"/>
                  </a:cubicBezTo>
                  <a:cubicBezTo>
                    <a:pt x="1840" y="16"/>
                    <a:pt x="1753" y="1"/>
                    <a:pt x="1667"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0" name="Google Shape;151;p3">
              <a:extLst>
                <a:ext uri="{FF2B5EF4-FFF2-40B4-BE49-F238E27FC236}">
                  <a16:creationId xmlns:a16="http://schemas.microsoft.com/office/drawing/2014/main" id="{3C94CB02-6807-2D61-2747-DFB5EC027E93}"/>
                </a:ext>
              </a:extLst>
            </p:cNvPr>
            <p:cNvSpPr/>
            <p:nvPr/>
          </p:nvSpPr>
          <p:spPr>
            <a:xfrm>
              <a:off x="5725075" y="1321875"/>
              <a:ext cx="32925" cy="48050"/>
            </a:xfrm>
            <a:custGeom>
              <a:avLst/>
              <a:gdLst/>
              <a:ahLst/>
              <a:cxnLst/>
              <a:rect l="l" t="t" r="r" b="b"/>
              <a:pathLst>
                <a:path w="1317" h="1922" extrusionOk="0">
                  <a:moveTo>
                    <a:pt x="948" y="0"/>
                  </a:moveTo>
                  <a:cubicBezTo>
                    <a:pt x="925" y="0"/>
                    <a:pt x="901" y="4"/>
                    <a:pt x="880" y="13"/>
                  </a:cubicBezTo>
                  <a:cubicBezTo>
                    <a:pt x="264" y="258"/>
                    <a:pt x="145" y="1123"/>
                    <a:pt x="28" y="1699"/>
                  </a:cubicBezTo>
                  <a:cubicBezTo>
                    <a:pt x="1" y="1834"/>
                    <a:pt x="97" y="1921"/>
                    <a:pt x="201" y="1921"/>
                  </a:cubicBezTo>
                  <a:cubicBezTo>
                    <a:pt x="258" y="1921"/>
                    <a:pt x="316" y="1895"/>
                    <a:pt x="359" y="1838"/>
                  </a:cubicBezTo>
                  <a:cubicBezTo>
                    <a:pt x="701" y="1377"/>
                    <a:pt x="1316" y="821"/>
                    <a:pt x="1199" y="194"/>
                  </a:cubicBezTo>
                  <a:cubicBezTo>
                    <a:pt x="1179" y="88"/>
                    <a:pt x="1059" y="0"/>
                    <a:pt x="948" y="0"/>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1" name="Google Shape;152;p3">
              <a:extLst>
                <a:ext uri="{FF2B5EF4-FFF2-40B4-BE49-F238E27FC236}">
                  <a16:creationId xmlns:a16="http://schemas.microsoft.com/office/drawing/2014/main" id="{71AA86B8-5692-3780-A684-374189C09644}"/>
                </a:ext>
              </a:extLst>
            </p:cNvPr>
            <p:cNvSpPr/>
            <p:nvPr/>
          </p:nvSpPr>
          <p:spPr>
            <a:xfrm>
              <a:off x="5597775" y="1364750"/>
              <a:ext cx="69950" cy="27625"/>
            </a:xfrm>
            <a:custGeom>
              <a:avLst/>
              <a:gdLst/>
              <a:ahLst/>
              <a:cxnLst/>
              <a:rect l="l" t="t" r="r" b="b"/>
              <a:pathLst>
                <a:path w="2798" h="1105" extrusionOk="0">
                  <a:moveTo>
                    <a:pt x="1667" y="1"/>
                  </a:moveTo>
                  <a:cubicBezTo>
                    <a:pt x="1048" y="1"/>
                    <a:pt x="418" y="110"/>
                    <a:pt x="128" y="653"/>
                  </a:cubicBezTo>
                  <a:cubicBezTo>
                    <a:pt x="1" y="892"/>
                    <a:pt x="185" y="1105"/>
                    <a:pt x="419" y="1105"/>
                  </a:cubicBezTo>
                  <a:cubicBezTo>
                    <a:pt x="436" y="1105"/>
                    <a:pt x="454" y="1103"/>
                    <a:pt x="472" y="1101"/>
                  </a:cubicBezTo>
                  <a:cubicBezTo>
                    <a:pt x="827" y="1051"/>
                    <a:pt x="1151" y="853"/>
                    <a:pt x="1487" y="734"/>
                  </a:cubicBezTo>
                  <a:cubicBezTo>
                    <a:pt x="1870" y="598"/>
                    <a:pt x="2251" y="460"/>
                    <a:pt x="2638" y="332"/>
                  </a:cubicBezTo>
                  <a:cubicBezTo>
                    <a:pt x="2797" y="280"/>
                    <a:pt x="2767" y="52"/>
                    <a:pt x="2600" y="45"/>
                  </a:cubicBezTo>
                  <a:cubicBezTo>
                    <a:pt x="2329" y="32"/>
                    <a:pt x="1999" y="1"/>
                    <a:pt x="1667" y="1"/>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2" name="Google Shape;153;p3">
              <a:extLst>
                <a:ext uri="{FF2B5EF4-FFF2-40B4-BE49-F238E27FC236}">
                  <a16:creationId xmlns:a16="http://schemas.microsoft.com/office/drawing/2014/main" id="{BFBFA27D-35D4-6B59-1431-5A1FCB46DB8B}"/>
                </a:ext>
              </a:extLst>
            </p:cNvPr>
            <p:cNvSpPr/>
            <p:nvPr/>
          </p:nvSpPr>
          <p:spPr>
            <a:xfrm>
              <a:off x="5533525" y="1201900"/>
              <a:ext cx="60675" cy="30100"/>
            </a:xfrm>
            <a:custGeom>
              <a:avLst/>
              <a:gdLst/>
              <a:ahLst/>
              <a:cxnLst/>
              <a:rect l="l" t="t" r="r" b="b"/>
              <a:pathLst>
                <a:path w="2427" h="1204" extrusionOk="0">
                  <a:moveTo>
                    <a:pt x="1982" y="0"/>
                  </a:moveTo>
                  <a:cubicBezTo>
                    <a:pt x="1717" y="0"/>
                    <a:pt x="1433" y="58"/>
                    <a:pt x="1196" y="113"/>
                  </a:cubicBezTo>
                  <a:cubicBezTo>
                    <a:pt x="795" y="208"/>
                    <a:pt x="445" y="366"/>
                    <a:pt x="178" y="686"/>
                  </a:cubicBezTo>
                  <a:cubicBezTo>
                    <a:pt x="1" y="900"/>
                    <a:pt x="135" y="1204"/>
                    <a:pt x="396" y="1204"/>
                  </a:cubicBezTo>
                  <a:cubicBezTo>
                    <a:pt x="421" y="1204"/>
                    <a:pt x="447" y="1201"/>
                    <a:pt x="475" y="1195"/>
                  </a:cubicBezTo>
                  <a:cubicBezTo>
                    <a:pt x="836" y="1117"/>
                    <a:pt x="1158" y="974"/>
                    <a:pt x="1492" y="817"/>
                  </a:cubicBezTo>
                  <a:cubicBezTo>
                    <a:pt x="1777" y="685"/>
                    <a:pt x="2145" y="536"/>
                    <a:pt x="2354" y="295"/>
                  </a:cubicBezTo>
                  <a:cubicBezTo>
                    <a:pt x="2427" y="210"/>
                    <a:pt x="2407" y="58"/>
                    <a:pt x="2284" y="31"/>
                  </a:cubicBezTo>
                  <a:cubicBezTo>
                    <a:pt x="2189" y="9"/>
                    <a:pt x="2087" y="0"/>
                    <a:pt x="1982"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3" name="Google Shape;154;p3">
              <a:extLst>
                <a:ext uri="{FF2B5EF4-FFF2-40B4-BE49-F238E27FC236}">
                  <a16:creationId xmlns:a16="http://schemas.microsoft.com/office/drawing/2014/main" id="{881E758F-40ED-33DD-6AE5-0004556AA520}"/>
                </a:ext>
              </a:extLst>
            </p:cNvPr>
            <p:cNvSpPr/>
            <p:nvPr/>
          </p:nvSpPr>
          <p:spPr>
            <a:xfrm>
              <a:off x="5612325" y="1080925"/>
              <a:ext cx="47275" cy="52125"/>
            </a:xfrm>
            <a:custGeom>
              <a:avLst/>
              <a:gdLst/>
              <a:ahLst/>
              <a:cxnLst/>
              <a:rect l="l" t="t" r="r" b="b"/>
              <a:pathLst>
                <a:path w="1891" h="2085" extrusionOk="0">
                  <a:moveTo>
                    <a:pt x="1397" y="1"/>
                  </a:moveTo>
                  <a:cubicBezTo>
                    <a:pt x="971" y="1"/>
                    <a:pt x="653" y="391"/>
                    <a:pt x="457" y="749"/>
                  </a:cubicBezTo>
                  <a:cubicBezTo>
                    <a:pt x="286" y="1062"/>
                    <a:pt x="1" y="1615"/>
                    <a:pt x="211" y="1964"/>
                  </a:cubicBezTo>
                  <a:cubicBezTo>
                    <a:pt x="258" y="2041"/>
                    <a:pt x="340" y="2085"/>
                    <a:pt x="427" y="2085"/>
                  </a:cubicBezTo>
                  <a:cubicBezTo>
                    <a:pt x="449" y="2085"/>
                    <a:pt x="470" y="2082"/>
                    <a:pt x="491" y="2077"/>
                  </a:cubicBezTo>
                  <a:cubicBezTo>
                    <a:pt x="785" y="2005"/>
                    <a:pt x="995" y="1638"/>
                    <a:pt x="1192" y="1428"/>
                  </a:cubicBezTo>
                  <a:cubicBezTo>
                    <a:pt x="1465" y="1136"/>
                    <a:pt x="1864" y="882"/>
                    <a:pt x="1882" y="447"/>
                  </a:cubicBezTo>
                  <a:cubicBezTo>
                    <a:pt x="1891" y="258"/>
                    <a:pt x="1742" y="58"/>
                    <a:pt x="1556" y="19"/>
                  </a:cubicBezTo>
                  <a:cubicBezTo>
                    <a:pt x="1502" y="7"/>
                    <a:pt x="1449" y="1"/>
                    <a:pt x="1397" y="1"/>
                  </a:cubicBezTo>
                  <a:close/>
                </a:path>
              </a:pathLst>
            </a:custGeom>
            <a:solidFill>
              <a:srgbClr val="B9BE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4" name="Google Shape;155;p3">
              <a:extLst>
                <a:ext uri="{FF2B5EF4-FFF2-40B4-BE49-F238E27FC236}">
                  <a16:creationId xmlns:a16="http://schemas.microsoft.com/office/drawing/2014/main" id="{94BACF69-268B-182B-E32E-28C82286A803}"/>
                </a:ext>
              </a:extLst>
            </p:cNvPr>
            <p:cNvSpPr/>
            <p:nvPr/>
          </p:nvSpPr>
          <p:spPr>
            <a:xfrm>
              <a:off x="5532750" y="1174150"/>
              <a:ext cx="46700" cy="21950"/>
            </a:xfrm>
            <a:custGeom>
              <a:avLst/>
              <a:gdLst/>
              <a:ahLst/>
              <a:cxnLst/>
              <a:rect l="l" t="t" r="r" b="b"/>
              <a:pathLst>
                <a:path w="1868" h="878" extrusionOk="0">
                  <a:moveTo>
                    <a:pt x="618" y="0"/>
                  </a:moveTo>
                  <a:cubicBezTo>
                    <a:pt x="456" y="0"/>
                    <a:pt x="299" y="41"/>
                    <a:pt x="167" y="153"/>
                  </a:cubicBezTo>
                  <a:cubicBezTo>
                    <a:pt x="1" y="293"/>
                    <a:pt x="36" y="629"/>
                    <a:pt x="240" y="720"/>
                  </a:cubicBezTo>
                  <a:cubicBezTo>
                    <a:pt x="489" y="831"/>
                    <a:pt x="771" y="785"/>
                    <a:pt x="1037" y="828"/>
                  </a:cubicBezTo>
                  <a:cubicBezTo>
                    <a:pt x="1182" y="851"/>
                    <a:pt x="1313" y="877"/>
                    <a:pt x="1444" y="877"/>
                  </a:cubicBezTo>
                  <a:cubicBezTo>
                    <a:pt x="1550" y="877"/>
                    <a:pt x="1655" y="860"/>
                    <a:pt x="1766" y="812"/>
                  </a:cubicBezTo>
                  <a:cubicBezTo>
                    <a:pt x="1833" y="782"/>
                    <a:pt x="1868" y="683"/>
                    <a:pt x="1845" y="617"/>
                  </a:cubicBezTo>
                  <a:cubicBezTo>
                    <a:pt x="1750" y="339"/>
                    <a:pt x="1489" y="224"/>
                    <a:pt x="1229" y="132"/>
                  </a:cubicBezTo>
                  <a:cubicBezTo>
                    <a:pt x="1039" y="65"/>
                    <a:pt x="824" y="0"/>
                    <a:pt x="618"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5" name="Google Shape;156;p3">
              <a:extLst>
                <a:ext uri="{FF2B5EF4-FFF2-40B4-BE49-F238E27FC236}">
                  <a16:creationId xmlns:a16="http://schemas.microsoft.com/office/drawing/2014/main" id="{568066AD-4E32-C96F-B56B-4904D2B2F44D}"/>
                </a:ext>
              </a:extLst>
            </p:cNvPr>
            <p:cNvSpPr/>
            <p:nvPr/>
          </p:nvSpPr>
          <p:spPr>
            <a:xfrm>
              <a:off x="5551225" y="1233500"/>
              <a:ext cx="29100" cy="43725"/>
            </a:xfrm>
            <a:custGeom>
              <a:avLst/>
              <a:gdLst/>
              <a:ahLst/>
              <a:cxnLst/>
              <a:rect l="l" t="t" r="r" b="b"/>
              <a:pathLst>
                <a:path w="1164" h="1749" extrusionOk="0">
                  <a:moveTo>
                    <a:pt x="950" y="0"/>
                  </a:moveTo>
                  <a:cubicBezTo>
                    <a:pt x="895" y="0"/>
                    <a:pt x="837" y="27"/>
                    <a:pt x="797" y="84"/>
                  </a:cubicBezTo>
                  <a:cubicBezTo>
                    <a:pt x="528" y="473"/>
                    <a:pt x="0" y="1128"/>
                    <a:pt x="283" y="1618"/>
                  </a:cubicBezTo>
                  <a:cubicBezTo>
                    <a:pt x="327" y="1694"/>
                    <a:pt x="419" y="1748"/>
                    <a:pt x="509" y="1748"/>
                  </a:cubicBezTo>
                  <a:cubicBezTo>
                    <a:pt x="532" y="1748"/>
                    <a:pt x="554" y="1745"/>
                    <a:pt x="576" y="1737"/>
                  </a:cubicBezTo>
                  <a:cubicBezTo>
                    <a:pt x="1139" y="1542"/>
                    <a:pt x="1163" y="670"/>
                    <a:pt x="1128" y="174"/>
                  </a:cubicBezTo>
                  <a:cubicBezTo>
                    <a:pt x="1120" y="64"/>
                    <a:pt x="1037" y="0"/>
                    <a:pt x="950" y="0"/>
                  </a:cubicBezTo>
                  <a:close/>
                </a:path>
              </a:pathLst>
            </a:custGeom>
            <a:solidFill>
              <a:srgbClr val="5379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7138370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791"/>
                                        </p:tgtEl>
                                        <p:attrNameLst>
                                          <p:attrName>style.visibility</p:attrName>
                                        </p:attrNameLst>
                                      </p:cBhvr>
                                      <p:to>
                                        <p:strVal val="visible"/>
                                      </p:to>
                                    </p:set>
                                    <p:animEffect transition="in" filter="fade">
                                      <p:cBhvr>
                                        <p:cTn id="7" dur="1000"/>
                                        <p:tgtEl>
                                          <p:spTgt spid="791"/>
                                        </p:tgtEl>
                                      </p:cBhvr>
                                    </p:animEffect>
                                    <p:anim calcmode="lin" valueType="num">
                                      <p:cBhvr>
                                        <p:cTn id="8" dur="1000" fill="hold"/>
                                        <p:tgtEl>
                                          <p:spTgt spid="791"/>
                                        </p:tgtEl>
                                        <p:attrNameLst>
                                          <p:attrName>ppt_x</p:attrName>
                                        </p:attrNameLst>
                                      </p:cBhvr>
                                      <p:tavLst>
                                        <p:tav tm="0">
                                          <p:val>
                                            <p:strVal val="#ppt_x"/>
                                          </p:val>
                                        </p:tav>
                                        <p:tav tm="100000">
                                          <p:val>
                                            <p:strVal val="#ppt_x"/>
                                          </p:val>
                                        </p:tav>
                                      </p:tavLst>
                                    </p:anim>
                                    <p:anim calcmode="lin" valueType="num">
                                      <p:cBhvr>
                                        <p:cTn id="9" dur="1000" fill="hold"/>
                                        <p:tgtEl>
                                          <p:spTgt spid="791"/>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826"/>
                                        </p:tgtEl>
                                        <p:attrNameLst>
                                          <p:attrName>style.visibility</p:attrName>
                                        </p:attrNameLst>
                                      </p:cBhvr>
                                      <p:to>
                                        <p:strVal val="visible"/>
                                      </p:to>
                                    </p:set>
                                    <p:animEffect transition="in" filter="fade">
                                      <p:cBhvr>
                                        <p:cTn id="12" dur="1000"/>
                                        <p:tgtEl>
                                          <p:spTgt spid="826"/>
                                        </p:tgtEl>
                                      </p:cBhvr>
                                    </p:animEffect>
                                    <p:anim calcmode="lin" valueType="num">
                                      <p:cBhvr>
                                        <p:cTn id="13" dur="1000" fill="hold"/>
                                        <p:tgtEl>
                                          <p:spTgt spid="826"/>
                                        </p:tgtEl>
                                        <p:attrNameLst>
                                          <p:attrName>ppt_x</p:attrName>
                                        </p:attrNameLst>
                                      </p:cBhvr>
                                      <p:tavLst>
                                        <p:tav tm="0">
                                          <p:val>
                                            <p:strVal val="#ppt_x"/>
                                          </p:val>
                                        </p:tav>
                                        <p:tav tm="100000">
                                          <p:val>
                                            <p:strVal val="#ppt_x"/>
                                          </p:val>
                                        </p:tav>
                                      </p:tavLst>
                                    </p:anim>
                                    <p:anim calcmode="lin" valueType="num">
                                      <p:cBhvr>
                                        <p:cTn id="14" dur="1000" fill="hold"/>
                                        <p:tgtEl>
                                          <p:spTgt spid="826"/>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831"/>
                                        </p:tgtEl>
                                        <p:attrNameLst>
                                          <p:attrName>style.visibility</p:attrName>
                                        </p:attrNameLst>
                                      </p:cBhvr>
                                      <p:to>
                                        <p:strVal val="visible"/>
                                      </p:to>
                                    </p:set>
                                    <p:animEffect transition="in" filter="fade">
                                      <p:cBhvr>
                                        <p:cTn id="17" dur="1000"/>
                                        <p:tgtEl>
                                          <p:spTgt spid="831"/>
                                        </p:tgtEl>
                                      </p:cBhvr>
                                    </p:animEffect>
                                    <p:anim calcmode="lin" valueType="num">
                                      <p:cBhvr>
                                        <p:cTn id="18" dur="1000" fill="hold"/>
                                        <p:tgtEl>
                                          <p:spTgt spid="831"/>
                                        </p:tgtEl>
                                        <p:attrNameLst>
                                          <p:attrName>ppt_x</p:attrName>
                                        </p:attrNameLst>
                                      </p:cBhvr>
                                      <p:tavLst>
                                        <p:tav tm="0">
                                          <p:val>
                                            <p:strVal val="#ppt_x"/>
                                          </p:val>
                                        </p:tav>
                                        <p:tav tm="100000">
                                          <p:val>
                                            <p:strVal val="#ppt_x"/>
                                          </p:val>
                                        </p:tav>
                                      </p:tavLst>
                                    </p:anim>
                                    <p:anim calcmode="lin" valueType="num">
                                      <p:cBhvr>
                                        <p:cTn id="19" dur="1000" fill="hold"/>
                                        <p:tgtEl>
                                          <p:spTgt spid="831"/>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708"/>
                                        </p:tgtEl>
                                        <p:attrNameLst>
                                          <p:attrName>style.visibility</p:attrName>
                                        </p:attrNameLst>
                                      </p:cBhvr>
                                      <p:to>
                                        <p:strVal val="visible"/>
                                      </p:to>
                                    </p:set>
                                    <p:animEffect transition="in" filter="fade">
                                      <p:cBhvr>
                                        <p:cTn id="22" dur="1000"/>
                                        <p:tgtEl>
                                          <p:spTgt spid="708"/>
                                        </p:tgtEl>
                                      </p:cBhvr>
                                    </p:animEffect>
                                    <p:anim calcmode="lin" valueType="num">
                                      <p:cBhvr>
                                        <p:cTn id="23" dur="1000" fill="hold"/>
                                        <p:tgtEl>
                                          <p:spTgt spid="708"/>
                                        </p:tgtEl>
                                        <p:attrNameLst>
                                          <p:attrName>ppt_x</p:attrName>
                                        </p:attrNameLst>
                                      </p:cBhvr>
                                      <p:tavLst>
                                        <p:tav tm="0">
                                          <p:val>
                                            <p:strVal val="#ppt_x"/>
                                          </p:val>
                                        </p:tav>
                                        <p:tav tm="100000">
                                          <p:val>
                                            <p:strVal val="#ppt_x"/>
                                          </p:val>
                                        </p:tav>
                                      </p:tavLst>
                                    </p:anim>
                                    <p:anim calcmode="lin" valueType="num">
                                      <p:cBhvr>
                                        <p:cTn id="24" dur="1000" fill="hold"/>
                                        <p:tgtEl>
                                          <p:spTgt spid="708"/>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711"/>
                                        </p:tgtEl>
                                        <p:attrNameLst>
                                          <p:attrName>style.visibility</p:attrName>
                                        </p:attrNameLst>
                                      </p:cBhvr>
                                      <p:to>
                                        <p:strVal val="visible"/>
                                      </p:to>
                                    </p:set>
                                    <p:animEffect transition="in" filter="fade">
                                      <p:cBhvr>
                                        <p:cTn id="27" dur="1000"/>
                                        <p:tgtEl>
                                          <p:spTgt spid="711"/>
                                        </p:tgtEl>
                                      </p:cBhvr>
                                    </p:animEffect>
                                    <p:anim calcmode="lin" valueType="num">
                                      <p:cBhvr>
                                        <p:cTn id="28" dur="1000" fill="hold"/>
                                        <p:tgtEl>
                                          <p:spTgt spid="711"/>
                                        </p:tgtEl>
                                        <p:attrNameLst>
                                          <p:attrName>ppt_x</p:attrName>
                                        </p:attrNameLst>
                                      </p:cBhvr>
                                      <p:tavLst>
                                        <p:tav tm="0">
                                          <p:val>
                                            <p:strVal val="#ppt_x"/>
                                          </p:val>
                                        </p:tav>
                                        <p:tav tm="100000">
                                          <p:val>
                                            <p:strVal val="#ppt_x"/>
                                          </p:val>
                                        </p:tav>
                                      </p:tavLst>
                                    </p:anim>
                                    <p:anim calcmode="lin" valueType="num">
                                      <p:cBhvr>
                                        <p:cTn id="29" dur="1000" fill="hold"/>
                                        <p:tgtEl>
                                          <p:spTgt spid="711"/>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786"/>
                                        </p:tgtEl>
                                        <p:attrNameLst>
                                          <p:attrName>style.visibility</p:attrName>
                                        </p:attrNameLst>
                                      </p:cBhvr>
                                      <p:to>
                                        <p:strVal val="visible"/>
                                      </p:to>
                                    </p:set>
                                    <p:animEffect transition="in" filter="fade">
                                      <p:cBhvr>
                                        <p:cTn id="32" dur="1000"/>
                                        <p:tgtEl>
                                          <p:spTgt spid="786"/>
                                        </p:tgtEl>
                                      </p:cBhvr>
                                    </p:animEffect>
                                    <p:anim calcmode="lin" valueType="num">
                                      <p:cBhvr>
                                        <p:cTn id="33" dur="1000" fill="hold"/>
                                        <p:tgtEl>
                                          <p:spTgt spid="786"/>
                                        </p:tgtEl>
                                        <p:attrNameLst>
                                          <p:attrName>ppt_x</p:attrName>
                                        </p:attrNameLst>
                                      </p:cBhvr>
                                      <p:tavLst>
                                        <p:tav tm="0">
                                          <p:val>
                                            <p:strVal val="#ppt_x"/>
                                          </p:val>
                                        </p:tav>
                                        <p:tav tm="100000">
                                          <p:val>
                                            <p:strVal val="#ppt_x"/>
                                          </p:val>
                                        </p:tav>
                                      </p:tavLst>
                                    </p:anim>
                                    <p:anim calcmode="lin" valueType="num">
                                      <p:cBhvr>
                                        <p:cTn id="34" dur="1000" fill="hold"/>
                                        <p:tgtEl>
                                          <p:spTgt spid="786"/>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863"/>
                                        </p:tgtEl>
                                        <p:attrNameLst>
                                          <p:attrName>style.visibility</p:attrName>
                                        </p:attrNameLst>
                                      </p:cBhvr>
                                      <p:to>
                                        <p:strVal val="visible"/>
                                      </p:to>
                                    </p:set>
                                    <p:animEffect transition="in" filter="fade">
                                      <p:cBhvr>
                                        <p:cTn id="37" dur="1000"/>
                                        <p:tgtEl>
                                          <p:spTgt spid="863"/>
                                        </p:tgtEl>
                                      </p:cBhvr>
                                    </p:animEffect>
                                    <p:anim calcmode="lin" valueType="num">
                                      <p:cBhvr>
                                        <p:cTn id="38" dur="1000" fill="hold"/>
                                        <p:tgtEl>
                                          <p:spTgt spid="863"/>
                                        </p:tgtEl>
                                        <p:attrNameLst>
                                          <p:attrName>ppt_x</p:attrName>
                                        </p:attrNameLst>
                                      </p:cBhvr>
                                      <p:tavLst>
                                        <p:tav tm="0">
                                          <p:val>
                                            <p:strVal val="#ppt_x"/>
                                          </p:val>
                                        </p:tav>
                                        <p:tav tm="100000">
                                          <p:val>
                                            <p:strVal val="#ppt_x"/>
                                          </p:val>
                                        </p:tav>
                                      </p:tavLst>
                                    </p:anim>
                                    <p:anim calcmode="lin" valueType="num">
                                      <p:cBhvr>
                                        <p:cTn id="39" dur="1000" fill="hold"/>
                                        <p:tgtEl>
                                          <p:spTgt spid="86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872"/>
                                        </p:tgtEl>
                                        <p:attrNameLst>
                                          <p:attrName>style.visibility</p:attrName>
                                        </p:attrNameLst>
                                      </p:cBhvr>
                                      <p:to>
                                        <p:strVal val="visible"/>
                                      </p:to>
                                    </p:set>
                                    <p:animEffect transition="in" filter="fade">
                                      <p:cBhvr>
                                        <p:cTn id="42" dur="1000"/>
                                        <p:tgtEl>
                                          <p:spTgt spid="872"/>
                                        </p:tgtEl>
                                      </p:cBhvr>
                                    </p:animEffect>
                                    <p:anim calcmode="lin" valueType="num">
                                      <p:cBhvr>
                                        <p:cTn id="43" dur="1000" fill="hold"/>
                                        <p:tgtEl>
                                          <p:spTgt spid="872"/>
                                        </p:tgtEl>
                                        <p:attrNameLst>
                                          <p:attrName>ppt_x</p:attrName>
                                        </p:attrNameLst>
                                      </p:cBhvr>
                                      <p:tavLst>
                                        <p:tav tm="0">
                                          <p:val>
                                            <p:strVal val="#ppt_x"/>
                                          </p:val>
                                        </p:tav>
                                        <p:tav tm="100000">
                                          <p:val>
                                            <p:strVal val="#ppt_x"/>
                                          </p:val>
                                        </p:tav>
                                      </p:tavLst>
                                    </p:anim>
                                    <p:anim calcmode="lin" valueType="num">
                                      <p:cBhvr>
                                        <p:cTn id="44" dur="1000" fill="hold"/>
                                        <p:tgtEl>
                                          <p:spTgt spid="872"/>
                                        </p:tgtEl>
                                        <p:attrNameLst>
                                          <p:attrName>ppt_y</p:attrName>
                                        </p:attrNameLst>
                                      </p:cBhvr>
                                      <p:tavLst>
                                        <p:tav tm="0">
                                          <p:val>
                                            <p:strVal val="#ppt_y+.1"/>
                                          </p:val>
                                        </p:tav>
                                        <p:tav tm="100000">
                                          <p:val>
                                            <p:strVal val="#ppt_y"/>
                                          </p:val>
                                        </p:tav>
                                      </p:tavLst>
                                    </p:anim>
                                  </p:childTnLst>
                                </p:cTn>
                              </p:par>
                              <p:par>
                                <p:cTn id="45" presetID="16" presetClass="entr" presetSubtype="21" fill="hold"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barn(inVertical)">
                                      <p:cBhvr>
                                        <p:cTn id="47" dur="500"/>
                                        <p:tgtEl>
                                          <p:spTgt spid="15"/>
                                        </p:tgtEl>
                                      </p:cBhvr>
                                    </p:animEffect>
                                  </p:childTnLst>
                                </p:cTn>
                              </p:par>
                              <p:par>
                                <p:cTn id="48" presetID="16" presetClass="entr" presetSubtype="21"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Effect transition="in" filter="barn(inVertical)">
                                      <p:cBhvr>
                                        <p:cTn id="50" dur="500"/>
                                        <p:tgtEl>
                                          <p:spTgt spid="14"/>
                                        </p:tgtEl>
                                      </p:cBhvr>
                                    </p:animEffect>
                                  </p:childTnLst>
                                </p:cTn>
                              </p:par>
                              <p:par>
                                <p:cTn id="51" presetID="16" presetClass="entr" presetSubtype="21" fill="hold" nodeType="with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barn(inVertical)">
                                      <p:cBhvr>
                                        <p:cTn id="53" dur="500"/>
                                        <p:tgtEl>
                                          <p:spTgt spid="26"/>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down)">
                                      <p:cBhvr>
                                        <p:cTn id="56" dur="500"/>
                                        <p:tgtEl>
                                          <p:spTgt spid="13"/>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down)">
                                      <p:cBhvr>
                                        <p:cTn id="59" dur="500"/>
                                        <p:tgtEl>
                                          <p:spTgt spid="5"/>
                                        </p:tgtEl>
                                      </p:cBhvr>
                                    </p:animEffect>
                                  </p:childTnLst>
                                </p:cTn>
                              </p:par>
                              <p:par>
                                <p:cTn id="60" presetID="42" presetClass="entr" presetSubtype="0" fill="hold" nodeType="withEffect">
                                  <p:stCondLst>
                                    <p:cond delay="0"/>
                                  </p:stCondLst>
                                  <p:childTnLst>
                                    <p:set>
                                      <p:cBhvr>
                                        <p:cTn id="61" dur="1" fill="hold">
                                          <p:stCondLst>
                                            <p:cond delay="0"/>
                                          </p:stCondLst>
                                        </p:cTn>
                                        <p:tgtEl>
                                          <p:spTgt spid="205"/>
                                        </p:tgtEl>
                                        <p:attrNameLst>
                                          <p:attrName>style.visibility</p:attrName>
                                        </p:attrNameLst>
                                      </p:cBhvr>
                                      <p:to>
                                        <p:strVal val="visible"/>
                                      </p:to>
                                    </p:set>
                                    <p:animEffect transition="in" filter="fade">
                                      <p:cBhvr>
                                        <p:cTn id="62" dur="1000"/>
                                        <p:tgtEl>
                                          <p:spTgt spid="205"/>
                                        </p:tgtEl>
                                      </p:cBhvr>
                                    </p:animEffect>
                                    <p:anim calcmode="lin" valueType="num">
                                      <p:cBhvr>
                                        <p:cTn id="63" dur="1000" fill="hold"/>
                                        <p:tgtEl>
                                          <p:spTgt spid="205"/>
                                        </p:tgtEl>
                                        <p:attrNameLst>
                                          <p:attrName>ppt_x</p:attrName>
                                        </p:attrNameLst>
                                      </p:cBhvr>
                                      <p:tavLst>
                                        <p:tav tm="0">
                                          <p:val>
                                            <p:strVal val="#ppt_x"/>
                                          </p:val>
                                        </p:tav>
                                        <p:tav tm="100000">
                                          <p:val>
                                            <p:strVal val="#ppt_x"/>
                                          </p:val>
                                        </p:tav>
                                      </p:tavLst>
                                    </p:anim>
                                    <p:anim calcmode="lin" valueType="num">
                                      <p:cBhvr>
                                        <p:cTn id="64" dur="1000" fill="hold"/>
                                        <p:tgtEl>
                                          <p:spTgt spid="205"/>
                                        </p:tgtEl>
                                        <p:attrNameLst>
                                          <p:attrName>ppt_y</p:attrName>
                                        </p:attrNameLst>
                                      </p:cBhvr>
                                      <p:tavLst>
                                        <p:tav tm="0">
                                          <p:val>
                                            <p:strVal val="#ppt_y+.1"/>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204"/>
                                        </p:tgtEl>
                                        <p:attrNameLst>
                                          <p:attrName>style.visibility</p:attrName>
                                        </p:attrNameLst>
                                      </p:cBhvr>
                                      <p:to>
                                        <p:strVal val="visible"/>
                                      </p:to>
                                    </p:set>
                                    <p:anim calcmode="lin" valueType="num">
                                      <p:cBhvr additive="base">
                                        <p:cTn id="67" dur="500" fill="hold"/>
                                        <p:tgtEl>
                                          <p:spTgt spid="204"/>
                                        </p:tgtEl>
                                        <p:attrNameLst>
                                          <p:attrName>ppt_x</p:attrName>
                                        </p:attrNameLst>
                                      </p:cBhvr>
                                      <p:tavLst>
                                        <p:tav tm="0">
                                          <p:val>
                                            <p:strVal val="#ppt_x"/>
                                          </p:val>
                                        </p:tav>
                                        <p:tav tm="100000">
                                          <p:val>
                                            <p:strVal val="#ppt_x"/>
                                          </p:val>
                                        </p:tav>
                                      </p:tavLst>
                                    </p:anim>
                                    <p:anim calcmode="lin" valueType="num">
                                      <p:cBhvr additive="base">
                                        <p:cTn id="68" dur="500" fill="hold"/>
                                        <p:tgtEl>
                                          <p:spTgt spid="2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8" grpId="0" animBg="1"/>
      <p:bldP spid="786" grpId="0" animBg="1"/>
      <p:bldP spid="5" grpId="0" animBg="1"/>
      <p:bldP spid="13" grpId="0"/>
      <p:bldP spid="14"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071"/>
        <p:cNvGrpSpPr/>
        <p:nvPr/>
      </p:nvGrpSpPr>
      <p:grpSpPr>
        <a:xfrm>
          <a:off x="0" y="0"/>
          <a:ext cx="0" cy="0"/>
          <a:chOff x="0" y="0"/>
          <a:chExt cx="0" cy="0"/>
        </a:xfrm>
      </p:grpSpPr>
      <p:cxnSp>
        <p:nvCxnSpPr>
          <p:cNvPr id="45" name="Google Shape;425;p6">
            <a:extLst>
              <a:ext uri="{FF2B5EF4-FFF2-40B4-BE49-F238E27FC236}">
                <a16:creationId xmlns:a16="http://schemas.microsoft.com/office/drawing/2014/main" id="{DE588B5D-40C6-2A40-2AEC-570B4497B918}"/>
              </a:ext>
            </a:extLst>
          </p:cNvPr>
          <p:cNvCxnSpPr>
            <a:cxnSpLocks/>
          </p:cNvCxnSpPr>
          <p:nvPr/>
        </p:nvCxnSpPr>
        <p:spPr>
          <a:xfrm>
            <a:off x="3430881" y="753963"/>
            <a:ext cx="3582570" cy="0"/>
          </a:xfrm>
          <a:prstGeom prst="straightConnector1">
            <a:avLst/>
          </a:prstGeom>
          <a:noFill/>
          <a:ln w="28575" cap="rnd" cmpd="sng">
            <a:solidFill>
              <a:schemeClr val="accent5"/>
            </a:solidFill>
            <a:prstDash val="solid"/>
            <a:round/>
            <a:headEnd type="none" w="med" len="med"/>
            <a:tailEnd type="none" w="med" len="med"/>
          </a:ln>
        </p:spPr>
      </p:cxnSp>
      <p:sp>
        <p:nvSpPr>
          <p:cNvPr id="47" name="Google Shape;2088;p36">
            <a:extLst>
              <a:ext uri="{FF2B5EF4-FFF2-40B4-BE49-F238E27FC236}">
                <a16:creationId xmlns:a16="http://schemas.microsoft.com/office/drawing/2014/main" id="{1638F9CF-4FAC-7288-56EA-65E1181963B6}"/>
              </a:ext>
            </a:extLst>
          </p:cNvPr>
          <p:cNvSpPr txBox="1">
            <a:spLocks noGrp="1"/>
          </p:cNvSpPr>
          <p:nvPr>
            <p:ph type="title" idx="2"/>
          </p:nvPr>
        </p:nvSpPr>
        <p:spPr>
          <a:xfrm>
            <a:off x="3040509" y="111088"/>
            <a:ext cx="4645372" cy="672823"/>
          </a:xfrm>
          <a:prstGeom prst="rect">
            <a:avLst/>
          </a:prstGeom>
          <a:ln>
            <a:noFill/>
          </a:ln>
        </p:spPr>
        <p:txBody>
          <a:bodyPr spcFirstLastPara="1" wrap="square" lIns="91425" tIns="91425" rIns="91425" bIns="91425" anchor="ctr" anchorCtr="0">
            <a:noAutofit/>
          </a:bodyPr>
          <a:lstStyle/>
          <a:p>
            <a:r>
              <a:rPr lang="en-US" sz="3200" b="1">
                <a:latin typeface="Times New Roman" pitchFamily="18" charset="0"/>
                <a:cs typeface="Times New Roman" pitchFamily="18" charset="0"/>
              </a:rPr>
              <a:t>I. Tri thức Ngữ Văn</a:t>
            </a:r>
            <a:endParaRPr lang="en-US" sz="3200">
              <a:latin typeface="Times New Roman" pitchFamily="18" charset="0"/>
              <a:cs typeface="Times New Roman" pitchFamily="18" charset="0"/>
            </a:endParaRPr>
          </a:p>
        </p:txBody>
      </p:sp>
      <p:sp>
        <p:nvSpPr>
          <p:cNvPr id="2" name="Google Shape;1240;p19">
            <a:extLst>
              <a:ext uri="{FF2B5EF4-FFF2-40B4-BE49-F238E27FC236}">
                <a16:creationId xmlns:a16="http://schemas.microsoft.com/office/drawing/2014/main" id="{18687F88-76A7-9FBA-274D-029AFEC6EE7B}"/>
              </a:ext>
            </a:extLst>
          </p:cNvPr>
          <p:cNvSpPr/>
          <p:nvPr/>
        </p:nvSpPr>
        <p:spPr>
          <a:xfrm flipH="1">
            <a:off x="332437" y="1199400"/>
            <a:ext cx="839825" cy="475500"/>
          </a:xfrm>
          <a:custGeom>
            <a:avLst/>
            <a:gdLst/>
            <a:ahLst/>
            <a:cxnLst/>
            <a:rect l="l" t="t" r="r" b="b"/>
            <a:pathLst>
              <a:path w="33593" h="19020" extrusionOk="0">
                <a:moveTo>
                  <a:pt x="15312" y="0"/>
                </a:moveTo>
                <a:cubicBezTo>
                  <a:pt x="14683" y="0"/>
                  <a:pt x="14092" y="1641"/>
                  <a:pt x="14092" y="1641"/>
                </a:cubicBezTo>
                <a:cubicBezTo>
                  <a:pt x="14092" y="1641"/>
                  <a:pt x="14435" y="25"/>
                  <a:pt x="13648" y="25"/>
                </a:cubicBezTo>
                <a:cubicBezTo>
                  <a:pt x="13624" y="25"/>
                  <a:pt x="13599" y="27"/>
                  <a:pt x="13573" y="30"/>
                </a:cubicBezTo>
                <a:cubicBezTo>
                  <a:pt x="12689" y="134"/>
                  <a:pt x="12533" y="2422"/>
                  <a:pt x="12533" y="2422"/>
                </a:cubicBezTo>
                <a:cubicBezTo>
                  <a:pt x="12362" y="1836"/>
                  <a:pt x="12076" y="1548"/>
                  <a:pt x="11810" y="1548"/>
                </a:cubicBezTo>
                <a:cubicBezTo>
                  <a:pt x="11510" y="1548"/>
                  <a:pt x="11236" y="1914"/>
                  <a:pt x="11181" y="2631"/>
                </a:cubicBezTo>
                <a:cubicBezTo>
                  <a:pt x="11076" y="3983"/>
                  <a:pt x="12273" y="10482"/>
                  <a:pt x="12273" y="10482"/>
                </a:cubicBezTo>
                <a:cubicBezTo>
                  <a:pt x="11566" y="9882"/>
                  <a:pt x="10850" y="9706"/>
                  <a:pt x="10252" y="9706"/>
                </a:cubicBezTo>
                <a:cubicBezTo>
                  <a:pt x="9400" y="9706"/>
                  <a:pt x="8789" y="10065"/>
                  <a:pt x="8789" y="10065"/>
                </a:cubicBezTo>
                <a:cubicBezTo>
                  <a:pt x="8789" y="10065"/>
                  <a:pt x="7816" y="9909"/>
                  <a:pt x="6537" y="9909"/>
                </a:cubicBezTo>
                <a:cubicBezTo>
                  <a:pt x="5256" y="9909"/>
                  <a:pt x="3668" y="10065"/>
                  <a:pt x="2444" y="10690"/>
                </a:cubicBezTo>
                <a:cubicBezTo>
                  <a:pt x="0" y="11939"/>
                  <a:pt x="105" y="14486"/>
                  <a:pt x="105" y="14486"/>
                </a:cubicBezTo>
                <a:cubicBezTo>
                  <a:pt x="1867" y="13517"/>
                  <a:pt x="6206" y="13443"/>
                  <a:pt x="7490" y="13443"/>
                </a:cubicBezTo>
                <a:cubicBezTo>
                  <a:pt x="7721" y="13443"/>
                  <a:pt x="7853" y="13446"/>
                  <a:pt x="7853" y="13446"/>
                </a:cubicBezTo>
                <a:cubicBezTo>
                  <a:pt x="8477" y="14288"/>
                  <a:pt x="9288" y="14456"/>
                  <a:pt x="9837" y="14456"/>
                </a:cubicBezTo>
                <a:cubicBezTo>
                  <a:pt x="10203" y="14456"/>
                  <a:pt x="10453" y="14381"/>
                  <a:pt x="10453" y="14381"/>
                </a:cubicBezTo>
                <a:cubicBezTo>
                  <a:pt x="11233" y="15371"/>
                  <a:pt x="13313" y="17087"/>
                  <a:pt x="14977" y="17346"/>
                </a:cubicBezTo>
                <a:cubicBezTo>
                  <a:pt x="15531" y="17433"/>
                  <a:pt x="16386" y="17462"/>
                  <a:pt x="17280" y="17462"/>
                </a:cubicBezTo>
                <a:cubicBezTo>
                  <a:pt x="19067" y="17462"/>
                  <a:pt x="21008" y="17346"/>
                  <a:pt x="21008" y="17346"/>
                </a:cubicBezTo>
                <a:lnTo>
                  <a:pt x="21008" y="17346"/>
                </a:lnTo>
                <a:cubicBezTo>
                  <a:pt x="21008" y="17346"/>
                  <a:pt x="19292" y="18905"/>
                  <a:pt x="19656" y="19010"/>
                </a:cubicBezTo>
                <a:cubicBezTo>
                  <a:pt x="19679" y="19016"/>
                  <a:pt x="19703" y="19019"/>
                  <a:pt x="19728" y="19019"/>
                </a:cubicBezTo>
                <a:cubicBezTo>
                  <a:pt x="20104" y="19019"/>
                  <a:pt x="20732" y="18321"/>
                  <a:pt x="21269" y="18127"/>
                </a:cubicBezTo>
                <a:cubicBezTo>
                  <a:pt x="21841" y="17918"/>
                  <a:pt x="23088" y="17554"/>
                  <a:pt x="23452" y="16930"/>
                </a:cubicBezTo>
                <a:cubicBezTo>
                  <a:pt x="23816" y="16306"/>
                  <a:pt x="22412" y="16203"/>
                  <a:pt x="22412" y="16203"/>
                </a:cubicBezTo>
                <a:cubicBezTo>
                  <a:pt x="22412" y="16203"/>
                  <a:pt x="24649" y="15214"/>
                  <a:pt x="25220" y="14954"/>
                </a:cubicBezTo>
                <a:cubicBezTo>
                  <a:pt x="25256" y="14938"/>
                  <a:pt x="25312" y="14931"/>
                  <a:pt x="25387" y="14931"/>
                </a:cubicBezTo>
                <a:cubicBezTo>
                  <a:pt x="26361" y="14931"/>
                  <a:pt x="30439" y="16203"/>
                  <a:pt x="31781" y="16203"/>
                </a:cubicBezTo>
                <a:cubicBezTo>
                  <a:pt x="31992" y="16203"/>
                  <a:pt x="32136" y="16172"/>
                  <a:pt x="32189" y="16099"/>
                </a:cubicBezTo>
                <a:cubicBezTo>
                  <a:pt x="32605" y="15526"/>
                  <a:pt x="31304" y="14902"/>
                  <a:pt x="31304" y="14902"/>
                </a:cubicBezTo>
                <a:cubicBezTo>
                  <a:pt x="31304" y="14902"/>
                  <a:pt x="33593" y="14642"/>
                  <a:pt x="33333" y="13966"/>
                </a:cubicBezTo>
                <a:cubicBezTo>
                  <a:pt x="33171" y="13548"/>
                  <a:pt x="31992" y="13468"/>
                  <a:pt x="31118" y="13468"/>
                </a:cubicBezTo>
                <a:cubicBezTo>
                  <a:pt x="30582" y="13468"/>
                  <a:pt x="30161" y="13498"/>
                  <a:pt x="30161" y="13498"/>
                </a:cubicBezTo>
                <a:cubicBezTo>
                  <a:pt x="30161" y="13498"/>
                  <a:pt x="31929" y="12874"/>
                  <a:pt x="31408" y="12562"/>
                </a:cubicBezTo>
                <a:cubicBezTo>
                  <a:pt x="31338" y="12520"/>
                  <a:pt x="31185" y="12501"/>
                  <a:pt x="30971" y="12501"/>
                </a:cubicBezTo>
                <a:cubicBezTo>
                  <a:pt x="29618" y="12501"/>
                  <a:pt x="25835" y="13238"/>
                  <a:pt x="25116" y="13238"/>
                </a:cubicBezTo>
                <a:cubicBezTo>
                  <a:pt x="24285" y="13238"/>
                  <a:pt x="22225" y="12109"/>
                  <a:pt x="22225" y="12109"/>
                </a:cubicBezTo>
                <a:cubicBezTo>
                  <a:pt x="22225" y="12109"/>
                  <a:pt x="24128" y="11625"/>
                  <a:pt x="24337" y="11210"/>
                </a:cubicBezTo>
                <a:cubicBezTo>
                  <a:pt x="24544" y="10794"/>
                  <a:pt x="23921" y="10587"/>
                  <a:pt x="23921" y="10587"/>
                </a:cubicBezTo>
                <a:lnTo>
                  <a:pt x="23921" y="10587"/>
                </a:lnTo>
                <a:cubicBezTo>
                  <a:pt x="23921" y="10587"/>
                  <a:pt x="23942" y="10588"/>
                  <a:pt x="23979" y="10588"/>
                </a:cubicBezTo>
                <a:cubicBezTo>
                  <a:pt x="24185" y="10588"/>
                  <a:pt x="24880" y="10551"/>
                  <a:pt x="25013" y="10065"/>
                </a:cubicBezTo>
                <a:cubicBezTo>
                  <a:pt x="25168" y="9490"/>
                  <a:pt x="24180" y="9286"/>
                  <a:pt x="24180" y="9286"/>
                </a:cubicBezTo>
                <a:cubicBezTo>
                  <a:pt x="24180" y="9286"/>
                  <a:pt x="25325" y="9183"/>
                  <a:pt x="25480" y="8610"/>
                </a:cubicBezTo>
                <a:cubicBezTo>
                  <a:pt x="25582" y="8239"/>
                  <a:pt x="25224" y="8174"/>
                  <a:pt x="24960" y="8174"/>
                </a:cubicBezTo>
                <a:cubicBezTo>
                  <a:pt x="24817" y="8174"/>
                  <a:pt x="24701" y="8193"/>
                  <a:pt x="24701" y="8193"/>
                </a:cubicBezTo>
                <a:cubicBezTo>
                  <a:pt x="24701" y="8193"/>
                  <a:pt x="25896" y="7258"/>
                  <a:pt x="25689" y="6477"/>
                </a:cubicBezTo>
                <a:cubicBezTo>
                  <a:pt x="25616" y="6206"/>
                  <a:pt x="25417" y="6118"/>
                  <a:pt x="25189" y="6118"/>
                </a:cubicBezTo>
                <a:cubicBezTo>
                  <a:pt x="24762" y="6118"/>
                  <a:pt x="24233" y="6427"/>
                  <a:pt x="24233" y="6427"/>
                </a:cubicBezTo>
                <a:cubicBezTo>
                  <a:pt x="24233" y="6427"/>
                  <a:pt x="25896" y="4918"/>
                  <a:pt x="25273" y="4502"/>
                </a:cubicBezTo>
                <a:cubicBezTo>
                  <a:pt x="25184" y="4442"/>
                  <a:pt x="25084" y="4417"/>
                  <a:pt x="24978" y="4417"/>
                </a:cubicBezTo>
                <a:cubicBezTo>
                  <a:pt x="24345" y="4417"/>
                  <a:pt x="23504" y="5334"/>
                  <a:pt x="23504" y="5334"/>
                </a:cubicBezTo>
                <a:lnTo>
                  <a:pt x="24076" y="4502"/>
                </a:lnTo>
                <a:lnTo>
                  <a:pt x="24285" y="3983"/>
                </a:lnTo>
                <a:cubicBezTo>
                  <a:pt x="24443" y="3586"/>
                  <a:pt x="24631" y="3251"/>
                  <a:pt x="24163" y="3251"/>
                </a:cubicBezTo>
                <a:cubicBezTo>
                  <a:pt x="24016" y="3251"/>
                  <a:pt x="23803" y="3284"/>
                  <a:pt x="23504" y="3359"/>
                </a:cubicBezTo>
                <a:cubicBezTo>
                  <a:pt x="22257" y="3671"/>
                  <a:pt x="19813" y="7831"/>
                  <a:pt x="19813" y="7831"/>
                </a:cubicBezTo>
                <a:cubicBezTo>
                  <a:pt x="19708" y="7362"/>
                  <a:pt x="19292" y="7244"/>
                  <a:pt x="19292" y="7244"/>
                </a:cubicBezTo>
                <a:cubicBezTo>
                  <a:pt x="19292" y="7244"/>
                  <a:pt x="19813" y="7103"/>
                  <a:pt x="19813" y="6322"/>
                </a:cubicBezTo>
                <a:cubicBezTo>
                  <a:pt x="19813" y="5889"/>
                  <a:pt x="19556" y="5792"/>
                  <a:pt x="19327" y="5792"/>
                </a:cubicBezTo>
                <a:cubicBezTo>
                  <a:pt x="19145" y="5792"/>
                  <a:pt x="18980" y="5854"/>
                  <a:pt x="18980" y="5854"/>
                </a:cubicBezTo>
                <a:cubicBezTo>
                  <a:pt x="18980" y="5854"/>
                  <a:pt x="19656" y="5490"/>
                  <a:pt x="19501" y="4970"/>
                </a:cubicBezTo>
                <a:cubicBezTo>
                  <a:pt x="19430" y="4733"/>
                  <a:pt x="19208" y="4669"/>
                  <a:pt x="18987" y="4669"/>
                </a:cubicBezTo>
                <a:cubicBezTo>
                  <a:pt x="18723" y="4669"/>
                  <a:pt x="18461" y="4761"/>
                  <a:pt x="18461" y="4761"/>
                </a:cubicBezTo>
                <a:cubicBezTo>
                  <a:pt x="18461" y="4761"/>
                  <a:pt x="19397" y="3878"/>
                  <a:pt x="19241" y="3254"/>
                </a:cubicBezTo>
                <a:cubicBezTo>
                  <a:pt x="19179" y="3005"/>
                  <a:pt x="18999" y="2930"/>
                  <a:pt x="18807" y="2930"/>
                </a:cubicBezTo>
                <a:cubicBezTo>
                  <a:pt x="18519" y="2930"/>
                  <a:pt x="18201" y="3098"/>
                  <a:pt x="18201" y="3098"/>
                </a:cubicBezTo>
                <a:cubicBezTo>
                  <a:pt x="18201" y="3098"/>
                  <a:pt x="18980" y="2058"/>
                  <a:pt x="18409" y="1641"/>
                </a:cubicBezTo>
                <a:cubicBezTo>
                  <a:pt x="18324" y="1580"/>
                  <a:pt x="18231" y="1554"/>
                  <a:pt x="18132" y="1554"/>
                </a:cubicBezTo>
                <a:cubicBezTo>
                  <a:pt x="17566" y="1554"/>
                  <a:pt x="16848" y="2422"/>
                  <a:pt x="16848" y="2422"/>
                </a:cubicBezTo>
                <a:cubicBezTo>
                  <a:pt x="16848" y="2422"/>
                  <a:pt x="17109" y="1330"/>
                  <a:pt x="16848" y="654"/>
                </a:cubicBezTo>
                <a:cubicBezTo>
                  <a:pt x="16787" y="494"/>
                  <a:pt x="16708" y="433"/>
                  <a:pt x="16623" y="433"/>
                </a:cubicBezTo>
                <a:cubicBezTo>
                  <a:pt x="16350" y="433"/>
                  <a:pt x="16017" y="1070"/>
                  <a:pt x="16017" y="1070"/>
                </a:cubicBezTo>
                <a:cubicBezTo>
                  <a:pt x="16017" y="1070"/>
                  <a:pt x="16121" y="290"/>
                  <a:pt x="15445" y="26"/>
                </a:cubicBezTo>
                <a:cubicBezTo>
                  <a:pt x="15401" y="8"/>
                  <a:pt x="15356" y="0"/>
                  <a:pt x="15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241;p19">
            <a:extLst>
              <a:ext uri="{FF2B5EF4-FFF2-40B4-BE49-F238E27FC236}">
                <a16:creationId xmlns:a16="http://schemas.microsoft.com/office/drawing/2014/main" id="{9ED3424C-3900-2659-7268-31F2323D0923}"/>
              </a:ext>
            </a:extLst>
          </p:cNvPr>
          <p:cNvGrpSpPr/>
          <p:nvPr/>
        </p:nvGrpSpPr>
        <p:grpSpPr>
          <a:xfrm rot="5400000">
            <a:off x="8313250" y="2381286"/>
            <a:ext cx="1145650" cy="700230"/>
            <a:chOff x="3182725" y="919500"/>
            <a:chExt cx="1712225" cy="1046525"/>
          </a:xfrm>
        </p:grpSpPr>
        <p:sp>
          <p:nvSpPr>
            <p:cNvPr id="4" name="Google Shape;1242;p19">
              <a:extLst>
                <a:ext uri="{FF2B5EF4-FFF2-40B4-BE49-F238E27FC236}">
                  <a16:creationId xmlns:a16="http://schemas.microsoft.com/office/drawing/2014/main" id="{FC257142-FD76-28E4-D1F9-F42DA76C42E2}"/>
                </a:ext>
              </a:extLst>
            </p:cNvPr>
            <p:cNvSpPr/>
            <p:nvPr/>
          </p:nvSpPr>
          <p:spPr>
            <a:xfrm>
              <a:off x="3731825" y="931775"/>
              <a:ext cx="428475" cy="1034250"/>
            </a:xfrm>
            <a:custGeom>
              <a:avLst/>
              <a:gdLst/>
              <a:ahLst/>
              <a:cxnLst/>
              <a:rect l="l" t="t" r="r" b="b"/>
              <a:pathLst>
                <a:path w="17139" h="41370" extrusionOk="0">
                  <a:moveTo>
                    <a:pt x="14191" y="0"/>
                  </a:moveTo>
                  <a:lnTo>
                    <a:pt x="11119" y="114"/>
                  </a:lnTo>
                  <a:cubicBezTo>
                    <a:pt x="11119" y="114"/>
                    <a:pt x="3803" y="7384"/>
                    <a:pt x="2752" y="10592"/>
                  </a:cubicBezTo>
                  <a:cubicBezTo>
                    <a:pt x="1703" y="13799"/>
                    <a:pt x="1085" y="16290"/>
                    <a:pt x="1472" y="17593"/>
                  </a:cubicBezTo>
                  <a:cubicBezTo>
                    <a:pt x="1570" y="17923"/>
                    <a:pt x="1868" y="18037"/>
                    <a:pt x="2259" y="18037"/>
                  </a:cubicBezTo>
                  <a:cubicBezTo>
                    <a:pt x="3154" y="18037"/>
                    <a:pt x="4533" y="17434"/>
                    <a:pt x="5084" y="17434"/>
                  </a:cubicBezTo>
                  <a:cubicBezTo>
                    <a:pt x="5242" y="17434"/>
                    <a:pt x="5332" y="17484"/>
                    <a:pt x="5323" y="17612"/>
                  </a:cubicBezTo>
                  <a:cubicBezTo>
                    <a:pt x="5268" y="18379"/>
                    <a:pt x="1077" y="19093"/>
                    <a:pt x="538" y="21686"/>
                  </a:cubicBezTo>
                  <a:cubicBezTo>
                    <a:pt x="0" y="24266"/>
                    <a:pt x="506" y="27094"/>
                    <a:pt x="1298" y="27094"/>
                  </a:cubicBezTo>
                  <a:cubicBezTo>
                    <a:pt x="1302" y="27094"/>
                    <a:pt x="1305" y="27094"/>
                    <a:pt x="1309" y="27094"/>
                  </a:cubicBezTo>
                  <a:cubicBezTo>
                    <a:pt x="2074" y="27067"/>
                    <a:pt x="5093" y="23381"/>
                    <a:pt x="5823" y="23381"/>
                  </a:cubicBezTo>
                  <a:cubicBezTo>
                    <a:pt x="5854" y="23381"/>
                    <a:pt x="5882" y="23387"/>
                    <a:pt x="5904" y="23402"/>
                  </a:cubicBezTo>
                  <a:cubicBezTo>
                    <a:pt x="6450" y="23748"/>
                    <a:pt x="1617" y="30695"/>
                    <a:pt x="1662" y="32498"/>
                  </a:cubicBezTo>
                  <a:cubicBezTo>
                    <a:pt x="1709" y="34300"/>
                    <a:pt x="2948" y="38566"/>
                    <a:pt x="4254" y="39577"/>
                  </a:cubicBezTo>
                  <a:cubicBezTo>
                    <a:pt x="4350" y="39652"/>
                    <a:pt x="4434" y="39686"/>
                    <a:pt x="4507" y="39686"/>
                  </a:cubicBezTo>
                  <a:cubicBezTo>
                    <a:pt x="5364" y="39686"/>
                    <a:pt x="4671" y="34883"/>
                    <a:pt x="5173" y="34883"/>
                  </a:cubicBezTo>
                  <a:cubicBezTo>
                    <a:pt x="5204" y="34883"/>
                    <a:pt x="5239" y="34902"/>
                    <a:pt x="5280" y="34941"/>
                  </a:cubicBezTo>
                  <a:cubicBezTo>
                    <a:pt x="6039" y="35667"/>
                    <a:pt x="5052" y="41369"/>
                    <a:pt x="6266" y="41369"/>
                  </a:cubicBezTo>
                  <a:cubicBezTo>
                    <a:pt x="7479" y="41368"/>
                    <a:pt x="8039" y="39400"/>
                    <a:pt x="8548" y="37662"/>
                  </a:cubicBezTo>
                  <a:cubicBezTo>
                    <a:pt x="9059" y="35922"/>
                    <a:pt x="8157" y="26277"/>
                    <a:pt x="9236" y="25173"/>
                  </a:cubicBezTo>
                  <a:cubicBezTo>
                    <a:pt x="9301" y="25106"/>
                    <a:pt x="9363" y="25075"/>
                    <a:pt x="9424" y="25075"/>
                  </a:cubicBezTo>
                  <a:cubicBezTo>
                    <a:pt x="10356" y="25075"/>
                    <a:pt x="10775" y="32559"/>
                    <a:pt x="11911" y="32559"/>
                  </a:cubicBezTo>
                  <a:cubicBezTo>
                    <a:pt x="11921" y="32559"/>
                    <a:pt x="11930" y="32559"/>
                    <a:pt x="11940" y="32558"/>
                  </a:cubicBezTo>
                  <a:cubicBezTo>
                    <a:pt x="13172" y="32423"/>
                    <a:pt x="13781" y="28197"/>
                    <a:pt x="13902" y="26871"/>
                  </a:cubicBezTo>
                  <a:cubicBezTo>
                    <a:pt x="14024" y="25546"/>
                    <a:pt x="10469" y="17677"/>
                    <a:pt x="11391" y="16329"/>
                  </a:cubicBezTo>
                  <a:cubicBezTo>
                    <a:pt x="11459" y="16229"/>
                    <a:pt x="11533" y="16183"/>
                    <a:pt x="11612" y="16183"/>
                  </a:cubicBezTo>
                  <a:cubicBezTo>
                    <a:pt x="12597" y="16183"/>
                    <a:pt x="14345" y="23422"/>
                    <a:pt x="15402" y="23422"/>
                  </a:cubicBezTo>
                  <a:cubicBezTo>
                    <a:pt x="15403" y="23422"/>
                    <a:pt x="15404" y="23422"/>
                    <a:pt x="15405" y="23422"/>
                  </a:cubicBezTo>
                  <a:cubicBezTo>
                    <a:pt x="16546" y="23409"/>
                    <a:pt x="16967" y="20510"/>
                    <a:pt x="17052" y="18362"/>
                  </a:cubicBezTo>
                  <a:cubicBezTo>
                    <a:pt x="17139" y="16212"/>
                    <a:pt x="14191" y="0"/>
                    <a:pt x="14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43;p19">
              <a:extLst>
                <a:ext uri="{FF2B5EF4-FFF2-40B4-BE49-F238E27FC236}">
                  <a16:creationId xmlns:a16="http://schemas.microsoft.com/office/drawing/2014/main" id="{F185AF71-5EAB-F422-2D5E-5DC5ABE6A7D2}"/>
                </a:ext>
              </a:extLst>
            </p:cNvPr>
            <p:cNvSpPr/>
            <p:nvPr/>
          </p:nvSpPr>
          <p:spPr>
            <a:xfrm>
              <a:off x="3864950" y="974150"/>
              <a:ext cx="204650" cy="806975"/>
            </a:xfrm>
            <a:custGeom>
              <a:avLst/>
              <a:gdLst/>
              <a:ahLst/>
              <a:cxnLst/>
              <a:rect l="l" t="t" r="r" b="b"/>
              <a:pathLst>
                <a:path w="8186" h="32279" extrusionOk="0">
                  <a:moveTo>
                    <a:pt x="7895" y="0"/>
                  </a:moveTo>
                  <a:cubicBezTo>
                    <a:pt x="7806" y="0"/>
                    <a:pt x="7716" y="40"/>
                    <a:pt x="7657" y="126"/>
                  </a:cubicBezTo>
                  <a:cubicBezTo>
                    <a:pt x="6269" y="2163"/>
                    <a:pt x="5539" y="4695"/>
                    <a:pt x="4739" y="7005"/>
                  </a:cubicBezTo>
                  <a:cubicBezTo>
                    <a:pt x="3786" y="9749"/>
                    <a:pt x="3114" y="12633"/>
                    <a:pt x="2453" y="15459"/>
                  </a:cubicBezTo>
                  <a:cubicBezTo>
                    <a:pt x="1166" y="20964"/>
                    <a:pt x="470" y="26576"/>
                    <a:pt x="4" y="32204"/>
                  </a:cubicBezTo>
                  <a:cubicBezTo>
                    <a:pt x="0" y="32251"/>
                    <a:pt x="41" y="32279"/>
                    <a:pt x="81" y="32279"/>
                  </a:cubicBezTo>
                  <a:cubicBezTo>
                    <a:pt x="111" y="32279"/>
                    <a:pt x="140" y="32263"/>
                    <a:pt x="148" y="32228"/>
                  </a:cubicBezTo>
                  <a:cubicBezTo>
                    <a:pt x="1477" y="26815"/>
                    <a:pt x="3022" y="21460"/>
                    <a:pt x="4424" y="16067"/>
                  </a:cubicBezTo>
                  <a:cubicBezTo>
                    <a:pt x="5102" y="13458"/>
                    <a:pt x="5791" y="10851"/>
                    <a:pt x="6527" y="8259"/>
                  </a:cubicBezTo>
                  <a:cubicBezTo>
                    <a:pt x="7244" y="5731"/>
                    <a:pt x="8083" y="2920"/>
                    <a:pt x="8178" y="286"/>
                  </a:cubicBezTo>
                  <a:cubicBezTo>
                    <a:pt x="8186" y="107"/>
                    <a:pt x="8042" y="0"/>
                    <a:pt x="7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4;p19">
              <a:extLst>
                <a:ext uri="{FF2B5EF4-FFF2-40B4-BE49-F238E27FC236}">
                  <a16:creationId xmlns:a16="http://schemas.microsoft.com/office/drawing/2014/main" id="{793B2870-E06C-CC15-AE13-3616720623EC}"/>
                </a:ext>
              </a:extLst>
            </p:cNvPr>
            <p:cNvSpPr/>
            <p:nvPr/>
          </p:nvSpPr>
          <p:spPr>
            <a:xfrm>
              <a:off x="3182725" y="919500"/>
              <a:ext cx="909950" cy="453150"/>
            </a:xfrm>
            <a:custGeom>
              <a:avLst/>
              <a:gdLst/>
              <a:ahLst/>
              <a:cxnLst/>
              <a:rect l="l" t="t" r="r" b="b"/>
              <a:pathLst>
                <a:path w="36398" h="18126" extrusionOk="0">
                  <a:moveTo>
                    <a:pt x="36398" y="1"/>
                  </a:moveTo>
                  <a:lnTo>
                    <a:pt x="36398" y="1"/>
                  </a:lnTo>
                  <a:cubicBezTo>
                    <a:pt x="33648" y="3067"/>
                    <a:pt x="23483" y="9899"/>
                    <a:pt x="15542" y="10218"/>
                  </a:cubicBezTo>
                  <a:cubicBezTo>
                    <a:pt x="7600" y="10539"/>
                    <a:pt x="131" y="10608"/>
                    <a:pt x="66" y="11246"/>
                  </a:cubicBezTo>
                  <a:cubicBezTo>
                    <a:pt x="0" y="11886"/>
                    <a:pt x="6448" y="15127"/>
                    <a:pt x="7629" y="15359"/>
                  </a:cubicBezTo>
                  <a:cubicBezTo>
                    <a:pt x="7668" y="15367"/>
                    <a:pt x="7708" y="15370"/>
                    <a:pt x="7751" y="15370"/>
                  </a:cubicBezTo>
                  <a:cubicBezTo>
                    <a:pt x="9024" y="15370"/>
                    <a:pt x="12202" y="12162"/>
                    <a:pt x="13288" y="12162"/>
                  </a:cubicBezTo>
                  <a:cubicBezTo>
                    <a:pt x="13290" y="12162"/>
                    <a:pt x="13293" y="12162"/>
                    <a:pt x="13295" y="12162"/>
                  </a:cubicBezTo>
                  <a:cubicBezTo>
                    <a:pt x="14411" y="12176"/>
                    <a:pt x="10125" y="15602"/>
                    <a:pt x="9857" y="16046"/>
                  </a:cubicBezTo>
                  <a:cubicBezTo>
                    <a:pt x="9591" y="16484"/>
                    <a:pt x="12956" y="17850"/>
                    <a:pt x="14576" y="17850"/>
                  </a:cubicBezTo>
                  <a:cubicBezTo>
                    <a:pt x="14597" y="17850"/>
                    <a:pt x="14618" y="17849"/>
                    <a:pt x="14639" y="17849"/>
                  </a:cubicBezTo>
                  <a:cubicBezTo>
                    <a:pt x="16229" y="17814"/>
                    <a:pt x="19935" y="11986"/>
                    <a:pt x="21056" y="11986"/>
                  </a:cubicBezTo>
                  <a:cubicBezTo>
                    <a:pt x="21057" y="11986"/>
                    <a:pt x="21059" y="11986"/>
                    <a:pt x="21060" y="11986"/>
                  </a:cubicBezTo>
                  <a:cubicBezTo>
                    <a:pt x="22176" y="12001"/>
                    <a:pt x="15714" y="17785"/>
                    <a:pt x="16574" y="17985"/>
                  </a:cubicBezTo>
                  <a:cubicBezTo>
                    <a:pt x="16983" y="18080"/>
                    <a:pt x="17398" y="18125"/>
                    <a:pt x="17817" y="18125"/>
                  </a:cubicBezTo>
                  <a:cubicBezTo>
                    <a:pt x="26216" y="18125"/>
                    <a:pt x="36397" y="2"/>
                    <a:pt x="36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5;p19">
              <a:extLst>
                <a:ext uri="{FF2B5EF4-FFF2-40B4-BE49-F238E27FC236}">
                  <a16:creationId xmlns:a16="http://schemas.microsoft.com/office/drawing/2014/main" id="{C61861C7-0E17-9962-4C56-EE7847359459}"/>
                </a:ext>
              </a:extLst>
            </p:cNvPr>
            <p:cNvSpPr/>
            <p:nvPr/>
          </p:nvSpPr>
          <p:spPr>
            <a:xfrm>
              <a:off x="3998400" y="984750"/>
              <a:ext cx="896550" cy="743950"/>
            </a:xfrm>
            <a:custGeom>
              <a:avLst/>
              <a:gdLst/>
              <a:ahLst/>
              <a:cxnLst/>
              <a:rect l="l" t="t" r="r" b="b"/>
              <a:pathLst>
                <a:path w="35862" h="29758" extrusionOk="0">
                  <a:moveTo>
                    <a:pt x="2188" y="1"/>
                  </a:moveTo>
                  <a:cubicBezTo>
                    <a:pt x="2188" y="1"/>
                    <a:pt x="1" y="3276"/>
                    <a:pt x="4892" y="14638"/>
                  </a:cubicBezTo>
                  <a:cubicBezTo>
                    <a:pt x="5463" y="16298"/>
                    <a:pt x="8242" y="20530"/>
                    <a:pt x="8686" y="21289"/>
                  </a:cubicBezTo>
                  <a:cubicBezTo>
                    <a:pt x="9113" y="22021"/>
                    <a:pt x="9450" y="22325"/>
                    <a:pt x="9710" y="22325"/>
                  </a:cubicBezTo>
                  <a:cubicBezTo>
                    <a:pt x="10762" y="22325"/>
                    <a:pt x="10550" y="17346"/>
                    <a:pt x="9953" y="15683"/>
                  </a:cubicBezTo>
                  <a:cubicBezTo>
                    <a:pt x="9660" y="14865"/>
                    <a:pt x="9699" y="14528"/>
                    <a:pt x="9890" y="14528"/>
                  </a:cubicBezTo>
                  <a:cubicBezTo>
                    <a:pt x="10183" y="14528"/>
                    <a:pt x="10834" y="15325"/>
                    <a:pt x="11184" y="16392"/>
                  </a:cubicBezTo>
                  <a:cubicBezTo>
                    <a:pt x="11763" y="18151"/>
                    <a:pt x="12542" y="22677"/>
                    <a:pt x="13505" y="23829"/>
                  </a:cubicBezTo>
                  <a:cubicBezTo>
                    <a:pt x="14355" y="24849"/>
                    <a:pt x="19329" y="27344"/>
                    <a:pt x="20697" y="27344"/>
                  </a:cubicBezTo>
                  <a:cubicBezTo>
                    <a:pt x="20877" y="27344"/>
                    <a:pt x="20995" y="27301"/>
                    <a:pt x="21032" y="27205"/>
                  </a:cubicBezTo>
                  <a:cubicBezTo>
                    <a:pt x="21332" y="26434"/>
                    <a:pt x="17998" y="20209"/>
                    <a:pt x="18734" y="20209"/>
                  </a:cubicBezTo>
                  <a:cubicBezTo>
                    <a:pt x="18784" y="20209"/>
                    <a:pt x="18853" y="20237"/>
                    <a:pt x="18944" y="20299"/>
                  </a:cubicBezTo>
                  <a:cubicBezTo>
                    <a:pt x="20360" y="21263"/>
                    <a:pt x="22624" y="28026"/>
                    <a:pt x="24259" y="28925"/>
                  </a:cubicBezTo>
                  <a:cubicBezTo>
                    <a:pt x="25182" y="29432"/>
                    <a:pt x="27421" y="29758"/>
                    <a:pt x="29242" y="29758"/>
                  </a:cubicBezTo>
                  <a:cubicBezTo>
                    <a:pt x="30647" y="29758"/>
                    <a:pt x="31802" y="29564"/>
                    <a:pt x="31913" y="29110"/>
                  </a:cubicBezTo>
                  <a:cubicBezTo>
                    <a:pt x="32161" y="28101"/>
                    <a:pt x="26344" y="23307"/>
                    <a:pt x="26959" y="23307"/>
                  </a:cubicBezTo>
                  <a:cubicBezTo>
                    <a:pt x="26979" y="23307"/>
                    <a:pt x="27006" y="23313"/>
                    <a:pt x="27041" y="23323"/>
                  </a:cubicBezTo>
                  <a:cubicBezTo>
                    <a:pt x="28124" y="23658"/>
                    <a:pt x="32211" y="27290"/>
                    <a:pt x="33109" y="28226"/>
                  </a:cubicBezTo>
                  <a:cubicBezTo>
                    <a:pt x="33164" y="28284"/>
                    <a:pt x="33224" y="28311"/>
                    <a:pt x="33286" y="28311"/>
                  </a:cubicBezTo>
                  <a:cubicBezTo>
                    <a:pt x="34235" y="28311"/>
                    <a:pt x="35862" y="22015"/>
                    <a:pt x="33924" y="20879"/>
                  </a:cubicBezTo>
                  <a:cubicBezTo>
                    <a:pt x="33269" y="20495"/>
                    <a:pt x="32227" y="20380"/>
                    <a:pt x="31042" y="20380"/>
                  </a:cubicBezTo>
                  <a:cubicBezTo>
                    <a:pt x="29288" y="20380"/>
                    <a:pt x="27220" y="20632"/>
                    <a:pt x="25636" y="20632"/>
                  </a:cubicBezTo>
                  <a:cubicBezTo>
                    <a:pt x="24915" y="20632"/>
                    <a:pt x="24294" y="20579"/>
                    <a:pt x="23848" y="20428"/>
                  </a:cubicBezTo>
                  <a:cubicBezTo>
                    <a:pt x="21759" y="19718"/>
                    <a:pt x="19857" y="18406"/>
                    <a:pt x="21348" y="18273"/>
                  </a:cubicBezTo>
                  <a:cubicBezTo>
                    <a:pt x="21487" y="18261"/>
                    <a:pt x="21674" y="18256"/>
                    <a:pt x="21899" y="18256"/>
                  </a:cubicBezTo>
                  <a:cubicBezTo>
                    <a:pt x="22727" y="18256"/>
                    <a:pt x="24068" y="18322"/>
                    <a:pt x="25401" y="18322"/>
                  </a:cubicBezTo>
                  <a:cubicBezTo>
                    <a:pt x="27602" y="18322"/>
                    <a:pt x="29782" y="18142"/>
                    <a:pt x="29591" y="17190"/>
                  </a:cubicBezTo>
                  <a:cubicBezTo>
                    <a:pt x="29272" y="15594"/>
                    <a:pt x="25585" y="11896"/>
                    <a:pt x="22107" y="11896"/>
                  </a:cubicBezTo>
                  <a:cubicBezTo>
                    <a:pt x="21912" y="11896"/>
                    <a:pt x="21716" y="11908"/>
                    <a:pt x="21523" y="11933"/>
                  </a:cubicBezTo>
                  <a:cubicBezTo>
                    <a:pt x="18190" y="12355"/>
                    <a:pt x="15512" y="14610"/>
                    <a:pt x="13832" y="14610"/>
                  </a:cubicBezTo>
                  <a:cubicBezTo>
                    <a:pt x="13680" y="14610"/>
                    <a:pt x="13536" y="14592"/>
                    <a:pt x="13400" y="14551"/>
                  </a:cubicBezTo>
                  <a:cubicBezTo>
                    <a:pt x="11770" y="14066"/>
                    <a:pt x="9936" y="13172"/>
                    <a:pt x="11187" y="12965"/>
                  </a:cubicBezTo>
                  <a:cubicBezTo>
                    <a:pt x="12437" y="12756"/>
                    <a:pt x="19616" y="11279"/>
                    <a:pt x="18612" y="10047"/>
                  </a:cubicBezTo>
                  <a:cubicBezTo>
                    <a:pt x="17634" y="8848"/>
                    <a:pt x="14556" y="6564"/>
                    <a:pt x="11439" y="6564"/>
                  </a:cubicBezTo>
                  <a:cubicBezTo>
                    <a:pt x="11353" y="6564"/>
                    <a:pt x="11267" y="6566"/>
                    <a:pt x="11181" y="6569"/>
                  </a:cubicBezTo>
                  <a:cubicBezTo>
                    <a:pt x="8129" y="6696"/>
                    <a:pt x="6978" y="8606"/>
                    <a:pt x="6476" y="8606"/>
                  </a:cubicBezTo>
                  <a:cubicBezTo>
                    <a:pt x="6451" y="8606"/>
                    <a:pt x="6428" y="8601"/>
                    <a:pt x="6406" y="8591"/>
                  </a:cubicBezTo>
                  <a:cubicBezTo>
                    <a:pt x="5943" y="8381"/>
                    <a:pt x="7728" y="5373"/>
                    <a:pt x="8463" y="4479"/>
                  </a:cubicBezTo>
                  <a:cubicBezTo>
                    <a:pt x="9201" y="3586"/>
                    <a:pt x="5492" y="586"/>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6;p19">
              <a:extLst>
                <a:ext uri="{FF2B5EF4-FFF2-40B4-BE49-F238E27FC236}">
                  <a16:creationId xmlns:a16="http://schemas.microsoft.com/office/drawing/2014/main" id="{729EC272-8EB2-8969-4B7C-D153D7593AB6}"/>
                </a:ext>
              </a:extLst>
            </p:cNvPr>
            <p:cNvSpPr/>
            <p:nvPr/>
          </p:nvSpPr>
          <p:spPr>
            <a:xfrm>
              <a:off x="4037225" y="980025"/>
              <a:ext cx="598725" cy="560425"/>
            </a:xfrm>
            <a:custGeom>
              <a:avLst/>
              <a:gdLst/>
              <a:ahLst/>
              <a:cxnLst/>
              <a:rect l="l" t="t" r="r" b="b"/>
              <a:pathLst>
                <a:path w="23949" h="22417" extrusionOk="0">
                  <a:moveTo>
                    <a:pt x="930" y="1"/>
                  </a:moveTo>
                  <a:cubicBezTo>
                    <a:pt x="650" y="1"/>
                    <a:pt x="380" y="210"/>
                    <a:pt x="330" y="563"/>
                  </a:cubicBezTo>
                  <a:cubicBezTo>
                    <a:pt x="0" y="2913"/>
                    <a:pt x="1334" y="5732"/>
                    <a:pt x="2284" y="7833"/>
                  </a:cubicBezTo>
                  <a:cubicBezTo>
                    <a:pt x="3376" y="10245"/>
                    <a:pt x="4962" y="12125"/>
                    <a:pt x="7007" y="13783"/>
                  </a:cubicBezTo>
                  <a:cubicBezTo>
                    <a:pt x="9430" y="15747"/>
                    <a:pt x="12377" y="17177"/>
                    <a:pt x="15124" y="18631"/>
                  </a:cubicBezTo>
                  <a:cubicBezTo>
                    <a:pt x="17927" y="20115"/>
                    <a:pt x="20878" y="21312"/>
                    <a:pt x="23849" y="22412"/>
                  </a:cubicBezTo>
                  <a:cubicBezTo>
                    <a:pt x="23857" y="22415"/>
                    <a:pt x="23865" y="22416"/>
                    <a:pt x="23872" y="22416"/>
                  </a:cubicBezTo>
                  <a:cubicBezTo>
                    <a:pt x="23931" y="22416"/>
                    <a:pt x="23949" y="22322"/>
                    <a:pt x="23885" y="22294"/>
                  </a:cubicBezTo>
                  <a:cubicBezTo>
                    <a:pt x="18434" y="19910"/>
                    <a:pt x="12872" y="17063"/>
                    <a:pt x="8357" y="13128"/>
                  </a:cubicBezTo>
                  <a:cubicBezTo>
                    <a:pt x="6413" y="11435"/>
                    <a:pt x="4991" y="9296"/>
                    <a:pt x="3896" y="6981"/>
                  </a:cubicBezTo>
                  <a:cubicBezTo>
                    <a:pt x="2901" y="4877"/>
                    <a:pt x="2683" y="2253"/>
                    <a:pt x="1443" y="305"/>
                  </a:cubicBezTo>
                  <a:cubicBezTo>
                    <a:pt x="1310" y="95"/>
                    <a:pt x="1118" y="1"/>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247;p19">
            <a:extLst>
              <a:ext uri="{FF2B5EF4-FFF2-40B4-BE49-F238E27FC236}">
                <a16:creationId xmlns:a16="http://schemas.microsoft.com/office/drawing/2014/main" id="{C05EB411-D929-D0AC-DF63-B60AAF139896}"/>
              </a:ext>
            </a:extLst>
          </p:cNvPr>
          <p:cNvGrpSpPr/>
          <p:nvPr/>
        </p:nvGrpSpPr>
        <p:grpSpPr>
          <a:xfrm rot="5400000">
            <a:off x="254311" y="-33852"/>
            <a:ext cx="960975" cy="983875"/>
            <a:chOff x="1459725" y="3033450"/>
            <a:chExt cx="960975" cy="983875"/>
          </a:xfrm>
        </p:grpSpPr>
        <p:sp>
          <p:nvSpPr>
            <p:cNvPr id="10" name="Google Shape;1248;p19">
              <a:extLst>
                <a:ext uri="{FF2B5EF4-FFF2-40B4-BE49-F238E27FC236}">
                  <a16:creationId xmlns:a16="http://schemas.microsoft.com/office/drawing/2014/main" id="{1A35419E-F0F2-9460-D035-8365C411C47C}"/>
                </a:ext>
              </a:extLst>
            </p:cNvPr>
            <p:cNvSpPr/>
            <p:nvPr/>
          </p:nvSpPr>
          <p:spPr>
            <a:xfrm>
              <a:off x="1459725" y="3033450"/>
              <a:ext cx="677525" cy="983875"/>
            </a:xfrm>
            <a:custGeom>
              <a:avLst/>
              <a:gdLst/>
              <a:ahLst/>
              <a:cxnLst/>
              <a:rect l="l" t="t" r="r" b="b"/>
              <a:pathLst>
                <a:path w="27101" h="39355" extrusionOk="0">
                  <a:moveTo>
                    <a:pt x="26364" y="0"/>
                  </a:moveTo>
                  <a:cubicBezTo>
                    <a:pt x="5731" y="3363"/>
                    <a:pt x="1" y="26670"/>
                    <a:pt x="1" y="26670"/>
                  </a:cubicBezTo>
                  <a:lnTo>
                    <a:pt x="1" y="39355"/>
                  </a:lnTo>
                  <a:cubicBezTo>
                    <a:pt x="10135" y="30587"/>
                    <a:pt x="16430" y="23256"/>
                    <a:pt x="20326" y="17389"/>
                  </a:cubicBezTo>
                  <a:lnTo>
                    <a:pt x="14444" y="12150"/>
                  </a:lnTo>
                  <a:lnTo>
                    <a:pt x="21379" y="15746"/>
                  </a:lnTo>
                  <a:cubicBezTo>
                    <a:pt x="22263" y="14315"/>
                    <a:pt x="22997" y="12981"/>
                    <a:pt x="23608" y="11743"/>
                  </a:cubicBezTo>
                  <a:lnTo>
                    <a:pt x="21626" y="10316"/>
                  </a:lnTo>
                  <a:lnTo>
                    <a:pt x="23906" y="11124"/>
                  </a:lnTo>
                  <a:cubicBezTo>
                    <a:pt x="24304" y="10282"/>
                    <a:pt x="24643" y="9486"/>
                    <a:pt x="24932" y="8738"/>
                  </a:cubicBezTo>
                  <a:lnTo>
                    <a:pt x="22848" y="7336"/>
                  </a:lnTo>
                  <a:lnTo>
                    <a:pt x="25212" y="7986"/>
                  </a:lnTo>
                  <a:cubicBezTo>
                    <a:pt x="27100" y="2685"/>
                    <a:pt x="26364" y="0"/>
                    <a:pt x="26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49;p19">
              <a:extLst>
                <a:ext uri="{FF2B5EF4-FFF2-40B4-BE49-F238E27FC236}">
                  <a16:creationId xmlns:a16="http://schemas.microsoft.com/office/drawing/2014/main" id="{109252BA-967E-0F2A-7559-E2ED667C4384}"/>
                </a:ext>
              </a:extLst>
            </p:cNvPr>
            <p:cNvSpPr/>
            <p:nvPr/>
          </p:nvSpPr>
          <p:spPr>
            <a:xfrm>
              <a:off x="1462325" y="3033450"/>
              <a:ext cx="656525" cy="657075"/>
            </a:xfrm>
            <a:custGeom>
              <a:avLst/>
              <a:gdLst/>
              <a:ahLst/>
              <a:cxnLst/>
              <a:rect l="l" t="t" r="r" b="b"/>
              <a:pathLst>
                <a:path w="26261" h="26283" extrusionOk="0">
                  <a:moveTo>
                    <a:pt x="26260" y="0"/>
                  </a:moveTo>
                  <a:lnTo>
                    <a:pt x="26260" y="0"/>
                  </a:lnTo>
                  <a:cubicBezTo>
                    <a:pt x="7196" y="3108"/>
                    <a:pt x="854" y="23242"/>
                    <a:pt x="0" y="26283"/>
                  </a:cubicBezTo>
                  <a:cubicBezTo>
                    <a:pt x="7" y="26263"/>
                    <a:pt x="7853" y="4888"/>
                    <a:pt x="26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0;p19">
              <a:extLst>
                <a:ext uri="{FF2B5EF4-FFF2-40B4-BE49-F238E27FC236}">
                  <a16:creationId xmlns:a16="http://schemas.microsoft.com/office/drawing/2014/main" id="{E9D28AB4-6613-77A6-05D9-E6EEBAEB53E4}"/>
                </a:ext>
              </a:extLst>
            </p:cNvPr>
            <p:cNvSpPr/>
            <p:nvPr/>
          </p:nvSpPr>
          <p:spPr>
            <a:xfrm>
              <a:off x="1459725" y="3431800"/>
              <a:ext cx="960975" cy="585525"/>
            </a:xfrm>
            <a:custGeom>
              <a:avLst/>
              <a:gdLst/>
              <a:ahLst/>
              <a:cxnLst/>
              <a:rect l="l" t="t" r="r" b="b"/>
              <a:pathLst>
                <a:path w="38439" h="23421" extrusionOk="0">
                  <a:moveTo>
                    <a:pt x="30578" y="0"/>
                  </a:moveTo>
                  <a:cubicBezTo>
                    <a:pt x="12288" y="0"/>
                    <a:pt x="1" y="19140"/>
                    <a:pt x="1" y="19140"/>
                  </a:cubicBezTo>
                  <a:lnTo>
                    <a:pt x="1" y="23421"/>
                  </a:lnTo>
                  <a:cubicBezTo>
                    <a:pt x="11387" y="21586"/>
                    <a:pt x="25217" y="13791"/>
                    <a:pt x="25217" y="13791"/>
                  </a:cubicBezTo>
                  <a:cubicBezTo>
                    <a:pt x="24072" y="12339"/>
                    <a:pt x="23231" y="6915"/>
                    <a:pt x="23231" y="6915"/>
                  </a:cubicBezTo>
                  <a:lnTo>
                    <a:pt x="23231" y="6915"/>
                  </a:lnTo>
                  <a:lnTo>
                    <a:pt x="27129" y="13333"/>
                  </a:lnTo>
                  <a:cubicBezTo>
                    <a:pt x="28657" y="12874"/>
                    <a:pt x="31178" y="11117"/>
                    <a:pt x="31178" y="11117"/>
                  </a:cubicBezTo>
                  <a:lnTo>
                    <a:pt x="28734" y="6074"/>
                  </a:lnTo>
                  <a:lnTo>
                    <a:pt x="31865" y="9570"/>
                  </a:lnTo>
                  <a:lnTo>
                    <a:pt x="33930" y="7831"/>
                  </a:lnTo>
                  <a:lnTo>
                    <a:pt x="35610" y="9570"/>
                  </a:lnTo>
                  <a:cubicBezTo>
                    <a:pt x="37979" y="6497"/>
                    <a:pt x="38438" y="1183"/>
                    <a:pt x="38438" y="1183"/>
                  </a:cubicBezTo>
                  <a:cubicBezTo>
                    <a:pt x="35716" y="361"/>
                    <a:pt x="33091" y="0"/>
                    <a:pt x="30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1;p19">
              <a:extLst>
                <a:ext uri="{FF2B5EF4-FFF2-40B4-BE49-F238E27FC236}">
                  <a16:creationId xmlns:a16="http://schemas.microsoft.com/office/drawing/2014/main" id="{F937C15F-C37E-E1E5-271C-8DCFB038E524}"/>
                </a:ext>
              </a:extLst>
            </p:cNvPr>
            <p:cNvSpPr/>
            <p:nvPr/>
          </p:nvSpPr>
          <p:spPr>
            <a:xfrm>
              <a:off x="1459725" y="3431800"/>
              <a:ext cx="960975" cy="478525"/>
            </a:xfrm>
            <a:custGeom>
              <a:avLst/>
              <a:gdLst/>
              <a:ahLst/>
              <a:cxnLst/>
              <a:rect l="l" t="t" r="r" b="b"/>
              <a:pathLst>
                <a:path w="38439" h="19141" extrusionOk="0">
                  <a:moveTo>
                    <a:pt x="30578" y="0"/>
                  </a:moveTo>
                  <a:cubicBezTo>
                    <a:pt x="12288" y="0"/>
                    <a:pt x="1" y="19140"/>
                    <a:pt x="1" y="19140"/>
                  </a:cubicBezTo>
                  <a:cubicBezTo>
                    <a:pt x="1" y="19140"/>
                    <a:pt x="11918" y="717"/>
                    <a:pt x="32676" y="717"/>
                  </a:cubicBezTo>
                  <a:cubicBezTo>
                    <a:pt x="34527" y="717"/>
                    <a:pt x="36449" y="864"/>
                    <a:pt x="38438" y="1183"/>
                  </a:cubicBezTo>
                  <a:cubicBezTo>
                    <a:pt x="35716" y="361"/>
                    <a:pt x="33091" y="0"/>
                    <a:pt x="30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52;p19">
            <a:extLst>
              <a:ext uri="{FF2B5EF4-FFF2-40B4-BE49-F238E27FC236}">
                <a16:creationId xmlns:a16="http://schemas.microsoft.com/office/drawing/2014/main" id="{5BE20343-2A03-827D-6DBA-82023CC41D15}"/>
              </a:ext>
            </a:extLst>
          </p:cNvPr>
          <p:cNvGrpSpPr/>
          <p:nvPr/>
        </p:nvGrpSpPr>
        <p:grpSpPr>
          <a:xfrm rot="-5400000">
            <a:off x="7874726" y="75685"/>
            <a:ext cx="1259142" cy="1463787"/>
            <a:chOff x="2030500" y="3653500"/>
            <a:chExt cx="826650" cy="1041725"/>
          </a:xfrm>
        </p:grpSpPr>
        <p:sp>
          <p:nvSpPr>
            <p:cNvPr id="15" name="Google Shape;1253;p19">
              <a:extLst>
                <a:ext uri="{FF2B5EF4-FFF2-40B4-BE49-F238E27FC236}">
                  <a16:creationId xmlns:a16="http://schemas.microsoft.com/office/drawing/2014/main" id="{12DD81ED-C04A-A12F-1586-819FED5B3E58}"/>
                </a:ext>
              </a:extLst>
            </p:cNvPr>
            <p:cNvSpPr/>
            <p:nvPr/>
          </p:nvSpPr>
          <p:spPr>
            <a:xfrm>
              <a:off x="2217050" y="4355100"/>
              <a:ext cx="389375" cy="212925"/>
            </a:xfrm>
            <a:custGeom>
              <a:avLst/>
              <a:gdLst/>
              <a:ahLst/>
              <a:cxnLst/>
              <a:rect l="l" t="t" r="r" b="b"/>
              <a:pathLst>
                <a:path w="15575" h="8517" extrusionOk="0">
                  <a:moveTo>
                    <a:pt x="9367" y="0"/>
                  </a:moveTo>
                  <a:cubicBezTo>
                    <a:pt x="6107" y="0"/>
                    <a:pt x="2448" y="2083"/>
                    <a:pt x="0" y="3560"/>
                  </a:cubicBezTo>
                  <a:lnTo>
                    <a:pt x="418" y="4218"/>
                  </a:lnTo>
                  <a:cubicBezTo>
                    <a:pt x="1823" y="3417"/>
                    <a:pt x="3579" y="3153"/>
                    <a:pt x="5324" y="3153"/>
                  </a:cubicBezTo>
                  <a:cubicBezTo>
                    <a:pt x="6491" y="3153"/>
                    <a:pt x="7653" y="3271"/>
                    <a:pt x="8701" y="3425"/>
                  </a:cubicBezTo>
                  <a:cubicBezTo>
                    <a:pt x="10381" y="3672"/>
                    <a:pt x="11793" y="4497"/>
                    <a:pt x="13120" y="5549"/>
                  </a:cubicBezTo>
                  <a:cubicBezTo>
                    <a:pt x="13822" y="6105"/>
                    <a:pt x="15482" y="7612"/>
                    <a:pt x="15574" y="8516"/>
                  </a:cubicBezTo>
                  <a:cubicBezTo>
                    <a:pt x="15318" y="5689"/>
                    <a:pt x="14620" y="1508"/>
                    <a:pt x="11546" y="369"/>
                  </a:cubicBezTo>
                  <a:cubicBezTo>
                    <a:pt x="10855" y="112"/>
                    <a:pt x="10122" y="0"/>
                    <a:pt x="9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4;p19">
              <a:extLst>
                <a:ext uri="{FF2B5EF4-FFF2-40B4-BE49-F238E27FC236}">
                  <a16:creationId xmlns:a16="http://schemas.microsoft.com/office/drawing/2014/main" id="{A0381736-77C9-CDC0-D0F1-8F45A1188BBF}"/>
                </a:ext>
              </a:extLst>
            </p:cNvPr>
            <p:cNvSpPr/>
            <p:nvPr/>
          </p:nvSpPr>
          <p:spPr>
            <a:xfrm>
              <a:off x="2275450" y="4210925"/>
              <a:ext cx="354650" cy="240500"/>
            </a:xfrm>
            <a:custGeom>
              <a:avLst/>
              <a:gdLst/>
              <a:ahLst/>
              <a:cxnLst/>
              <a:rect l="l" t="t" r="r" b="b"/>
              <a:pathLst>
                <a:path w="14186" h="9620" extrusionOk="0">
                  <a:moveTo>
                    <a:pt x="6598" y="1"/>
                  </a:moveTo>
                  <a:cubicBezTo>
                    <a:pt x="4132" y="1"/>
                    <a:pt x="1603" y="2060"/>
                    <a:pt x="1" y="3755"/>
                  </a:cubicBezTo>
                  <a:lnTo>
                    <a:pt x="1019" y="4834"/>
                  </a:lnTo>
                  <a:cubicBezTo>
                    <a:pt x="2055" y="4445"/>
                    <a:pt x="3094" y="4270"/>
                    <a:pt x="4119" y="4270"/>
                  </a:cubicBezTo>
                  <a:cubicBezTo>
                    <a:pt x="8009" y="4270"/>
                    <a:pt x="11686" y="6787"/>
                    <a:pt x="14185" y="9619"/>
                  </a:cubicBezTo>
                  <a:cubicBezTo>
                    <a:pt x="14017" y="6011"/>
                    <a:pt x="11927" y="2842"/>
                    <a:pt x="8999" y="772"/>
                  </a:cubicBezTo>
                  <a:cubicBezTo>
                    <a:pt x="8230" y="228"/>
                    <a:pt x="7417" y="1"/>
                    <a:pt x="6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5;p19">
              <a:extLst>
                <a:ext uri="{FF2B5EF4-FFF2-40B4-BE49-F238E27FC236}">
                  <a16:creationId xmlns:a16="http://schemas.microsoft.com/office/drawing/2014/main" id="{C11735AA-9F5E-0204-6D12-087565EB7756}"/>
                </a:ext>
              </a:extLst>
            </p:cNvPr>
            <p:cNvSpPr/>
            <p:nvPr/>
          </p:nvSpPr>
          <p:spPr>
            <a:xfrm>
              <a:off x="2357825" y="4105675"/>
              <a:ext cx="303700" cy="158600"/>
            </a:xfrm>
            <a:custGeom>
              <a:avLst/>
              <a:gdLst/>
              <a:ahLst/>
              <a:cxnLst/>
              <a:rect l="l" t="t" r="r" b="b"/>
              <a:pathLst>
                <a:path w="12148" h="6344" extrusionOk="0">
                  <a:moveTo>
                    <a:pt x="6836" y="0"/>
                  </a:moveTo>
                  <a:cubicBezTo>
                    <a:pt x="4298" y="0"/>
                    <a:pt x="1492" y="1654"/>
                    <a:pt x="0" y="3472"/>
                  </a:cubicBezTo>
                  <a:lnTo>
                    <a:pt x="0" y="3472"/>
                  </a:lnTo>
                  <a:lnTo>
                    <a:pt x="1138" y="2573"/>
                  </a:lnTo>
                  <a:cubicBezTo>
                    <a:pt x="1474" y="2193"/>
                    <a:pt x="2115" y="2060"/>
                    <a:pt x="2854" y="2060"/>
                  </a:cubicBezTo>
                  <a:cubicBezTo>
                    <a:pt x="4213" y="2060"/>
                    <a:pt x="5906" y="2508"/>
                    <a:pt x="6664" y="2694"/>
                  </a:cubicBezTo>
                  <a:cubicBezTo>
                    <a:pt x="8971" y="3257"/>
                    <a:pt x="10303" y="4713"/>
                    <a:pt x="11849" y="6343"/>
                  </a:cubicBezTo>
                  <a:cubicBezTo>
                    <a:pt x="12148" y="3781"/>
                    <a:pt x="10739" y="844"/>
                    <a:pt x="8147" y="163"/>
                  </a:cubicBezTo>
                  <a:cubicBezTo>
                    <a:pt x="7724" y="52"/>
                    <a:pt x="7285" y="0"/>
                    <a:pt x="6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6;p19">
              <a:extLst>
                <a:ext uri="{FF2B5EF4-FFF2-40B4-BE49-F238E27FC236}">
                  <a16:creationId xmlns:a16="http://schemas.microsoft.com/office/drawing/2014/main" id="{FD561309-1188-FEE7-3BED-3E0220ED9C1B}"/>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359" y="3386"/>
                  </a:lnTo>
                  <a:cubicBezTo>
                    <a:pt x="1010" y="2895"/>
                    <a:pt x="2007" y="2721"/>
                    <a:pt x="3033" y="2721"/>
                  </a:cubicBezTo>
                  <a:cubicBezTo>
                    <a:pt x="4138" y="2721"/>
                    <a:pt x="5276" y="2922"/>
                    <a:pt x="6052" y="3147"/>
                  </a:cubicBezTo>
                  <a:cubicBezTo>
                    <a:pt x="7976" y="3702"/>
                    <a:pt x="9693" y="5129"/>
                    <a:pt x="10427" y="7023"/>
                  </a:cubicBezTo>
                  <a:cubicBezTo>
                    <a:pt x="10679" y="4994"/>
                    <a:pt x="10365" y="1189"/>
                    <a:pt x="8147" y="390"/>
                  </a:cubicBezTo>
                  <a:cubicBezTo>
                    <a:pt x="7400" y="121"/>
                    <a:pt x="6672" y="1"/>
                    <a:pt x="5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7;p19">
              <a:extLst>
                <a:ext uri="{FF2B5EF4-FFF2-40B4-BE49-F238E27FC236}">
                  <a16:creationId xmlns:a16="http://schemas.microsoft.com/office/drawing/2014/main" id="{39591A4B-EB3E-6D54-81B7-F43E4EA050FC}"/>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181" y="2384"/>
                  </a:lnTo>
                  <a:cubicBezTo>
                    <a:pt x="909" y="1856"/>
                    <a:pt x="2367" y="1675"/>
                    <a:pt x="3500" y="1675"/>
                  </a:cubicBezTo>
                  <a:cubicBezTo>
                    <a:pt x="3808" y="1675"/>
                    <a:pt x="4092" y="1689"/>
                    <a:pt x="4331" y="1712"/>
                  </a:cubicBezTo>
                  <a:cubicBezTo>
                    <a:pt x="5785" y="1855"/>
                    <a:pt x="7344" y="2288"/>
                    <a:pt x="8496" y="3096"/>
                  </a:cubicBezTo>
                  <a:cubicBezTo>
                    <a:pt x="8312" y="1547"/>
                    <a:pt x="7541" y="208"/>
                    <a:pt x="5856" y="49"/>
                  </a:cubicBezTo>
                  <a:cubicBezTo>
                    <a:pt x="5520" y="17"/>
                    <a:pt x="5200" y="1"/>
                    <a:pt x="4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8;p19">
              <a:extLst>
                <a:ext uri="{FF2B5EF4-FFF2-40B4-BE49-F238E27FC236}">
                  <a16:creationId xmlns:a16="http://schemas.microsoft.com/office/drawing/2014/main" id="{E3FE15D9-5F62-DF20-E708-A6EC4FBE4E3A}"/>
                </a:ext>
              </a:extLst>
            </p:cNvPr>
            <p:cNvSpPr/>
            <p:nvPr/>
          </p:nvSpPr>
          <p:spPr>
            <a:xfrm>
              <a:off x="2688950" y="3748125"/>
              <a:ext cx="139400" cy="59700"/>
            </a:xfrm>
            <a:custGeom>
              <a:avLst/>
              <a:gdLst/>
              <a:ahLst/>
              <a:cxnLst/>
              <a:rect l="l" t="t" r="r" b="b"/>
              <a:pathLst>
                <a:path w="5576" h="2388" extrusionOk="0">
                  <a:moveTo>
                    <a:pt x="5575" y="1"/>
                  </a:moveTo>
                  <a:cubicBezTo>
                    <a:pt x="3722" y="58"/>
                    <a:pt x="1404" y="459"/>
                    <a:pt x="0" y="1775"/>
                  </a:cubicBezTo>
                  <a:lnTo>
                    <a:pt x="0" y="2387"/>
                  </a:lnTo>
                  <a:cubicBezTo>
                    <a:pt x="813" y="2323"/>
                    <a:pt x="3807" y="1753"/>
                    <a:pt x="5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9;p19">
              <a:extLst>
                <a:ext uri="{FF2B5EF4-FFF2-40B4-BE49-F238E27FC236}">
                  <a16:creationId xmlns:a16="http://schemas.microsoft.com/office/drawing/2014/main" id="{8233A013-84E8-DA17-3A74-54822EF9BCED}"/>
                </a:ext>
              </a:extLst>
            </p:cNvPr>
            <p:cNvSpPr/>
            <p:nvPr/>
          </p:nvSpPr>
          <p:spPr>
            <a:xfrm>
              <a:off x="2712200" y="3653500"/>
              <a:ext cx="45700" cy="114375"/>
            </a:xfrm>
            <a:custGeom>
              <a:avLst/>
              <a:gdLst/>
              <a:ahLst/>
              <a:cxnLst/>
              <a:rect l="l" t="t" r="r" b="b"/>
              <a:pathLst>
                <a:path w="1828" h="4575" extrusionOk="0">
                  <a:moveTo>
                    <a:pt x="1828" y="1"/>
                  </a:moveTo>
                  <a:lnTo>
                    <a:pt x="1828" y="1"/>
                  </a:lnTo>
                  <a:cubicBezTo>
                    <a:pt x="552" y="511"/>
                    <a:pt x="0" y="3463"/>
                    <a:pt x="338" y="4574"/>
                  </a:cubicBezTo>
                  <a:lnTo>
                    <a:pt x="878" y="4034"/>
                  </a:lnTo>
                  <a:cubicBezTo>
                    <a:pt x="1791" y="2930"/>
                    <a:pt x="1509" y="1282"/>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0;p19">
              <a:extLst>
                <a:ext uri="{FF2B5EF4-FFF2-40B4-BE49-F238E27FC236}">
                  <a16:creationId xmlns:a16="http://schemas.microsoft.com/office/drawing/2014/main" id="{B8B37397-C637-26B9-38C7-558C74B1281A}"/>
                </a:ext>
              </a:extLst>
            </p:cNvPr>
            <p:cNvSpPr/>
            <p:nvPr/>
          </p:nvSpPr>
          <p:spPr>
            <a:xfrm>
              <a:off x="2572300" y="3703700"/>
              <a:ext cx="72900" cy="154725"/>
            </a:xfrm>
            <a:custGeom>
              <a:avLst/>
              <a:gdLst/>
              <a:ahLst/>
              <a:cxnLst/>
              <a:rect l="l" t="t" r="r" b="b"/>
              <a:pathLst>
                <a:path w="2916" h="6189" extrusionOk="0">
                  <a:moveTo>
                    <a:pt x="70" y="0"/>
                  </a:moveTo>
                  <a:cubicBezTo>
                    <a:pt x="0" y="1906"/>
                    <a:pt x="267" y="4768"/>
                    <a:pt x="1688" y="6189"/>
                  </a:cubicBezTo>
                  <a:lnTo>
                    <a:pt x="2645" y="5647"/>
                  </a:lnTo>
                  <a:cubicBezTo>
                    <a:pt x="2915" y="4682"/>
                    <a:pt x="2764" y="3571"/>
                    <a:pt x="2311" y="2568"/>
                  </a:cubicBezTo>
                  <a:cubicBezTo>
                    <a:pt x="1971" y="1808"/>
                    <a:pt x="895" y="271"/>
                    <a:pt x="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1;p19">
              <a:extLst>
                <a:ext uri="{FF2B5EF4-FFF2-40B4-BE49-F238E27FC236}">
                  <a16:creationId xmlns:a16="http://schemas.microsoft.com/office/drawing/2014/main" id="{5671DF27-EBDE-3F89-EBD3-704ADBD0229B}"/>
                </a:ext>
              </a:extLst>
            </p:cNvPr>
            <p:cNvSpPr/>
            <p:nvPr/>
          </p:nvSpPr>
          <p:spPr>
            <a:xfrm>
              <a:off x="2451175" y="3816925"/>
              <a:ext cx="134350" cy="145525"/>
            </a:xfrm>
            <a:custGeom>
              <a:avLst/>
              <a:gdLst/>
              <a:ahLst/>
              <a:cxnLst/>
              <a:rect l="l" t="t" r="r" b="b"/>
              <a:pathLst>
                <a:path w="5374" h="5821" extrusionOk="0">
                  <a:moveTo>
                    <a:pt x="103" y="1"/>
                  </a:moveTo>
                  <a:cubicBezTo>
                    <a:pt x="69" y="1"/>
                    <a:pt x="35" y="1"/>
                    <a:pt x="1" y="2"/>
                  </a:cubicBezTo>
                  <a:cubicBezTo>
                    <a:pt x="1748" y="1222"/>
                    <a:pt x="2527" y="3742"/>
                    <a:pt x="2536" y="5821"/>
                  </a:cubicBezTo>
                  <a:lnTo>
                    <a:pt x="4327" y="4490"/>
                  </a:lnTo>
                  <a:cubicBezTo>
                    <a:pt x="5374" y="1996"/>
                    <a:pt x="2335"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2;p19">
              <a:extLst>
                <a:ext uri="{FF2B5EF4-FFF2-40B4-BE49-F238E27FC236}">
                  <a16:creationId xmlns:a16="http://schemas.microsoft.com/office/drawing/2014/main" id="{2632A4DC-47CF-1625-00EB-B5114AF388F4}"/>
                </a:ext>
              </a:extLst>
            </p:cNvPr>
            <p:cNvSpPr/>
            <p:nvPr/>
          </p:nvSpPr>
          <p:spPr>
            <a:xfrm>
              <a:off x="2303125" y="3854950"/>
              <a:ext cx="180800" cy="182450"/>
            </a:xfrm>
            <a:custGeom>
              <a:avLst/>
              <a:gdLst/>
              <a:ahLst/>
              <a:cxnLst/>
              <a:rect l="l" t="t" r="r" b="b"/>
              <a:pathLst>
                <a:path w="7232" h="7298" extrusionOk="0">
                  <a:moveTo>
                    <a:pt x="1554" y="1"/>
                  </a:moveTo>
                  <a:cubicBezTo>
                    <a:pt x="951" y="1"/>
                    <a:pt x="396" y="71"/>
                    <a:pt x="1" y="221"/>
                  </a:cubicBezTo>
                  <a:cubicBezTo>
                    <a:pt x="898" y="273"/>
                    <a:pt x="5923" y="3649"/>
                    <a:pt x="5961" y="7297"/>
                  </a:cubicBezTo>
                  <a:lnTo>
                    <a:pt x="7127" y="6882"/>
                  </a:lnTo>
                  <a:cubicBezTo>
                    <a:pt x="7231" y="4616"/>
                    <a:pt x="6877" y="1985"/>
                    <a:pt x="4702" y="679"/>
                  </a:cubicBezTo>
                  <a:cubicBezTo>
                    <a:pt x="3988" y="249"/>
                    <a:pt x="2688"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3;p19">
              <a:extLst>
                <a:ext uri="{FF2B5EF4-FFF2-40B4-BE49-F238E27FC236}">
                  <a16:creationId xmlns:a16="http://schemas.microsoft.com/office/drawing/2014/main" id="{B669143E-4E66-C8AB-7761-C33D14364F58}"/>
                </a:ext>
              </a:extLst>
            </p:cNvPr>
            <p:cNvSpPr/>
            <p:nvPr/>
          </p:nvSpPr>
          <p:spPr>
            <a:xfrm>
              <a:off x="2159125" y="3878225"/>
              <a:ext cx="254650" cy="272625"/>
            </a:xfrm>
            <a:custGeom>
              <a:avLst/>
              <a:gdLst/>
              <a:ahLst/>
              <a:cxnLst/>
              <a:rect l="l" t="t" r="r" b="b"/>
              <a:pathLst>
                <a:path w="10186" h="10905" extrusionOk="0">
                  <a:moveTo>
                    <a:pt x="1015" y="1"/>
                  </a:moveTo>
                  <a:cubicBezTo>
                    <a:pt x="656" y="1"/>
                    <a:pt x="310" y="37"/>
                    <a:pt x="0" y="131"/>
                  </a:cubicBezTo>
                  <a:cubicBezTo>
                    <a:pt x="1319" y="566"/>
                    <a:pt x="2542" y="1829"/>
                    <a:pt x="3480" y="2837"/>
                  </a:cubicBezTo>
                  <a:cubicBezTo>
                    <a:pt x="4447" y="3878"/>
                    <a:pt x="5299" y="4977"/>
                    <a:pt x="6144" y="6108"/>
                  </a:cubicBezTo>
                  <a:cubicBezTo>
                    <a:pt x="7234" y="7568"/>
                    <a:pt x="7892" y="9234"/>
                    <a:pt x="8516" y="10904"/>
                  </a:cubicBezTo>
                  <a:lnTo>
                    <a:pt x="9724" y="9655"/>
                  </a:lnTo>
                  <a:cubicBezTo>
                    <a:pt x="10186" y="8684"/>
                    <a:pt x="9799" y="6786"/>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4;p19">
              <a:extLst>
                <a:ext uri="{FF2B5EF4-FFF2-40B4-BE49-F238E27FC236}">
                  <a16:creationId xmlns:a16="http://schemas.microsoft.com/office/drawing/2014/main" id="{CC74A4E1-F654-CD62-D94C-D3F1A4380B8A}"/>
                </a:ext>
              </a:extLst>
            </p:cNvPr>
            <p:cNvSpPr/>
            <p:nvPr/>
          </p:nvSpPr>
          <p:spPr>
            <a:xfrm>
              <a:off x="2134800" y="3982450"/>
              <a:ext cx="206000" cy="248500"/>
            </a:xfrm>
            <a:custGeom>
              <a:avLst/>
              <a:gdLst/>
              <a:ahLst/>
              <a:cxnLst/>
              <a:rect l="l" t="t" r="r" b="b"/>
              <a:pathLst>
                <a:path w="8240" h="9940" extrusionOk="0">
                  <a:moveTo>
                    <a:pt x="1" y="1"/>
                  </a:moveTo>
                  <a:cubicBezTo>
                    <a:pt x="108" y="23"/>
                    <a:pt x="216" y="46"/>
                    <a:pt x="323" y="69"/>
                  </a:cubicBezTo>
                  <a:lnTo>
                    <a:pt x="323" y="69"/>
                  </a:lnTo>
                  <a:cubicBezTo>
                    <a:pt x="215" y="32"/>
                    <a:pt x="107" y="9"/>
                    <a:pt x="1" y="1"/>
                  </a:cubicBezTo>
                  <a:close/>
                  <a:moveTo>
                    <a:pt x="323" y="69"/>
                  </a:moveTo>
                  <a:lnTo>
                    <a:pt x="323" y="69"/>
                  </a:lnTo>
                  <a:cubicBezTo>
                    <a:pt x="1313" y="406"/>
                    <a:pt x="2355" y="1848"/>
                    <a:pt x="2954" y="2519"/>
                  </a:cubicBezTo>
                  <a:cubicBezTo>
                    <a:pt x="3921" y="3602"/>
                    <a:pt x="4756" y="4775"/>
                    <a:pt x="5537" y="5987"/>
                  </a:cubicBezTo>
                  <a:cubicBezTo>
                    <a:pt x="6388" y="7310"/>
                    <a:pt x="7312" y="8513"/>
                    <a:pt x="7949" y="9939"/>
                  </a:cubicBezTo>
                  <a:lnTo>
                    <a:pt x="8240" y="9191"/>
                  </a:lnTo>
                  <a:cubicBezTo>
                    <a:pt x="8240" y="6715"/>
                    <a:pt x="7087" y="4353"/>
                    <a:pt x="5367" y="2581"/>
                  </a:cubicBezTo>
                  <a:cubicBezTo>
                    <a:pt x="3985" y="1157"/>
                    <a:pt x="2175" y="478"/>
                    <a:pt x="32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5;p19">
              <a:extLst>
                <a:ext uri="{FF2B5EF4-FFF2-40B4-BE49-F238E27FC236}">
                  <a16:creationId xmlns:a16="http://schemas.microsoft.com/office/drawing/2014/main" id="{B300863F-F078-BC9B-7B72-F57DDD2411CF}"/>
                </a:ext>
              </a:extLst>
            </p:cNvPr>
            <p:cNvSpPr/>
            <p:nvPr/>
          </p:nvSpPr>
          <p:spPr>
            <a:xfrm>
              <a:off x="2030500" y="4076750"/>
              <a:ext cx="269600" cy="298850"/>
            </a:xfrm>
            <a:custGeom>
              <a:avLst/>
              <a:gdLst/>
              <a:ahLst/>
              <a:cxnLst/>
              <a:rect l="l" t="t" r="r" b="b"/>
              <a:pathLst>
                <a:path w="10784" h="11954" extrusionOk="0">
                  <a:moveTo>
                    <a:pt x="2620" y="1"/>
                  </a:moveTo>
                  <a:cubicBezTo>
                    <a:pt x="1734" y="1"/>
                    <a:pt x="850" y="135"/>
                    <a:pt x="0" y="257"/>
                  </a:cubicBezTo>
                  <a:cubicBezTo>
                    <a:pt x="569" y="272"/>
                    <a:pt x="1118" y="807"/>
                    <a:pt x="1549" y="1129"/>
                  </a:cubicBezTo>
                  <a:cubicBezTo>
                    <a:pt x="2367" y="1741"/>
                    <a:pt x="3074" y="2444"/>
                    <a:pt x="3793" y="3169"/>
                  </a:cubicBezTo>
                  <a:cubicBezTo>
                    <a:pt x="5066" y="4452"/>
                    <a:pt x="6264" y="5915"/>
                    <a:pt x="7251" y="7428"/>
                  </a:cubicBezTo>
                  <a:cubicBezTo>
                    <a:pt x="7791" y="8254"/>
                    <a:pt x="8374" y="9091"/>
                    <a:pt x="8781" y="9988"/>
                  </a:cubicBezTo>
                  <a:cubicBezTo>
                    <a:pt x="9030" y="10540"/>
                    <a:pt x="9499" y="11354"/>
                    <a:pt x="9498" y="11953"/>
                  </a:cubicBezTo>
                  <a:lnTo>
                    <a:pt x="10289" y="9790"/>
                  </a:lnTo>
                  <a:cubicBezTo>
                    <a:pt x="10784" y="8546"/>
                    <a:pt x="9546" y="6214"/>
                    <a:pt x="8990" y="5001"/>
                  </a:cubicBezTo>
                  <a:cubicBezTo>
                    <a:pt x="8263" y="3414"/>
                    <a:pt x="7174" y="1666"/>
                    <a:pt x="5637" y="756"/>
                  </a:cubicBezTo>
                  <a:cubicBezTo>
                    <a:pt x="4662" y="178"/>
                    <a:pt x="3640" y="1"/>
                    <a:pt x="2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6;p19">
              <a:extLst>
                <a:ext uri="{FF2B5EF4-FFF2-40B4-BE49-F238E27FC236}">
                  <a16:creationId xmlns:a16="http://schemas.microsoft.com/office/drawing/2014/main" id="{9E79604A-5DB3-66F7-96D6-9C5E93DDBD7B}"/>
                </a:ext>
              </a:extLst>
            </p:cNvPr>
            <p:cNvSpPr/>
            <p:nvPr/>
          </p:nvSpPr>
          <p:spPr>
            <a:xfrm>
              <a:off x="2588875" y="3858750"/>
              <a:ext cx="134550" cy="37700"/>
            </a:xfrm>
            <a:custGeom>
              <a:avLst/>
              <a:gdLst/>
              <a:ahLst/>
              <a:cxnLst/>
              <a:rect l="l" t="t" r="r" b="b"/>
              <a:pathLst>
                <a:path w="5382" h="1508" extrusionOk="0">
                  <a:moveTo>
                    <a:pt x="3322" y="0"/>
                  </a:moveTo>
                  <a:cubicBezTo>
                    <a:pt x="2079" y="0"/>
                    <a:pt x="794" y="526"/>
                    <a:pt x="1" y="1397"/>
                  </a:cubicBezTo>
                  <a:lnTo>
                    <a:pt x="394" y="1463"/>
                  </a:lnTo>
                  <a:cubicBezTo>
                    <a:pt x="382" y="1488"/>
                    <a:pt x="320" y="1467"/>
                    <a:pt x="368" y="1508"/>
                  </a:cubicBezTo>
                  <a:cubicBezTo>
                    <a:pt x="370" y="1508"/>
                    <a:pt x="372" y="1508"/>
                    <a:pt x="375" y="1508"/>
                  </a:cubicBezTo>
                  <a:cubicBezTo>
                    <a:pt x="2128" y="1508"/>
                    <a:pt x="4661" y="922"/>
                    <a:pt x="5381" y="593"/>
                  </a:cubicBezTo>
                  <a:cubicBezTo>
                    <a:pt x="4784" y="185"/>
                    <a:pt x="4060"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7;p19">
              <a:extLst>
                <a:ext uri="{FF2B5EF4-FFF2-40B4-BE49-F238E27FC236}">
                  <a16:creationId xmlns:a16="http://schemas.microsoft.com/office/drawing/2014/main" id="{236A3897-07FB-1A67-3553-E1FEF6818A4A}"/>
                </a:ext>
              </a:extLst>
            </p:cNvPr>
            <p:cNvSpPr/>
            <p:nvPr/>
          </p:nvSpPr>
          <p:spPr>
            <a:xfrm>
              <a:off x="2217750" y="4355100"/>
              <a:ext cx="388675" cy="212925"/>
            </a:xfrm>
            <a:custGeom>
              <a:avLst/>
              <a:gdLst/>
              <a:ahLst/>
              <a:cxnLst/>
              <a:rect l="l" t="t" r="r" b="b"/>
              <a:pathLst>
                <a:path w="15547" h="8517" extrusionOk="0">
                  <a:moveTo>
                    <a:pt x="9338" y="0"/>
                  </a:moveTo>
                  <a:cubicBezTo>
                    <a:pt x="6092" y="0"/>
                    <a:pt x="2448" y="2066"/>
                    <a:pt x="0" y="3542"/>
                  </a:cubicBezTo>
                  <a:lnTo>
                    <a:pt x="0" y="3542"/>
                  </a:lnTo>
                  <a:cubicBezTo>
                    <a:pt x="1405" y="3094"/>
                    <a:pt x="2806" y="2644"/>
                    <a:pt x="4227" y="2233"/>
                  </a:cubicBezTo>
                  <a:cubicBezTo>
                    <a:pt x="5696" y="1807"/>
                    <a:pt x="7289" y="1300"/>
                    <a:pt x="8853" y="1300"/>
                  </a:cubicBezTo>
                  <a:cubicBezTo>
                    <a:pt x="9158" y="1300"/>
                    <a:pt x="9463" y="1319"/>
                    <a:pt x="9765" y="1362"/>
                  </a:cubicBezTo>
                  <a:cubicBezTo>
                    <a:pt x="11287" y="1579"/>
                    <a:pt x="12451" y="2568"/>
                    <a:pt x="13267" y="3827"/>
                  </a:cubicBezTo>
                  <a:cubicBezTo>
                    <a:pt x="13824" y="4686"/>
                    <a:pt x="14232" y="5648"/>
                    <a:pt x="14613" y="6595"/>
                  </a:cubicBezTo>
                  <a:cubicBezTo>
                    <a:pt x="14699" y="6808"/>
                    <a:pt x="14779" y="7034"/>
                    <a:pt x="14862" y="7263"/>
                  </a:cubicBezTo>
                  <a:cubicBezTo>
                    <a:pt x="15230" y="7711"/>
                    <a:pt x="15509" y="8161"/>
                    <a:pt x="15546" y="8516"/>
                  </a:cubicBezTo>
                  <a:cubicBezTo>
                    <a:pt x="15290" y="5689"/>
                    <a:pt x="14592" y="1508"/>
                    <a:pt x="11518" y="369"/>
                  </a:cubicBezTo>
                  <a:cubicBezTo>
                    <a:pt x="10826" y="112"/>
                    <a:pt x="10093" y="0"/>
                    <a:pt x="9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68;p19">
              <a:extLst>
                <a:ext uri="{FF2B5EF4-FFF2-40B4-BE49-F238E27FC236}">
                  <a16:creationId xmlns:a16="http://schemas.microsoft.com/office/drawing/2014/main" id="{819AD556-08C0-20E6-9DE9-99A9181EF0A0}"/>
                </a:ext>
              </a:extLst>
            </p:cNvPr>
            <p:cNvSpPr/>
            <p:nvPr/>
          </p:nvSpPr>
          <p:spPr>
            <a:xfrm>
              <a:off x="2288625" y="4210950"/>
              <a:ext cx="341475" cy="240475"/>
            </a:xfrm>
            <a:custGeom>
              <a:avLst/>
              <a:gdLst/>
              <a:ahLst/>
              <a:cxnLst/>
              <a:rect l="l" t="t" r="r" b="b"/>
              <a:pathLst>
                <a:path w="13659" h="9619" extrusionOk="0">
                  <a:moveTo>
                    <a:pt x="6072" y="0"/>
                  </a:moveTo>
                  <a:cubicBezTo>
                    <a:pt x="3875" y="0"/>
                    <a:pt x="1627" y="1636"/>
                    <a:pt x="29" y="3191"/>
                  </a:cubicBezTo>
                  <a:cubicBezTo>
                    <a:pt x="97" y="3605"/>
                    <a:pt x="100" y="3991"/>
                    <a:pt x="1" y="4314"/>
                  </a:cubicBezTo>
                  <a:lnTo>
                    <a:pt x="492" y="4833"/>
                  </a:lnTo>
                  <a:cubicBezTo>
                    <a:pt x="528" y="4819"/>
                    <a:pt x="564" y="4808"/>
                    <a:pt x="601" y="4795"/>
                  </a:cubicBezTo>
                  <a:cubicBezTo>
                    <a:pt x="649" y="4440"/>
                    <a:pt x="642" y="4073"/>
                    <a:pt x="579" y="3644"/>
                  </a:cubicBezTo>
                  <a:cubicBezTo>
                    <a:pt x="557" y="3482"/>
                    <a:pt x="528" y="3320"/>
                    <a:pt x="497" y="3160"/>
                  </a:cubicBezTo>
                  <a:cubicBezTo>
                    <a:pt x="1474" y="2567"/>
                    <a:pt x="2479" y="2020"/>
                    <a:pt x="3554" y="1642"/>
                  </a:cubicBezTo>
                  <a:cubicBezTo>
                    <a:pt x="4229" y="1403"/>
                    <a:pt x="4882" y="1279"/>
                    <a:pt x="5518" y="1279"/>
                  </a:cubicBezTo>
                  <a:cubicBezTo>
                    <a:pt x="6498" y="1279"/>
                    <a:pt x="7437" y="1575"/>
                    <a:pt x="8352" y="2210"/>
                  </a:cubicBezTo>
                  <a:cubicBezTo>
                    <a:pt x="9639" y="3105"/>
                    <a:pt x="10556" y="4660"/>
                    <a:pt x="11245" y="6032"/>
                  </a:cubicBezTo>
                  <a:cubicBezTo>
                    <a:pt x="11584" y="6707"/>
                    <a:pt x="11883" y="7396"/>
                    <a:pt x="12158" y="8095"/>
                  </a:cubicBezTo>
                  <a:cubicBezTo>
                    <a:pt x="12694" y="8583"/>
                    <a:pt x="13198" y="9095"/>
                    <a:pt x="13658" y="9618"/>
                  </a:cubicBezTo>
                  <a:cubicBezTo>
                    <a:pt x="13490" y="6010"/>
                    <a:pt x="11400" y="2841"/>
                    <a:pt x="8472" y="771"/>
                  </a:cubicBezTo>
                  <a:cubicBezTo>
                    <a:pt x="7703" y="227"/>
                    <a:pt x="6891" y="0"/>
                    <a:pt x="6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69;p19">
              <a:extLst>
                <a:ext uri="{FF2B5EF4-FFF2-40B4-BE49-F238E27FC236}">
                  <a16:creationId xmlns:a16="http://schemas.microsoft.com/office/drawing/2014/main" id="{3203A8BB-ED56-7787-519F-1624B25CCE60}"/>
                </a:ext>
              </a:extLst>
            </p:cNvPr>
            <p:cNvSpPr/>
            <p:nvPr/>
          </p:nvSpPr>
          <p:spPr>
            <a:xfrm>
              <a:off x="2049625" y="4076775"/>
              <a:ext cx="239750" cy="286025"/>
            </a:xfrm>
            <a:custGeom>
              <a:avLst/>
              <a:gdLst/>
              <a:ahLst/>
              <a:cxnLst/>
              <a:rect l="l" t="t" r="r" b="b"/>
              <a:pathLst>
                <a:path w="9590" h="11441" extrusionOk="0">
                  <a:moveTo>
                    <a:pt x="1856" y="0"/>
                  </a:moveTo>
                  <a:cubicBezTo>
                    <a:pt x="1233" y="0"/>
                    <a:pt x="611" y="66"/>
                    <a:pt x="1" y="148"/>
                  </a:cubicBezTo>
                  <a:cubicBezTo>
                    <a:pt x="669" y="274"/>
                    <a:pt x="1324" y="454"/>
                    <a:pt x="1969" y="664"/>
                  </a:cubicBezTo>
                  <a:cubicBezTo>
                    <a:pt x="3381" y="1123"/>
                    <a:pt x="4606" y="1960"/>
                    <a:pt x="5618" y="3042"/>
                  </a:cubicBezTo>
                  <a:cubicBezTo>
                    <a:pt x="6612" y="4104"/>
                    <a:pt x="7103" y="5489"/>
                    <a:pt x="7522" y="6853"/>
                  </a:cubicBezTo>
                  <a:cubicBezTo>
                    <a:pt x="7990" y="8370"/>
                    <a:pt x="8126" y="9982"/>
                    <a:pt x="8875" y="11378"/>
                  </a:cubicBezTo>
                  <a:cubicBezTo>
                    <a:pt x="8886" y="11402"/>
                    <a:pt x="8905" y="11421"/>
                    <a:pt x="8920" y="11441"/>
                  </a:cubicBezTo>
                  <a:lnTo>
                    <a:pt x="9524" y="9789"/>
                  </a:lnTo>
                  <a:cubicBezTo>
                    <a:pt x="9538" y="9753"/>
                    <a:pt x="9550" y="9717"/>
                    <a:pt x="9561" y="9681"/>
                  </a:cubicBezTo>
                  <a:lnTo>
                    <a:pt x="9034" y="9121"/>
                  </a:lnTo>
                  <a:cubicBezTo>
                    <a:pt x="9208" y="8937"/>
                    <a:pt x="9394" y="8748"/>
                    <a:pt x="9589" y="8558"/>
                  </a:cubicBezTo>
                  <a:cubicBezTo>
                    <a:pt x="9388" y="7345"/>
                    <a:pt x="8628" y="5879"/>
                    <a:pt x="8225" y="5000"/>
                  </a:cubicBezTo>
                  <a:cubicBezTo>
                    <a:pt x="7498" y="3413"/>
                    <a:pt x="6409" y="1665"/>
                    <a:pt x="4872" y="755"/>
                  </a:cubicBezTo>
                  <a:cubicBezTo>
                    <a:pt x="3897" y="178"/>
                    <a:pt x="2875" y="0"/>
                    <a:pt x="18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0;p19">
              <a:extLst>
                <a:ext uri="{FF2B5EF4-FFF2-40B4-BE49-F238E27FC236}">
                  <a16:creationId xmlns:a16="http://schemas.microsoft.com/office/drawing/2014/main" id="{3150F966-67D8-7013-01EC-4CBD1AD9BA4A}"/>
                </a:ext>
              </a:extLst>
            </p:cNvPr>
            <p:cNvSpPr/>
            <p:nvPr/>
          </p:nvSpPr>
          <p:spPr>
            <a:xfrm>
              <a:off x="2398725" y="4105675"/>
              <a:ext cx="262800" cy="158600"/>
            </a:xfrm>
            <a:custGeom>
              <a:avLst/>
              <a:gdLst/>
              <a:ahLst/>
              <a:cxnLst/>
              <a:rect l="l" t="t" r="r" b="b"/>
              <a:pathLst>
                <a:path w="10512" h="6344" extrusionOk="0">
                  <a:moveTo>
                    <a:pt x="5200" y="0"/>
                  </a:moveTo>
                  <a:cubicBezTo>
                    <a:pt x="3416" y="0"/>
                    <a:pt x="1500" y="817"/>
                    <a:pt x="1" y="1934"/>
                  </a:cubicBezTo>
                  <a:cubicBezTo>
                    <a:pt x="1443" y="1229"/>
                    <a:pt x="3036" y="657"/>
                    <a:pt x="4617" y="657"/>
                  </a:cubicBezTo>
                  <a:cubicBezTo>
                    <a:pt x="5028" y="657"/>
                    <a:pt x="5439" y="696"/>
                    <a:pt x="5846" y="781"/>
                  </a:cubicBezTo>
                  <a:cubicBezTo>
                    <a:pt x="8364" y="1310"/>
                    <a:pt x="8971" y="3903"/>
                    <a:pt x="9941" y="6055"/>
                  </a:cubicBezTo>
                  <a:cubicBezTo>
                    <a:pt x="10031" y="6150"/>
                    <a:pt x="10122" y="6247"/>
                    <a:pt x="10213" y="6343"/>
                  </a:cubicBezTo>
                  <a:cubicBezTo>
                    <a:pt x="10512" y="3781"/>
                    <a:pt x="9103" y="844"/>
                    <a:pt x="6511" y="163"/>
                  </a:cubicBezTo>
                  <a:cubicBezTo>
                    <a:pt x="6088" y="52"/>
                    <a:pt x="5648" y="0"/>
                    <a:pt x="5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1;p19">
              <a:extLst>
                <a:ext uri="{FF2B5EF4-FFF2-40B4-BE49-F238E27FC236}">
                  <a16:creationId xmlns:a16="http://schemas.microsoft.com/office/drawing/2014/main" id="{7656F8A9-E945-1709-CC93-0EF472CAB002}"/>
                </a:ext>
              </a:extLst>
            </p:cNvPr>
            <p:cNvSpPr/>
            <p:nvPr/>
          </p:nvSpPr>
          <p:spPr>
            <a:xfrm>
              <a:off x="2425200" y="4017975"/>
              <a:ext cx="267000" cy="175575"/>
            </a:xfrm>
            <a:custGeom>
              <a:avLst/>
              <a:gdLst/>
              <a:ahLst/>
              <a:cxnLst/>
              <a:rect l="l" t="t" r="r" b="b"/>
              <a:pathLst>
                <a:path w="10680" h="7023" extrusionOk="0">
                  <a:moveTo>
                    <a:pt x="5966" y="1"/>
                  </a:moveTo>
                  <a:cubicBezTo>
                    <a:pt x="3704" y="1"/>
                    <a:pt x="1674" y="1239"/>
                    <a:pt x="1" y="2786"/>
                  </a:cubicBezTo>
                  <a:lnTo>
                    <a:pt x="77" y="2915"/>
                  </a:lnTo>
                  <a:cubicBezTo>
                    <a:pt x="1479" y="2110"/>
                    <a:pt x="2899" y="1259"/>
                    <a:pt x="4475" y="863"/>
                  </a:cubicBezTo>
                  <a:cubicBezTo>
                    <a:pt x="4846" y="769"/>
                    <a:pt x="5193" y="725"/>
                    <a:pt x="5522" y="725"/>
                  </a:cubicBezTo>
                  <a:cubicBezTo>
                    <a:pt x="6628" y="725"/>
                    <a:pt x="7520" y="1233"/>
                    <a:pt x="8371" y="2114"/>
                  </a:cubicBezTo>
                  <a:cubicBezTo>
                    <a:pt x="9513" y="3298"/>
                    <a:pt x="9867" y="4914"/>
                    <a:pt x="10177" y="6475"/>
                  </a:cubicBezTo>
                  <a:cubicBezTo>
                    <a:pt x="10270" y="6654"/>
                    <a:pt x="10355" y="6836"/>
                    <a:pt x="10427" y="7023"/>
                  </a:cubicBezTo>
                  <a:cubicBezTo>
                    <a:pt x="10679" y="4994"/>
                    <a:pt x="10365" y="1189"/>
                    <a:pt x="8147" y="390"/>
                  </a:cubicBezTo>
                  <a:cubicBezTo>
                    <a:pt x="7400" y="121"/>
                    <a:pt x="6672" y="1"/>
                    <a:pt x="59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2;p19">
              <a:extLst>
                <a:ext uri="{FF2B5EF4-FFF2-40B4-BE49-F238E27FC236}">
                  <a16:creationId xmlns:a16="http://schemas.microsoft.com/office/drawing/2014/main" id="{F46EDD44-3E92-B0B0-8D26-FB4087E6A730}"/>
                </a:ext>
              </a:extLst>
            </p:cNvPr>
            <p:cNvSpPr/>
            <p:nvPr/>
          </p:nvSpPr>
          <p:spPr>
            <a:xfrm>
              <a:off x="2501575" y="3939675"/>
              <a:ext cx="212425" cy="77400"/>
            </a:xfrm>
            <a:custGeom>
              <a:avLst/>
              <a:gdLst/>
              <a:ahLst/>
              <a:cxnLst/>
              <a:rect l="l" t="t" r="r" b="b"/>
              <a:pathLst>
                <a:path w="8497" h="3096" extrusionOk="0">
                  <a:moveTo>
                    <a:pt x="4895" y="1"/>
                  </a:moveTo>
                  <a:cubicBezTo>
                    <a:pt x="2943" y="1"/>
                    <a:pt x="1574" y="656"/>
                    <a:pt x="1" y="2025"/>
                  </a:cubicBezTo>
                  <a:lnTo>
                    <a:pt x="22" y="2069"/>
                  </a:lnTo>
                  <a:cubicBezTo>
                    <a:pt x="1205" y="1476"/>
                    <a:pt x="2512" y="1022"/>
                    <a:pt x="3826" y="1022"/>
                  </a:cubicBezTo>
                  <a:cubicBezTo>
                    <a:pt x="4376" y="1022"/>
                    <a:pt x="4927" y="1101"/>
                    <a:pt x="5471" y="1284"/>
                  </a:cubicBezTo>
                  <a:cubicBezTo>
                    <a:pt x="5995" y="1460"/>
                    <a:pt x="6460" y="1885"/>
                    <a:pt x="6877" y="2275"/>
                  </a:cubicBezTo>
                  <a:cubicBezTo>
                    <a:pt x="7463" y="2487"/>
                    <a:pt x="8016" y="2758"/>
                    <a:pt x="8496" y="3096"/>
                  </a:cubicBezTo>
                  <a:cubicBezTo>
                    <a:pt x="8312" y="1547"/>
                    <a:pt x="7541" y="208"/>
                    <a:pt x="5856" y="49"/>
                  </a:cubicBezTo>
                  <a:cubicBezTo>
                    <a:pt x="5520" y="17"/>
                    <a:pt x="5200" y="1"/>
                    <a:pt x="4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3;p19">
              <a:extLst>
                <a:ext uri="{FF2B5EF4-FFF2-40B4-BE49-F238E27FC236}">
                  <a16:creationId xmlns:a16="http://schemas.microsoft.com/office/drawing/2014/main" id="{0A54ED87-3BD2-DE0A-50DD-797C1A8EE359}"/>
                </a:ext>
              </a:extLst>
            </p:cNvPr>
            <p:cNvSpPr/>
            <p:nvPr/>
          </p:nvSpPr>
          <p:spPr>
            <a:xfrm>
              <a:off x="2588875" y="3858775"/>
              <a:ext cx="134550" cy="34925"/>
            </a:xfrm>
            <a:custGeom>
              <a:avLst/>
              <a:gdLst/>
              <a:ahLst/>
              <a:cxnLst/>
              <a:rect l="l" t="t" r="r" b="b"/>
              <a:pathLst>
                <a:path w="5382" h="1397" extrusionOk="0">
                  <a:moveTo>
                    <a:pt x="3323" y="0"/>
                  </a:moveTo>
                  <a:cubicBezTo>
                    <a:pt x="2718" y="0"/>
                    <a:pt x="2103" y="125"/>
                    <a:pt x="1539" y="353"/>
                  </a:cubicBezTo>
                  <a:cubicBezTo>
                    <a:pt x="1266" y="485"/>
                    <a:pt x="998" y="629"/>
                    <a:pt x="727" y="780"/>
                  </a:cubicBezTo>
                  <a:cubicBezTo>
                    <a:pt x="457" y="958"/>
                    <a:pt x="211" y="1165"/>
                    <a:pt x="1" y="1396"/>
                  </a:cubicBezTo>
                  <a:lnTo>
                    <a:pt x="5" y="1396"/>
                  </a:lnTo>
                  <a:cubicBezTo>
                    <a:pt x="995" y="1226"/>
                    <a:pt x="1912" y="1028"/>
                    <a:pt x="2908" y="1028"/>
                  </a:cubicBezTo>
                  <a:cubicBezTo>
                    <a:pt x="3062" y="1028"/>
                    <a:pt x="3217" y="1033"/>
                    <a:pt x="3375" y="1043"/>
                  </a:cubicBezTo>
                  <a:cubicBezTo>
                    <a:pt x="3499" y="1050"/>
                    <a:pt x="3623" y="1060"/>
                    <a:pt x="3748" y="1072"/>
                  </a:cubicBezTo>
                  <a:cubicBezTo>
                    <a:pt x="4480" y="907"/>
                    <a:pt x="5084" y="729"/>
                    <a:pt x="5381" y="592"/>
                  </a:cubicBezTo>
                  <a:cubicBezTo>
                    <a:pt x="4784" y="185"/>
                    <a:pt x="4061" y="0"/>
                    <a:pt x="3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4;p19">
              <a:extLst>
                <a:ext uri="{FF2B5EF4-FFF2-40B4-BE49-F238E27FC236}">
                  <a16:creationId xmlns:a16="http://schemas.microsoft.com/office/drawing/2014/main" id="{521AC630-4B6D-A25B-20B6-1C12C6A07BD4}"/>
                </a:ext>
              </a:extLst>
            </p:cNvPr>
            <p:cNvSpPr/>
            <p:nvPr/>
          </p:nvSpPr>
          <p:spPr>
            <a:xfrm>
              <a:off x="2688950" y="3748125"/>
              <a:ext cx="139400" cy="50900"/>
            </a:xfrm>
            <a:custGeom>
              <a:avLst/>
              <a:gdLst/>
              <a:ahLst/>
              <a:cxnLst/>
              <a:rect l="l" t="t" r="r" b="b"/>
              <a:pathLst>
                <a:path w="5576" h="2036" extrusionOk="0">
                  <a:moveTo>
                    <a:pt x="5575" y="1"/>
                  </a:moveTo>
                  <a:lnTo>
                    <a:pt x="5575" y="1"/>
                  </a:lnTo>
                  <a:cubicBezTo>
                    <a:pt x="4038" y="49"/>
                    <a:pt x="2184" y="334"/>
                    <a:pt x="796" y="1179"/>
                  </a:cubicBezTo>
                  <a:cubicBezTo>
                    <a:pt x="526" y="1386"/>
                    <a:pt x="263" y="1612"/>
                    <a:pt x="0" y="1854"/>
                  </a:cubicBezTo>
                  <a:lnTo>
                    <a:pt x="0" y="2035"/>
                  </a:lnTo>
                  <a:cubicBezTo>
                    <a:pt x="945" y="1518"/>
                    <a:pt x="2116" y="1290"/>
                    <a:pt x="3166" y="1171"/>
                  </a:cubicBezTo>
                  <a:cubicBezTo>
                    <a:pt x="3448" y="1139"/>
                    <a:pt x="3756" y="1122"/>
                    <a:pt x="4074" y="1104"/>
                  </a:cubicBezTo>
                  <a:cubicBezTo>
                    <a:pt x="4615" y="802"/>
                    <a:pt x="5134" y="439"/>
                    <a:pt x="5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5;p19">
              <a:extLst>
                <a:ext uri="{FF2B5EF4-FFF2-40B4-BE49-F238E27FC236}">
                  <a16:creationId xmlns:a16="http://schemas.microsoft.com/office/drawing/2014/main" id="{F4AEF072-8ED8-425B-79FA-BCB585E38A23}"/>
                </a:ext>
              </a:extLst>
            </p:cNvPr>
            <p:cNvSpPr/>
            <p:nvPr/>
          </p:nvSpPr>
          <p:spPr>
            <a:xfrm>
              <a:off x="2724325" y="3653500"/>
              <a:ext cx="33575" cy="110675"/>
            </a:xfrm>
            <a:custGeom>
              <a:avLst/>
              <a:gdLst/>
              <a:ahLst/>
              <a:cxnLst/>
              <a:rect l="l" t="t" r="r" b="b"/>
              <a:pathLst>
                <a:path w="1343" h="4427" extrusionOk="0">
                  <a:moveTo>
                    <a:pt x="1343" y="1"/>
                  </a:moveTo>
                  <a:lnTo>
                    <a:pt x="1343" y="1"/>
                  </a:lnTo>
                  <a:cubicBezTo>
                    <a:pt x="1052" y="117"/>
                    <a:pt x="798" y="361"/>
                    <a:pt x="586" y="681"/>
                  </a:cubicBezTo>
                  <a:cubicBezTo>
                    <a:pt x="570" y="989"/>
                    <a:pt x="574" y="1288"/>
                    <a:pt x="560" y="1530"/>
                  </a:cubicBezTo>
                  <a:cubicBezTo>
                    <a:pt x="502" y="2547"/>
                    <a:pt x="196" y="3449"/>
                    <a:pt x="0" y="4427"/>
                  </a:cubicBezTo>
                  <a:lnTo>
                    <a:pt x="393" y="4034"/>
                  </a:lnTo>
                  <a:cubicBezTo>
                    <a:pt x="1306" y="2930"/>
                    <a:pt x="1024" y="1282"/>
                    <a:pt x="1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6;p19">
              <a:extLst>
                <a:ext uri="{FF2B5EF4-FFF2-40B4-BE49-F238E27FC236}">
                  <a16:creationId xmlns:a16="http://schemas.microsoft.com/office/drawing/2014/main" id="{7877DE3A-E9E7-1B98-32C3-359B34FD31CB}"/>
                </a:ext>
              </a:extLst>
            </p:cNvPr>
            <p:cNvSpPr/>
            <p:nvPr/>
          </p:nvSpPr>
          <p:spPr>
            <a:xfrm>
              <a:off x="2577625" y="3705175"/>
              <a:ext cx="67575" cy="143000"/>
            </a:xfrm>
            <a:custGeom>
              <a:avLst/>
              <a:gdLst/>
              <a:ahLst/>
              <a:cxnLst/>
              <a:rect l="l" t="t" r="r" b="b"/>
              <a:pathLst>
                <a:path w="2703" h="5720" extrusionOk="0">
                  <a:moveTo>
                    <a:pt x="0" y="1"/>
                  </a:moveTo>
                  <a:lnTo>
                    <a:pt x="0" y="1"/>
                  </a:lnTo>
                  <a:cubicBezTo>
                    <a:pt x="340" y="651"/>
                    <a:pt x="926" y="1359"/>
                    <a:pt x="1065" y="1584"/>
                  </a:cubicBezTo>
                  <a:cubicBezTo>
                    <a:pt x="1819" y="2805"/>
                    <a:pt x="2209" y="4287"/>
                    <a:pt x="2199" y="5720"/>
                  </a:cubicBezTo>
                  <a:lnTo>
                    <a:pt x="2432" y="5588"/>
                  </a:lnTo>
                  <a:cubicBezTo>
                    <a:pt x="2702" y="4623"/>
                    <a:pt x="2551" y="3512"/>
                    <a:pt x="2098" y="2509"/>
                  </a:cubicBezTo>
                  <a:cubicBezTo>
                    <a:pt x="1777" y="1793"/>
                    <a:pt x="803" y="38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7;p19">
              <a:extLst>
                <a:ext uri="{FF2B5EF4-FFF2-40B4-BE49-F238E27FC236}">
                  <a16:creationId xmlns:a16="http://schemas.microsoft.com/office/drawing/2014/main" id="{4BF77C22-0D68-8C9A-025B-F3A7D2038EE7}"/>
                </a:ext>
              </a:extLst>
            </p:cNvPr>
            <p:cNvSpPr/>
            <p:nvPr/>
          </p:nvSpPr>
          <p:spPr>
            <a:xfrm>
              <a:off x="2451175" y="3816925"/>
              <a:ext cx="134350" cy="118275"/>
            </a:xfrm>
            <a:custGeom>
              <a:avLst/>
              <a:gdLst/>
              <a:ahLst/>
              <a:cxnLst/>
              <a:rect l="l" t="t" r="r" b="b"/>
              <a:pathLst>
                <a:path w="5374" h="4731" extrusionOk="0">
                  <a:moveTo>
                    <a:pt x="103" y="1"/>
                  </a:moveTo>
                  <a:cubicBezTo>
                    <a:pt x="69" y="1"/>
                    <a:pt x="35" y="1"/>
                    <a:pt x="1" y="2"/>
                  </a:cubicBezTo>
                  <a:cubicBezTo>
                    <a:pt x="418" y="293"/>
                    <a:pt x="778" y="660"/>
                    <a:pt x="1087" y="1074"/>
                  </a:cubicBezTo>
                  <a:cubicBezTo>
                    <a:pt x="1492" y="1257"/>
                    <a:pt x="1894" y="1429"/>
                    <a:pt x="2210" y="1640"/>
                  </a:cubicBezTo>
                  <a:cubicBezTo>
                    <a:pt x="2646" y="1930"/>
                    <a:pt x="2967" y="2447"/>
                    <a:pt x="3284" y="2855"/>
                  </a:cubicBezTo>
                  <a:cubicBezTo>
                    <a:pt x="3693" y="3379"/>
                    <a:pt x="4222" y="4043"/>
                    <a:pt x="4003" y="4731"/>
                  </a:cubicBezTo>
                  <a:lnTo>
                    <a:pt x="4327" y="4490"/>
                  </a:lnTo>
                  <a:cubicBezTo>
                    <a:pt x="5374" y="1996"/>
                    <a:pt x="2335"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78;p19">
              <a:extLst>
                <a:ext uri="{FF2B5EF4-FFF2-40B4-BE49-F238E27FC236}">
                  <a16:creationId xmlns:a16="http://schemas.microsoft.com/office/drawing/2014/main" id="{99A19716-91DE-38FE-E073-E3D94082C151}"/>
                </a:ext>
              </a:extLst>
            </p:cNvPr>
            <p:cNvSpPr/>
            <p:nvPr/>
          </p:nvSpPr>
          <p:spPr>
            <a:xfrm>
              <a:off x="2303125" y="3854950"/>
              <a:ext cx="179100" cy="165425"/>
            </a:xfrm>
            <a:custGeom>
              <a:avLst/>
              <a:gdLst/>
              <a:ahLst/>
              <a:cxnLst/>
              <a:rect l="l" t="t" r="r" b="b"/>
              <a:pathLst>
                <a:path w="7164" h="6617" extrusionOk="0">
                  <a:moveTo>
                    <a:pt x="1554" y="1"/>
                  </a:moveTo>
                  <a:cubicBezTo>
                    <a:pt x="951" y="1"/>
                    <a:pt x="396" y="71"/>
                    <a:pt x="1" y="221"/>
                  </a:cubicBezTo>
                  <a:cubicBezTo>
                    <a:pt x="172" y="231"/>
                    <a:pt x="493" y="363"/>
                    <a:pt x="900" y="592"/>
                  </a:cubicBezTo>
                  <a:cubicBezTo>
                    <a:pt x="1129" y="604"/>
                    <a:pt x="1359" y="612"/>
                    <a:pt x="1582" y="632"/>
                  </a:cubicBezTo>
                  <a:cubicBezTo>
                    <a:pt x="2461" y="716"/>
                    <a:pt x="3334" y="1009"/>
                    <a:pt x="4073" y="1488"/>
                  </a:cubicBezTo>
                  <a:cubicBezTo>
                    <a:pt x="4837" y="1986"/>
                    <a:pt x="5315" y="2804"/>
                    <a:pt x="5771" y="3567"/>
                  </a:cubicBezTo>
                  <a:cubicBezTo>
                    <a:pt x="6337" y="4510"/>
                    <a:pt x="6861" y="5410"/>
                    <a:pt x="6765" y="6548"/>
                  </a:cubicBezTo>
                  <a:cubicBezTo>
                    <a:pt x="6761" y="6592"/>
                    <a:pt x="6798" y="6616"/>
                    <a:pt x="6834" y="6616"/>
                  </a:cubicBezTo>
                  <a:cubicBezTo>
                    <a:pt x="6852" y="6616"/>
                    <a:pt x="6871" y="6610"/>
                    <a:pt x="6884" y="6598"/>
                  </a:cubicBezTo>
                  <a:cubicBezTo>
                    <a:pt x="6978" y="6514"/>
                    <a:pt x="7063" y="6427"/>
                    <a:pt x="7142" y="6336"/>
                  </a:cubicBezTo>
                  <a:cubicBezTo>
                    <a:pt x="7163" y="4206"/>
                    <a:pt x="6704" y="1881"/>
                    <a:pt x="4702" y="679"/>
                  </a:cubicBezTo>
                  <a:cubicBezTo>
                    <a:pt x="3988" y="249"/>
                    <a:pt x="2688" y="1"/>
                    <a:pt x="1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79;p19">
              <a:extLst>
                <a:ext uri="{FF2B5EF4-FFF2-40B4-BE49-F238E27FC236}">
                  <a16:creationId xmlns:a16="http://schemas.microsoft.com/office/drawing/2014/main" id="{8764C686-985E-EB87-558A-423227608857}"/>
                </a:ext>
              </a:extLst>
            </p:cNvPr>
            <p:cNvSpPr/>
            <p:nvPr/>
          </p:nvSpPr>
          <p:spPr>
            <a:xfrm>
              <a:off x="2159125" y="3878225"/>
              <a:ext cx="254100" cy="240050"/>
            </a:xfrm>
            <a:custGeom>
              <a:avLst/>
              <a:gdLst/>
              <a:ahLst/>
              <a:cxnLst/>
              <a:rect l="l" t="t" r="r" b="b"/>
              <a:pathLst>
                <a:path w="10164" h="9602" extrusionOk="0">
                  <a:moveTo>
                    <a:pt x="1015" y="1"/>
                  </a:moveTo>
                  <a:cubicBezTo>
                    <a:pt x="656" y="1"/>
                    <a:pt x="310" y="37"/>
                    <a:pt x="0" y="131"/>
                  </a:cubicBezTo>
                  <a:cubicBezTo>
                    <a:pt x="531" y="306"/>
                    <a:pt x="1044" y="616"/>
                    <a:pt x="1530" y="987"/>
                  </a:cubicBezTo>
                  <a:cubicBezTo>
                    <a:pt x="1539" y="990"/>
                    <a:pt x="1547" y="993"/>
                    <a:pt x="1556" y="995"/>
                  </a:cubicBezTo>
                  <a:cubicBezTo>
                    <a:pt x="2830" y="1419"/>
                    <a:pt x="4050" y="1852"/>
                    <a:pt x="5180" y="2598"/>
                  </a:cubicBezTo>
                  <a:cubicBezTo>
                    <a:pt x="6294" y="3335"/>
                    <a:pt x="7079" y="4503"/>
                    <a:pt x="7882" y="5544"/>
                  </a:cubicBezTo>
                  <a:cubicBezTo>
                    <a:pt x="8833" y="6777"/>
                    <a:pt x="9631" y="7852"/>
                    <a:pt x="9563" y="9488"/>
                  </a:cubicBezTo>
                  <a:cubicBezTo>
                    <a:pt x="9560" y="9564"/>
                    <a:pt x="9614" y="9602"/>
                    <a:pt x="9672" y="9602"/>
                  </a:cubicBezTo>
                  <a:cubicBezTo>
                    <a:pt x="9701" y="9602"/>
                    <a:pt x="9732" y="9592"/>
                    <a:pt x="9756" y="9573"/>
                  </a:cubicBezTo>
                  <a:cubicBezTo>
                    <a:pt x="10163" y="8581"/>
                    <a:pt x="9790" y="6759"/>
                    <a:pt x="9473" y="5783"/>
                  </a:cubicBezTo>
                  <a:cubicBezTo>
                    <a:pt x="9006" y="4344"/>
                    <a:pt x="8272" y="3274"/>
                    <a:pt x="7278" y="2152"/>
                  </a:cubicBezTo>
                  <a:cubicBezTo>
                    <a:pt x="6217" y="956"/>
                    <a:pt x="4916" y="567"/>
                    <a:pt x="3386" y="302"/>
                  </a:cubicBezTo>
                  <a:cubicBezTo>
                    <a:pt x="2689" y="182"/>
                    <a:pt x="1818"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0;p19">
              <a:extLst>
                <a:ext uri="{FF2B5EF4-FFF2-40B4-BE49-F238E27FC236}">
                  <a16:creationId xmlns:a16="http://schemas.microsoft.com/office/drawing/2014/main" id="{1A5B557B-8005-844C-59FA-6A9BF2AFF9A9}"/>
                </a:ext>
              </a:extLst>
            </p:cNvPr>
            <p:cNvSpPr/>
            <p:nvPr/>
          </p:nvSpPr>
          <p:spPr>
            <a:xfrm>
              <a:off x="2185525" y="3996075"/>
              <a:ext cx="155275" cy="222300"/>
            </a:xfrm>
            <a:custGeom>
              <a:avLst/>
              <a:gdLst/>
              <a:ahLst/>
              <a:cxnLst/>
              <a:rect l="l" t="t" r="r" b="b"/>
              <a:pathLst>
                <a:path w="6211" h="8892" extrusionOk="0">
                  <a:moveTo>
                    <a:pt x="1" y="0"/>
                  </a:moveTo>
                  <a:cubicBezTo>
                    <a:pt x="86" y="73"/>
                    <a:pt x="171" y="145"/>
                    <a:pt x="252" y="213"/>
                  </a:cubicBezTo>
                  <a:cubicBezTo>
                    <a:pt x="1125" y="949"/>
                    <a:pt x="1905" y="1777"/>
                    <a:pt x="2666" y="2623"/>
                  </a:cubicBezTo>
                  <a:cubicBezTo>
                    <a:pt x="4175" y="4300"/>
                    <a:pt x="5938" y="6407"/>
                    <a:pt x="6004" y="8771"/>
                  </a:cubicBezTo>
                  <a:cubicBezTo>
                    <a:pt x="6006" y="8842"/>
                    <a:pt x="6059" y="8884"/>
                    <a:pt x="6116" y="8891"/>
                  </a:cubicBezTo>
                  <a:lnTo>
                    <a:pt x="6211" y="8646"/>
                  </a:lnTo>
                  <a:cubicBezTo>
                    <a:pt x="6211" y="6170"/>
                    <a:pt x="5058" y="3808"/>
                    <a:pt x="3338" y="2036"/>
                  </a:cubicBezTo>
                  <a:cubicBezTo>
                    <a:pt x="2387" y="1055"/>
                    <a:pt x="1231" y="4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1;p19">
              <a:extLst>
                <a:ext uri="{FF2B5EF4-FFF2-40B4-BE49-F238E27FC236}">
                  <a16:creationId xmlns:a16="http://schemas.microsoft.com/office/drawing/2014/main" id="{FF8EBE7E-0385-3315-5CA6-93B62411B6B1}"/>
                </a:ext>
              </a:extLst>
            </p:cNvPr>
            <p:cNvSpPr/>
            <p:nvPr/>
          </p:nvSpPr>
          <p:spPr>
            <a:xfrm>
              <a:off x="2139300" y="3669875"/>
              <a:ext cx="717850" cy="1025350"/>
            </a:xfrm>
            <a:custGeom>
              <a:avLst/>
              <a:gdLst/>
              <a:ahLst/>
              <a:cxnLst/>
              <a:rect l="l" t="t" r="r" b="b"/>
              <a:pathLst>
                <a:path w="28714" h="41014" extrusionOk="0">
                  <a:moveTo>
                    <a:pt x="28655" y="1"/>
                  </a:moveTo>
                  <a:cubicBezTo>
                    <a:pt x="28650" y="1"/>
                    <a:pt x="28646" y="2"/>
                    <a:pt x="28641" y="3"/>
                  </a:cubicBezTo>
                  <a:cubicBezTo>
                    <a:pt x="26863" y="656"/>
                    <a:pt x="25317" y="1689"/>
                    <a:pt x="23875" y="2901"/>
                  </a:cubicBezTo>
                  <a:cubicBezTo>
                    <a:pt x="22195" y="4315"/>
                    <a:pt x="20547" y="5777"/>
                    <a:pt x="18957" y="7289"/>
                  </a:cubicBezTo>
                  <a:cubicBezTo>
                    <a:pt x="15769" y="10319"/>
                    <a:pt x="12825" y="13605"/>
                    <a:pt x="10246" y="17168"/>
                  </a:cubicBezTo>
                  <a:cubicBezTo>
                    <a:pt x="7765" y="20599"/>
                    <a:pt x="5788" y="24383"/>
                    <a:pt x="4068" y="28241"/>
                  </a:cubicBezTo>
                  <a:cubicBezTo>
                    <a:pt x="3205" y="30181"/>
                    <a:pt x="2421" y="32156"/>
                    <a:pt x="1681" y="34146"/>
                  </a:cubicBezTo>
                  <a:cubicBezTo>
                    <a:pt x="1309" y="35141"/>
                    <a:pt x="952" y="36144"/>
                    <a:pt x="671" y="37169"/>
                  </a:cubicBezTo>
                  <a:cubicBezTo>
                    <a:pt x="387" y="38211"/>
                    <a:pt x="231" y="39243"/>
                    <a:pt x="62" y="40308"/>
                  </a:cubicBezTo>
                  <a:cubicBezTo>
                    <a:pt x="1" y="40689"/>
                    <a:pt x="328" y="41013"/>
                    <a:pt x="645" y="41013"/>
                  </a:cubicBezTo>
                  <a:cubicBezTo>
                    <a:pt x="805" y="41013"/>
                    <a:pt x="962" y="40931"/>
                    <a:pt x="1066" y="40732"/>
                  </a:cubicBezTo>
                  <a:cubicBezTo>
                    <a:pt x="2004" y="38924"/>
                    <a:pt x="2811" y="37116"/>
                    <a:pt x="3511" y="35200"/>
                  </a:cubicBezTo>
                  <a:cubicBezTo>
                    <a:pt x="4209" y="33291"/>
                    <a:pt x="4955" y="31399"/>
                    <a:pt x="5747" y="29527"/>
                  </a:cubicBezTo>
                  <a:cubicBezTo>
                    <a:pt x="7362" y="25716"/>
                    <a:pt x="9229" y="21982"/>
                    <a:pt x="11421" y="18470"/>
                  </a:cubicBezTo>
                  <a:cubicBezTo>
                    <a:pt x="13684" y="14845"/>
                    <a:pt x="16338" y="11504"/>
                    <a:pt x="19225" y="8357"/>
                  </a:cubicBezTo>
                  <a:cubicBezTo>
                    <a:pt x="20668" y="6783"/>
                    <a:pt x="22208" y="5312"/>
                    <a:pt x="23720" y="3804"/>
                  </a:cubicBezTo>
                  <a:cubicBezTo>
                    <a:pt x="25193" y="2340"/>
                    <a:pt x="26786" y="977"/>
                    <a:pt x="28674" y="83"/>
                  </a:cubicBezTo>
                  <a:cubicBezTo>
                    <a:pt x="28714" y="64"/>
                    <a:pt x="28692" y="1"/>
                    <a:pt x="28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 name="Google Shape;7630;p42">
            <a:extLst>
              <a:ext uri="{FF2B5EF4-FFF2-40B4-BE49-F238E27FC236}">
                <a16:creationId xmlns:a16="http://schemas.microsoft.com/office/drawing/2014/main" id="{16627960-03C2-9EE9-B48F-D1735A6445FB}"/>
              </a:ext>
            </a:extLst>
          </p:cNvPr>
          <p:cNvGrpSpPr/>
          <p:nvPr/>
        </p:nvGrpSpPr>
        <p:grpSpPr>
          <a:xfrm flipH="1">
            <a:off x="322388" y="1887364"/>
            <a:ext cx="2210162" cy="4646257"/>
            <a:chOff x="4387713" y="2971500"/>
            <a:chExt cx="784775" cy="1649775"/>
          </a:xfrm>
        </p:grpSpPr>
        <p:sp>
          <p:nvSpPr>
            <p:cNvPr id="48" name="Google Shape;7631;p42">
              <a:extLst>
                <a:ext uri="{FF2B5EF4-FFF2-40B4-BE49-F238E27FC236}">
                  <a16:creationId xmlns:a16="http://schemas.microsoft.com/office/drawing/2014/main" id="{F7A38AAE-8E48-D115-25CF-0F1BF771DE94}"/>
                </a:ext>
              </a:extLst>
            </p:cNvPr>
            <p:cNvSpPr/>
            <p:nvPr/>
          </p:nvSpPr>
          <p:spPr>
            <a:xfrm>
              <a:off x="4397763" y="3901550"/>
              <a:ext cx="707350" cy="272425"/>
            </a:xfrm>
            <a:custGeom>
              <a:avLst/>
              <a:gdLst/>
              <a:ahLst/>
              <a:cxnLst/>
              <a:rect l="l" t="t" r="r" b="b"/>
              <a:pathLst>
                <a:path w="28294" h="10897" extrusionOk="0">
                  <a:moveTo>
                    <a:pt x="10328" y="0"/>
                  </a:moveTo>
                  <a:cubicBezTo>
                    <a:pt x="9832" y="0"/>
                    <a:pt x="9344" y="103"/>
                    <a:pt x="8844" y="351"/>
                  </a:cubicBezTo>
                  <a:cubicBezTo>
                    <a:pt x="6990" y="1271"/>
                    <a:pt x="2306" y="3195"/>
                    <a:pt x="1246" y="4932"/>
                  </a:cubicBezTo>
                  <a:cubicBezTo>
                    <a:pt x="786" y="5687"/>
                    <a:pt x="1883" y="6515"/>
                    <a:pt x="1883" y="6515"/>
                  </a:cubicBezTo>
                  <a:cubicBezTo>
                    <a:pt x="2056" y="6615"/>
                    <a:pt x="1" y="7494"/>
                    <a:pt x="2448" y="8992"/>
                  </a:cubicBezTo>
                  <a:cubicBezTo>
                    <a:pt x="2924" y="9283"/>
                    <a:pt x="3594" y="9403"/>
                    <a:pt x="4387" y="9403"/>
                  </a:cubicBezTo>
                  <a:cubicBezTo>
                    <a:pt x="8195" y="9403"/>
                    <a:pt x="14838" y="6627"/>
                    <a:pt x="16422" y="6627"/>
                  </a:cubicBezTo>
                  <a:cubicBezTo>
                    <a:pt x="16443" y="6627"/>
                    <a:pt x="16464" y="6627"/>
                    <a:pt x="16483" y="6628"/>
                  </a:cubicBezTo>
                  <a:cubicBezTo>
                    <a:pt x="18555" y="6740"/>
                    <a:pt x="25248" y="9946"/>
                    <a:pt x="25606" y="10508"/>
                  </a:cubicBezTo>
                  <a:cubicBezTo>
                    <a:pt x="25777" y="10777"/>
                    <a:pt x="25973" y="10896"/>
                    <a:pt x="26177" y="10896"/>
                  </a:cubicBezTo>
                  <a:cubicBezTo>
                    <a:pt x="27077" y="10896"/>
                    <a:pt x="28159" y="8590"/>
                    <a:pt x="28219" y="6680"/>
                  </a:cubicBezTo>
                  <a:cubicBezTo>
                    <a:pt x="28293" y="4236"/>
                    <a:pt x="22138" y="2777"/>
                    <a:pt x="17855" y="2140"/>
                  </a:cubicBezTo>
                  <a:cubicBezTo>
                    <a:pt x="14409" y="1626"/>
                    <a:pt x="12306" y="0"/>
                    <a:pt x="10328" y="0"/>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9" name="Google Shape;7632;p42">
              <a:extLst>
                <a:ext uri="{FF2B5EF4-FFF2-40B4-BE49-F238E27FC236}">
                  <a16:creationId xmlns:a16="http://schemas.microsoft.com/office/drawing/2014/main" id="{F1FAEE8A-B236-080F-FA5D-F52FCA273F65}"/>
                </a:ext>
              </a:extLst>
            </p:cNvPr>
            <p:cNvSpPr/>
            <p:nvPr/>
          </p:nvSpPr>
          <p:spPr>
            <a:xfrm>
              <a:off x="4460488" y="4157975"/>
              <a:ext cx="596425" cy="136800"/>
            </a:xfrm>
            <a:custGeom>
              <a:avLst/>
              <a:gdLst/>
              <a:ahLst/>
              <a:cxnLst/>
              <a:rect l="l" t="t" r="r" b="b"/>
              <a:pathLst>
                <a:path w="23857" h="5472" extrusionOk="0">
                  <a:moveTo>
                    <a:pt x="6127" y="1"/>
                  </a:moveTo>
                  <a:lnTo>
                    <a:pt x="0" y="613"/>
                  </a:lnTo>
                  <a:lnTo>
                    <a:pt x="159" y="1338"/>
                  </a:lnTo>
                  <a:cubicBezTo>
                    <a:pt x="159" y="1338"/>
                    <a:pt x="4678" y="546"/>
                    <a:pt x="5930" y="546"/>
                  </a:cubicBezTo>
                  <a:cubicBezTo>
                    <a:pt x="6026" y="546"/>
                    <a:pt x="6103" y="551"/>
                    <a:pt x="6157" y="561"/>
                  </a:cubicBezTo>
                  <a:cubicBezTo>
                    <a:pt x="6914" y="705"/>
                    <a:pt x="6897" y="1963"/>
                    <a:pt x="6878" y="2649"/>
                  </a:cubicBezTo>
                  <a:cubicBezTo>
                    <a:pt x="6849" y="3683"/>
                    <a:pt x="6083" y="4069"/>
                    <a:pt x="6083" y="4069"/>
                  </a:cubicBezTo>
                  <a:cubicBezTo>
                    <a:pt x="6075" y="4069"/>
                    <a:pt x="6067" y="4069"/>
                    <a:pt x="6059" y="4069"/>
                  </a:cubicBezTo>
                  <a:cubicBezTo>
                    <a:pt x="4379" y="4069"/>
                    <a:pt x="457" y="4590"/>
                    <a:pt x="457" y="4590"/>
                  </a:cubicBezTo>
                  <a:lnTo>
                    <a:pt x="456" y="5097"/>
                  </a:lnTo>
                  <a:lnTo>
                    <a:pt x="7119" y="4856"/>
                  </a:lnTo>
                  <a:cubicBezTo>
                    <a:pt x="7119" y="4856"/>
                    <a:pt x="13814" y="5472"/>
                    <a:pt x="18790" y="5472"/>
                  </a:cubicBezTo>
                  <a:cubicBezTo>
                    <a:pt x="20939" y="5472"/>
                    <a:pt x="22768" y="5357"/>
                    <a:pt x="23598" y="5028"/>
                  </a:cubicBezTo>
                  <a:cubicBezTo>
                    <a:pt x="23807" y="4945"/>
                    <a:pt x="23847" y="3955"/>
                    <a:pt x="23851" y="3319"/>
                  </a:cubicBezTo>
                  <a:cubicBezTo>
                    <a:pt x="23856" y="2262"/>
                    <a:pt x="23296" y="1386"/>
                    <a:pt x="22583" y="1312"/>
                  </a:cubicBezTo>
                  <a:lnTo>
                    <a:pt x="6127" y="1"/>
                  </a:lnTo>
                  <a:close/>
                </a:path>
              </a:pathLst>
            </a:custGeom>
            <a:solidFill>
              <a:srgbClr val="E45B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0" name="Google Shape;7633;p42">
              <a:extLst>
                <a:ext uri="{FF2B5EF4-FFF2-40B4-BE49-F238E27FC236}">
                  <a16:creationId xmlns:a16="http://schemas.microsoft.com/office/drawing/2014/main" id="{3F4FAB30-096A-D0D9-A7EF-9B8AEEE60FEF}"/>
                </a:ext>
              </a:extLst>
            </p:cNvPr>
            <p:cNvSpPr/>
            <p:nvPr/>
          </p:nvSpPr>
          <p:spPr>
            <a:xfrm>
              <a:off x="4741688" y="4196125"/>
              <a:ext cx="281250" cy="13275"/>
            </a:xfrm>
            <a:custGeom>
              <a:avLst/>
              <a:gdLst/>
              <a:ahLst/>
              <a:cxnLst/>
              <a:rect l="l" t="t" r="r" b="b"/>
              <a:pathLst>
                <a:path w="11250" h="531" fill="none" extrusionOk="0">
                  <a:moveTo>
                    <a:pt x="1" y="0"/>
                  </a:moveTo>
                  <a:lnTo>
                    <a:pt x="11249" y="530"/>
                  </a:lnTo>
                </a:path>
              </a:pathLst>
            </a:custGeom>
            <a:noFill/>
            <a:ln w="4550"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1" name="Google Shape;7634;p42">
              <a:extLst>
                <a:ext uri="{FF2B5EF4-FFF2-40B4-BE49-F238E27FC236}">
                  <a16:creationId xmlns:a16="http://schemas.microsoft.com/office/drawing/2014/main" id="{31F1579D-59E4-34E9-3B1E-66E80CC65DB9}"/>
                </a:ext>
              </a:extLst>
            </p:cNvPr>
            <p:cNvSpPr/>
            <p:nvPr/>
          </p:nvSpPr>
          <p:spPr>
            <a:xfrm>
              <a:off x="4647088" y="4265550"/>
              <a:ext cx="403325" cy="26825"/>
            </a:xfrm>
            <a:custGeom>
              <a:avLst/>
              <a:gdLst/>
              <a:ahLst/>
              <a:cxnLst/>
              <a:rect l="l" t="t" r="r" b="b"/>
              <a:pathLst>
                <a:path w="16133" h="1073" extrusionOk="0">
                  <a:moveTo>
                    <a:pt x="0" y="1"/>
                  </a:moveTo>
                  <a:cubicBezTo>
                    <a:pt x="1" y="1"/>
                    <a:pt x="7913" y="1072"/>
                    <a:pt x="12820" y="1072"/>
                  </a:cubicBezTo>
                  <a:cubicBezTo>
                    <a:pt x="14294" y="1072"/>
                    <a:pt x="15497" y="975"/>
                    <a:pt x="16132" y="724"/>
                  </a:cubicBezTo>
                  <a:cubicBezTo>
                    <a:pt x="16132" y="724"/>
                    <a:pt x="15163" y="637"/>
                    <a:pt x="12931" y="503"/>
                  </a:cubicBezTo>
                  <a:cubicBezTo>
                    <a:pt x="10700" y="370"/>
                    <a:pt x="1" y="1"/>
                    <a:pt x="0" y="1"/>
                  </a:cubicBezTo>
                  <a:close/>
                </a:path>
              </a:pathLst>
            </a:custGeom>
            <a:solidFill>
              <a:srgbClr val="2D2D2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2" name="Google Shape;7635;p42">
              <a:extLst>
                <a:ext uri="{FF2B5EF4-FFF2-40B4-BE49-F238E27FC236}">
                  <a16:creationId xmlns:a16="http://schemas.microsoft.com/office/drawing/2014/main" id="{55C050E4-30B5-D677-00F6-5C459AC8541D}"/>
                </a:ext>
              </a:extLst>
            </p:cNvPr>
            <p:cNvSpPr/>
            <p:nvPr/>
          </p:nvSpPr>
          <p:spPr>
            <a:xfrm>
              <a:off x="4624088" y="4163425"/>
              <a:ext cx="401000" cy="140450"/>
            </a:xfrm>
            <a:custGeom>
              <a:avLst/>
              <a:gdLst/>
              <a:ahLst/>
              <a:cxnLst/>
              <a:rect l="l" t="t" r="r" b="b"/>
              <a:pathLst>
                <a:path w="16040" h="5618" extrusionOk="0">
                  <a:moveTo>
                    <a:pt x="0" y="1"/>
                  </a:moveTo>
                  <a:cubicBezTo>
                    <a:pt x="1" y="1"/>
                    <a:pt x="2858" y="518"/>
                    <a:pt x="6381" y="1132"/>
                  </a:cubicBezTo>
                  <a:cubicBezTo>
                    <a:pt x="7184" y="1272"/>
                    <a:pt x="7722" y="1366"/>
                    <a:pt x="8692" y="1398"/>
                  </a:cubicBezTo>
                  <a:cubicBezTo>
                    <a:pt x="8748" y="1400"/>
                    <a:pt x="9637" y="5617"/>
                    <a:pt x="9925" y="5617"/>
                  </a:cubicBezTo>
                  <a:cubicBezTo>
                    <a:pt x="9952" y="5617"/>
                    <a:pt x="9974" y="5580"/>
                    <a:pt x="9990" y="5498"/>
                  </a:cubicBezTo>
                  <a:cubicBezTo>
                    <a:pt x="10031" y="5283"/>
                    <a:pt x="9712" y="1393"/>
                    <a:pt x="9931" y="1393"/>
                  </a:cubicBezTo>
                  <a:cubicBezTo>
                    <a:pt x="9931" y="1393"/>
                    <a:pt x="9931" y="1393"/>
                    <a:pt x="9932" y="1393"/>
                  </a:cubicBezTo>
                  <a:cubicBezTo>
                    <a:pt x="10045" y="1394"/>
                    <a:pt x="10158" y="1394"/>
                    <a:pt x="10272" y="1394"/>
                  </a:cubicBezTo>
                  <a:cubicBezTo>
                    <a:pt x="13197" y="1394"/>
                    <a:pt x="16039" y="1092"/>
                    <a:pt x="16039" y="1092"/>
                  </a:cubicBezTo>
                  <a:lnTo>
                    <a:pt x="0" y="1"/>
                  </a:lnTo>
                  <a:close/>
                </a:path>
              </a:pathLst>
            </a:custGeom>
            <a:solidFill>
              <a:srgbClr val="2D2D2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3" name="Google Shape;7636;p42">
              <a:extLst>
                <a:ext uri="{FF2B5EF4-FFF2-40B4-BE49-F238E27FC236}">
                  <a16:creationId xmlns:a16="http://schemas.microsoft.com/office/drawing/2014/main" id="{ADF638AE-71D8-172C-73C8-4992122EDF36}"/>
                </a:ext>
              </a:extLst>
            </p:cNvPr>
            <p:cNvSpPr/>
            <p:nvPr/>
          </p:nvSpPr>
          <p:spPr>
            <a:xfrm>
              <a:off x="4473638" y="4171575"/>
              <a:ext cx="159675" cy="100100"/>
            </a:xfrm>
            <a:custGeom>
              <a:avLst/>
              <a:gdLst/>
              <a:ahLst/>
              <a:cxnLst/>
              <a:rect l="l" t="t" r="r" b="b"/>
              <a:pathLst>
                <a:path w="6387" h="4004" extrusionOk="0">
                  <a:moveTo>
                    <a:pt x="5400" y="1"/>
                  </a:moveTo>
                  <a:cubicBezTo>
                    <a:pt x="4387" y="1"/>
                    <a:pt x="1251" y="517"/>
                    <a:pt x="81" y="716"/>
                  </a:cubicBezTo>
                  <a:cubicBezTo>
                    <a:pt x="1" y="730"/>
                    <a:pt x="49" y="4003"/>
                    <a:pt x="253" y="4003"/>
                  </a:cubicBezTo>
                  <a:cubicBezTo>
                    <a:pt x="254" y="4003"/>
                    <a:pt x="255" y="4003"/>
                    <a:pt x="255" y="4003"/>
                  </a:cubicBezTo>
                  <a:cubicBezTo>
                    <a:pt x="1228" y="3879"/>
                    <a:pt x="4147" y="3524"/>
                    <a:pt x="5535" y="3524"/>
                  </a:cubicBezTo>
                  <a:cubicBezTo>
                    <a:pt x="5542" y="3524"/>
                    <a:pt x="5549" y="3524"/>
                    <a:pt x="5557" y="3524"/>
                  </a:cubicBezTo>
                  <a:cubicBezTo>
                    <a:pt x="5557" y="3524"/>
                    <a:pt x="6323" y="3138"/>
                    <a:pt x="6352" y="2104"/>
                  </a:cubicBezTo>
                  <a:cubicBezTo>
                    <a:pt x="6371" y="1418"/>
                    <a:pt x="6387" y="160"/>
                    <a:pt x="5630" y="16"/>
                  </a:cubicBezTo>
                  <a:cubicBezTo>
                    <a:pt x="5575" y="5"/>
                    <a:pt x="5498" y="1"/>
                    <a:pt x="540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4" name="Google Shape;7637;p42">
              <a:extLst>
                <a:ext uri="{FF2B5EF4-FFF2-40B4-BE49-F238E27FC236}">
                  <a16:creationId xmlns:a16="http://schemas.microsoft.com/office/drawing/2014/main" id="{EAF5F510-2ABE-DE21-BEC3-10ED8F2388CC}"/>
                </a:ext>
              </a:extLst>
            </p:cNvPr>
            <p:cNvSpPr/>
            <p:nvPr/>
          </p:nvSpPr>
          <p:spPr>
            <a:xfrm>
              <a:off x="4475663" y="4171625"/>
              <a:ext cx="157650" cy="88075"/>
            </a:xfrm>
            <a:custGeom>
              <a:avLst/>
              <a:gdLst/>
              <a:ahLst/>
              <a:cxnLst/>
              <a:rect l="l" t="t" r="r" b="b"/>
              <a:pathLst>
                <a:path w="6306" h="3523" extrusionOk="0">
                  <a:moveTo>
                    <a:pt x="5322" y="0"/>
                  </a:moveTo>
                  <a:cubicBezTo>
                    <a:pt x="4312" y="0"/>
                    <a:pt x="1171" y="517"/>
                    <a:pt x="0" y="715"/>
                  </a:cubicBezTo>
                  <a:lnTo>
                    <a:pt x="4466" y="521"/>
                  </a:lnTo>
                  <a:cubicBezTo>
                    <a:pt x="4487" y="520"/>
                    <a:pt x="4507" y="520"/>
                    <a:pt x="4527" y="520"/>
                  </a:cubicBezTo>
                  <a:cubicBezTo>
                    <a:pt x="5314" y="520"/>
                    <a:pt x="5970" y="1157"/>
                    <a:pt x="5956" y="1951"/>
                  </a:cubicBezTo>
                  <a:lnTo>
                    <a:pt x="5956" y="1976"/>
                  </a:lnTo>
                  <a:cubicBezTo>
                    <a:pt x="5932" y="2871"/>
                    <a:pt x="5551" y="3418"/>
                    <a:pt x="5476" y="3523"/>
                  </a:cubicBezTo>
                  <a:cubicBezTo>
                    <a:pt x="5476" y="3523"/>
                    <a:pt x="6242" y="3137"/>
                    <a:pt x="6271" y="2103"/>
                  </a:cubicBezTo>
                  <a:cubicBezTo>
                    <a:pt x="6290" y="1417"/>
                    <a:pt x="6306" y="159"/>
                    <a:pt x="5549" y="15"/>
                  </a:cubicBezTo>
                  <a:cubicBezTo>
                    <a:pt x="5495" y="5"/>
                    <a:pt x="5418" y="0"/>
                    <a:pt x="5322" y="0"/>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5" name="Google Shape;7638;p42">
              <a:extLst>
                <a:ext uri="{FF2B5EF4-FFF2-40B4-BE49-F238E27FC236}">
                  <a16:creationId xmlns:a16="http://schemas.microsoft.com/office/drawing/2014/main" id="{F2B578AB-C3FB-D17E-B4AB-DD33F9F19331}"/>
                </a:ext>
              </a:extLst>
            </p:cNvPr>
            <p:cNvSpPr/>
            <p:nvPr/>
          </p:nvSpPr>
          <p:spPr>
            <a:xfrm>
              <a:off x="4433188" y="4258425"/>
              <a:ext cx="598125" cy="127475"/>
            </a:xfrm>
            <a:custGeom>
              <a:avLst/>
              <a:gdLst/>
              <a:ahLst/>
              <a:cxnLst/>
              <a:rect l="l" t="t" r="r" b="b"/>
              <a:pathLst>
                <a:path w="23925" h="5099" extrusionOk="0">
                  <a:moveTo>
                    <a:pt x="5997" y="0"/>
                  </a:moveTo>
                  <a:lnTo>
                    <a:pt x="1" y="731"/>
                  </a:lnTo>
                  <a:lnTo>
                    <a:pt x="30" y="1339"/>
                  </a:lnTo>
                  <a:cubicBezTo>
                    <a:pt x="30" y="1339"/>
                    <a:pt x="4544" y="547"/>
                    <a:pt x="5798" y="547"/>
                  </a:cubicBezTo>
                  <a:cubicBezTo>
                    <a:pt x="5895" y="547"/>
                    <a:pt x="5973" y="552"/>
                    <a:pt x="6028" y="562"/>
                  </a:cubicBezTo>
                  <a:cubicBezTo>
                    <a:pt x="6785" y="706"/>
                    <a:pt x="6767" y="1964"/>
                    <a:pt x="6748" y="2650"/>
                  </a:cubicBezTo>
                  <a:cubicBezTo>
                    <a:pt x="6720" y="3684"/>
                    <a:pt x="5953" y="4070"/>
                    <a:pt x="5953" y="4070"/>
                  </a:cubicBezTo>
                  <a:cubicBezTo>
                    <a:pt x="5945" y="4070"/>
                    <a:pt x="5937" y="4070"/>
                    <a:pt x="5929" y="4070"/>
                  </a:cubicBezTo>
                  <a:cubicBezTo>
                    <a:pt x="4250" y="4070"/>
                    <a:pt x="329" y="4590"/>
                    <a:pt x="329" y="4590"/>
                  </a:cubicBezTo>
                  <a:lnTo>
                    <a:pt x="328" y="5099"/>
                  </a:lnTo>
                  <a:lnTo>
                    <a:pt x="328" y="5099"/>
                  </a:lnTo>
                  <a:lnTo>
                    <a:pt x="6992" y="4855"/>
                  </a:lnTo>
                  <a:cubicBezTo>
                    <a:pt x="6992" y="4855"/>
                    <a:pt x="14084" y="5020"/>
                    <a:pt x="18906" y="5020"/>
                  </a:cubicBezTo>
                  <a:cubicBezTo>
                    <a:pt x="20795" y="5020"/>
                    <a:pt x="22335" y="4995"/>
                    <a:pt x="22963" y="4924"/>
                  </a:cubicBezTo>
                  <a:cubicBezTo>
                    <a:pt x="23616" y="4851"/>
                    <a:pt x="23916" y="3529"/>
                    <a:pt x="23920" y="2893"/>
                  </a:cubicBezTo>
                  <a:cubicBezTo>
                    <a:pt x="23925" y="1835"/>
                    <a:pt x="23365" y="960"/>
                    <a:pt x="22652" y="885"/>
                  </a:cubicBezTo>
                  <a:lnTo>
                    <a:pt x="5997" y="0"/>
                  </a:lnTo>
                  <a:close/>
                </a:path>
              </a:pathLst>
            </a:custGeom>
            <a:solidFill>
              <a:srgbClr val="FCDB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6" name="Google Shape;7639;p42">
              <a:extLst>
                <a:ext uri="{FF2B5EF4-FFF2-40B4-BE49-F238E27FC236}">
                  <a16:creationId xmlns:a16="http://schemas.microsoft.com/office/drawing/2014/main" id="{C6AFE2FA-AE42-2FEB-49A9-C9A3A0A7FA36}"/>
                </a:ext>
              </a:extLst>
            </p:cNvPr>
            <p:cNvSpPr/>
            <p:nvPr/>
          </p:nvSpPr>
          <p:spPr>
            <a:xfrm>
              <a:off x="4682738" y="4284325"/>
              <a:ext cx="310475" cy="10625"/>
            </a:xfrm>
            <a:custGeom>
              <a:avLst/>
              <a:gdLst/>
              <a:ahLst/>
              <a:cxnLst/>
              <a:rect l="l" t="t" r="r" b="b"/>
              <a:pathLst>
                <a:path w="12419" h="425" fill="none" extrusionOk="0">
                  <a:moveTo>
                    <a:pt x="0" y="1"/>
                  </a:moveTo>
                  <a:lnTo>
                    <a:pt x="12419" y="424"/>
                  </a:lnTo>
                </a:path>
              </a:pathLst>
            </a:custGeom>
            <a:noFill/>
            <a:ln w="4550"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7" name="Google Shape;7640;p42">
              <a:extLst>
                <a:ext uri="{FF2B5EF4-FFF2-40B4-BE49-F238E27FC236}">
                  <a16:creationId xmlns:a16="http://schemas.microsoft.com/office/drawing/2014/main" id="{7CAD6147-36FE-F81B-EDE8-0F31103B41A6}"/>
                </a:ext>
              </a:extLst>
            </p:cNvPr>
            <p:cNvSpPr/>
            <p:nvPr/>
          </p:nvSpPr>
          <p:spPr>
            <a:xfrm>
              <a:off x="4707613" y="4365350"/>
              <a:ext cx="299650" cy="16450"/>
            </a:xfrm>
            <a:custGeom>
              <a:avLst/>
              <a:gdLst/>
              <a:ahLst/>
              <a:cxnLst/>
              <a:rect l="l" t="t" r="r" b="b"/>
              <a:pathLst>
                <a:path w="11986" h="658" extrusionOk="0">
                  <a:moveTo>
                    <a:pt x="5702" y="1"/>
                  </a:moveTo>
                  <a:cubicBezTo>
                    <a:pt x="2720" y="1"/>
                    <a:pt x="1" y="289"/>
                    <a:pt x="1" y="289"/>
                  </a:cubicBezTo>
                  <a:cubicBezTo>
                    <a:pt x="47" y="286"/>
                    <a:pt x="105" y="285"/>
                    <a:pt x="174" y="285"/>
                  </a:cubicBezTo>
                  <a:cubicBezTo>
                    <a:pt x="1075" y="285"/>
                    <a:pt x="3888" y="499"/>
                    <a:pt x="6491" y="589"/>
                  </a:cubicBezTo>
                  <a:cubicBezTo>
                    <a:pt x="8065" y="645"/>
                    <a:pt x="9564" y="657"/>
                    <a:pt x="10597" y="657"/>
                  </a:cubicBezTo>
                  <a:cubicBezTo>
                    <a:pt x="11449" y="657"/>
                    <a:pt x="11985" y="649"/>
                    <a:pt x="11985" y="649"/>
                  </a:cubicBezTo>
                  <a:cubicBezTo>
                    <a:pt x="11985" y="649"/>
                    <a:pt x="8630" y="82"/>
                    <a:pt x="7218" y="28"/>
                  </a:cubicBezTo>
                  <a:cubicBezTo>
                    <a:pt x="6713" y="9"/>
                    <a:pt x="6204" y="1"/>
                    <a:pt x="5702"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8" name="Google Shape;7641;p42">
              <a:extLst>
                <a:ext uri="{FF2B5EF4-FFF2-40B4-BE49-F238E27FC236}">
                  <a16:creationId xmlns:a16="http://schemas.microsoft.com/office/drawing/2014/main" id="{D2747A42-9745-F17A-5DCE-2F142E91CDC6}"/>
                </a:ext>
              </a:extLst>
            </p:cNvPr>
            <p:cNvSpPr/>
            <p:nvPr/>
          </p:nvSpPr>
          <p:spPr>
            <a:xfrm>
              <a:off x="4717813" y="4265625"/>
              <a:ext cx="175700" cy="111875"/>
            </a:xfrm>
            <a:custGeom>
              <a:avLst/>
              <a:gdLst/>
              <a:ahLst/>
              <a:cxnLst/>
              <a:rect l="l" t="t" r="r" b="b"/>
              <a:pathLst>
                <a:path w="7028" h="4475" extrusionOk="0">
                  <a:moveTo>
                    <a:pt x="1" y="0"/>
                  </a:moveTo>
                  <a:lnTo>
                    <a:pt x="5249" y="886"/>
                  </a:lnTo>
                  <a:cubicBezTo>
                    <a:pt x="5954" y="2536"/>
                    <a:pt x="6790" y="4475"/>
                    <a:pt x="6924" y="4475"/>
                  </a:cubicBezTo>
                  <a:cubicBezTo>
                    <a:pt x="6927" y="4475"/>
                    <a:pt x="6931" y="4473"/>
                    <a:pt x="6933" y="4470"/>
                  </a:cubicBezTo>
                  <a:cubicBezTo>
                    <a:pt x="7028" y="4354"/>
                    <a:pt x="6851" y="326"/>
                    <a:pt x="6851" y="326"/>
                  </a:cubicBezTo>
                  <a:cubicBezTo>
                    <a:pt x="6851" y="326"/>
                    <a:pt x="213" y="23"/>
                    <a:pt x="1" y="0"/>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9" name="Google Shape;7642;p42">
              <a:extLst>
                <a:ext uri="{FF2B5EF4-FFF2-40B4-BE49-F238E27FC236}">
                  <a16:creationId xmlns:a16="http://schemas.microsoft.com/office/drawing/2014/main" id="{C0584461-86BA-A1C7-D696-9877BA95047E}"/>
                </a:ext>
              </a:extLst>
            </p:cNvPr>
            <p:cNvSpPr/>
            <p:nvPr/>
          </p:nvSpPr>
          <p:spPr>
            <a:xfrm>
              <a:off x="4443138" y="4272050"/>
              <a:ext cx="159675" cy="100100"/>
            </a:xfrm>
            <a:custGeom>
              <a:avLst/>
              <a:gdLst/>
              <a:ahLst/>
              <a:cxnLst/>
              <a:rect l="l" t="t" r="r" b="b"/>
              <a:pathLst>
                <a:path w="6387" h="4004" extrusionOk="0">
                  <a:moveTo>
                    <a:pt x="5400" y="1"/>
                  </a:moveTo>
                  <a:cubicBezTo>
                    <a:pt x="4387" y="1"/>
                    <a:pt x="1251" y="517"/>
                    <a:pt x="81" y="716"/>
                  </a:cubicBezTo>
                  <a:cubicBezTo>
                    <a:pt x="1" y="730"/>
                    <a:pt x="49" y="4003"/>
                    <a:pt x="252" y="4003"/>
                  </a:cubicBezTo>
                  <a:cubicBezTo>
                    <a:pt x="252" y="4003"/>
                    <a:pt x="253" y="4003"/>
                    <a:pt x="254" y="4003"/>
                  </a:cubicBezTo>
                  <a:cubicBezTo>
                    <a:pt x="1227" y="3879"/>
                    <a:pt x="4146" y="3524"/>
                    <a:pt x="5533" y="3524"/>
                  </a:cubicBezTo>
                  <a:cubicBezTo>
                    <a:pt x="5541" y="3524"/>
                    <a:pt x="5548" y="3524"/>
                    <a:pt x="5555" y="3524"/>
                  </a:cubicBezTo>
                  <a:cubicBezTo>
                    <a:pt x="5555" y="3524"/>
                    <a:pt x="6322" y="3138"/>
                    <a:pt x="6350" y="2104"/>
                  </a:cubicBezTo>
                  <a:cubicBezTo>
                    <a:pt x="6369" y="1418"/>
                    <a:pt x="6387" y="160"/>
                    <a:pt x="5630" y="16"/>
                  </a:cubicBezTo>
                  <a:cubicBezTo>
                    <a:pt x="5575" y="5"/>
                    <a:pt x="5497" y="1"/>
                    <a:pt x="540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0" name="Google Shape;7643;p42">
              <a:extLst>
                <a:ext uri="{FF2B5EF4-FFF2-40B4-BE49-F238E27FC236}">
                  <a16:creationId xmlns:a16="http://schemas.microsoft.com/office/drawing/2014/main" id="{A83BB115-1B3F-FF53-B0CC-A8553969A6C1}"/>
                </a:ext>
              </a:extLst>
            </p:cNvPr>
            <p:cNvSpPr/>
            <p:nvPr/>
          </p:nvSpPr>
          <p:spPr>
            <a:xfrm>
              <a:off x="4445163" y="4272050"/>
              <a:ext cx="157650" cy="88100"/>
            </a:xfrm>
            <a:custGeom>
              <a:avLst/>
              <a:gdLst/>
              <a:ahLst/>
              <a:cxnLst/>
              <a:rect l="l" t="t" r="r" b="b"/>
              <a:pathLst>
                <a:path w="6306" h="3524" extrusionOk="0">
                  <a:moveTo>
                    <a:pt x="5319" y="1"/>
                  </a:moveTo>
                  <a:cubicBezTo>
                    <a:pt x="4306" y="1"/>
                    <a:pt x="1170" y="517"/>
                    <a:pt x="0" y="716"/>
                  </a:cubicBezTo>
                  <a:lnTo>
                    <a:pt x="4465" y="522"/>
                  </a:lnTo>
                  <a:cubicBezTo>
                    <a:pt x="4485" y="521"/>
                    <a:pt x="4506" y="521"/>
                    <a:pt x="4526" y="521"/>
                  </a:cubicBezTo>
                  <a:cubicBezTo>
                    <a:pt x="5313" y="521"/>
                    <a:pt x="5970" y="1158"/>
                    <a:pt x="5956" y="1952"/>
                  </a:cubicBezTo>
                  <a:lnTo>
                    <a:pt x="5956" y="1977"/>
                  </a:lnTo>
                  <a:cubicBezTo>
                    <a:pt x="5932" y="2870"/>
                    <a:pt x="5550" y="3419"/>
                    <a:pt x="5474" y="3524"/>
                  </a:cubicBezTo>
                  <a:cubicBezTo>
                    <a:pt x="5474" y="3524"/>
                    <a:pt x="6241" y="3138"/>
                    <a:pt x="6269" y="2104"/>
                  </a:cubicBezTo>
                  <a:cubicBezTo>
                    <a:pt x="6288" y="1418"/>
                    <a:pt x="6306" y="160"/>
                    <a:pt x="5549" y="16"/>
                  </a:cubicBezTo>
                  <a:cubicBezTo>
                    <a:pt x="5494" y="5"/>
                    <a:pt x="5416" y="1"/>
                    <a:pt x="5319"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1" name="Google Shape;7644;p42">
              <a:extLst>
                <a:ext uri="{FF2B5EF4-FFF2-40B4-BE49-F238E27FC236}">
                  <a16:creationId xmlns:a16="http://schemas.microsoft.com/office/drawing/2014/main" id="{1CC14182-02AB-297C-F752-F191DA7B564E}"/>
                </a:ext>
              </a:extLst>
            </p:cNvPr>
            <p:cNvSpPr/>
            <p:nvPr/>
          </p:nvSpPr>
          <p:spPr>
            <a:xfrm>
              <a:off x="4487438" y="4368500"/>
              <a:ext cx="598250" cy="125475"/>
            </a:xfrm>
            <a:custGeom>
              <a:avLst/>
              <a:gdLst/>
              <a:ahLst/>
              <a:cxnLst/>
              <a:rect l="l" t="t" r="r" b="b"/>
              <a:pathLst>
                <a:path w="23930" h="5019" extrusionOk="0">
                  <a:moveTo>
                    <a:pt x="6007" y="0"/>
                  </a:moveTo>
                  <a:lnTo>
                    <a:pt x="0" y="646"/>
                  </a:lnTo>
                  <a:lnTo>
                    <a:pt x="20" y="1256"/>
                  </a:lnTo>
                  <a:cubicBezTo>
                    <a:pt x="20" y="1256"/>
                    <a:pt x="4438" y="545"/>
                    <a:pt x="5752" y="545"/>
                  </a:cubicBezTo>
                  <a:cubicBezTo>
                    <a:pt x="5871" y="545"/>
                    <a:pt x="5964" y="550"/>
                    <a:pt x="6027" y="563"/>
                  </a:cubicBezTo>
                  <a:cubicBezTo>
                    <a:pt x="6783" y="716"/>
                    <a:pt x="6747" y="1976"/>
                    <a:pt x="6720" y="2662"/>
                  </a:cubicBezTo>
                  <a:cubicBezTo>
                    <a:pt x="6678" y="3692"/>
                    <a:pt x="5906" y="4070"/>
                    <a:pt x="5906" y="4070"/>
                  </a:cubicBezTo>
                  <a:cubicBezTo>
                    <a:pt x="5856" y="4069"/>
                    <a:pt x="5804" y="4069"/>
                    <a:pt x="5750" y="4069"/>
                  </a:cubicBezTo>
                  <a:cubicBezTo>
                    <a:pt x="4004" y="4069"/>
                    <a:pt x="273" y="4511"/>
                    <a:pt x="273" y="4511"/>
                  </a:cubicBezTo>
                  <a:lnTo>
                    <a:pt x="265" y="5019"/>
                  </a:lnTo>
                  <a:lnTo>
                    <a:pt x="6930" y="4867"/>
                  </a:lnTo>
                  <a:lnTo>
                    <a:pt x="23351" y="4726"/>
                  </a:lnTo>
                  <a:cubicBezTo>
                    <a:pt x="23761" y="4216"/>
                    <a:pt x="23896" y="3540"/>
                    <a:pt x="23909" y="2904"/>
                  </a:cubicBezTo>
                  <a:cubicBezTo>
                    <a:pt x="23929" y="1845"/>
                    <a:pt x="23201" y="696"/>
                    <a:pt x="22489" y="612"/>
                  </a:cubicBezTo>
                  <a:lnTo>
                    <a:pt x="6007" y="0"/>
                  </a:lnTo>
                  <a:close/>
                </a:path>
              </a:pathLst>
            </a:custGeom>
            <a:solidFill>
              <a:srgbClr val="86D3B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2" name="Google Shape;7645;p42">
              <a:extLst>
                <a:ext uri="{FF2B5EF4-FFF2-40B4-BE49-F238E27FC236}">
                  <a16:creationId xmlns:a16="http://schemas.microsoft.com/office/drawing/2014/main" id="{74F8D491-BDB6-0112-9038-A4592D1D60A8}"/>
                </a:ext>
              </a:extLst>
            </p:cNvPr>
            <p:cNvSpPr/>
            <p:nvPr/>
          </p:nvSpPr>
          <p:spPr>
            <a:xfrm>
              <a:off x="4707238" y="4392050"/>
              <a:ext cx="333725" cy="2050"/>
            </a:xfrm>
            <a:custGeom>
              <a:avLst/>
              <a:gdLst/>
              <a:ahLst/>
              <a:cxnLst/>
              <a:rect l="l" t="t" r="r" b="b"/>
              <a:pathLst>
                <a:path w="13349" h="82" fill="none" extrusionOk="0">
                  <a:moveTo>
                    <a:pt x="1" y="1"/>
                  </a:moveTo>
                  <a:lnTo>
                    <a:pt x="13349" y="82"/>
                  </a:lnTo>
                </a:path>
              </a:pathLst>
            </a:custGeom>
            <a:noFill/>
            <a:ln w="4550"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3" name="Google Shape;7646;p42">
              <a:extLst>
                <a:ext uri="{FF2B5EF4-FFF2-40B4-BE49-F238E27FC236}">
                  <a16:creationId xmlns:a16="http://schemas.microsoft.com/office/drawing/2014/main" id="{8249BECD-36B0-136D-AE62-773DA7AC0F8A}"/>
                </a:ext>
              </a:extLst>
            </p:cNvPr>
            <p:cNvSpPr/>
            <p:nvPr/>
          </p:nvSpPr>
          <p:spPr>
            <a:xfrm>
              <a:off x="4842413" y="4378525"/>
              <a:ext cx="59825" cy="110400"/>
            </a:xfrm>
            <a:custGeom>
              <a:avLst/>
              <a:gdLst/>
              <a:ahLst/>
              <a:cxnLst/>
              <a:rect l="l" t="t" r="r" b="b"/>
              <a:pathLst>
                <a:path w="2393" h="4416" extrusionOk="0">
                  <a:moveTo>
                    <a:pt x="1701" y="0"/>
                  </a:moveTo>
                  <a:cubicBezTo>
                    <a:pt x="1734" y="100"/>
                    <a:pt x="1564" y="896"/>
                    <a:pt x="1564" y="896"/>
                  </a:cubicBezTo>
                  <a:cubicBezTo>
                    <a:pt x="1564" y="896"/>
                    <a:pt x="1" y="2119"/>
                    <a:pt x="889" y="4413"/>
                  </a:cubicBezTo>
                  <a:lnTo>
                    <a:pt x="2050" y="4416"/>
                  </a:lnTo>
                  <a:lnTo>
                    <a:pt x="2392" y="1033"/>
                  </a:lnTo>
                  <a:lnTo>
                    <a:pt x="1701" y="0"/>
                  </a:lnTo>
                  <a:close/>
                </a:path>
              </a:pathLst>
            </a:custGeom>
            <a:solidFill>
              <a:srgbClr val="2D2D2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4" name="Google Shape;7647;p42">
              <a:extLst>
                <a:ext uri="{FF2B5EF4-FFF2-40B4-BE49-F238E27FC236}">
                  <a16:creationId xmlns:a16="http://schemas.microsoft.com/office/drawing/2014/main" id="{63A23F4A-CBE6-E499-E561-A8DFADD5F82C}"/>
                </a:ext>
              </a:extLst>
            </p:cNvPr>
            <p:cNvSpPr/>
            <p:nvPr/>
          </p:nvSpPr>
          <p:spPr>
            <a:xfrm>
              <a:off x="4497138" y="4382075"/>
              <a:ext cx="159875" cy="98275"/>
            </a:xfrm>
            <a:custGeom>
              <a:avLst/>
              <a:gdLst/>
              <a:ahLst/>
              <a:cxnLst/>
              <a:rect l="l" t="t" r="r" b="b"/>
              <a:pathLst>
                <a:path w="6395" h="3931" extrusionOk="0">
                  <a:moveTo>
                    <a:pt x="5363" y="0"/>
                  </a:moveTo>
                  <a:cubicBezTo>
                    <a:pt x="4304" y="0"/>
                    <a:pt x="1236" y="462"/>
                    <a:pt x="80" y="642"/>
                  </a:cubicBezTo>
                  <a:cubicBezTo>
                    <a:pt x="1" y="655"/>
                    <a:pt x="4" y="3931"/>
                    <a:pt x="207" y="3931"/>
                  </a:cubicBezTo>
                  <a:cubicBezTo>
                    <a:pt x="208" y="3931"/>
                    <a:pt x="208" y="3931"/>
                    <a:pt x="209" y="3931"/>
                  </a:cubicBezTo>
                  <a:cubicBezTo>
                    <a:pt x="1157" y="3823"/>
                    <a:pt x="3950" y="3523"/>
                    <a:pt x="5378" y="3523"/>
                  </a:cubicBezTo>
                  <a:cubicBezTo>
                    <a:pt x="5426" y="3523"/>
                    <a:pt x="5473" y="3524"/>
                    <a:pt x="5518" y="3524"/>
                  </a:cubicBezTo>
                  <a:cubicBezTo>
                    <a:pt x="5518" y="3524"/>
                    <a:pt x="6290" y="3148"/>
                    <a:pt x="6332" y="2116"/>
                  </a:cubicBezTo>
                  <a:cubicBezTo>
                    <a:pt x="6359" y="1432"/>
                    <a:pt x="6395" y="171"/>
                    <a:pt x="5639" y="19"/>
                  </a:cubicBezTo>
                  <a:cubicBezTo>
                    <a:pt x="5576" y="6"/>
                    <a:pt x="5482" y="0"/>
                    <a:pt x="5363"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5" name="Google Shape;7648;p42">
              <a:extLst>
                <a:ext uri="{FF2B5EF4-FFF2-40B4-BE49-F238E27FC236}">
                  <a16:creationId xmlns:a16="http://schemas.microsoft.com/office/drawing/2014/main" id="{2FEC1547-DA38-807F-EE00-FC5058A26312}"/>
                </a:ext>
              </a:extLst>
            </p:cNvPr>
            <p:cNvSpPr/>
            <p:nvPr/>
          </p:nvSpPr>
          <p:spPr>
            <a:xfrm>
              <a:off x="4499138" y="4382075"/>
              <a:ext cx="157875" cy="88150"/>
            </a:xfrm>
            <a:custGeom>
              <a:avLst/>
              <a:gdLst/>
              <a:ahLst/>
              <a:cxnLst/>
              <a:rect l="l" t="t" r="r" b="b"/>
              <a:pathLst>
                <a:path w="6315" h="3526" extrusionOk="0">
                  <a:moveTo>
                    <a:pt x="5283" y="0"/>
                  </a:moveTo>
                  <a:cubicBezTo>
                    <a:pt x="4224" y="0"/>
                    <a:pt x="1156" y="462"/>
                    <a:pt x="0" y="642"/>
                  </a:cubicBezTo>
                  <a:lnTo>
                    <a:pt x="4467" y="510"/>
                  </a:lnTo>
                  <a:cubicBezTo>
                    <a:pt x="4482" y="509"/>
                    <a:pt x="4496" y="509"/>
                    <a:pt x="4510" y="509"/>
                  </a:cubicBezTo>
                  <a:cubicBezTo>
                    <a:pt x="5305" y="509"/>
                    <a:pt x="5963" y="1159"/>
                    <a:pt x="5939" y="1958"/>
                  </a:cubicBezTo>
                  <a:cubicBezTo>
                    <a:pt x="5939" y="1967"/>
                    <a:pt x="5939" y="1975"/>
                    <a:pt x="5937" y="1984"/>
                  </a:cubicBezTo>
                  <a:cubicBezTo>
                    <a:pt x="5905" y="2878"/>
                    <a:pt x="5515" y="3422"/>
                    <a:pt x="5438" y="3526"/>
                  </a:cubicBezTo>
                  <a:cubicBezTo>
                    <a:pt x="5438" y="3526"/>
                    <a:pt x="6210" y="3148"/>
                    <a:pt x="6252" y="2116"/>
                  </a:cubicBezTo>
                  <a:cubicBezTo>
                    <a:pt x="6279" y="1432"/>
                    <a:pt x="6315" y="171"/>
                    <a:pt x="5559" y="19"/>
                  </a:cubicBezTo>
                  <a:cubicBezTo>
                    <a:pt x="5496" y="6"/>
                    <a:pt x="5402" y="0"/>
                    <a:pt x="5283" y="0"/>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6" name="Google Shape;7649;p42">
              <a:extLst>
                <a:ext uri="{FF2B5EF4-FFF2-40B4-BE49-F238E27FC236}">
                  <a16:creationId xmlns:a16="http://schemas.microsoft.com/office/drawing/2014/main" id="{1FB2B4F1-7791-1AE1-C5A3-0A7CC5528A00}"/>
                </a:ext>
              </a:extLst>
            </p:cNvPr>
            <p:cNvSpPr/>
            <p:nvPr/>
          </p:nvSpPr>
          <p:spPr>
            <a:xfrm>
              <a:off x="4561888" y="4438400"/>
              <a:ext cx="89225" cy="9400"/>
            </a:xfrm>
            <a:custGeom>
              <a:avLst/>
              <a:gdLst/>
              <a:ahLst/>
              <a:cxnLst/>
              <a:rect l="l" t="t" r="r" b="b"/>
              <a:pathLst>
                <a:path w="3569" h="376" extrusionOk="0">
                  <a:moveTo>
                    <a:pt x="3569" y="1"/>
                  </a:moveTo>
                  <a:lnTo>
                    <a:pt x="0" y="361"/>
                  </a:lnTo>
                  <a:cubicBezTo>
                    <a:pt x="0" y="361"/>
                    <a:pt x="572" y="375"/>
                    <a:pt x="1200" y="375"/>
                  </a:cubicBezTo>
                  <a:cubicBezTo>
                    <a:pt x="1763" y="375"/>
                    <a:pt x="2371" y="364"/>
                    <a:pt x="2651" y="322"/>
                  </a:cubicBezTo>
                  <a:cubicBezTo>
                    <a:pt x="3242" y="235"/>
                    <a:pt x="3569" y="1"/>
                    <a:pt x="3569"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7" name="Google Shape;7650;p42">
              <a:extLst>
                <a:ext uri="{FF2B5EF4-FFF2-40B4-BE49-F238E27FC236}">
                  <a16:creationId xmlns:a16="http://schemas.microsoft.com/office/drawing/2014/main" id="{81FB40E0-EFFA-1607-6CFC-F529725EB5BA}"/>
                </a:ext>
              </a:extLst>
            </p:cNvPr>
            <p:cNvSpPr/>
            <p:nvPr/>
          </p:nvSpPr>
          <p:spPr>
            <a:xfrm>
              <a:off x="4443963" y="4045325"/>
              <a:ext cx="615700" cy="147225"/>
            </a:xfrm>
            <a:custGeom>
              <a:avLst/>
              <a:gdLst/>
              <a:ahLst/>
              <a:cxnLst/>
              <a:rect l="l" t="t" r="r" b="b"/>
              <a:pathLst>
                <a:path w="24628" h="5889" extrusionOk="0">
                  <a:moveTo>
                    <a:pt x="5998" y="0"/>
                  </a:moveTo>
                  <a:lnTo>
                    <a:pt x="0" y="731"/>
                  </a:lnTo>
                  <a:lnTo>
                    <a:pt x="30" y="1339"/>
                  </a:lnTo>
                  <a:cubicBezTo>
                    <a:pt x="30" y="1339"/>
                    <a:pt x="4538" y="547"/>
                    <a:pt x="5796" y="547"/>
                  </a:cubicBezTo>
                  <a:cubicBezTo>
                    <a:pt x="5894" y="547"/>
                    <a:pt x="5972" y="552"/>
                    <a:pt x="6027" y="562"/>
                  </a:cubicBezTo>
                  <a:cubicBezTo>
                    <a:pt x="6784" y="706"/>
                    <a:pt x="6768" y="1964"/>
                    <a:pt x="6749" y="2650"/>
                  </a:cubicBezTo>
                  <a:cubicBezTo>
                    <a:pt x="6720" y="3684"/>
                    <a:pt x="5954" y="4070"/>
                    <a:pt x="5954" y="4070"/>
                  </a:cubicBezTo>
                  <a:cubicBezTo>
                    <a:pt x="5946" y="4070"/>
                    <a:pt x="5938" y="4070"/>
                    <a:pt x="5930" y="4070"/>
                  </a:cubicBezTo>
                  <a:cubicBezTo>
                    <a:pt x="4250" y="4070"/>
                    <a:pt x="328" y="4590"/>
                    <a:pt x="328" y="4590"/>
                  </a:cubicBezTo>
                  <a:lnTo>
                    <a:pt x="327" y="5098"/>
                  </a:lnTo>
                  <a:lnTo>
                    <a:pt x="6876" y="4644"/>
                  </a:lnTo>
                  <a:lnTo>
                    <a:pt x="23812" y="5888"/>
                  </a:lnTo>
                  <a:cubicBezTo>
                    <a:pt x="24216" y="5371"/>
                    <a:pt x="24619" y="4457"/>
                    <a:pt x="24623" y="3823"/>
                  </a:cubicBezTo>
                  <a:cubicBezTo>
                    <a:pt x="24627" y="2764"/>
                    <a:pt x="24068" y="1888"/>
                    <a:pt x="23355" y="1814"/>
                  </a:cubicBezTo>
                  <a:lnTo>
                    <a:pt x="5998" y="0"/>
                  </a:lnTo>
                  <a:close/>
                </a:path>
              </a:pathLst>
            </a:custGeom>
            <a:solidFill>
              <a:srgbClr val="86D3B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8" name="Google Shape;7651;p42">
              <a:extLst>
                <a:ext uri="{FF2B5EF4-FFF2-40B4-BE49-F238E27FC236}">
                  <a16:creationId xmlns:a16="http://schemas.microsoft.com/office/drawing/2014/main" id="{640DC78D-B40E-A760-8929-B429404C305A}"/>
                </a:ext>
              </a:extLst>
            </p:cNvPr>
            <p:cNvSpPr/>
            <p:nvPr/>
          </p:nvSpPr>
          <p:spPr>
            <a:xfrm>
              <a:off x="4700338" y="4072350"/>
              <a:ext cx="326000" cy="35025"/>
            </a:xfrm>
            <a:custGeom>
              <a:avLst/>
              <a:gdLst/>
              <a:ahLst/>
              <a:cxnLst/>
              <a:rect l="l" t="t" r="r" b="b"/>
              <a:pathLst>
                <a:path w="13040" h="1401" fill="none" extrusionOk="0">
                  <a:moveTo>
                    <a:pt x="0" y="1"/>
                  </a:moveTo>
                  <a:lnTo>
                    <a:pt x="13039" y="1400"/>
                  </a:lnTo>
                </a:path>
              </a:pathLst>
            </a:custGeom>
            <a:noFill/>
            <a:ln w="4550"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9" name="Google Shape;7652;p42">
              <a:extLst>
                <a:ext uri="{FF2B5EF4-FFF2-40B4-BE49-F238E27FC236}">
                  <a16:creationId xmlns:a16="http://schemas.microsoft.com/office/drawing/2014/main" id="{261DEF79-C737-1990-D1A0-D5BB4B7D5439}"/>
                </a:ext>
              </a:extLst>
            </p:cNvPr>
            <p:cNvSpPr/>
            <p:nvPr/>
          </p:nvSpPr>
          <p:spPr>
            <a:xfrm>
              <a:off x="4453888" y="4058950"/>
              <a:ext cx="159700" cy="100100"/>
            </a:xfrm>
            <a:custGeom>
              <a:avLst/>
              <a:gdLst/>
              <a:ahLst/>
              <a:cxnLst/>
              <a:rect l="l" t="t" r="r" b="b"/>
              <a:pathLst>
                <a:path w="6388" h="4004" extrusionOk="0">
                  <a:moveTo>
                    <a:pt x="5400" y="1"/>
                  </a:moveTo>
                  <a:cubicBezTo>
                    <a:pt x="4387" y="1"/>
                    <a:pt x="1251" y="517"/>
                    <a:pt x="81" y="716"/>
                  </a:cubicBezTo>
                  <a:cubicBezTo>
                    <a:pt x="1" y="730"/>
                    <a:pt x="49" y="4003"/>
                    <a:pt x="252" y="4003"/>
                  </a:cubicBezTo>
                  <a:cubicBezTo>
                    <a:pt x="253" y="4003"/>
                    <a:pt x="254" y="4003"/>
                    <a:pt x="254" y="4003"/>
                  </a:cubicBezTo>
                  <a:cubicBezTo>
                    <a:pt x="1227" y="3879"/>
                    <a:pt x="4147" y="3524"/>
                    <a:pt x="5535" y="3524"/>
                  </a:cubicBezTo>
                  <a:cubicBezTo>
                    <a:pt x="5542" y="3524"/>
                    <a:pt x="5549" y="3524"/>
                    <a:pt x="5557" y="3524"/>
                  </a:cubicBezTo>
                  <a:cubicBezTo>
                    <a:pt x="5557" y="3524"/>
                    <a:pt x="6323" y="3138"/>
                    <a:pt x="6352" y="2104"/>
                  </a:cubicBezTo>
                  <a:cubicBezTo>
                    <a:pt x="6371" y="1418"/>
                    <a:pt x="6387" y="160"/>
                    <a:pt x="5630" y="16"/>
                  </a:cubicBezTo>
                  <a:cubicBezTo>
                    <a:pt x="5575" y="5"/>
                    <a:pt x="5498" y="1"/>
                    <a:pt x="540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0" name="Google Shape;7653;p42">
              <a:extLst>
                <a:ext uri="{FF2B5EF4-FFF2-40B4-BE49-F238E27FC236}">
                  <a16:creationId xmlns:a16="http://schemas.microsoft.com/office/drawing/2014/main" id="{9173E04B-4E21-0356-0C12-FD44BA6F1727}"/>
                </a:ext>
              </a:extLst>
            </p:cNvPr>
            <p:cNvSpPr/>
            <p:nvPr/>
          </p:nvSpPr>
          <p:spPr>
            <a:xfrm>
              <a:off x="4467588" y="4085950"/>
              <a:ext cx="107025" cy="12775"/>
            </a:xfrm>
            <a:custGeom>
              <a:avLst/>
              <a:gdLst/>
              <a:ahLst/>
              <a:cxnLst/>
              <a:rect l="l" t="t" r="r" b="b"/>
              <a:pathLst>
                <a:path w="4281" h="511" extrusionOk="0">
                  <a:moveTo>
                    <a:pt x="4281" y="1"/>
                  </a:moveTo>
                  <a:lnTo>
                    <a:pt x="0" y="336"/>
                  </a:lnTo>
                  <a:cubicBezTo>
                    <a:pt x="0" y="336"/>
                    <a:pt x="1339" y="511"/>
                    <a:pt x="2314" y="511"/>
                  </a:cubicBezTo>
                  <a:cubicBezTo>
                    <a:pt x="2547" y="511"/>
                    <a:pt x="2758" y="501"/>
                    <a:pt x="2927" y="476"/>
                  </a:cubicBezTo>
                  <a:cubicBezTo>
                    <a:pt x="3800" y="349"/>
                    <a:pt x="4281" y="1"/>
                    <a:pt x="4281"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1" name="Google Shape;7654;p42">
              <a:extLst>
                <a:ext uri="{FF2B5EF4-FFF2-40B4-BE49-F238E27FC236}">
                  <a16:creationId xmlns:a16="http://schemas.microsoft.com/office/drawing/2014/main" id="{D9BBF453-49E7-7C65-0C22-589E56F36053}"/>
                </a:ext>
              </a:extLst>
            </p:cNvPr>
            <p:cNvSpPr/>
            <p:nvPr/>
          </p:nvSpPr>
          <p:spPr>
            <a:xfrm>
              <a:off x="4504613" y="4118800"/>
              <a:ext cx="107050" cy="12800"/>
            </a:xfrm>
            <a:custGeom>
              <a:avLst/>
              <a:gdLst/>
              <a:ahLst/>
              <a:cxnLst/>
              <a:rect l="l" t="t" r="r" b="b"/>
              <a:pathLst>
                <a:path w="4282" h="512" extrusionOk="0">
                  <a:moveTo>
                    <a:pt x="4281" y="0"/>
                  </a:moveTo>
                  <a:lnTo>
                    <a:pt x="1" y="336"/>
                  </a:lnTo>
                  <a:cubicBezTo>
                    <a:pt x="1" y="336"/>
                    <a:pt x="1336" y="511"/>
                    <a:pt x="2311" y="511"/>
                  </a:cubicBezTo>
                  <a:cubicBezTo>
                    <a:pt x="2544" y="511"/>
                    <a:pt x="2757" y="501"/>
                    <a:pt x="2926" y="476"/>
                  </a:cubicBezTo>
                  <a:cubicBezTo>
                    <a:pt x="3800" y="349"/>
                    <a:pt x="4281" y="0"/>
                    <a:pt x="4281" y="0"/>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2" name="Google Shape;7655;p42">
              <a:extLst>
                <a:ext uri="{FF2B5EF4-FFF2-40B4-BE49-F238E27FC236}">
                  <a16:creationId xmlns:a16="http://schemas.microsoft.com/office/drawing/2014/main" id="{C45FAC87-A749-119B-5205-2E03589ECC81}"/>
                </a:ext>
              </a:extLst>
            </p:cNvPr>
            <p:cNvSpPr/>
            <p:nvPr/>
          </p:nvSpPr>
          <p:spPr>
            <a:xfrm>
              <a:off x="4455913" y="4058950"/>
              <a:ext cx="157675" cy="88100"/>
            </a:xfrm>
            <a:custGeom>
              <a:avLst/>
              <a:gdLst/>
              <a:ahLst/>
              <a:cxnLst/>
              <a:rect l="l" t="t" r="r" b="b"/>
              <a:pathLst>
                <a:path w="6307" h="3524" extrusionOk="0">
                  <a:moveTo>
                    <a:pt x="5319" y="1"/>
                  </a:moveTo>
                  <a:cubicBezTo>
                    <a:pt x="4306" y="1"/>
                    <a:pt x="1170" y="517"/>
                    <a:pt x="0" y="716"/>
                  </a:cubicBezTo>
                  <a:lnTo>
                    <a:pt x="4466" y="522"/>
                  </a:lnTo>
                  <a:cubicBezTo>
                    <a:pt x="4487" y="521"/>
                    <a:pt x="4507" y="520"/>
                    <a:pt x="4527" y="520"/>
                  </a:cubicBezTo>
                  <a:cubicBezTo>
                    <a:pt x="5314" y="520"/>
                    <a:pt x="5970" y="1158"/>
                    <a:pt x="5956" y="1951"/>
                  </a:cubicBezTo>
                  <a:lnTo>
                    <a:pt x="5956" y="1977"/>
                  </a:lnTo>
                  <a:cubicBezTo>
                    <a:pt x="5933" y="2870"/>
                    <a:pt x="5551" y="3419"/>
                    <a:pt x="5476" y="3524"/>
                  </a:cubicBezTo>
                  <a:cubicBezTo>
                    <a:pt x="5476" y="3524"/>
                    <a:pt x="6242" y="3138"/>
                    <a:pt x="6271" y="2104"/>
                  </a:cubicBezTo>
                  <a:cubicBezTo>
                    <a:pt x="6290" y="1418"/>
                    <a:pt x="6306" y="160"/>
                    <a:pt x="5549" y="16"/>
                  </a:cubicBezTo>
                  <a:cubicBezTo>
                    <a:pt x="5494" y="5"/>
                    <a:pt x="5417" y="1"/>
                    <a:pt x="5319"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3" name="Google Shape;7656;p42">
              <a:extLst>
                <a:ext uri="{FF2B5EF4-FFF2-40B4-BE49-F238E27FC236}">
                  <a16:creationId xmlns:a16="http://schemas.microsoft.com/office/drawing/2014/main" id="{DC8DB268-C519-D2FD-2388-FA2F7F2EE549}"/>
                </a:ext>
              </a:extLst>
            </p:cNvPr>
            <p:cNvSpPr/>
            <p:nvPr/>
          </p:nvSpPr>
          <p:spPr>
            <a:xfrm>
              <a:off x="4595463" y="4043375"/>
              <a:ext cx="65425" cy="370700"/>
            </a:xfrm>
            <a:custGeom>
              <a:avLst/>
              <a:gdLst/>
              <a:ahLst/>
              <a:cxnLst/>
              <a:rect l="l" t="t" r="r" b="b"/>
              <a:pathLst>
                <a:path w="2617" h="14828" extrusionOk="0">
                  <a:moveTo>
                    <a:pt x="1" y="0"/>
                  </a:moveTo>
                  <a:lnTo>
                    <a:pt x="1286" y="1478"/>
                  </a:lnTo>
                  <a:lnTo>
                    <a:pt x="1604" y="4780"/>
                  </a:lnTo>
                  <a:lnTo>
                    <a:pt x="1604" y="4780"/>
                  </a:lnTo>
                  <a:lnTo>
                    <a:pt x="960" y="4751"/>
                  </a:lnTo>
                  <a:lnTo>
                    <a:pt x="1845" y="8696"/>
                  </a:lnTo>
                  <a:lnTo>
                    <a:pt x="1469" y="8715"/>
                  </a:lnTo>
                  <a:lnTo>
                    <a:pt x="2617" y="14827"/>
                  </a:lnTo>
                  <a:cubicBezTo>
                    <a:pt x="2617" y="14827"/>
                    <a:pt x="2262" y="660"/>
                    <a:pt x="2110" y="558"/>
                  </a:cubicBezTo>
                  <a:cubicBezTo>
                    <a:pt x="1954" y="455"/>
                    <a:pt x="1" y="0"/>
                    <a:pt x="1" y="0"/>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4" name="Google Shape;7657;p42">
              <a:extLst>
                <a:ext uri="{FF2B5EF4-FFF2-40B4-BE49-F238E27FC236}">
                  <a16:creationId xmlns:a16="http://schemas.microsoft.com/office/drawing/2014/main" id="{F516C8E5-5C88-9A78-E5EF-C5ABF6A8A2D2}"/>
                </a:ext>
              </a:extLst>
            </p:cNvPr>
            <p:cNvSpPr/>
            <p:nvPr/>
          </p:nvSpPr>
          <p:spPr>
            <a:xfrm>
              <a:off x="4744213" y="4060000"/>
              <a:ext cx="134800" cy="255700"/>
            </a:xfrm>
            <a:custGeom>
              <a:avLst/>
              <a:gdLst/>
              <a:ahLst/>
              <a:cxnLst/>
              <a:rect l="l" t="t" r="r" b="b"/>
              <a:pathLst>
                <a:path w="5392" h="10228" extrusionOk="0">
                  <a:moveTo>
                    <a:pt x="1" y="0"/>
                  </a:moveTo>
                  <a:lnTo>
                    <a:pt x="3500" y="1676"/>
                  </a:lnTo>
                  <a:lnTo>
                    <a:pt x="5392" y="10228"/>
                  </a:lnTo>
                  <a:lnTo>
                    <a:pt x="4301" y="1140"/>
                  </a:lnTo>
                  <a:lnTo>
                    <a:pt x="2478" y="248"/>
                  </a:lnTo>
                  <a:lnTo>
                    <a:pt x="1" y="0"/>
                  </a:ln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5" name="Google Shape;7658;p42">
              <a:extLst>
                <a:ext uri="{FF2B5EF4-FFF2-40B4-BE49-F238E27FC236}">
                  <a16:creationId xmlns:a16="http://schemas.microsoft.com/office/drawing/2014/main" id="{06F38AA3-20CB-B7D0-F243-87EAB95BCAF0}"/>
                </a:ext>
              </a:extLst>
            </p:cNvPr>
            <p:cNvSpPr/>
            <p:nvPr/>
          </p:nvSpPr>
          <p:spPr>
            <a:xfrm>
              <a:off x="4446138" y="4317350"/>
              <a:ext cx="107025" cy="8625"/>
            </a:xfrm>
            <a:custGeom>
              <a:avLst/>
              <a:gdLst/>
              <a:ahLst/>
              <a:cxnLst/>
              <a:rect l="l" t="t" r="r" b="b"/>
              <a:pathLst>
                <a:path w="4281" h="345" extrusionOk="0">
                  <a:moveTo>
                    <a:pt x="4281" y="1"/>
                  </a:moveTo>
                  <a:lnTo>
                    <a:pt x="0" y="336"/>
                  </a:lnTo>
                  <a:cubicBezTo>
                    <a:pt x="0" y="336"/>
                    <a:pt x="357" y="344"/>
                    <a:pt x="837" y="344"/>
                  </a:cubicBezTo>
                  <a:cubicBezTo>
                    <a:pt x="1511" y="344"/>
                    <a:pt x="2426" y="329"/>
                    <a:pt x="2935" y="254"/>
                  </a:cubicBezTo>
                  <a:cubicBezTo>
                    <a:pt x="3810" y="124"/>
                    <a:pt x="4280" y="1"/>
                    <a:pt x="4281"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6" name="Google Shape;7659;p42">
              <a:extLst>
                <a:ext uri="{FF2B5EF4-FFF2-40B4-BE49-F238E27FC236}">
                  <a16:creationId xmlns:a16="http://schemas.microsoft.com/office/drawing/2014/main" id="{7B541C98-D054-3069-4E1A-D55EC8C21D9E}"/>
                </a:ext>
              </a:extLst>
            </p:cNvPr>
            <p:cNvSpPr/>
            <p:nvPr/>
          </p:nvSpPr>
          <p:spPr>
            <a:xfrm>
              <a:off x="4476963" y="4233350"/>
              <a:ext cx="107050" cy="12800"/>
            </a:xfrm>
            <a:custGeom>
              <a:avLst/>
              <a:gdLst/>
              <a:ahLst/>
              <a:cxnLst/>
              <a:rect l="l" t="t" r="r" b="b"/>
              <a:pathLst>
                <a:path w="4282" h="512" extrusionOk="0">
                  <a:moveTo>
                    <a:pt x="4282" y="0"/>
                  </a:moveTo>
                  <a:lnTo>
                    <a:pt x="0" y="336"/>
                  </a:lnTo>
                  <a:cubicBezTo>
                    <a:pt x="0" y="336"/>
                    <a:pt x="1342" y="512"/>
                    <a:pt x="2317" y="512"/>
                  </a:cubicBezTo>
                  <a:cubicBezTo>
                    <a:pt x="2548" y="512"/>
                    <a:pt x="2759" y="502"/>
                    <a:pt x="2926" y="477"/>
                  </a:cubicBezTo>
                  <a:cubicBezTo>
                    <a:pt x="3801" y="349"/>
                    <a:pt x="4282" y="0"/>
                    <a:pt x="4282" y="0"/>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7" name="Google Shape;7660;p42">
              <a:extLst>
                <a:ext uri="{FF2B5EF4-FFF2-40B4-BE49-F238E27FC236}">
                  <a16:creationId xmlns:a16="http://schemas.microsoft.com/office/drawing/2014/main" id="{DB142084-0DA6-2876-AF20-0B0FCB4E8E74}"/>
                </a:ext>
              </a:extLst>
            </p:cNvPr>
            <p:cNvSpPr/>
            <p:nvPr/>
          </p:nvSpPr>
          <p:spPr>
            <a:xfrm>
              <a:off x="4485538" y="4293450"/>
              <a:ext cx="107025" cy="12800"/>
            </a:xfrm>
            <a:custGeom>
              <a:avLst/>
              <a:gdLst/>
              <a:ahLst/>
              <a:cxnLst/>
              <a:rect l="l" t="t" r="r" b="b"/>
              <a:pathLst>
                <a:path w="4281" h="512" extrusionOk="0">
                  <a:moveTo>
                    <a:pt x="4281" y="0"/>
                  </a:moveTo>
                  <a:lnTo>
                    <a:pt x="0" y="336"/>
                  </a:lnTo>
                  <a:cubicBezTo>
                    <a:pt x="0" y="336"/>
                    <a:pt x="1341" y="511"/>
                    <a:pt x="2316" y="511"/>
                  </a:cubicBezTo>
                  <a:cubicBezTo>
                    <a:pt x="2547" y="511"/>
                    <a:pt x="2758" y="502"/>
                    <a:pt x="2925" y="477"/>
                  </a:cubicBezTo>
                  <a:cubicBezTo>
                    <a:pt x="3800" y="348"/>
                    <a:pt x="4281" y="0"/>
                    <a:pt x="4281" y="0"/>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8" name="Google Shape;7661;p42">
              <a:extLst>
                <a:ext uri="{FF2B5EF4-FFF2-40B4-BE49-F238E27FC236}">
                  <a16:creationId xmlns:a16="http://schemas.microsoft.com/office/drawing/2014/main" id="{077DAEED-BA2F-4504-4246-855C18A3C4FF}"/>
                </a:ext>
              </a:extLst>
            </p:cNvPr>
            <p:cNvSpPr/>
            <p:nvPr/>
          </p:nvSpPr>
          <p:spPr>
            <a:xfrm>
              <a:off x="4514263" y="4398625"/>
              <a:ext cx="131875" cy="13850"/>
            </a:xfrm>
            <a:custGeom>
              <a:avLst/>
              <a:gdLst/>
              <a:ahLst/>
              <a:cxnLst/>
              <a:rect l="l" t="t" r="r" b="b"/>
              <a:pathLst>
                <a:path w="5275" h="554" extrusionOk="0">
                  <a:moveTo>
                    <a:pt x="5274" y="0"/>
                  </a:moveTo>
                  <a:lnTo>
                    <a:pt x="1" y="533"/>
                  </a:lnTo>
                  <a:cubicBezTo>
                    <a:pt x="1" y="533"/>
                    <a:pt x="855" y="553"/>
                    <a:pt x="1788" y="553"/>
                  </a:cubicBezTo>
                  <a:cubicBezTo>
                    <a:pt x="2617" y="553"/>
                    <a:pt x="3508" y="537"/>
                    <a:pt x="3919" y="476"/>
                  </a:cubicBezTo>
                  <a:cubicBezTo>
                    <a:pt x="4792" y="349"/>
                    <a:pt x="5274" y="0"/>
                    <a:pt x="5274" y="0"/>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9" name="Google Shape;7662;p42">
              <a:extLst>
                <a:ext uri="{FF2B5EF4-FFF2-40B4-BE49-F238E27FC236}">
                  <a16:creationId xmlns:a16="http://schemas.microsoft.com/office/drawing/2014/main" id="{492D3BA5-EF7A-66CA-BE95-D8C79D8E7AC9}"/>
                </a:ext>
              </a:extLst>
            </p:cNvPr>
            <p:cNvSpPr/>
            <p:nvPr/>
          </p:nvSpPr>
          <p:spPr>
            <a:xfrm>
              <a:off x="4486713" y="4341900"/>
              <a:ext cx="107050" cy="9600"/>
            </a:xfrm>
            <a:custGeom>
              <a:avLst/>
              <a:gdLst/>
              <a:ahLst/>
              <a:cxnLst/>
              <a:rect l="l" t="t" r="r" b="b"/>
              <a:pathLst>
                <a:path w="4282" h="384" extrusionOk="0">
                  <a:moveTo>
                    <a:pt x="4282" y="0"/>
                  </a:moveTo>
                  <a:lnTo>
                    <a:pt x="0" y="337"/>
                  </a:lnTo>
                  <a:cubicBezTo>
                    <a:pt x="0" y="337"/>
                    <a:pt x="840" y="383"/>
                    <a:pt x="1676" y="383"/>
                  </a:cubicBezTo>
                  <a:cubicBezTo>
                    <a:pt x="2155" y="383"/>
                    <a:pt x="2632" y="368"/>
                    <a:pt x="2950" y="321"/>
                  </a:cubicBezTo>
                  <a:cubicBezTo>
                    <a:pt x="3823" y="194"/>
                    <a:pt x="4282" y="0"/>
                    <a:pt x="4282" y="0"/>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0" name="Google Shape;7663;p42">
              <a:extLst>
                <a:ext uri="{FF2B5EF4-FFF2-40B4-BE49-F238E27FC236}">
                  <a16:creationId xmlns:a16="http://schemas.microsoft.com/office/drawing/2014/main" id="{49CF0F88-E268-A5D5-EABF-0B437733636A}"/>
                </a:ext>
              </a:extLst>
            </p:cNvPr>
            <p:cNvSpPr/>
            <p:nvPr/>
          </p:nvSpPr>
          <p:spPr>
            <a:xfrm>
              <a:off x="4514238" y="4189800"/>
              <a:ext cx="107025" cy="12825"/>
            </a:xfrm>
            <a:custGeom>
              <a:avLst/>
              <a:gdLst/>
              <a:ahLst/>
              <a:cxnLst/>
              <a:rect l="l" t="t" r="r" b="b"/>
              <a:pathLst>
                <a:path w="4281" h="513" extrusionOk="0">
                  <a:moveTo>
                    <a:pt x="4281" y="1"/>
                  </a:moveTo>
                  <a:lnTo>
                    <a:pt x="1" y="337"/>
                  </a:lnTo>
                  <a:cubicBezTo>
                    <a:pt x="1" y="337"/>
                    <a:pt x="1341" y="512"/>
                    <a:pt x="2316" y="512"/>
                  </a:cubicBezTo>
                  <a:cubicBezTo>
                    <a:pt x="2548" y="512"/>
                    <a:pt x="2758" y="502"/>
                    <a:pt x="2926" y="478"/>
                  </a:cubicBezTo>
                  <a:cubicBezTo>
                    <a:pt x="3800" y="349"/>
                    <a:pt x="4281" y="1"/>
                    <a:pt x="4281"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1" name="Google Shape;7664;p42">
              <a:extLst>
                <a:ext uri="{FF2B5EF4-FFF2-40B4-BE49-F238E27FC236}">
                  <a16:creationId xmlns:a16="http://schemas.microsoft.com/office/drawing/2014/main" id="{06491C7B-F46C-FDC4-4F3A-FDCD8BE40C44}"/>
                </a:ext>
              </a:extLst>
            </p:cNvPr>
            <p:cNvSpPr/>
            <p:nvPr/>
          </p:nvSpPr>
          <p:spPr>
            <a:xfrm>
              <a:off x="4622313" y="4179325"/>
              <a:ext cx="26850" cy="84575"/>
            </a:xfrm>
            <a:custGeom>
              <a:avLst/>
              <a:gdLst/>
              <a:ahLst/>
              <a:cxnLst/>
              <a:rect l="l" t="t" r="r" b="b"/>
              <a:pathLst>
                <a:path w="1074" h="3383" fill="none" extrusionOk="0">
                  <a:moveTo>
                    <a:pt x="1" y="3383"/>
                  </a:moveTo>
                  <a:cubicBezTo>
                    <a:pt x="1" y="3383"/>
                    <a:pt x="1073" y="2274"/>
                    <a:pt x="10" y="1"/>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2" name="Google Shape;7665;p42">
              <a:extLst>
                <a:ext uri="{FF2B5EF4-FFF2-40B4-BE49-F238E27FC236}">
                  <a16:creationId xmlns:a16="http://schemas.microsoft.com/office/drawing/2014/main" id="{B096D918-E1B9-9A6F-AA0A-5D5330D11D4B}"/>
                </a:ext>
              </a:extLst>
            </p:cNvPr>
            <p:cNvSpPr/>
            <p:nvPr/>
          </p:nvSpPr>
          <p:spPr>
            <a:xfrm>
              <a:off x="4623613" y="4405725"/>
              <a:ext cx="98300" cy="212125"/>
            </a:xfrm>
            <a:custGeom>
              <a:avLst/>
              <a:gdLst/>
              <a:ahLst/>
              <a:cxnLst/>
              <a:rect l="l" t="t" r="r" b="b"/>
              <a:pathLst>
                <a:path w="3932" h="8485" extrusionOk="0">
                  <a:moveTo>
                    <a:pt x="1346" y="0"/>
                  </a:moveTo>
                  <a:cubicBezTo>
                    <a:pt x="1" y="380"/>
                    <a:pt x="972" y="8146"/>
                    <a:pt x="1873" y="8411"/>
                  </a:cubicBezTo>
                  <a:cubicBezTo>
                    <a:pt x="2035" y="8458"/>
                    <a:pt x="2190" y="8484"/>
                    <a:pt x="2336" y="8484"/>
                  </a:cubicBezTo>
                  <a:cubicBezTo>
                    <a:pt x="3207" y="8484"/>
                    <a:pt x="3792" y="7577"/>
                    <a:pt x="3864" y="4971"/>
                  </a:cubicBezTo>
                  <a:cubicBezTo>
                    <a:pt x="3931" y="2624"/>
                    <a:pt x="3029" y="577"/>
                    <a:pt x="3029" y="577"/>
                  </a:cubicBezTo>
                  <a:lnTo>
                    <a:pt x="1346" y="0"/>
                  </a:lnTo>
                  <a:close/>
                </a:path>
              </a:pathLst>
            </a:custGeom>
            <a:solidFill>
              <a:srgbClr val="E45B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3" name="Google Shape;7666;p42">
              <a:extLst>
                <a:ext uri="{FF2B5EF4-FFF2-40B4-BE49-F238E27FC236}">
                  <a16:creationId xmlns:a16="http://schemas.microsoft.com/office/drawing/2014/main" id="{746D3E71-E5B7-66DE-5051-F9FF043E7AC9}"/>
                </a:ext>
              </a:extLst>
            </p:cNvPr>
            <p:cNvSpPr/>
            <p:nvPr/>
          </p:nvSpPr>
          <p:spPr>
            <a:xfrm>
              <a:off x="4852888" y="4409150"/>
              <a:ext cx="98300" cy="212125"/>
            </a:xfrm>
            <a:custGeom>
              <a:avLst/>
              <a:gdLst/>
              <a:ahLst/>
              <a:cxnLst/>
              <a:rect l="l" t="t" r="r" b="b"/>
              <a:pathLst>
                <a:path w="3932" h="8485" extrusionOk="0">
                  <a:moveTo>
                    <a:pt x="1346" y="1"/>
                  </a:moveTo>
                  <a:lnTo>
                    <a:pt x="1346" y="1"/>
                  </a:lnTo>
                  <a:cubicBezTo>
                    <a:pt x="1" y="381"/>
                    <a:pt x="973" y="8144"/>
                    <a:pt x="1872" y="8411"/>
                  </a:cubicBezTo>
                  <a:cubicBezTo>
                    <a:pt x="2034" y="8459"/>
                    <a:pt x="2189" y="8485"/>
                    <a:pt x="2335" y="8485"/>
                  </a:cubicBezTo>
                  <a:cubicBezTo>
                    <a:pt x="3206" y="8485"/>
                    <a:pt x="3792" y="7577"/>
                    <a:pt x="3865" y="4970"/>
                  </a:cubicBezTo>
                  <a:cubicBezTo>
                    <a:pt x="3932" y="2623"/>
                    <a:pt x="3029" y="577"/>
                    <a:pt x="3029" y="577"/>
                  </a:cubicBezTo>
                  <a:lnTo>
                    <a:pt x="1346" y="1"/>
                  </a:lnTo>
                  <a:close/>
                </a:path>
              </a:pathLst>
            </a:custGeom>
            <a:solidFill>
              <a:srgbClr val="E45B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4" name="Google Shape;7667;p42">
              <a:extLst>
                <a:ext uri="{FF2B5EF4-FFF2-40B4-BE49-F238E27FC236}">
                  <a16:creationId xmlns:a16="http://schemas.microsoft.com/office/drawing/2014/main" id="{BEA880F9-3CC9-A977-79D7-26DC4AC3EB97}"/>
                </a:ext>
              </a:extLst>
            </p:cNvPr>
            <p:cNvSpPr/>
            <p:nvPr/>
          </p:nvSpPr>
          <p:spPr>
            <a:xfrm>
              <a:off x="4603713" y="3928200"/>
              <a:ext cx="161425" cy="527850"/>
            </a:xfrm>
            <a:custGeom>
              <a:avLst/>
              <a:gdLst/>
              <a:ahLst/>
              <a:cxnLst/>
              <a:rect l="l" t="t" r="r" b="b"/>
              <a:pathLst>
                <a:path w="6457" h="21114" extrusionOk="0">
                  <a:moveTo>
                    <a:pt x="4561" y="1"/>
                  </a:moveTo>
                  <a:cubicBezTo>
                    <a:pt x="4518" y="1"/>
                    <a:pt x="4475" y="6"/>
                    <a:pt x="4432" y="16"/>
                  </a:cubicBezTo>
                  <a:cubicBezTo>
                    <a:pt x="3656" y="210"/>
                    <a:pt x="0" y="4396"/>
                    <a:pt x="0" y="4396"/>
                  </a:cubicBezTo>
                  <a:lnTo>
                    <a:pt x="1650" y="5617"/>
                  </a:lnTo>
                  <a:cubicBezTo>
                    <a:pt x="1691" y="8355"/>
                    <a:pt x="1923" y="11797"/>
                    <a:pt x="1999" y="15425"/>
                  </a:cubicBezTo>
                  <a:cubicBezTo>
                    <a:pt x="2040" y="17409"/>
                    <a:pt x="2129" y="19060"/>
                    <a:pt x="2166" y="19298"/>
                  </a:cubicBezTo>
                  <a:cubicBezTo>
                    <a:pt x="2334" y="20369"/>
                    <a:pt x="3218" y="21113"/>
                    <a:pt x="3531" y="21113"/>
                  </a:cubicBezTo>
                  <a:cubicBezTo>
                    <a:pt x="3536" y="21113"/>
                    <a:pt x="3541" y="21113"/>
                    <a:pt x="3545" y="21113"/>
                  </a:cubicBezTo>
                  <a:cubicBezTo>
                    <a:pt x="3959" y="21079"/>
                    <a:pt x="3810" y="20003"/>
                    <a:pt x="4142" y="18555"/>
                  </a:cubicBezTo>
                  <a:cubicBezTo>
                    <a:pt x="5086" y="14446"/>
                    <a:pt x="6142" y="6340"/>
                    <a:pt x="6336" y="4342"/>
                  </a:cubicBezTo>
                  <a:cubicBezTo>
                    <a:pt x="6456" y="3097"/>
                    <a:pt x="5604" y="1"/>
                    <a:pt x="4561"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5" name="Google Shape;7668;p42">
              <a:extLst>
                <a:ext uri="{FF2B5EF4-FFF2-40B4-BE49-F238E27FC236}">
                  <a16:creationId xmlns:a16="http://schemas.microsoft.com/office/drawing/2014/main" id="{440CD97C-6CDE-9F5E-DEE5-25818742ABEB}"/>
                </a:ext>
              </a:extLst>
            </p:cNvPr>
            <p:cNvSpPr/>
            <p:nvPr/>
          </p:nvSpPr>
          <p:spPr>
            <a:xfrm>
              <a:off x="4387713" y="3804700"/>
              <a:ext cx="735850" cy="326925"/>
            </a:xfrm>
            <a:custGeom>
              <a:avLst/>
              <a:gdLst/>
              <a:ahLst/>
              <a:cxnLst/>
              <a:rect l="l" t="t" r="r" b="b"/>
              <a:pathLst>
                <a:path w="29434" h="13077" extrusionOk="0">
                  <a:moveTo>
                    <a:pt x="9818" y="0"/>
                  </a:moveTo>
                  <a:cubicBezTo>
                    <a:pt x="8613" y="0"/>
                    <a:pt x="7611" y="98"/>
                    <a:pt x="6992" y="330"/>
                  </a:cubicBezTo>
                  <a:cubicBezTo>
                    <a:pt x="5964" y="717"/>
                    <a:pt x="4311" y="3591"/>
                    <a:pt x="4311" y="3591"/>
                  </a:cubicBezTo>
                  <a:cubicBezTo>
                    <a:pt x="4311" y="3591"/>
                    <a:pt x="0" y="6825"/>
                    <a:pt x="1734" y="9802"/>
                  </a:cubicBezTo>
                  <a:cubicBezTo>
                    <a:pt x="1826" y="9960"/>
                    <a:pt x="2205" y="10025"/>
                    <a:pt x="2736" y="10025"/>
                  </a:cubicBezTo>
                  <a:cubicBezTo>
                    <a:pt x="4419" y="10025"/>
                    <a:pt x="7625" y="9378"/>
                    <a:pt x="8042" y="9021"/>
                  </a:cubicBezTo>
                  <a:cubicBezTo>
                    <a:pt x="9754" y="7564"/>
                    <a:pt x="9500" y="4538"/>
                    <a:pt x="12081" y="4538"/>
                  </a:cubicBezTo>
                  <a:cubicBezTo>
                    <a:pt x="12332" y="4538"/>
                    <a:pt x="12611" y="4567"/>
                    <a:pt x="12921" y="4628"/>
                  </a:cubicBezTo>
                  <a:cubicBezTo>
                    <a:pt x="16153" y="5274"/>
                    <a:pt x="14306" y="7302"/>
                    <a:pt x="16667" y="7302"/>
                  </a:cubicBezTo>
                  <a:cubicBezTo>
                    <a:pt x="16765" y="7302"/>
                    <a:pt x="16871" y="7298"/>
                    <a:pt x="16984" y="7291"/>
                  </a:cubicBezTo>
                  <a:cubicBezTo>
                    <a:pt x="18274" y="7209"/>
                    <a:pt x="19341" y="7007"/>
                    <a:pt x="20263" y="7007"/>
                  </a:cubicBezTo>
                  <a:cubicBezTo>
                    <a:pt x="21372" y="7007"/>
                    <a:pt x="22272" y="7299"/>
                    <a:pt x="23095" y="8439"/>
                  </a:cubicBezTo>
                  <a:cubicBezTo>
                    <a:pt x="24603" y="10526"/>
                    <a:pt x="24978" y="9099"/>
                    <a:pt x="26302" y="10645"/>
                  </a:cubicBezTo>
                  <a:cubicBezTo>
                    <a:pt x="26673" y="11077"/>
                    <a:pt x="27001" y="13077"/>
                    <a:pt x="27001" y="13077"/>
                  </a:cubicBezTo>
                  <a:cubicBezTo>
                    <a:pt x="27001" y="13077"/>
                    <a:pt x="29434" y="11831"/>
                    <a:pt x="28446" y="8730"/>
                  </a:cubicBezTo>
                  <a:cubicBezTo>
                    <a:pt x="27937" y="7141"/>
                    <a:pt x="24367" y="5084"/>
                    <a:pt x="24367" y="5084"/>
                  </a:cubicBezTo>
                  <a:cubicBezTo>
                    <a:pt x="24367" y="5084"/>
                    <a:pt x="22801" y="2551"/>
                    <a:pt x="22029" y="2059"/>
                  </a:cubicBezTo>
                  <a:cubicBezTo>
                    <a:pt x="20667" y="1192"/>
                    <a:pt x="14017" y="0"/>
                    <a:pt x="9818" y="0"/>
                  </a:cubicBezTo>
                  <a:close/>
                </a:path>
              </a:pathLst>
            </a:custGeom>
            <a:solidFill>
              <a:srgbClr val="E45B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6" name="Google Shape;7669;p42">
              <a:extLst>
                <a:ext uri="{FF2B5EF4-FFF2-40B4-BE49-F238E27FC236}">
                  <a16:creationId xmlns:a16="http://schemas.microsoft.com/office/drawing/2014/main" id="{4592C97F-363E-8D5B-AE57-721591DEE2E1}"/>
                </a:ext>
              </a:extLst>
            </p:cNvPr>
            <p:cNvSpPr/>
            <p:nvPr/>
          </p:nvSpPr>
          <p:spPr>
            <a:xfrm>
              <a:off x="4733438" y="3820025"/>
              <a:ext cx="276025" cy="144875"/>
            </a:xfrm>
            <a:custGeom>
              <a:avLst/>
              <a:gdLst/>
              <a:ahLst/>
              <a:cxnLst/>
              <a:rect l="l" t="t" r="r" b="b"/>
              <a:pathLst>
                <a:path w="11041" h="5795" extrusionOk="0">
                  <a:moveTo>
                    <a:pt x="11040" y="0"/>
                  </a:moveTo>
                  <a:lnTo>
                    <a:pt x="0" y="4179"/>
                  </a:lnTo>
                  <a:cubicBezTo>
                    <a:pt x="321" y="4947"/>
                    <a:pt x="656" y="5792"/>
                    <a:pt x="1731" y="5795"/>
                  </a:cubicBezTo>
                  <a:cubicBezTo>
                    <a:pt x="1733" y="5795"/>
                    <a:pt x="1734" y="5795"/>
                    <a:pt x="1735" y="5795"/>
                  </a:cubicBezTo>
                  <a:cubicBezTo>
                    <a:pt x="3456" y="5795"/>
                    <a:pt x="9136" y="2015"/>
                    <a:pt x="11040" y="0"/>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7" name="Google Shape;7670;p42">
              <a:extLst>
                <a:ext uri="{FF2B5EF4-FFF2-40B4-BE49-F238E27FC236}">
                  <a16:creationId xmlns:a16="http://schemas.microsoft.com/office/drawing/2014/main" id="{957A7770-500B-3D35-C973-975D4915AD8F}"/>
                </a:ext>
              </a:extLst>
            </p:cNvPr>
            <p:cNvSpPr/>
            <p:nvPr/>
          </p:nvSpPr>
          <p:spPr>
            <a:xfrm>
              <a:off x="4546613" y="3834600"/>
              <a:ext cx="205700" cy="96025"/>
            </a:xfrm>
            <a:custGeom>
              <a:avLst/>
              <a:gdLst/>
              <a:ahLst/>
              <a:cxnLst/>
              <a:rect l="l" t="t" r="r" b="b"/>
              <a:pathLst>
                <a:path w="8228" h="3841" extrusionOk="0">
                  <a:moveTo>
                    <a:pt x="0" y="0"/>
                  </a:moveTo>
                  <a:lnTo>
                    <a:pt x="0" y="0"/>
                  </a:lnTo>
                  <a:cubicBezTo>
                    <a:pt x="1" y="0"/>
                    <a:pt x="4350" y="3532"/>
                    <a:pt x="4947" y="3781"/>
                  </a:cubicBezTo>
                  <a:cubicBezTo>
                    <a:pt x="5047" y="3823"/>
                    <a:pt x="5206" y="3840"/>
                    <a:pt x="5401" y="3840"/>
                  </a:cubicBezTo>
                  <a:cubicBezTo>
                    <a:pt x="6368" y="3840"/>
                    <a:pt x="8228" y="3412"/>
                    <a:pt x="8228" y="3412"/>
                  </a:cubicBezTo>
                  <a:lnTo>
                    <a:pt x="0" y="0"/>
                  </a:lnTo>
                  <a:close/>
                </a:path>
              </a:pathLst>
            </a:custGeom>
            <a:solidFill>
              <a:srgbClr val="2D2D2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8" name="Google Shape;7671;p42">
              <a:extLst>
                <a:ext uri="{FF2B5EF4-FFF2-40B4-BE49-F238E27FC236}">
                  <a16:creationId xmlns:a16="http://schemas.microsoft.com/office/drawing/2014/main" id="{91B55C03-876A-7E12-3736-CEBA7C469E56}"/>
                </a:ext>
              </a:extLst>
            </p:cNvPr>
            <p:cNvSpPr/>
            <p:nvPr/>
          </p:nvSpPr>
          <p:spPr>
            <a:xfrm>
              <a:off x="4514413" y="3225700"/>
              <a:ext cx="285250" cy="178400"/>
            </a:xfrm>
            <a:custGeom>
              <a:avLst/>
              <a:gdLst/>
              <a:ahLst/>
              <a:cxnLst/>
              <a:rect l="l" t="t" r="r" b="b"/>
              <a:pathLst>
                <a:path w="11410" h="7136" extrusionOk="0">
                  <a:moveTo>
                    <a:pt x="5234" y="0"/>
                  </a:moveTo>
                  <a:lnTo>
                    <a:pt x="5234" y="0"/>
                  </a:lnTo>
                  <a:cubicBezTo>
                    <a:pt x="5458" y="1612"/>
                    <a:pt x="4129" y="1551"/>
                    <a:pt x="2329" y="2777"/>
                  </a:cubicBezTo>
                  <a:cubicBezTo>
                    <a:pt x="1" y="4362"/>
                    <a:pt x="4029" y="7136"/>
                    <a:pt x="7278" y="7136"/>
                  </a:cubicBezTo>
                  <a:cubicBezTo>
                    <a:pt x="8263" y="7136"/>
                    <a:pt x="9177" y="6881"/>
                    <a:pt x="9820" y="6261"/>
                  </a:cubicBezTo>
                  <a:cubicBezTo>
                    <a:pt x="11410" y="4727"/>
                    <a:pt x="8855" y="2173"/>
                    <a:pt x="8158" y="1573"/>
                  </a:cubicBezTo>
                  <a:cubicBezTo>
                    <a:pt x="7460" y="972"/>
                    <a:pt x="5234" y="1"/>
                    <a:pt x="5234" y="0"/>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9" name="Google Shape;7672;p42">
              <a:extLst>
                <a:ext uri="{FF2B5EF4-FFF2-40B4-BE49-F238E27FC236}">
                  <a16:creationId xmlns:a16="http://schemas.microsoft.com/office/drawing/2014/main" id="{568CCBCA-9639-991F-1AA3-CFDE8782F0A3}"/>
                </a:ext>
              </a:extLst>
            </p:cNvPr>
            <p:cNvSpPr/>
            <p:nvPr/>
          </p:nvSpPr>
          <p:spPr>
            <a:xfrm>
              <a:off x="4584813" y="3371975"/>
              <a:ext cx="170500" cy="78300"/>
            </a:xfrm>
            <a:custGeom>
              <a:avLst/>
              <a:gdLst/>
              <a:ahLst/>
              <a:cxnLst/>
              <a:rect l="l" t="t" r="r" b="b"/>
              <a:pathLst>
                <a:path w="6820" h="3132" extrusionOk="0">
                  <a:moveTo>
                    <a:pt x="2506" y="0"/>
                  </a:moveTo>
                  <a:cubicBezTo>
                    <a:pt x="912" y="0"/>
                    <a:pt x="1" y="1195"/>
                    <a:pt x="1556" y="2460"/>
                  </a:cubicBezTo>
                  <a:cubicBezTo>
                    <a:pt x="2148" y="2942"/>
                    <a:pt x="2951" y="3132"/>
                    <a:pt x="3725" y="3132"/>
                  </a:cubicBezTo>
                  <a:cubicBezTo>
                    <a:pt x="5336" y="3132"/>
                    <a:pt x="6819" y="2311"/>
                    <a:pt x="5998" y="1603"/>
                  </a:cubicBezTo>
                  <a:cubicBezTo>
                    <a:pt x="4782" y="556"/>
                    <a:pt x="3390" y="114"/>
                    <a:pt x="3390" y="114"/>
                  </a:cubicBezTo>
                  <a:cubicBezTo>
                    <a:pt x="3081" y="36"/>
                    <a:pt x="2783" y="0"/>
                    <a:pt x="2506" y="0"/>
                  </a:cubicBezTo>
                  <a:close/>
                </a:path>
              </a:pathLst>
            </a:custGeom>
            <a:solidFill>
              <a:srgbClr val="2D2D2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0" name="Google Shape;7673;p42">
              <a:extLst>
                <a:ext uri="{FF2B5EF4-FFF2-40B4-BE49-F238E27FC236}">
                  <a16:creationId xmlns:a16="http://schemas.microsoft.com/office/drawing/2014/main" id="{21237846-02B9-9564-0E0C-53B254FF4253}"/>
                </a:ext>
              </a:extLst>
            </p:cNvPr>
            <p:cNvSpPr/>
            <p:nvPr/>
          </p:nvSpPr>
          <p:spPr>
            <a:xfrm>
              <a:off x="4595863" y="3353750"/>
              <a:ext cx="487975" cy="165100"/>
            </a:xfrm>
            <a:custGeom>
              <a:avLst/>
              <a:gdLst/>
              <a:ahLst/>
              <a:cxnLst/>
              <a:rect l="l" t="t" r="r" b="b"/>
              <a:pathLst>
                <a:path w="19519" h="6604" extrusionOk="0">
                  <a:moveTo>
                    <a:pt x="9619" y="0"/>
                  </a:moveTo>
                  <a:cubicBezTo>
                    <a:pt x="9581" y="0"/>
                    <a:pt x="9547" y="3"/>
                    <a:pt x="9516" y="9"/>
                  </a:cubicBezTo>
                  <a:cubicBezTo>
                    <a:pt x="8172" y="275"/>
                    <a:pt x="7627" y="583"/>
                    <a:pt x="7627" y="583"/>
                  </a:cubicBezTo>
                  <a:cubicBezTo>
                    <a:pt x="5949" y="938"/>
                    <a:pt x="2860" y="1279"/>
                    <a:pt x="1638" y="2495"/>
                  </a:cubicBezTo>
                  <a:cubicBezTo>
                    <a:pt x="87" y="4036"/>
                    <a:pt x="0" y="6604"/>
                    <a:pt x="0" y="6604"/>
                  </a:cubicBezTo>
                  <a:cubicBezTo>
                    <a:pt x="0" y="6604"/>
                    <a:pt x="18896" y="6582"/>
                    <a:pt x="19210" y="6035"/>
                  </a:cubicBezTo>
                  <a:cubicBezTo>
                    <a:pt x="19518" y="5500"/>
                    <a:pt x="11252" y="0"/>
                    <a:pt x="9619" y="0"/>
                  </a:cubicBezTo>
                  <a:close/>
                </a:path>
              </a:pathLst>
            </a:custGeom>
            <a:solidFill>
              <a:srgbClr val="FCDB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1" name="Google Shape;7674;p42">
              <a:extLst>
                <a:ext uri="{FF2B5EF4-FFF2-40B4-BE49-F238E27FC236}">
                  <a16:creationId xmlns:a16="http://schemas.microsoft.com/office/drawing/2014/main" id="{18CE2929-E392-0C79-2C94-93624A52D8AD}"/>
                </a:ext>
              </a:extLst>
            </p:cNvPr>
            <p:cNvSpPr/>
            <p:nvPr/>
          </p:nvSpPr>
          <p:spPr>
            <a:xfrm>
              <a:off x="4726488" y="3379200"/>
              <a:ext cx="109175" cy="48100"/>
            </a:xfrm>
            <a:custGeom>
              <a:avLst/>
              <a:gdLst/>
              <a:ahLst/>
              <a:cxnLst/>
              <a:rect l="l" t="t" r="r" b="b"/>
              <a:pathLst>
                <a:path w="4367" h="1924" fill="none" extrusionOk="0">
                  <a:moveTo>
                    <a:pt x="3" y="37"/>
                  </a:moveTo>
                  <a:cubicBezTo>
                    <a:pt x="1" y="532"/>
                    <a:pt x="345" y="1924"/>
                    <a:pt x="1633" y="1779"/>
                  </a:cubicBezTo>
                  <a:cubicBezTo>
                    <a:pt x="2924" y="1634"/>
                    <a:pt x="4367" y="1"/>
                    <a:pt x="4367" y="1"/>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2" name="Google Shape;7675;p42">
              <a:extLst>
                <a:ext uri="{FF2B5EF4-FFF2-40B4-BE49-F238E27FC236}">
                  <a16:creationId xmlns:a16="http://schemas.microsoft.com/office/drawing/2014/main" id="{47D3308C-9B98-4797-1857-84D900831DD1}"/>
                </a:ext>
              </a:extLst>
            </p:cNvPr>
            <p:cNvSpPr/>
            <p:nvPr/>
          </p:nvSpPr>
          <p:spPr>
            <a:xfrm>
              <a:off x="4733913" y="3279175"/>
              <a:ext cx="112775" cy="119850"/>
            </a:xfrm>
            <a:custGeom>
              <a:avLst/>
              <a:gdLst/>
              <a:ahLst/>
              <a:cxnLst/>
              <a:rect l="l" t="t" r="r" b="b"/>
              <a:pathLst>
                <a:path w="4511" h="4794" extrusionOk="0">
                  <a:moveTo>
                    <a:pt x="4415" y="0"/>
                  </a:moveTo>
                  <a:lnTo>
                    <a:pt x="1540" y="1103"/>
                  </a:lnTo>
                  <a:lnTo>
                    <a:pt x="0" y="1829"/>
                  </a:lnTo>
                  <a:cubicBezTo>
                    <a:pt x="0" y="1829"/>
                    <a:pt x="389" y="4069"/>
                    <a:pt x="616" y="4297"/>
                  </a:cubicBezTo>
                  <a:cubicBezTo>
                    <a:pt x="965" y="4648"/>
                    <a:pt x="1333" y="4793"/>
                    <a:pt x="1696" y="4793"/>
                  </a:cubicBezTo>
                  <a:cubicBezTo>
                    <a:pt x="2513" y="4793"/>
                    <a:pt x="3306" y="4057"/>
                    <a:pt x="3798" y="3284"/>
                  </a:cubicBezTo>
                  <a:cubicBezTo>
                    <a:pt x="4510" y="2167"/>
                    <a:pt x="4415" y="0"/>
                    <a:pt x="441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3" name="Google Shape;7676;p42">
              <a:extLst>
                <a:ext uri="{FF2B5EF4-FFF2-40B4-BE49-F238E27FC236}">
                  <a16:creationId xmlns:a16="http://schemas.microsoft.com/office/drawing/2014/main" id="{973B58FC-C139-7062-C02E-7E208C813143}"/>
                </a:ext>
              </a:extLst>
            </p:cNvPr>
            <p:cNvSpPr/>
            <p:nvPr/>
          </p:nvSpPr>
          <p:spPr>
            <a:xfrm>
              <a:off x="4711163" y="3279175"/>
              <a:ext cx="133150" cy="88125"/>
            </a:xfrm>
            <a:custGeom>
              <a:avLst/>
              <a:gdLst/>
              <a:ahLst/>
              <a:cxnLst/>
              <a:rect l="l" t="t" r="r" b="b"/>
              <a:pathLst>
                <a:path w="5326" h="3525" extrusionOk="0">
                  <a:moveTo>
                    <a:pt x="5325" y="0"/>
                  </a:moveTo>
                  <a:lnTo>
                    <a:pt x="2450" y="1102"/>
                  </a:lnTo>
                  <a:lnTo>
                    <a:pt x="0" y="2041"/>
                  </a:lnTo>
                  <a:cubicBezTo>
                    <a:pt x="0" y="2041"/>
                    <a:pt x="514" y="3524"/>
                    <a:pt x="2071" y="3524"/>
                  </a:cubicBezTo>
                  <a:cubicBezTo>
                    <a:pt x="2176" y="3524"/>
                    <a:pt x="2285" y="3518"/>
                    <a:pt x="2399" y="3503"/>
                  </a:cubicBezTo>
                  <a:cubicBezTo>
                    <a:pt x="3742" y="3337"/>
                    <a:pt x="5325" y="1"/>
                    <a:pt x="5325" y="0"/>
                  </a:cubicBezTo>
                  <a:close/>
                </a:path>
              </a:pathLst>
            </a:custGeom>
            <a:solidFill>
              <a:srgbClr val="2D2D2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4" name="Google Shape;7677;p42">
              <a:extLst>
                <a:ext uri="{FF2B5EF4-FFF2-40B4-BE49-F238E27FC236}">
                  <a16:creationId xmlns:a16="http://schemas.microsoft.com/office/drawing/2014/main" id="{F6B87B46-DF7A-1A24-BCE4-164AD8846B84}"/>
                </a:ext>
              </a:extLst>
            </p:cNvPr>
            <p:cNvSpPr/>
            <p:nvPr/>
          </p:nvSpPr>
          <p:spPr>
            <a:xfrm>
              <a:off x="4568588" y="3002425"/>
              <a:ext cx="357625" cy="334450"/>
            </a:xfrm>
            <a:custGeom>
              <a:avLst/>
              <a:gdLst/>
              <a:ahLst/>
              <a:cxnLst/>
              <a:rect l="l" t="t" r="r" b="b"/>
              <a:pathLst>
                <a:path w="14305" h="13378" extrusionOk="0">
                  <a:moveTo>
                    <a:pt x="9016" y="1"/>
                  </a:moveTo>
                  <a:cubicBezTo>
                    <a:pt x="8450" y="1"/>
                    <a:pt x="7820" y="61"/>
                    <a:pt x="7120" y="192"/>
                  </a:cubicBezTo>
                  <a:cubicBezTo>
                    <a:pt x="7072" y="200"/>
                    <a:pt x="7020" y="204"/>
                    <a:pt x="6964" y="204"/>
                  </a:cubicBezTo>
                  <a:cubicBezTo>
                    <a:pt x="6647" y="204"/>
                    <a:pt x="6226" y="82"/>
                    <a:pt x="5904" y="82"/>
                  </a:cubicBezTo>
                  <a:cubicBezTo>
                    <a:pt x="5799" y="82"/>
                    <a:pt x="5704" y="95"/>
                    <a:pt x="5626" y="130"/>
                  </a:cubicBezTo>
                  <a:cubicBezTo>
                    <a:pt x="4518" y="623"/>
                    <a:pt x="2556" y="3721"/>
                    <a:pt x="2101" y="5115"/>
                  </a:cubicBezTo>
                  <a:cubicBezTo>
                    <a:pt x="1" y="11532"/>
                    <a:pt x="5118" y="13377"/>
                    <a:pt x="6469" y="13377"/>
                  </a:cubicBezTo>
                  <a:cubicBezTo>
                    <a:pt x="6511" y="13377"/>
                    <a:pt x="6550" y="13375"/>
                    <a:pt x="6584" y="13372"/>
                  </a:cubicBezTo>
                  <a:cubicBezTo>
                    <a:pt x="9852" y="13038"/>
                    <a:pt x="11394" y="11959"/>
                    <a:pt x="12563" y="8997"/>
                  </a:cubicBezTo>
                  <a:cubicBezTo>
                    <a:pt x="14018" y="5310"/>
                    <a:pt x="14304" y="1"/>
                    <a:pt x="901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5" name="Google Shape;7678;p42">
              <a:extLst>
                <a:ext uri="{FF2B5EF4-FFF2-40B4-BE49-F238E27FC236}">
                  <a16:creationId xmlns:a16="http://schemas.microsoft.com/office/drawing/2014/main" id="{D254A520-52C1-7F12-5EC5-CAFC72A4777C}"/>
                </a:ext>
              </a:extLst>
            </p:cNvPr>
            <p:cNvSpPr/>
            <p:nvPr/>
          </p:nvSpPr>
          <p:spPr>
            <a:xfrm>
              <a:off x="4774213" y="3177025"/>
              <a:ext cx="66600" cy="66575"/>
            </a:xfrm>
            <a:custGeom>
              <a:avLst/>
              <a:gdLst/>
              <a:ahLst/>
              <a:cxnLst/>
              <a:rect l="l" t="t" r="r" b="b"/>
              <a:pathLst>
                <a:path w="2664" h="2663" extrusionOk="0">
                  <a:moveTo>
                    <a:pt x="1332" y="0"/>
                  </a:moveTo>
                  <a:cubicBezTo>
                    <a:pt x="596" y="0"/>
                    <a:pt x="1" y="597"/>
                    <a:pt x="1" y="1332"/>
                  </a:cubicBezTo>
                  <a:cubicBezTo>
                    <a:pt x="1" y="2067"/>
                    <a:pt x="596" y="2663"/>
                    <a:pt x="1332" y="2663"/>
                  </a:cubicBezTo>
                  <a:cubicBezTo>
                    <a:pt x="2066" y="2663"/>
                    <a:pt x="2663" y="2067"/>
                    <a:pt x="2663" y="1332"/>
                  </a:cubicBezTo>
                  <a:cubicBezTo>
                    <a:pt x="2663" y="597"/>
                    <a:pt x="2066" y="0"/>
                    <a:pt x="1332" y="0"/>
                  </a:cubicBezTo>
                  <a:close/>
                </a:path>
              </a:pathLst>
            </a:custGeom>
            <a:solidFill>
              <a:srgbClr val="D7AE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6" name="Google Shape;7679;p42">
              <a:extLst>
                <a:ext uri="{FF2B5EF4-FFF2-40B4-BE49-F238E27FC236}">
                  <a16:creationId xmlns:a16="http://schemas.microsoft.com/office/drawing/2014/main" id="{40EF5A21-B4E3-B47E-18FD-43A93386ECD1}"/>
                </a:ext>
              </a:extLst>
            </p:cNvPr>
            <p:cNvSpPr/>
            <p:nvPr/>
          </p:nvSpPr>
          <p:spPr>
            <a:xfrm>
              <a:off x="4613338" y="3155125"/>
              <a:ext cx="42825" cy="55650"/>
            </a:xfrm>
            <a:custGeom>
              <a:avLst/>
              <a:gdLst/>
              <a:ahLst/>
              <a:cxnLst/>
              <a:rect l="l" t="t" r="r" b="b"/>
              <a:pathLst>
                <a:path w="1713" h="2226" extrusionOk="0">
                  <a:moveTo>
                    <a:pt x="858" y="1"/>
                  </a:moveTo>
                  <a:cubicBezTo>
                    <a:pt x="387" y="1"/>
                    <a:pt x="3" y="497"/>
                    <a:pt x="1" y="1110"/>
                  </a:cubicBezTo>
                  <a:cubicBezTo>
                    <a:pt x="0" y="1724"/>
                    <a:pt x="381" y="2223"/>
                    <a:pt x="853" y="2225"/>
                  </a:cubicBezTo>
                  <a:cubicBezTo>
                    <a:pt x="854" y="2225"/>
                    <a:pt x="854" y="2225"/>
                    <a:pt x="855" y="2225"/>
                  </a:cubicBezTo>
                  <a:cubicBezTo>
                    <a:pt x="1326" y="2225"/>
                    <a:pt x="1710" y="1729"/>
                    <a:pt x="1711" y="1115"/>
                  </a:cubicBezTo>
                  <a:cubicBezTo>
                    <a:pt x="1713" y="502"/>
                    <a:pt x="1331" y="2"/>
                    <a:pt x="860" y="1"/>
                  </a:cubicBezTo>
                  <a:cubicBezTo>
                    <a:pt x="859" y="1"/>
                    <a:pt x="858" y="1"/>
                    <a:pt x="858" y="1"/>
                  </a:cubicBezTo>
                  <a:close/>
                </a:path>
              </a:pathLst>
            </a:custGeom>
            <a:solidFill>
              <a:srgbClr val="D7AE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7" name="Google Shape;7680;p42">
              <a:extLst>
                <a:ext uri="{FF2B5EF4-FFF2-40B4-BE49-F238E27FC236}">
                  <a16:creationId xmlns:a16="http://schemas.microsoft.com/office/drawing/2014/main" id="{447782F7-9F3B-584B-B661-998D184EC9D8}"/>
                </a:ext>
              </a:extLst>
            </p:cNvPr>
            <p:cNvSpPr/>
            <p:nvPr/>
          </p:nvSpPr>
          <p:spPr>
            <a:xfrm>
              <a:off x="4830963" y="3036950"/>
              <a:ext cx="276575" cy="443750"/>
            </a:xfrm>
            <a:custGeom>
              <a:avLst/>
              <a:gdLst/>
              <a:ahLst/>
              <a:cxnLst/>
              <a:rect l="l" t="t" r="r" b="b"/>
              <a:pathLst>
                <a:path w="11063" h="17750" extrusionOk="0">
                  <a:moveTo>
                    <a:pt x="1890" y="0"/>
                  </a:moveTo>
                  <a:cubicBezTo>
                    <a:pt x="1786" y="0"/>
                    <a:pt x="1747" y="52"/>
                    <a:pt x="1795" y="156"/>
                  </a:cubicBezTo>
                  <a:cubicBezTo>
                    <a:pt x="1795" y="156"/>
                    <a:pt x="790" y="9313"/>
                    <a:pt x="152" y="12645"/>
                  </a:cubicBezTo>
                  <a:cubicBezTo>
                    <a:pt x="1" y="13436"/>
                    <a:pt x="1264" y="14565"/>
                    <a:pt x="1746" y="15147"/>
                  </a:cubicBezTo>
                  <a:cubicBezTo>
                    <a:pt x="3203" y="16903"/>
                    <a:pt x="5797" y="17749"/>
                    <a:pt x="7403" y="17749"/>
                  </a:cubicBezTo>
                  <a:cubicBezTo>
                    <a:pt x="7931" y="17749"/>
                    <a:pt x="8352" y="17658"/>
                    <a:pt x="8591" y="17478"/>
                  </a:cubicBezTo>
                  <a:cubicBezTo>
                    <a:pt x="11063" y="15615"/>
                    <a:pt x="8162" y="12836"/>
                    <a:pt x="6882" y="11392"/>
                  </a:cubicBezTo>
                  <a:cubicBezTo>
                    <a:pt x="5229" y="9525"/>
                    <a:pt x="6021" y="9326"/>
                    <a:pt x="5774" y="5332"/>
                  </a:cubicBezTo>
                  <a:cubicBezTo>
                    <a:pt x="5559" y="1901"/>
                    <a:pt x="2523" y="0"/>
                    <a:pt x="1890" y="0"/>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8" name="Google Shape;7681;p42">
              <a:extLst>
                <a:ext uri="{FF2B5EF4-FFF2-40B4-BE49-F238E27FC236}">
                  <a16:creationId xmlns:a16="http://schemas.microsoft.com/office/drawing/2014/main" id="{1830E2F7-014F-DBC0-B9ED-E079CEC5FBCC}"/>
                </a:ext>
              </a:extLst>
            </p:cNvPr>
            <p:cNvSpPr/>
            <p:nvPr/>
          </p:nvSpPr>
          <p:spPr>
            <a:xfrm>
              <a:off x="4789813" y="3317775"/>
              <a:ext cx="213275" cy="132200"/>
            </a:xfrm>
            <a:custGeom>
              <a:avLst/>
              <a:gdLst/>
              <a:ahLst/>
              <a:cxnLst/>
              <a:rect l="l" t="t" r="r" b="b"/>
              <a:pathLst>
                <a:path w="8531" h="5288" extrusionOk="0">
                  <a:moveTo>
                    <a:pt x="1935" y="1"/>
                  </a:moveTo>
                  <a:cubicBezTo>
                    <a:pt x="97" y="285"/>
                    <a:pt x="0" y="2692"/>
                    <a:pt x="2137" y="3769"/>
                  </a:cubicBezTo>
                  <a:cubicBezTo>
                    <a:pt x="3537" y="4474"/>
                    <a:pt x="5748" y="5287"/>
                    <a:pt x="7110" y="5287"/>
                  </a:cubicBezTo>
                  <a:cubicBezTo>
                    <a:pt x="8003" y="5287"/>
                    <a:pt x="8531" y="4938"/>
                    <a:pt x="8228" y="3980"/>
                  </a:cubicBezTo>
                  <a:cubicBezTo>
                    <a:pt x="7460" y="1561"/>
                    <a:pt x="1935" y="1"/>
                    <a:pt x="1935"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9" name="Google Shape;7682;p42">
              <a:extLst>
                <a:ext uri="{FF2B5EF4-FFF2-40B4-BE49-F238E27FC236}">
                  <a16:creationId xmlns:a16="http://schemas.microsoft.com/office/drawing/2014/main" id="{5D91730B-C2AF-34F3-E1C0-A810690F04B1}"/>
                </a:ext>
              </a:extLst>
            </p:cNvPr>
            <p:cNvSpPr/>
            <p:nvPr/>
          </p:nvSpPr>
          <p:spPr>
            <a:xfrm>
              <a:off x="4886538" y="3302275"/>
              <a:ext cx="213275" cy="115275"/>
            </a:xfrm>
            <a:custGeom>
              <a:avLst/>
              <a:gdLst/>
              <a:ahLst/>
              <a:cxnLst/>
              <a:rect l="l" t="t" r="r" b="b"/>
              <a:pathLst>
                <a:path w="8531" h="4611" extrusionOk="0">
                  <a:moveTo>
                    <a:pt x="3017" y="0"/>
                  </a:moveTo>
                  <a:cubicBezTo>
                    <a:pt x="1180" y="284"/>
                    <a:pt x="0" y="2015"/>
                    <a:pt x="2138" y="3092"/>
                  </a:cubicBezTo>
                  <a:cubicBezTo>
                    <a:pt x="3537" y="3797"/>
                    <a:pt x="5748" y="4610"/>
                    <a:pt x="7110" y="4610"/>
                  </a:cubicBezTo>
                  <a:cubicBezTo>
                    <a:pt x="8003" y="4610"/>
                    <a:pt x="8531" y="4261"/>
                    <a:pt x="8228" y="3304"/>
                  </a:cubicBezTo>
                  <a:cubicBezTo>
                    <a:pt x="7463" y="883"/>
                    <a:pt x="3017" y="0"/>
                    <a:pt x="3017" y="0"/>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0" name="Google Shape;7683;p42">
              <a:extLst>
                <a:ext uri="{FF2B5EF4-FFF2-40B4-BE49-F238E27FC236}">
                  <a16:creationId xmlns:a16="http://schemas.microsoft.com/office/drawing/2014/main" id="{8EFB4B94-86D6-44A3-4DAA-197F1DB39121}"/>
                </a:ext>
              </a:extLst>
            </p:cNvPr>
            <p:cNvSpPr/>
            <p:nvPr/>
          </p:nvSpPr>
          <p:spPr>
            <a:xfrm>
              <a:off x="4835763" y="3007750"/>
              <a:ext cx="79225" cy="170250"/>
            </a:xfrm>
            <a:custGeom>
              <a:avLst/>
              <a:gdLst/>
              <a:ahLst/>
              <a:cxnLst/>
              <a:rect l="l" t="t" r="r" b="b"/>
              <a:pathLst>
                <a:path w="3169" h="6810" extrusionOk="0">
                  <a:moveTo>
                    <a:pt x="727" y="0"/>
                  </a:moveTo>
                  <a:cubicBezTo>
                    <a:pt x="698" y="0"/>
                    <a:pt x="670" y="2"/>
                    <a:pt x="644" y="5"/>
                  </a:cubicBezTo>
                  <a:cubicBezTo>
                    <a:pt x="1" y="82"/>
                    <a:pt x="667" y="6809"/>
                    <a:pt x="667" y="6809"/>
                  </a:cubicBezTo>
                  <a:cubicBezTo>
                    <a:pt x="2253" y="6109"/>
                    <a:pt x="2998" y="5010"/>
                    <a:pt x="3085" y="2923"/>
                  </a:cubicBezTo>
                  <a:cubicBezTo>
                    <a:pt x="3168" y="920"/>
                    <a:pt x="1434" y="0"/>
                    <a:pt x="727" y="0"/>
                  </a:cubicBezTo>
                  <a:close/>
                </a:path>
              </a:pathLst>
            </a:custGeom>
            <a:solidFill>
              <a:srgbClr val="E45B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1" name="Google Shape;7684;p42">
              <a:extLst>
                <a:ext uri="{FF2B5EF4-FFF2-40B4-BE49-F238E27FC236}">
                  <a16:creationId xmlns:a16="http://schemas.microsoft.com/office/drawing/2014/main" id="{8E234503-31E0-FA46-DD4F-5B3AA1298D66}"/>
                </a:ext>
              </a:extLst>
            </p:cNvPr>
            <p:cNvSpPr/>
            <p:nvPr/>
          </p:nvSpPr>
          <p:spPr>
            <a:xfrm>
              <a:off x="4819563" y="3211850"/>
              <a:ext cx="92275" cy="74575"/>
            </a:xfrm>
            <a:custGeom>
              <a:avLst/>
              <a:gdLst/>
              <a:ahLst/>
              <a:cxnLst/>
              <a:rect l="l" t="t" r="r" b="b"/>
              <a:pathLst>
                <a:path w="3691" h="2983" extrusionOk="0">
                  <a:moveTo>
                    <a:pt x="2801" y="0"/>
                  </a:moveTo>
                  <a:cubicBezTo>
                    <a:pt x="2249" y="0"/>
                    <a:pt x="1561" y="411"/>
                    <a:pt x="1561" y="411"/>
                  </a:cubicBezTo>
                  <a:cubicBezTo>
                    <a:pt x="1561" y="411"/>
                    <a:pt x="0" y="2115"/>
                    <a:pt x="1114" y="2840"/>
                  </a:cubicBezTo>
                  <a:cubicBezTo>
                    <a:pt x="1267" y="2939"/>
                    <a:pt x="1426" y="2983"/>
                    <a:pt x="1587" y="2983"/>
                  </a:cubicBezTo>
                  <a:cubicBezTo>
                    <a:pt x="2605" y="2983"/>
                    <a:pt x="3691" y="1223"/>
                    <a:pt x="3425" y="417"/>
                  </a:cubicBezTo>
                  <a:cubicBezTo>
                    <a:pt x="3322" y="104"/>
                    <a:pt x="3079" y="0"/>
                    <a:pt x="2801"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2" name="Google Shape;7685;p42">
              <a:extLst>
                <a:ext uri="{FF2B5EF4-FFF2-40B4-BE49-F238E27FC236}">
                  <a16:creationId xmlns:a16="http://schemas.microsoft.com/office/drawing/2014/main" id="{3AEB768E-3165-2F0E-3110-C800E81204DD}"/>
                </a:ext>
              </a:extLst>
            </p:cNvPr>
            <p:cNvSpPr/>
            <p:nvPr/>
          </p:nvSpPr>
          <p:spPr>
            <a:xfrm>
              <a:off x="4636013" y="2971500"/>
              <a:ext cx="240750" cy="192700"/>
            </a:xfrm>
            <a:custGeom>
              <a:avLst/>
              <a:gdLst/>
              <a:ahLst/>
              <a:cxnLst/>
              <a:rect l="l" t="t" r="r" b="b"/>
              <a:pathLst>
                <a:path w="9630" h="7708" extrusionOk="0">
                  <a:moveTo>
                    <a:pt x="4089" y="1"/>
                  </a:moveTo>
                  <a:cubicBezTo>
                    <a:pt x="1862" y="1"/>
                    <a:pt x="34" y="1320"/>
                    <a:pt x="9" y="3469"/>
                  </a:cubicBezTo>
                  <a:cubicBezTo>
                    <a:pt x="0" y="4250"/>
                    <a:pt x="279" y="4505"/>
                    <a:pt x="279" y="4505"/>
                  </a:cubicBezTo>
                  <a:cubicBezTo>
                    <a:pt x="279" y="4505"/>
                    <a:pt x="1045" y="3392"/>
                    <a:pt x="1689" y="2930"/>
                  </a:cubicBezTo>
                  <a:cubicBezTo>
                    <a:pt x="2192" y="2569"/>
                    <a:pt x="2331" y="2496"/>
                    <a:pt x="2361" y="2496"/>
                  </a:cubicBezTo>
                  <a:cubicBezTo>
                    <a:pt x="2381" y="2496"/>
                    <a:pt x="2350" y="2530"/>
                    <a:pt x="2350" y="2530"/>
                  </a:cubicBezTo>
                  <a:cubicBezTo>
                    <a:pt x="2350" y="2530"/>
                    <a:pt x="2936" y="6296"/>
                    <a:pt x="7145" y="7381"/>
                  </a:cubicBezTo>
                  <a:cubicBezTo>
                    <a:pt x="8324" y="7688"/>
                    <a:pt x="8652" y="7708"/>
                    <a:pt x="8652" y="7708"/>
                  </a:cubicBezTo>
                  <a:cubicBezTo>
                    <a:pt x="8652" y="7708"/>
                    <a:pt x="9442" y="7467"/>
                    <a:pt x="9537" y="5298"/>
                  </a:cubicBezTo>
                  <a:cubicBezTo>
                    <a:pt x="9630" y="3127"/>
                    <a:pt x="9452" y="1059"/>
                    <a:pt x="5403" y="149"/>
                  </a:cubicBezTo>
                  <a:cubicBezTo>
                    <a:pt x="4957" y="49"/>
                    <a:pt x="4516" y="1"/>
                    <a:pt x="4089"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3" name="Google Shape;7686;p42">
              <a:extLst>
                <a:ext uri="{FF2B5EF4-FFF2-40B4-BE49-F238E27FC236}">
                  <a16:creationId xmlns:a16="http://schemas.microsoft.com/office/drawing/2014/main" id="{34A15A3F-E95B-F09F-E27B-1B6E7B8A96AF}"/>
                </a:ext>
              </a:extLst>
            </p:cNvPr>
            <p:cNvSpPr/>
            <p:nvPr/>
          </p:nvSpPr>
          <p:spPr>
            <a:xfrm>
              <a:off x="4812588" y="2996250"/>
              <a:ext cx="113400" cy="198550"/>
            </a:xfrm>
            <a:custGeom>
              <a:avLst/>
              <a:gdLst/>
              <a:ahLst/>
              <a:cxnLst/>
              <a:rect l="l" t="t" r="r" b="b"/>
              <a:pathLst>
                <a:path w="4536" h="7942" extrusionOk="0">
                  <a:moveTo>
                    <a:pt x="577" y="0"/>
                  </a:moveTo>
                  <a:cubicBezTo>
                    <a:pt x="0" y="0"/>
                    <a:pt x="1824" y="3612"/>
                    <a:pt x="1824" y="3612"/>
                  </a:cubicBezTo>
                  <a:cubicBezTo>
                    <a:pt x="1692" y="3785"/>
                    <a:pt x="1166" y="5823"/>
                    <a:pt x="1468" y="6735"/>
                  </a:cubicBezTo>
                  <a:cubicBezTo>
                    <a:pt x="1768" y="7646"/>
                    <a:pt x="1724" y="7865"/>
                    <a:pt x="1724" y="7865"/>
                  </a:cubicBezTo>
                  <a:cubicBezTo>
                    <a:pt x="1724" y="7865"/>
                    <a:pt x="1899" y="7942"/>
                    <a:pt x="2128" y="7942"/>
                  </a:cubicBezTo>
                  <a:cubicBezTo>
                    <a:pt x="2356" y="7942"/>
                    <a:pt x="2637" y="7866"/>
                    <a:pt x="2853" y="7564"/>
                  </a:cubicBezTo>
                  <a:cubicBezTo>
                    <a:pt x="3289" y="6959"/>
                    <a:pt x="4535" y="950"/>
                    <a:pt x="620" y="6"/>
                  </a:cubicBezTo>
                  <a:cubicBezTo>
                    <a:pt x="604" y="2"/>
                    <a:pt x="590" y="0"/>
                    <a:pt x="577" y="0"/>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4" name="Google Shape;7687;p42">
              <a:extLst>
                <a:ext uri="{FF2B5EF4-FFF2-40B4-BE49-F238E27FC236}">
                  <a16:creationId xmlns:a16="http://schemas.microsoft.com/office/drawing/2014/main" id="{68AD60B7-2B75-55D7-EBC5-EB8E1B99127E}"/>
                </a:ext>
              </a:extLst>
            </p:cNvPr>
            <p:cNvSpPr/>
            <p:nvPr/>
          </p:nvSpPr>
          <p:spPr>
            <a:xfrm>
              <a:off x="4806388" y="3194850"/>
              <a:ext cx="54300" cy="61675"/>
            </a:xfrm>
            <a:custGeom>
              <a:avLst/>
              <a:gdLst/>
              <a:ahLst/>
              <a:cxnLst/>
              <a:rect l="l" t="t" r="r" b="b"/>
              <a:pathLst>
                <a:path w="2172" h="2467" extrusionOk="0">
                  <a:moveTo>
                    <a:pt x="2171" y="870"/>
                  </a:moveTo>
                  <a:lnTo>
                    <a:pt x="2171" y="870"/>
                  </a:lnTo>
                  <a:cubicBezTo>
                    <a:pt x="2171" y="870"/>
                    <a:pt x="2171" y="870"/>
                    <a:pt x="2171" y="870"/>
                  </a:cubicBezTo>
                  <a:close/>
                  <a:moveTo>
                    <a:pt x="1999" y="0"/>
                  </a:moveTo>
                  <a:cubicBezTo>
                    <a:pt x="992" y="0"/>
                    <a:pt x="224" y="1698"/>
                    <a:pt x="34" y="2327"/>
                  </a:cubicBezTo>
                  <a:cubicBezTo>
                    <a:pt x="1" y="2433"/>
                    <a:pt x="40" y="2466"/>
                    <a:pt x="83" y="2466"/>
                  </a:cubicBezTo>
                  <a:cubicBezTo>
                    <a:pt x="114" y="2466"/>
                    <a:pt x="146" y="2449"/>
                    <a:pt x="154" y="2429"/>
                  </a:cubicBezTo>
                  <a:cubicBezTo>
                    <a:pt x="716" y="931"/>
                    <a:pt x="2138" y="870"/>
                    <a:pt x="2171" y="870"/>
                  </a:cubicBezTo>
                  <a:cubicBezTo>
                    <a:pt x="2171" y="870"/>
                    <a:pt x="2171" y="870"/>
                    <a:pt x="2171" y="870"/>
                  </a:cubicBezTo>
                  <a:lnTo>
                    <a:pt x="2171" y="870"/>
                  </a:lnTo>
                  <a:lnTo>
                    <a:pt x="2001" y="0"/>
                  </a:lnTo>
                  <a:cubicBezTo>
                    <a:pt x="2000" y="0"/>
                    <a:pt x="2000" y="0"/>
                    <a:pt x="1999" y="0"/>
                  </a:cubicBezTo>
                  <a:close/>
                </a:path>
              </a:pathLst>
            </a:custGeom>
            <a:solidFill>
              <a:srgbClr val="2D2D2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5" name="Google Shape;7688;p42">
              <a:extLst>
                <a:ext uri="{FF2B5EF4-FFF2-40B4-BE49-F238E27FC236}">
                  <a16:creationId xmlns:a16="http://schemas.microsoft.com/office/drawing/2014/main" id="{12247FB7-DDBA-9FB6-5B3F-6DAAA6C1045C}"/>
                </a:ext>
              </a:extLst>
            </p:cNvPr>
            <p:cNvSpPr/>
            <p:nvPr/>
          </p:nvSpPr>
          <p:spPr>
            <a:xfrm>
              <a:off x="4666938" y="3030225"/>
              <a:ext cx="38100" cy="62675"/>
            </a:xfrm>
            <a:custGeom>
              <a:avLst/>
              <a:gdLst/>
              <a:ahLst/>
              <a:cxnLst/>
              <a:rect l="l" t="t" r="r" b="b"/>
              <a:pathLst>
                <a:path w="1524" h="2507" extrusionOk="0">
                  <a:moveTo>
                    <a:pt x="1523" y="1"/>
                  </a:moveTo>
                  <a:lnTo>
                    <a:pt x="1523" y="1"/>
                  </a:lnTo>
                  <a:cubicBezTo>
                    <a:pt x="0" y="407"/>
                    <a:pt x="25" y="2507"/>
                    <a:pt x="25" y="2507"/>
                  </a:cubicBezTo>
                  <a:lnTo>
                    <a:pt x="1523" y="1"/>
                  </a:lnTo>
                  <a:close/>
                </a:path>
              </a:pathLst>
            </a:custGeom>
            <a:solidFill>
              <a:srgbClr val="2D2D2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6" name="Google Shape;7689;p42">
              <a:extLst>
                <a:ext uri="{FF2B5EF4-FFF2-40B4-BE49-F238E27FC236}">
                  <a16:creationId xmlns:a16="http://schemas.microsoft.com/office/drawing/2014/main" id="{1A66A4EF-95DC-9FF1-3B34-998E6481881F}"/>
                </a:ext>
              </a:extLst>
            </p:cNvPr>
            <p:cNvSpPr/>
            <p:nvPr/>
          </p:nvSpPr>
          <p:spPr>
            <a:xfrm>
              <a:off x="4507613" y="3361725"/>
              <a:ext cx="357625" cy="179275"/>
            </a:xfrm>
            <a:custGeom>
              <a:avLst/>
              <a:gdLst/>
              <a:ahLst/>
              <a:cxnLst/>
              <a:rect l="l" t="t" r="r" b="b"/>
              <a:pathLst>
                <a:path w="14305" h="7171" extrusionOk="0">
                  <a:moveTo>
                    <a:pt x="1244" y="1"/>
                  </a:moveTo>
                  <a:lnTo>
                    <a:pt x="1" y="720"/>
                  </a:lnTo>
                  <a:lnTo>
                    <a:pt x="13008" y="7171"/>
                  </a:lnTo>
                  <a:lnTo>
                    <a:pt x="14304" y="6296"/>
                  </a:lnTo>
                  <a:lnTo>
                    <a:pt x="1244"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7" name="Google Shape;7690;p42">
              <a:extLst>
                <a:ext uri="{FF2B5EF4-FFF2-40B4-BE49-F238E27FC236}">
                  <a16:creationId xmlns:a16="http://schemas.microsoft.com/office/drawing/2014/main" id="{727E6A03-641D-5E42-2D5D-EEE7E5914336}"/>
                </a:ext>
              </a:extLst>
            </p:cNvPr>
            <p:cNvSpPr/>
            <p:nvPr/>
          </p:nvSpPr>
          <p:spPr>
            <a:xfrm>
              <a:off x="4858913" y="3402200"/>
              <a:ext cx="304300" cy="174125"/>
            </a:xfrm>
            <a:custGeom>
              <a:avLst/>
              <a:gdLst/>
              <a:ahLst/>
              <a:cxnLst/>
              <a:rect l="l" t="t" r="r" b="b"/>
              <a:pathLst>
                <a:path w="12172" h="6965" extrusionOk="0">
                  <a:moveTo>
                    <a:pt x="9777" y="1"/>
                  </a:moveTo>
                  <a:cubicBezTo>
                    <a:pt x="9777" y="1"/>
                    <a:pt x="3" y="4066"/>
                    <a:pt x="1" y="5104"/>
                  </a:cubicBezTo>
                  <a:lnTo>
                    <a:pt x="2720" y="6965"/>
                  </a:lnTo>
                  <a:lnTo>
                    <a:pt x="12172" y="615"/>
                  </a:lnTo>
                  <a:lnTo>
                    <a:pt x="9777"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8" name="Google Shape;7691;p42">
              <a:extLst>
                <a:ext uri="{FF2B5EF4-FFF2-40B4-BE49-F238E27FC236}">
                  <a16:creationId xmlns:a16="http://schemas.microsoft.com/office/drawing/2014/main" id="{EE3B0211-7240-7220-4C3D-D20E376339CD}"/>
                </a:ext>
              </a:extLst>
            </p:cNvPr>
            <p:cNvSpPr/>
            <p:nvPr/>
          </p:nvSpPr>
          <p:spPr>
            <a:xfrm>
              <a:off x="4832163" y="3519075"/>
              <a:ext cx="94925" cy="30900"/>
            </a:xfrm>
            <a:custGeom>
              <a:avLst/>
              <a:gdLst/>
              <a:ahLst/>
              <a:cxnLst/>
              <a:rect l="l" t="t" r="r" b="b"/>
              <a:pathLst>
                <a:path w="3797" h="1236" extrusionOk="0">
                  <a:moveTo>
                    <a:pt x="1320" y="1"/>
                  </a:moveTo>
                  <a:lnTo>
                    <a:pt x="149" y="132"/>
                  </a:lnTo>
                  <a:cubicBezTo>
                    <a:pt x="149" y="132"/>
                    <a:pt x="1" y="1068"/>
                    <a:pt x="1923" y="1217"/>
                  </a:cubicBezTo>
                  <a:cubicBezTo>
                    <a:pt x="2088" y="1230"/>
                    <a:pt x="2237" y="1236"/>
                    <a:pt x="2371" y="1236"/>
                  </a:cubicBezTo>
                  <a:cubicBezTo>
                    <a:pt x="3797" y="1236"/>
                    <a:pt x="3562" y="581"/>
                    <a:pt x="3562" y="581"/>
                  </a:cubicBezTo>
                  <a:lnTo>
                    <a:pt x="1320" y="1"/>
                  </a:lnTo>
                  <a:close/>
                </a:path>
              </a:pathLst>
            </a:custGeom>
            <a:solidFill>
              <a:srgbClr val="2D2D2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9" name="Google Shape;7692;p42">
              <a:extLst>
                <a:ext uri="{FF2B5EF4-FFF2-40B4-BE49-F238E27FC236}">
                  <a16:creationId xmlns:a16="http://schemas.microsoft.com/office/drawing/2014/main" id="{FCFEA590-2F78-1415-1C0E-C5D12175BCDF}"/>
                </a:ext>
              </a:extLst>
            </p:cNvPr>
            <p:cNvSpPr/>
            <p:nvPr/>
          </p:nvSpPr>
          <p:spPr>
            <a:xfrm>
              <a:off x="4393913" y="3359750"/>
              <a:ext cx="778575" cy="578625"/>
            </a:xfrm>
            <a:custGeom>
              <a:avLst/>
              <a:gdLst/>
              <a:ahLst/>
              <a:cxnLst/>
              <a:rect l="l" t="t" r="r" b="b"/>
              <a:pathLst>
                <a:path w="31143" h="23145" extrusionOk="0">
                  <a:moveTo>
                    <a:pt x="3535" y="0"/>
                  </a:moveTo>
                  <a:lnTo>
                    <a:pt x="1" y="16145"/>
                  </a:lnTo>
                  <a:cubicBezTo>
                    <a:pt x="1" y="16145"/>
                    <a:pt x="13218" y="22517"/>
                    <a:pt x="14212" y="23019"/>
                  </a:cubicBezTo>
                  <a:cubicBezTo>
                    <a:pt x="14388" y="23108"/>
                    <a:pt x="14588" y="23144"/>
                    <a:pt x="14798" y="23144"/>
                  </a:cubicBezTo>
                  <a:cubicBezTo>
                    <a:pt x="15778" y="23144"/>
                    <a:pt x="16979" y="22354"/>
                    <a:pt x="16979" y="22354"/>
                  </a:cubicBezTo>
                  <a:lnTo>
                    <a:pt x="21212" y="20226"/>
                  </a:lnTo>
                  <a:lnTo>
                    <a:pt x="27182" y="17222"/>
                  </a:lnTo>
                  <a:lnTo>
                    <a:pt x="29567" y="8120"/>
                  </a:lnTo>
                  <a:lnTo>
                    <a:pt x="31143" y="1720"/>
                  </a:lnTo>
                  <a:lnTo>
                    <a:pt x="21093" y="6956"/>
                  </a:lnTo>
                  <a:cubicBezTo>
                    <a:pt x="21093" y="6956"/>
                    <a:pt x="21329" y="7610"/>
                    <a:pt x="19903" y="7610"/>
                  </a:cubicBezTo>
                  <a:cubicBezTo>
                    <a:pt x="19769" y="7610"/>
                    <a:pt x="19619" y="7604"/>
                    <a:pt x="19454" y="7592"/>
                  </a:cubicBezTo>
                  <a:cubicBezTo>
                    <a:pt x="17533" y="7443"/>
                    <a:pt x="17680" y="6506"/>
                    <a:pt x="17680" y="6506"/>
                  </a:cubicBezTo>
                  <a:lnTo>
                    <a:pt x="3535" y="0"/>
                  </a:lnTo>
                  <a:close/>
                </a:path>
              </a:pathLst>
            </a:custGeom>
            <a:solidFill>
              <a:srgbClr val="86D3B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0" name="Google Shape;7693;p42">
              <a:extLst>
                <a:ext uri="{FF2B5EF4-FFF2-40B4-BE49-F238E27FC236}">
                  <a16:creationId xmlns:a16="http://schemas.microsoft.com/office/drawing/2014/main" id="{34D1AFAE-99C2-FEC3-5B8D-E8B1E8A03F68}"/>
                </a:ext>
              </a:extLst>
            </p:cNvPr>
            <p:cNvSpPr/>
            <p:nvPr/>
          </p:nvSpPr>
          <p:spPr>
            <a:xfrm>
              <a:off x="4411813" y="3460925"/>
              <a:ext cx="64300" cy="52875"/>
            </a:xfrm>
            <a:custGeom>
              <a:avLst/>
              <a:gdLst/>
              <a:ahLst/>
              <a:cxnLst/>
              <a:rect l="l" t="t" r="r" b="b"/>
              <a:pathLst>
                <a:path w="2572" h="2115" extrusionOk="0">
                  <a:moveTo>
                    <a:pt x="609" y="0"/>
                  </a:moveTo>
                  <a:cubicBezTo>
                    <a:pt x="179" y="0"/>
                    <a:pt x="5" y="450"/>
                    <a:pt x="3" y="992"/>
                  </a:cubicBezTo>
                  <a:cubicBezTo>
                    <a:pt x="0" y="1711"/>
                    <a:pt x="1892" y="2115"/>
                    <a:pt x="1892" y="2115"/>
                  </a:cubicBezTo>
                  <a:cubicBezTo>
                    <a:pt x="1892" y="2115"/>
                    <a:pt x="2572" y="1876"/>
                    <a:pt x="2344" y="1434"/>
                  </a:cubicBezTo>
                  <a:cubicBezTo>
                    <a:pt x="2148" y="1051"/>
                    <a:pt x="1700" y="478"/>
                    <a:pt x="1115" y="156"/>
                  </a:cubicBezTo>
                  <a:cubicBezTo>
                    <a:pt x="917" y="48"/>
                    <a:pt x="749" y="0"/>
                    <a:pt x="60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1" name="Google Shape;7694;p42">
              <a:extLst>
                <a:ext uri="{FF2B5EF4-FFF2-40B4-BE49-F238E27FC236}">
                  <a16:creationId xmlns:a16="http://schemas.microsoft.com/office/drawing/2014/main" id="{3533C2E5-2FC5-E43D-A454-A2C8719BEC6A}"/>
                </a:ext>
              </a:extLst>
            </p:cNvPr>
            <p:cNvSpPr/>
            <p:nvPr/>
          </p:nvSpPr>
          <p:spPr>
            <a:xfrm>
              <a:off x="4421188" y="3492150"/>
              <a:ext cx="47675" cy="22275"/>
            </a:xfrm>
            <a:custGeom>
              <a:avLst/>
              <a:gdLst/>
              <a:ahLst/>
              <a:cxnLst/>
              <a:rect l="l" t="t" r="r" b="b"/>
              <a:pathLst>
                <a:path w="1907" h="891" extrusionOk="0">
                  <a:moveTo>
                    <a:pt x="89" y="0"/>
                  </a:moveTo>
                  <a:cubicBezTo>
                    <a:pt x="32" y="0"/>
                    <a:pt x="0" y="16"/>
                    <a:pt x="3" y="51"/>
                  </a:cubicBezTo>
                  <a:cubicBezTo>
                    <a:pt x="3" y="51"/>
                    <a:pt x="1442" y="803"/>
                    <a:pt x="1680" y="877"/>
                  </a:cubicBezTo>
                  <a:cubicBezTo>
                    <a:pt x="1709" y="887"/>
                    <a:pt x="1735" y="891"/>
                    <a:pt x="1756" y="891"/>
                  </a:cubicBezTo>
                  <a:cubicBezTo>
                    <a:pt x="1907" y="891"/>
                    <a:pt x="1875" y="689"/>
                    <a:pt x="1826" y="641"/>
                  </a:cubicBezTo>
                  <a:cubicBezTo>
                    <a:pt x="1778" y="593"/>
                    <a:pt x="446" y="0"/>
                    <a:pt x="89" y="0"/>
                  </a:cubicBezTo>
                  <a:close/>
                </a:path>
              </a:pathLst>
            </a:custGeom>
            <a:solidFill>
              <a:srgbClr val="2D2D2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2" name="Google Shape;7695;p42">
              <a:extLst>
                <a:ext uri="{FF2B5EF4-FFF2-40B4-BE49-F238E27FC236}">
                  <a16:creationId xmlns:a16="http://schemas.microsoft.com/office/drawing/2014/main" id="{CB6CBF85-8CA8-7F0B-6AC1-70BEBBCDBA69}"/>
                </a:ext>
              </a:extLst>
            </p:cNvPr>
            <p:cNvSpPr/>
            <p:nvPr/>
          </p:nvSpPr>
          <p:spPr>
            <a:xfrm>
              <a:off x="4814013" y="3583325"/>
              <a:ext cx="110150" cy="339400"/>
            </a:xfrm>
            <a:custGeom>
              <a:avLst/>
              <a:gdLst/>
              <a:ahLst/>
              <a:cxnLst/>
              <a:rect l="l" t="t" r="r" b="b"/>
              <a:pathLst>
                <a:path w="4406" h="13576" extrusionOk="0">
                  <a:moveTo>
                    <a:pt x="3692" y="0"/>
                  </a:moveTo>
                  <a:lnTo>
                    <a:pt x="0" y="13576"/>
                  </a:lnTo>
                  <a:lnTo>
                    <a:pt x="4405" y="11280"/>
                  </a:lnTo>
                  <a:lnTo>
                    <a:pt x="3175" y="9659"/>
                  </a:lnTo>
                  <a:lnTo>
                    <a:pt x="3692" y="0"/>
                  </a:ln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3" name="Google Shape;7696;p42">
              <a:extLst>
                <a:ext uri="{FF2B5EF4-FFF2-40B4-BE49-F238E27FC236}">
                  <a16:creationId xmlns:a16="http://schemas.microsoft.com/office/drawing/2014/main" id="{4BAC2C2B-0E05-A124-ED5A-F3D4959C6187}"/>
                </a:ext>
              </a:extLst>
            </p:cNvPr>
            <p:cNvSpPr/>
            <p:nvPr/>
          </p:nvSpPr>
          <p:spPr>
            <a:xfrm>
              <a:off x="5073413" y="3562675"/>
              <a:ext cx="59650" cy="227625"/>
            </a:xfrm>
            <a:custGeom>
              <a:avLst/>
              <a:gdLst/>
              <a:ahLst/>
              <a:cxnLst/>
              <a:rect l="l" t="t" r="r" b="b"/>
              <a:pathLst>
                <a:path w="2386" h="9105" extrusionOk="0">
                  <a:moveTo>
                    <a:pt x="2385" y="1"/>
                  </a:moveTo>
                  <a:cubicBezTo>
                    <a:pt x="2385" y="1"/>
                    <a:pt x="1434" y="314"/>
                    <a:pt x="1035" y="1119"/>
                  </a:cubicBezTo>
                  <a:cubicBezTo>
                    <a:pt x="909" y="1374"/>
                    <a:pt x="917" y="2020"/>
                    <a:pt x="917" y="2020"/>
                  </a:cubicBezTo>
                  <a:cubicBezTo>
                    <a:pt x="917" y="2020"/>
                    <a:pt x="374" y="2411"/>
                    <a:pt x="499" y="2976"/>
                  </a:cubicBezTo>
                  <a:cubicBezTo>
                    <a:pt x="623" y="3540"/>
                    <a:pt x="891" y="3947"/>
                    <a:pt x="891" y="3947"/>
                  </a:cubicBezTo>
                  <a:lnTo>
                    <a:pt x="0" y="9104"/>
                  </a:lnTo>
                  <a:lnTo>
                    <a:pt x="0" y="9104"/>
                  </a:lnTo>
                  <a:lnTo>
                    <a:pt x="2385" y="1"/>
                  </a:lnTo>
                  <a:close/>
                </a:path>
              </a:pathLst>
            </a:custGeom>
            <a:solidFill>
              <a:srgbClr val="2D2D2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4" name="Google Shape;7697;p42">
              <a:extLst>
                <a:ext uri="{FF2B5EF4-FFF2-40B4-BE49-F238E27FC236}">
                  <a16:creationId xmlns:a16="http://schemas.microsoft.com/office/drawing/2014/main" id="{D59FC366-8EEA-EFC2-5D30-B6EE1E388376}"/>
                </a:ext>
              </a:extLst>
            </p:cNvPr>
            <p:cNvSpPr/>
            <p:nvPr/>
          </p:nvSpPr>
          <p:spPr>
            <a:xfrm>
              <a:off x="4403988" y="3558575"/>
              <a:ext cx="31150" cy="102875"/>
            </a:xfrm>
            <a:custGeom>
              <a:avLst/>
              <a:gdLst/>
              <a:ahLst/>
              <a:cxnLst/>
              <a:rect l="l" t="t" r="r" b="b"/>
              <a:pathLst>
                <a:path w="1246" h="4115" extrusionOk="0">
                  <a:moveTo>
                    <a:pt x="330" y="1"/>
                  </a:moveTo>
                  <a:lnTo>
                    <a:pt x="330" y="1"/>
                  </a:lnTo>
                  <a:cubicBezTo>
                    <a:pt x="8" y="680"/>
                    <a:pt x="0" y="3316"/>
                    <a:pt x="476" y="4115"/>
                  </a:cubicBezTo>
                  <a:lnTo>
                    <a:pt x="1246" y="682"/>
                  </a:lnTo>
                  <a:lnTo>
                    <a:pt x="330"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5" name="Google Shape;7698;p42">
              <a:extLst>
                <a:ext uri="{FF2B5EF4-FFF2-40B4-BE49-F238E27FC236}">
                  <a16:creationId xmlns:a16="http://schemas.microsoft.com/office/drawing/2014/main" id="{5166EA57-7B2D-6AC8-DDF4-73AB22941227}"/>
                </a:ext>
              </a:extLst>
            </p:cNvPr>
            <p:cNvSpPr/>
            <p:nvPr/>
          </p:nvSpPr>
          <p:spPr>
            <a:xfrm>
              <a:off x="4407888" y="3558575"/>
              <a:ext cx="27300" cy="102875"/>
            </a:xfrm>
            <a:custGeom>
              <a:avLst/>
              <a:gdLst/>
              <a:ahLst/>
              <a:cxnLst/>
              <a:rect l="l" t="t" r="r" b="b"/>
              <a:pathLst>
                <a:path w="1092" h="4115" extrusionOk="0">
                  <a:moveTo>
                    <a:pt x="175" y="1"/>
                  </a:moveTo>
                  <a:lnTo>
                    <a:pt x="175" y="1"/>
                  </a:lnTo>
                  <a:cubicBezTo>
                    <a:pt x="175" y="1"/>
                    <a:pt x="1" y="285"/>
                    <a:pt x="325" y="777"/>
                  </a:cubicBezTo>
                  <a:cubicBezTo>
                    <a:pt x="449" y="966"/>
                    <a:pt x="687" y="1162"/>
                    <a:pt x="687" y="1162"/>
                  </a:cubicBezTo>
                  <a:lnTo>
                    <a:pt x="321" y="4115"/>
                  </a:lnTo>
                  <a:lnTo>
                    <a:pt x="1091" y="682"/>
                  </a:lnTo>
                  <a:lnTo>
                    <a:pt x="175" y="1"/>
                  </a:lnTo>
                  <a:close/>
                </a:path>
              </a:pathLst>
            </a:custGeom>
            <a:solidFill>
              <a:srgbClr val="2D2D2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6" name="Google Shape;7699;p42">
              <a:extLst>
                <a:ext uri="{FF2B5EF4-FFF2-40B4-BE49-F238E27FC236}">
                  <a16:creationId xmlns:a16="http://schemas.microsoft.com/office/drawing/2014/main" id="{91BF6C2D-8AF9-7C5B-AC40-46A68069453F}"/>
                </a:ext>
              </a:extLst>
            </p:cNvPr>
            <p:cNvSpPr/>
            <p:nvPr/>
          </p:nvSpPr>
          <p:spPr>
            <a:xfrm>
              <a:off x="4397863" y="3536600"/>
              <a:ext cx="60825" cy="40400"/>
            </a:xfrm>
            <a:custGeom>
              <a:avLst/>
              <a:gdLst/>
              <a:ahLst/>
              <a:cxnLst/>
              <a:rect l="l" t="t" r="r" b="b"/>
              <a:pathLst>
                <a:path w="2433" h="1616" extrusionOk="0">
                  <a:moveTo>
                    <a:pt x="1" y="0"/>
                  </a:moveTo>
                  <a:lnTo>
                    <a:pt x="1" y="0"/>
                  </a:lnTo>
                  <a:cubicBezTo>
                    <a:pt x="96" y="800"/>
                    <a:pt x="303" y="1494"/>
                    <a:pt x="1343" y="1610"/>
                  </a:cubicBezTo>
                  <a:cubicBezTo>
                    <a:pt x="1375" y="1614"/>
                    <a:pt x="1405" y="1616"/>
                    <a:pt x="1436" y="1616"/>
                  </a:cubicBezTo>
                  <a:cubicBezTo>
                    <a:pt x="1779" y="1616"/>
                    <a:pt x="2063" y="1405"/>
                    <a:pt x="2240" y="1232"/>
                  </a:cubicBezTo>
                  <a:cubicBezTo>
                    <a:pt x="2363" y="1112"/>
                    <a:pt x="2432" y="1010"/>
                    <a:pt x="2432" y="1010"/>
                  </a:cubicBezTo>
                  <a:cubicBezTo>
                    <a:pt x="2432" y="1010"/>
                    <a:pt x="1540" y="857"/>
                    <a:pt x="1010" y="563"/>
                  </a:cubicBezTo>
                  <a:cubicBezTo>
                    <a:pt x="359" y="201"/>
                    <a:pt x="1" y="0"/>
                    <a:pt x="1"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7" name="Google Shape;7700;p42">
              <a:extLst>
                <a:ext uri="{FF2B5EF4-FFF2-40B4-BE49-F238E27FC236}">
                  <a16:creationId xmlns:a16="http://schemas.microsoft.com/office/drawing/2014/main" id="{7EBED9D7-0B9E-D6A1-11D4-31649590352F}"/>
                </a:ext>
              </a:extLst>
            </p:cNvPr>
            <p:cNvSpPr/>
            <p:nvPr/>
          </p:nvSpPr>
          <p:spPr>
            <a:xfrm>
              <a:off x="4413288" y="3547725"/>
              <a:ext cx="45350" cy="20175"/>
            </a:xfrm>
            <a:custGeom>
              <a:avLst/>
              <a:gdLst/>
              <a:ahLst/>
              <a:cxnLst/>
              <a:rect l="l" t="t" r="r" b="b"/>
              <a:pathLst>
                <a:path w="1814" h="807" extrusionOk="0">
                  <a:moveTo>
                    <a:pt x="122" y="1"/>
                  </a:moveTo>
                  <a:cubicBezTo>
                    <a:pt x="1" y="1"/>
                    <a:pt x="444" y="389"/>
                    <a:pt x="893" y="603"/>
                  </a:cubicBezTo>
                  <a:cubicBezTo>
                    <a:pt x="1249" y="771"/>
                    <a:pt x="1435" y="807"/>
                    <a:pt x="1530" y="807"/>
                  </a:cubicBezTo>
                  <a:cubicBezTo>
                    <a:pt x="1603" y="807"/>
                    <a:pt x="1622" y="786"/>
                    <a:pt x="1622" y="786"/>
                  </a:cubicBezTo>
                  <a:cubicBezTo>
                    <a:pt x="1745" y="666"/>
                    <a:pt x="1814" y="564"/>
                    <a:pt x="1814" y="564"/>
                  </a:cubicBezTo>
                  <a:cubicBezTo>
                    <a:pt x="1814" y="564"/>
                    <a:pt x="922" y="410"/>
                    <a:pt x="392" y="117"/>
                  </a:cubicBezTo>
                  <a:cubicBezTo>
                    <a:pt x="243" y="35"/>
                    <a:pt x="158" y="1"/>
                    <a:pt x="122" y="1"/>
                  </a:cubicBezTo>
                  <a:close/>
                </a:path>
              </a:pathLst>
            </a:custGeom>
            <a:solidFill>
              <a:srgbClr val="2D2D2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8" name="Google Shape;7701;p42">
              <a:extLst>
                <a:ext uri="{FF2B5EF4-FFF2-40B4-BE49-F238E27FC236}">
                  <a16:creationId xmlns:a16="http://schemas.microsoft.com/office/drawing/2014/main" id="{3E94F823-79B2-2577-9D0B-889A2FED1AEB}"/>
                </a:ext>
              </a:extLst>
            </p:cNvPr>
            <p:cNvSpPr/>
            <p:nvPr/>
          </p:nvSpPr>
          <p:spPr>
            <a:xfrm>
              <a:off x="4391388" y="3512825"/>
              <a:ext cx="90900" cy="49750"/>
            </a:xfrm>
            <a:custGeom>
              <a:avLst/>
              <a:gdLst/>
              <a:ahLst/>
              <a:cxnLst/>
              <a:rect l="l" t="t" r="r" b="b"/>
              <a:pathLst>
                <a:path w="3636" h="1990" extrusionOk="0">
                  <a:moveTo>
                    <a:pt x="576" y="1"/>
                  </a:moveTo>
                  <a:cubicBezTo>
                    <a:pt x="508" y="1"/>
                    <a:pt x="446" y="11"/>
                    <a:pt x="392" y="33"/>
                  </a:cubicBezTo>
                  <a:cubicBezTo>
                    <a:pt x="1" y="190"/>
                    <a:pt x="260" y="951"/>
                    <a:pt x="260" y="951"/>
                  </a:cubicBezTo>
                  <a:cubicBezTo>
                    <a:pt x="260" y="951"/>
                    <a:pt x="618" y="1152"/>
                    <a:pt x="1269" y="1513"/>
                  </a:cubicBezTo>
                  <a:cubicBezTo>
                    <a:pt x="1656" y="1727"/>
                    <a:pt x="2254" y="1989"/>
                    <a:pt x="2726" y="1989"/>
                  </a:cubicBezTo>
                  <a:cubicBezTo>
                    <a:pt x="2899" y="1989"/>
                    <a:pt x="3055" y="1954"/>
                    <a:pt x="3177" y="1869"/>
                  </a:cubicBezTo>
                  <a:cubicBezTo>
                    <a:pt x="3635" y="1551"/>
                    <a:pt x="2993" y="1060"/>
                    <a:pt x="2277" y="699"/>
                  </a:cubicBezTo>
                  <a:cubicBezTo>
                    <a:pt x="1660" y="388"/>
                    <a:pt x="998" y="1"/>
                    <a:pt x="57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9" name="Google Shape;7702;p42">
              <a:extLst>
                <a:ext uri="{FF2B5EF4-FFF2-40B4-BE49-F238E27FC236}">
                  <a16:creationId xmlns:a16="http://schemas.microsoft.com/office/drawing/2014/main" id="{B52C0DB0-5D70-641A-E5B4-65C884E8F97D}"/>
                </a:ext>
              </a:extLst>
            </p:cNvPr>
            <p:cNvSpPr/>
            <p:nvPr/>
          </p:nvSpPr>
          <p:spPr>
            <a:xfrm>
              <a:off x="4419338" y="3522125"/>
              <a:ext cx="57425" cy="28025"/>
            </a:xfrm>
            <a:custGeom>
              <a:avLst/>
              <a:gdLst/>
              <a:ahLst/>
              <a:cxnLst/>
              <a:rect l="l" t="t" r="r" b="b"/>
              <a:pathLst>
                <a:path w="2297" h="1121" extrusionOk="0">
                  <a:moveTo>
                    <a:pt x="1" y="0"/>
                  </a:moveTo>
                  <a:cubicBezTo>
                    <a:pt x="202" y="329"/>
                    <a:pt x="1895" y="1118"/>
                    <a:pt x="2096" y="1121"/>
                  </a:cubicBezTo>
                  <a:cubicBezTo>
                    <a:pt x="2296" y="1121"/>
                    <a:pt x="2006" y="882"/>
                    <a:pt x="1805" y="663"/>
                  </a:cubicBezTo>
                  <a:cubicBezTo>
                    <a:pt x="1605" y="443"/>
                    <a:pt x="1" y="0"/>
                    <a:pt x="1" y="0"/>
                  </a:cubicBezTo>
                  <a:close/>
                </a:path>
              </a:pathLst>
            </a:custGeom>
            <a:solidFill>
              <a:srgbClr val="2D2D2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0" name="Google Shape;7703;p42">
              <a:extLst>
                <a:ext uri="{FF2B5EF4-FFF2-40B4-BE49-F238E27FC236}">
                  <a16:creationId xmlns:a16="http://schemas.microsoft.com/office/drawing/2014/main" id="{0E2D850A-704C-4062-D604-ABF26059CAD5}"/>
                </a:ext>
              </a:extLst>
            </p:cNvPr>
            <p:cNvSpPr/>
            <p:nvPr/>
          </p:nvSpPr>
          <p:spPr>
            <a:xfrm>
              <a:off x="4396438" y="3485675"/>
              <a:ext cx="96475" cy="59625"/>
            </a:xfrm>
            <a:custGeom>
              <a:avLst/>
              <a:gdLst/>
              <a:ahLst/>
              <a:cxnLst/>
              <a:rect l="l" t="t" r="r" b="b"/>
              <a:pathLst>
                <a:path w="3859" h="2385" extrusionOk="0">
                  <a:moveTo>
                    <a:pt x="595" y="0"/>
                  </a:moveTo>
                  <a:cubicBezTo>
                    <a:pt x="307" y="0"/>
                    <a:pt x="1" y="730"/>
                    <a:pt x="190" y="1119"/>
                  </a:cubicBezTo>
                  <a:cubicBezTo>
                    <a:pt x="383" y="1520"/>
                    <a:pt x="2728" y="2341"/>
                    <a:pt x="2988" y="2383"/>
                  </a:cubicBezTo>
                  <a:cubicBezTo>
                    <a:pt x="2994" y="2384"/>
                    <a:pt x="3000" y="2384"/>
                    <a:pt x="3006" y="2384"/>
                  </a:cubicBezTo>
                  <a:cubicBezTo>
                    <a:pt x="3277" y="2384"/>
                    <a:pt x="3858" y="1569"/>
                    <a:pt x="2904" y="1138"/>
                  </a:cubicBezTo>
                  <a:cubicBezTo>
                    <a:pt x="1926" y="695"/>
                    <a:pt x="618" y="2"/>
                    <a:pt x="618" y="2"/>
                  </a:cubicBezTo>
                  <a:cubicBezTo>
                    <a:pt x="610" y="1"/>
                    <a:pt x="603" y="0"/>
                    <a:pt x="59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1" name="Google Shape;7704;p42">
              <a:extLst>
                <a:ext uri="{FF2B5EF4-FFF2-40B4-BE49-F238E27FC236}">
                  <a16:creationId xmlns:a16="http://schemas.microsoft.com/office/drawing/2014/main" id="{00177C3E-8A72-C0E6-67A2-90936FC453D9}"/>
                </a:ext>
              </a:extLst>
            </p:cNvPr>
            <p:cNvSpPr/>
            <p:nvPr/>
          </p:nvSpPr>
          <p:spPr>
            <a:xfrm>
              <a:off x="5095438" y="3621300"/>
              <a:ext cx="58225" cy="27350"/>
            </a:xfrm>
            <a:custGeom>
              <a:avLst/>
              <a:gdLst/>
              <a:ahLst/>
              <a:cxnLst/>
              <a:rect l="l" t="t" r="r" b="b"/>
              <a:pathLst>
                <a:path w="2329" h="1094" extrusionOk="0">
                  <a:moveTo>
                    <a:pt x="2043" y="0"/>
                  </a:moveTo>
                  <a:lnTo>
                    <a:pt x="2043" y="0"/>
                  </a:lnTo>
                  <a:cubicBezTo>
                    <a:pt x="2043" y="0"/>
                    <a:pt x="0" y="281"/>
                    <a:pt x="126" y="696"/>
                  </a:cubicBezTo>
                  <a:cubicBezTo>
                    <a:pt x="206" y="959"/>
                    <a:pt x="606" y="1094"/>
                    <a:pt x="1035" y="1094"/>
                  </a:cubicBezTo>
                  <a:cubicBezTo>
                    <a:pt x="1283" y="1094"/>
                    <a:pt x="1542" y="1048"/>
                    <a:pt x="1753" y="956"/>
                  </a:cubicBezTo>
                  <a:cubicBezTo>
                    <a:pt x="2328" y="703"/>
                    <a:pt x="2234" y="384"/>
                    <a:pt x="2043"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2" name="Google Shape;7705;p42">
              <a:extLst>
                <a:ext uri="{FF2B5EF4-FFF2-40B4-BE49-F238E27FC236}">
                  <a16:creationId xmlns:a16="http://schemas.microsoft.com/office/drawing/2014/main" id="{FE61127C-F63F-69E4-D04C-0EAFE05E4067}"/>
                </a:ext>
              </a:extLst>
            </p:cNvPr>
            <p:cNvSpPr/>
            <p:nvPr/>
          </p:nvSpPr>
          <p:spPr>
            <a:xfrm>
              <a:off x="5098588" y="3625950"/>
              <a:ext cx="44150" cy="15525"/>
            </a:xfrm>
            <a:custGeom>
              <a:avLst/>
              <a:gdLst/>
              <a:ahLst/>
              <a:cxnLst/>
              <a:rect l="l" t="t" r="r" b="b"/>
              <a:pathLst>
                <a:path w="1766" h="621" extrusionOk="0">
                  <a:moveTo>
                    <a:pt x="1572" y="1"/>
                  </a:moveTo>
                  <a:cubicBezTo>
                    <a:pt x="1201" y="1"/>
                    <a:pt x="0" y="510"/>
                    <a:pt x="0" y="510"/>
                  </a:cubicBezTo>
                  <a:cubicBezTo>
                    <a:pt x="0" y="510"/>
                    <a:pt x="219" y="621"/>
                    <a:pt x="491" y="621"/>
                  </a:cubicBezTo>
                  <a:cubicBezTo>
                    <a:pt x="551" y="621"/>
                    <a:pt x="614" y="615"/>
                    <a:pt x="678" y="602"/>
                  </a:cubicBezTo>
                  <a:cubicBezTo>
                    <a:pt x="1029" y="526"/>
                    <a:pt x="1766" y="237"/>
                    <a:pt x="1675" y="38"/>
                  </a:cubicBezTo>
                  <a:cubicBezTo>
                    <a:pt x="1663" y="12"/>
                    <a:pt x="1627" y="1"/>
                    <a:pt x="1572" y="1"/>
                  </a:cubicBezTo>
                  <a:close/>
                </a:path>
              </a:pathLst>
            </a:custGeom>
            <a:solidFill>
              <a:srgbClr val="2D2D2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3" name="Google Shape;7706;p42">
              <a:extLst>
                <a:ext uri="{FF2B5EF4-FFF2-40B4-BE49-F238E27FC236}">
                  <a16:creationId xmlns:a16="http://schemas.microsoft.com/office/drawing/2014/main" id="{3B66EE30-8087-D8CF-6D5A-4E508FD419DE}"/>
                </a:ext>
              </a:extLst>
            </p:cNvPr>
            <p:cNvSpPr/>
            <p:nvPr/>
          </p:nvSpPr>
          <p:spPr>
            <a:xfrm>
              <a:off x="5076313" y="3592025"/>
              <a:ext cx="83825" cy="46575"/>
            </a:xfrm>
            <a:custGeom>
              <a:avLst/>
              <a:gdLst/>
              <a:ahLst/>
              <a:cxnLst/>
              <a:rect l="l" t="t" r="r" b="b"/>
              <a:pathLst>
                <a:path w="3353" h="1863" extrusionOk="0">
                  <a:moveTo>
                    <a:pt x="3085" y="0"/>
                  </a:moveTo>
                  <a:cubicBezTo>
                    <a:pt x="2666" y="0"/>
                    <a:pt x="801" y="846"/>
                    <a:pt x="801" y="846"/>
                  </a:cubicBezTo>
                  <a:cubicBezTo>
                    <a:pt x="513" y="1006"/>
                    <a:pt x="1" y="1545"/>
                    <a:pt x="383" y="1802"/>
                  </a:cubicBezTo>
                  <a:cubicBezTo>
                    <a:pt x="445" y="1845"/>
                    <a:pt x="559" y="1863"/>
                    <a:pt x="705" y="1863"/>
                  </a:cubicBezTo>
                  <a:cubicBezTo>
                    <a:pt x="1451" y="1863"/>
                    <a:pt x="3057" y="1390"/>
                    <a:pt x="3192" y="1204"/>
                  </a:cubicBezTo>
                  <a:cubicBezTo>
                    <a:pt x="3352" y="982"/>
                    <a:pt x="3292" y="215"/>
                    <a:pt x="3163" y="24"/>
                  </a:cubicBezTo>
                  <a:cubicBezTo>
                    <a:pt x="3152" y="8"/>
                    <a:pt x="3125" y="0"/>
                    <a:pt x="308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4" name="Google Shape;7707;p42">
              <a:extLst>
                <a:ext uri="{FF2B5EF4-FFF2-40B4-BE49-F238E27FC236}">
                  <a16:creationId xmlns:a16="http://schemas.microsoft.com/office/drawing/2014/main" id="{1ACB5D32-987F-7776-27E8-57357C3030B9}"/>
                </a:ext>
              </a:extLst>
            </p:cNvPr>
            <p:cNvSpPr/>
            <p:nvPr/>
          </p:nvSpPr>
          <p:spPr>
            <a:xfrm>
              <a:off x="5086888" y="3594000"/>
              <a:ext cx="65575" cy="30500"/>
            </a:xfrm>
            <a:custGeom>
              <a:avLst/>
              <a:gdLst/>
              <a:ahLst/>
              <a:cxnLst/>
              <a:rect l="l" t="t" r="r" b="b"/>
              <a:pathLst>
                <a:path w="2623" h="1220" extrusionOk="0">
                  <a:moveTo>
                    <a:pt x="2623" y="1"/>
                  </a:moveTo>
                  <a:lnTo>
                    <a:pt x="378" y="767"/>
                  </a:lnTo>
                  <a:cubicBezTo>
                    <a:pt x="9" y="878"/>
                    <a:pt x="0" y="1219"/>
                    <a:pt x="391" y="1219"/>
                  </a:cubicBezTo>
                  <a:cubicBezTo>
                    <a:pt x="398" y="1219"/>
                    <a:pt x="406" y="1219"/>
                    <a:pt x="414" y="1219"/>
                  </a:cubicBezTo>
                  <a:cubicBezTo>
                    <a:pt x="827" y="1205"/>
                    <a:pt x="2360" y="796"/>
                    <a:pt x="2623" y="1"/>
                  </a:cubicBezTo>
                  <a:close/>
                </a:path>
              </a:pathLst>
            </a:custGeom>
            <a:solidFill>
              <a:srgbClr val="2D2D2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 name="Google Shape;7708;p42">
              <a:extLst>
                <a:ext uri="{FF2B5EF4-FFF2-40B4-BE49-F238E27FC236}">
                  <a16:creationId xmlns:a16="http://schemas.microsoft.com/office/drawing/2014/main" id="{3F7A028B-DD67-5E88-55D0-D024BD8FA6FD}"/>
                </a:ext>
              </a:extLst>
            </p:cNvPr>
            <p:cNvSpPr/>
            <p:nvPr/>
          </p:nvSpPr>
          <p:spPr>
            <a:xfrm>
              <a:off x="5089238" y="3566950"/>
              <a:ext cx="68600" cy="51750"/>
            </a:xfrm>
            <a:custGeom>
              <a:avLst/>
              <a:gdLst/>
              <a:ahLst/>
              <a:cxnLst/>
              <a:rect l="l" t="t" r="r" b="b"/>
              <a:pathLst>
                <a:path w="2744" h="2070" extrusionOk="0">
                  <a:moveTo>
                    <a:pt x="2437" y="1"/>
                  </a:moveTo>
                  <a:cubicBezTo>
                    <a:pt x="2153" y="1"/>
                    <a:pt x="0" y="1355"/>
                    <a:pt x="59" y="1880"/>
                  </a:cubicBezTo>
                  <a:cubicBezTo>
                    <a:pt x="75" y="2018"/>
                    <a:pt x="192" y="2069"/>
                    <a:pt x="365" y="2069"/>
                  </a:cubicBezTo>
                  <a:cubicBezTo>
                    <a:pt x="671" y="2069"/>
                    <a:pt x="1152" y="1910"/>
                    <a:pt x="1559" y="1790"/>
                  </a:cubicBezTo>
                  <a:cubicBezTo>
                    <a:pt x="2198" y="1600"/>
                    <a:pt x="2550" y="1345"/>
                    <a:pt x="2646" y="1027"/>
                  </a:cubicBezTo>
                  <a:cubicBezTo>
                    <a:pt x="2743" y="709"/>
                    <a:pt x="2618" y="101"/>
                    <a:pt x="2459" y="5"/>
                  </a:cubicBezTo>
                  <a:cubicBezTo>
                    <a:pt x="2454" y="2"/>
                    <a:pt x="2447" y="1"/>
                    <a:pt x="243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 name="Google Shape;7709;p42">
              <a:extLst>
                <a:ext uri="{FF2B5EF4-FFF2-40B4-BE49-F238E27FC236}">
                  <a16:creationId xmlns:a16="http://schemas.microsoft.com/office/drawing/2014/main" id="{4F3D02C2-D4A9-AA73-6BFD-02C6A05E95A8}"/>
                </a:ext>
              </a:extLst>
            </p:cNvPr>
            <p:cNvSpPr/>
            <p:nvPr/>
          </p:nvSpPr>
          <p:spPr>
            <a:xfrm>
              <a:off x="5110063" y="3569475"/>
              <a:ext cx="39400" cy="27475"/>
            </a:xfrm>
            <a:custGeom>
              <a:avLst/>
              <a:gdLst/>
              <a:ahLst/>
              <a:cxnLst/>
              <a:rect l="l" t="t" r="r" b="b"/>
              <a:pathLst>
                <a:path w="1576" h="1099" extrusionOk="0">
                  <a:moveTo>
                    <a:pt x="1576" y="0"/>
                  </a:moveTo>
                  <a:lnTo>
                    <a:pt x="122" y="793"/>
                  </a:lnTo>
                  <a:cubicBezTo>
                    <a:pt x="118" y="822"/>
                    <a:pt x="1" y="1099"/>
                    <a:pt x="251" y="1099"/>
                  </a:cubicBezTo>
                  <a:cubicBezTo>
                    <a:pt x="257" y="1099"/>
                    <a:pt x="264" y="1098"/>
                    <a:pt x="271" y="1098"/>
                  </a:cubicBezTo>
                  <a:cubicBezTo>
                    <a:pt x="547" y="1084"/>
                    <a:pt x="1575" y="0"/>
                    <a:pt x="1576" y="0"/>
                  </a:cubicBezTo>
                  <a:close/>
                </a:path>
              </a:pathLst>
            </a:custGeom>
            <a:solidFill>
              <a:srgbClr val="2D2D2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 name="Google Shape;7710;p42">
              <a:extLst>
                <a:ext uri="{FF2B5EF4-FFF2-40B4-BE49-F238E27FC236}">
                  <a16:creationId xmlns:a16="http://schemas.microsoft.com/office/drawing/2014/main" id="{16B25744-C461-8CE1-2E6E-3C325FE25F8D}"/>
                </a:ext>
              </a:extLst>
            </p:cNvPr>
            <p:cNvSpPr/>
            <p:nvPr/>
          </p:nvSpPr>
          <p:spPr>
            <a:xfrm>
              <a:off x="5110713" y="3539900"/>
              <a:ext cx="52000" cy="50925"/>
            </a:xfrm>
            <a:custGeom>
              <a:avLst/>
              <a:gdLst/>
              <a:ahLst/>
              <a:cxnLst/>
              <a:rect l="l" t="t" r="r" b="b"/>
              <a:pathLst>
                <a:path w="2080" h="2037" extrusionOk="0">
                  <a:moveTo>
                    <a:pt x="1027" y="1"/>
                  </a:moveTo>
                  <a:cubicBezTo>
                    <a:pt x="194" y="1082"/>
                    <a:pt x="0" y="1785"/>
                    <a:pt x="96" y="1976"/>
                  </a:cubicBezTo>
                  <a:cubicBezTo>
                    <a:pt x="116" y="2017"/>
                    <a:pt x="161" y="2036"/>
                    <a:pt x="224" y="2036"/>
                  </a:cubicBezTo>
                  <a:cubicBezTo>
                    <a:pt x="451" y="2036"/>
                    <a:pt x="917" y="1786"/>
                    <a:pt x="1343" y="1438"/>
                  </a:cubicBezTo>
                  <a:cubicBezTo>
                    <a:pt x="1887" y="993"/>
                    <a:pt x="2080" y="675"/>
                    <a:pt x="2017" y="450"/>
                  </a:cubicBezTo>
                  <a:cubicBezTo>
                    <a:pt x="1953" y="225"/>
                    <a:pt x="1027" y="1"/>
                    <a:pt x="102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8" name="Google Shape;7711;p42">
              <a:extLst>
                <a:ext uri="{FF2B5EF4-FFF2-40B4-BE49-F238E27FC236}">
                  <a16:creationId xmlns:a16="http://schemas.microsoft.com/office/drawing/2014/main" id="{627E8770-DD9D-14D9-7D15-C25714C85991}"/>
                </a:ext>
              </a:extLst>
            </p:cNvPr>
            <p:cNvSpPr/>
            <p:nvPr/>
          </p:nvSpPr>
          <p:spPr>
            <a:xfrm>
              <a:off x="4738888" y="3542525"/>
              <a:ext cx="88100" cy="352950"/>
            </a:xfrm>
            <a:custGeom>
              <a:avLst/>
              <a:gdLst/>
              <a:ahLst/>
              <a:cxnLst/>
              <a:rect l="l" t="t" r="r" b="b"/>
              <a:pathLst>
                <a:path w="3524" h="14118" fill="none" extrusionOk="0">
                  <a:moveTo>
                    <a:pt x="0" y="14117"/>
                  </a:moveTo>
                  <a:lnTo>
                    <a:pt x="3524" y="1"/>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 name="Google Shape;7712;p42">
              <a:extLst>
                <a:ext uri="{FF2B5EF4-FFF2-40B4-BE49-F238E27FC236}">
                  <a16:creationId xmlns:a16="http://schemas.microsoft.com/office/drawing/2014/main" id="{7147BB11-8A12-64AA-6164-0498035F5A58}"/>
                </a:ext>
              </a:extLst>
            </p:cNvPr>
            <p:cNvSpPr/>
            <p:nvPr/>
          </p:nvSpPr>
          <p:spPr>
            <a:xfrm>
              <a:off x="4818913" y="3553200"/>
              <a:ext cx="97475" cy="354125"/>
            </a:xfrm>
            <a:custGeom>
              <a:avLst/>
              <a:gdLst/>
              <a:ahLst/>
              <a:cxnLst/>
              <a:rect l="l" t="t" r="r" b="b"/>
              <a:pathLst>
                <a:path w="3899" h="14165" fill="none" extrusionOk="0">
                  <a:moveTo>
                    <a:pt x="1" y="14165"/>
                  </a:moveTo>
                  <a:lnTo>
                    <a:pt x="3899" y="0"/>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 name="Google Shape;7713;p42">
              <a:extLst>
                <a:ext uri="{FF2B5EF4-FFF2-40B4-BE49-F238E27FC236}">
                  <a16:creationId xmlns:a16="http://schemas.microsoft.com/office/drawing/2014/main" id="{C8D7094B-BA8B-7537-9150-BCFB21EECC4A}"/>
                </a:ext>
              </a:extLst>
            </p:cNvPr>
            <p:cNvSpPr/>
            <p:nvPr/>
          </p:nvSpPr>
          <p:spPr>
            <a:xfrm>
              <a:off x="4881838" y="3427150"/>
              <a:ext cx="199700" cy="103225"/>
            </a:xfrm>
            <a:custGeom>
              <a:avLst/>
              <a:gdLst/>
              <a:ahLst/>
              <a:cxnLst/>
              <a:rect l="l" t="t" r="r" b="b"/>
              <a:pathLst>
                <a:path w="7988" h="4129" fill="none" extrusionOk="0">
                  <a:moveTo>
                    <a:pt x="0" y="4128"/>
                  </a:moveTo>
                  <a:lnTo>
                    <a:pt x="7988" y="1"/>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 name="Google Shape;7714;p42">
              <a:extLst>
                <a:ext uri="{FF2B5EF4-FFF2-40B4-BE49-F238E27FC236}">
                  <a16:creationId xmlns:a16="http://schemas.microsoft.com/office/drawing/2014/main" id="{EA5A57C5-17C8-73A1-13C3-17506EDE386F}"/>
                </a:ext>
              </a:extLst>
            </p:cNvPr>
            <p:cNvSpPr/>
            <p:nvPr/>
          </p:nvSpPr>
          <p:spPr>
            <a:xfrm>
              <a:off x="4703138" y="3450625"/>
              <a:ext cx="155850" cy="79175"/>
            </a:xfrm>
            <a:custGeom>
              <a:avLst/>
              <a:gdLst/>
              <a:ahLst/>
              <a:cxnLst/>
              <a:rect l="l" t="t" r="r" b="b"/>
              <a:pathLst>
                <a:path w="6234" h="3167" fill="none" extrusionOk="0">
                  <a:moveTo>
                    <a:pt x="1" y="1"/>
                  </a:moveTo>
                  <a:cubicBezTo>
                    <a:pt x="1" y="1"/>
                    <a:pt x="4884" y="2323"/>
                    <a:pt x="6233" y="3167"/>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 name="Google Shape;7715;p42">
              <a:extLst>
                <a:ext uri="{FF2B5EF4-FFF2-40B4-BE49-F238E27FC236}">
                  <a16:creationId xmlns:a16="http://schemas.microsoft.com/office/drawing/2014/main" id="{A40DCAEB-BED3-00EC-36A9-3D6D48831760}"/>
                </a:ext>
              </a:extLst>
            </p:cNvPr>
            <p:cNvSpPr/>
            <p:nvPr/>
          </p:nvSpPr>
          <p:spPr>
            <a:xfrm>
              <a:off x="4539388" y="3385050"/>
              <a:ext cx="296525" cy="137375"/>
            </a:xfrm>
            <a:custGeom>
              <a:avLst/>
              <a:gdLst/>
              <a:ahLst/>
              <a:cxnLst/>
              <a:rect l="l" t="t" r="r" b="b"/>
              <a:pathLst>
                <a:path w="11861" h="5495" fill="none" extrusionOk="0">
                  <a:moveTo>
                    <a:pt x="11861" y="5494"/>
                  </a:moveTo>
                  <a:lnTo>
                    <a:pt x="0" y="0"/>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 name="Google Shape;7716;p42">
              <a:extLst>
                <a:ext uri="{FF2B5EF4-FFF2-40B4-BE49-F238E27FC236}">
                  <a16:creationId xmlns:a16="http://schemas.microsoft.com/office/drawing/2014/main" id="{A39B03E1-9956-821D-2440-25AB7E57C71F}"/>
                </a:ext>
              </a:extLst>
            </p:cNvPr>
            <p:cNvSpPr/>
            <p:nvPr/>
          </p:nvSpPr>
          <p:spPr>
            <a:xfrm>
              <a:off x="4914188" y="3436600"/>
              <a:ext cx="193600" cy="99600"/>
            </a:xfrm>
            <a:custGeom>
              <a:avLst/>
              <a:gdLst/>
              <a:ahLst/>
              <a:cxnLst/>
              <a:rect l="l" t="t" r="r" b="b"/>
              <a:pathLst>
                <a:path w="7744" h="3984" fill="none" extrusionOk="0">
                  <a:moveTo>
                    <a:pt x="1" y="3984"/>
                  </a:moveTo>
                  <a:lnTo>
                    <a:pt x="7744" y="0"/>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4" name="Google Shape;7717;p42">
              <a:extLst>
                <a:ext uri="{FF2B5EF4-FFF2-40B4-BE49-F238E27FC236}">
                  <a16:creationId xmlns:a16="http://schemas.microsoft.com/office/drawing/2014/main" id="{62EEE77F-BE27-F8A6-B63F-C62C2738881B}"/>
                </a:ext>
              </a:extLst>
            </p:cNvPr>
            <p:cNvSpPr/>
            <p:nvPr/>
          </p:nvSpPr>
          <p:spPr>
            <a:xfrm>
              <a:off x="4806138" y="3994500"/>
              <a:ext cx="176225" cy="471725"/>
            </a:xfrm>
            <a:custGeom>
              <a:avLst/>
              <a:gdLst/>
              <a:ahLst/>
              <a:cxnLst/>
              <a:rect l="l" t="t" r="r" b="b"/>
              <a:pathLst>
                <a:path w="7049" h="18869" extrusionOk="0">
                  <a:moveTo>
                    <a:pt x="4849" y="0"/>
                  </a:moveTo>
                  <a:cubicBezTo>
                    <a:pt x="3489" y="0"/>
                    <a:pt x="1" y="2868"/>
                    <a:pt x="1" y="2868"/>
                  </a:cubicBezTo>
                  <a:lnTo>
                    <a:pt x="1824" y="3761"/>
                  </a:lnTo>
                  <a:cubicBezTo>
                    <a:pt x="1824" y="3761"/>
                    <a:pt x="2517" y="9769"/>
                    <a:pt x="2705" y="11572"/>
                  </a:cubicBezTo>
                  <a:cubicBezTo>
                    <a:pt x="2896" y="13403"/>
                    <a:pt x="3060" y="15360"/>
                    <a:pt x="3375" y="16842"/>
                  </a:cubicBezTo>
                  <a:cubicBezTo>
                    <a:pt x="3622" y="18000"/>
                    <a:pt x="3960" y="18868"/>
                    <a:pt x="4270" y="18868"/>
                  </a:cubicBezTo>
                  <a:cubicBezTo>
                    <a:pt x="4356" y="18868"/>
                    <a:pt x="4439" y="18801"/>
                    <a:pt x="4518" y="18654"/>
                  </a:cubicBezTo>
                  <a:cubicBezTo>
                    <a:pt x="5244" y="17302"/>
                    <a:pt x="6807" y="3958"/>
                    <a:pt x="6901" y="3276"/>
                  </a:cubicBezTo>
                  <a:cubicBezTo>
                    <a:pt x="7048" y="2195"/>
                    <a:pt x="6228" y="192"/>
                    <a:pt x="4966" y="8"/>
                  </a:cubicBezTo>
                  <a:cubicBezTo>
                    <a:pt x="4929" y="3"/>
                    <a:pt x="4890" y="0"/>
                    <a:pt x="484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5" name="Google Shape;7718;p42">
              <a:extLst>
                <a:ext uri="{FF2B5EF4-FFF2-40B4-BE49-F238E27FC236}">
                  <a16:creationId xmlns:a16="http://schemas.microsoft.com/office/drawing/2014/main" id="{3A9964FF-D0F9-6163-4239-C4A94D3CDE7A}"/>
                </a:ext>
              </a:extLst>
            </p:cNvPr>
            <p:cNvSpPr/>
            <p:nvPr/>
          </p:nvSpPr>
          <p:spPr>
            <a:xfrm>
              <a:off x="4749438" y="3151125"/>
              <a:ext cx="42325" cy="20500"/>
            </a:xfrm>
            <a:custGeom>
              <a:avLst/>
              <a:gdLst/>
              <a:ahLst/>
              <a:cxnLst/>
              <a:rect l="l" t="t" r="r" b="b"/>
              <a:pathLst>
                <a:path w="1693" h="820" extrusionOk="0">
                  <a:moveTo>
                    <a:pt x="670" y="1"/>
                  </a:moveTo>
                  <a:cubicBezTo>
                    <a:pt x="578" y="1"/>
                    <a:pt x="486" y="14"/>
                    <a:pt x="397" y="42"/>
                  </a:cubicBezTo>
                  <a:cubicBezTo>
                    <a:pt x="252" y="89"/>
                    <a:pt x="77" y="163"/>
                    <a:pt x="26" y="317"/>
                  </a:cubicBezTo>
                  <a:cubicBezTo>
                    <a:pt x="1" y="396"/>
                    <a:pt x="67" y="488"/>
                    <a:pt x="149" y="488"/>
                  </a:cubicBezTo>
                  <a:cubicBezTo>
                    <a:pt x="151" y="488"/>
                    <a:pt x="153" y="488"/>
                    <a:pt x="155" y="487"/>
                  </a:cubicBezTo>
                  <a:cubicBezTo>
                    <a:pt x="281" y="481"/>
                    <a:pt x="376" y="398"/>
                    <a:pt x="498" y="368"/>
                  </a:cubicBezTo>
                  <a:cubicBezTo>
                    <a:pt x="553" y="355"/>
                    <a:pt x="577" y="351"/>
                    <a:pt x="640" y="349"/>
                  </a:cubicBezTo>
                  <a:cubicBezTo>
                    <a:pt x="646" y="348"/>
                    <a:pt x="653" y="348"/>
                    <a:pt x="660" y="348"/>
                  </a:cubicBezTo>
                  <a:cubicBezTo>
                    <a:pt x="706" y="348"/>
                    <a:pt x="757" y="352"/>
                    <a:pt x="782" y="355"/>
                  </a:cubicBezTo>
                  <a:cubicBezTo>
                    <a:pt x="897" y="374"/>
                    <a:pt x="984" y="409"/>
                    <a:pt x="1079" y="466"/>
                  </a:cubicBezTo>
                  <a:cubicBezTo>
                    <a:pt x="1177" y="528"/>
                    <a:pt x="1276" y="568"/>
                    <a:pt x="1350" y="663"/>
                  </a:cubicBezTo>
                  <a:cubicBezTo>
                    <a:pt x="1391" y="713"/>
                    <a:pt x="1420" y="784"/>
                    <a:pt x="1483" y="809"/>
                  </a:cubicBezTo>
                  <a:cubicBezTo>
                    <a:pt x="1499" y="816"/>
                    <a:pt x="1517" y="820"/>
                    <a:pt x="1534" y="820"/>
                  </a:cubicBezTo>
                  <a:cubicBezTo>
                    <a:pt x="1590" y="820"/>
                    <a:pt x="1643" y="784"/>
                    <a:pt x="1659" y="725"/>
                  </a:cubicBezTo>
                  <a:cubicBezTo>
                    <a:pt x="1692" y="603"/>
                    <a:pt x="1543" y="465"/>
                    <a:pt x="1473" y="380"/>
                  </a:cubicBezTo>
                  <a:cubicBezTo>
                    <a:pt x="1432" y="332"/>
                    <a:pt x="1396" y="277"/>
                    <a:pt x="1348" y="232"/>
                  </a:cubicBezTo>
                  <a:cubicBezTo>
                    <a:pt x="1297" y="185"/>
                    <a:pt x="1234" y="150"/>
                    <a:pt x="1174" y="120"/>
                  </a:cubicBezTo>
                  <a:cubicBezTo>
                    <a:pt x="1057" y="63"/>
                    <a:pt x="938" y="26"/>
                    <a:pt x="811" y="10"/>
                  </a:cubicBezTo>
                  <a:cubicBezTo>
                    <a:pt x="764" y="4"/>
                    <a:pt x="717" y="1"/>
                    <a:pt x="670" y="1"/>
                  </a:cubicBezTo>
                  <a:close/>
                </a:path>
              </a:pathLst>
            </a:custGeom>
            <a:solidFill>
              <a:srgbClr val="2D2D2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6" name="Google Shape;7719;p42">
              <a:extLst>
                <a:ext uri="{FF2B5EF4-FFF2-40B4-BE49-F238E27FC236}">
                  <a16:creationId xmlns:a16="http://schemas.microsoft.com/office/drawing/2014/main" id="{028BDDB9-C0CC-FC41-DBB9-4FB0CCDFDD99}"/>
                </a:ext>
              </a:extLst>
            </p:cNvPr>
            <p:cNvSpPr/>
            <p:nvPr/>
          </p:nvSpPr>
          <p:spPr>
            <a:xfrm>
              <a:off x="4632638" y="3127300"/>
              <a:ext cx="30525" cy="19875"/>
            </a:xfrm>
            <a:custGeom>
              <a:avLst/>
              <a:gdLst/>
              <a:ahLst/>
              <a:cxnLst/>
              <a:rect l="l" t="t" r="r" b="b"/>
              <a:pathLst>
                <a:path w="1221" h="795" extrusionOk="0">
                  <a:moveTo>
                    <a:pt x="803" y="345"/>
                  </a:moveTo>
                  <a:lnTo>
                    <a:pt x="803" y="345"/>
                  </a:lnTo>
                  <a:cubicBezTo>
                    <a:pt x="804" y="346"/>
                    <a:pt x="804" y="346"/>
                    <a:pt x="804" y="346"/>
                  </a:cubicBezTo>
                  <a:cubicBezTo>
                    <a:pt x="804" y="346"/>
                    <a:pt x="804" y="345"/>
                    <a:pt x="803" y="345"/>
                  </a:cubicBezTo>
                  <a:close/>
                  <a:moveTo>
                    <a:pt x="734" y="1"/>
                  </a:moveTo>
                  <a:cubicBezTo>
                    <a:pt x="723" y="1"/>
                    <a:pt x="712" y="1"/>
                    <a:pt x="701" y="2"/>
                  </a:cubicBezTo>
                  <a:cubicBezTo>
                    <a:pt x="530" y="13"/>
                    <a:pt x="369" y="89"/>
                    <a:pt x="247" y="209"/>
                  </a:cubicBezTo>
                  <a:cubicBezTo>
                    <a:pt x="142" y="314"/>
                    <a:pt x="0" y="526"/>
                    <a:pt x="105" y="671"/>
                  </a:cubicBezTo>
                  <a:cubicBezTo>
                    <a:pt x="122" y="693"/>
                    <a:pt x="150" y="711"/>
                    <a:pt x="178" y="711"/>
                  </a:cubicBezTo>
                  <a:cubicBezTo>
                    <a:pt x="191" y="711"/>
                    <a:pt x="203" y="708"/>
                    <a:pt x="215" y="700"/>
                  </a:cubicBezTo>
                  <a:cubicBezTo>
                    <a:pt x="307" y="637"/>
                    <a:pt x="340" y="522"/>
                    <a:pt x="419" y="442"/>
                  </a:cubicBezTo>
                  <a:cubicBezTo>
                    <a:pt x="490" y="372"/>
                    <a:pt x="587" y="320"/>
                    <a:pt x="691" y="317"/>
                  </a:cubicBezTo>
                  <a:cubicBezTo>
                    <a:pt x="712" y="317"/>
                    <a:pt x="737" y="317"/>
                    <a:pt x="750" y="321"/>
                  </a:cubicBezTo>
                  <a:cubicBezTo>
                    <a:pt x="761" y="322"/>
                    <a:pt x="772" y="326"/>
                    <a:pt x="783" y="329"/>
                  </a:cubicBezTo>
                  <a:lnTo>
                    <a:pt x="783" y="329"/>
                  </a:lnTo>
                  <a:cubicBezTo>
                    <a:pt x="782" y="329"/>
                    <a:pt x="784" y="330"/>
                    <a:pt x="789" y="334"/>
                  </a:cubicBezTo>
                  <a:cubicBezTo>
                    <a:pt x="788" y="333"/>
                    <a:pt x="788" y="333"/>
                    <a:pt x="788" y="333"/>
                  </a:cubicBezTo>
                  <a:lnTo>
                    <a:pt x="788" y="333"/>
                  </a:lnTo>
                  <a:cubicBezTo>
                    <a:pt x="788" y="333"/>
                    <a:pt x="798" y="341"/>
                    <a:pt x="803" y="345"/>
                  </a:cubicBezTo>
                  <a:lnTo>
                    <a:pt x="803" y="345"/>
                  </a:lnTo>
                  <a:cubicBezTo>
                    <a:pt x="802" y="344"/>
                    <a:pt x="802" y="344"/>
                    <a:pt x="802" y="344"/>
                  </a:cubicBezTo>
                  <a:lnTo>
                    <a:pt x="802" y="344"/>
                  </a:lnTo>
                  <a:cubicBezTo>
                    <a:pt x="801" y="344"/>
                    <a:pt x="815" y="369"/>
                    <a:pt x="819" y="376"/>
                  </a:cubicBezTo>
                  <a:lnTo>
                    <a:pt x="819" y="376"/>
                  </a:lnTo>
                  <a:cubicBezTo>
                    <a:pt x="821" y="383"/>
                    <a:pt x="824" y="393"/>
                    <a:pt x="824" y="396"/>
                  </a:cubicBezTo>
                  <a:lnTo>
                    <a:pt x="833" y="428"/>
                  </a:lnTo>
                  <a:cubicBezTo>
                    <a:pt x="838" y="444"/>
                    <a:pt x="845" y="485"/>
                    <a:pt x="845" y="486"/>
                  </a:cubicBezTo>
                  <a:cubicBezTo>
                    <a:pt x="851" y="532"/>
                    <a:pt x="857" y="613"/>
                    <a:pt x="877" y="673"/>
                  </a:cubicBezTo>
                  <a:cubicBezTo>
                    <a:pt x="905" y="755"/>
                    <a:pt x="974" y="794"/>
                    <a:pt x="1042" y="794"/>
                  </a:cubicBezTo>
                  <a:cubicBezTo>
                    <a:pt x="1126" y="794"/>
                    <a:pt x="1210" y="736"/>
                    <a:pt x="1214" y="626"/>
                  </a:cubicBezTo>
                  <a:cubicBezTo>
                    <a:pt x="1221" y="488"/>
                    <a:pt x="1178" y="310"/>
                    <a:pt x="1102" y="191"/>
                  </a:cubicBezTo>
                  <a:cubicBezTo>
                    <a:pt x="1020" y="64"/>
                    <a:pt x="883" y="1"/>
                    <a:pt x="734" y="1"/>
                  </a:cubicBezTo>
                  <a:close/>
                </a:path>
              </a:pathLst>
            </a:custGeom>
            <a:solidFill>
              <a:srgbClr val="2D2D2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7" name="Google Shape;7720;p42">
              <a:extLst>
                <a:ext uri="{FF2B5EF4-FFF2-40B4-BE49-F238E27FC236}">
                  <a16:creationId xmlns:a16="http://schemas.microsoft.com/office/drawing/2014/main" id="{4A50FEF5-87B7-3B8F-AA8C-C50EC30E706E}"/>
                </a:ext>
              </a:extLst>
            </p:cNvPr>
            <p:cNvSpPr/>
            <p:nvPr/>
          </p:nvSpPr>
          <p:spPr>
            <a:xfrm>
              <a:off x="4648188" y="3197450"/>
              <a:ext cx="125025" cy="88725"/>
            </a:xfrm>
            <a:custGeom>
              <a:avLst/>
              <a:gdLst/>
              <a:ahLst/>
              <a:cxnLst/>
              <a:rect l="l" t="t" r="r" b="b"/>
              <a:pathLst>
                <a:path w="5001" h="3549" extrusionOk="0">
                  <a:moveTo>
                    <a:pt x="1390" y="0"/>
                  </a:moveTo>
                  <a:cubicBezTo>
                    <a:pt x="952" y="0"/>
                    <a:pt x="500" y="45"/>
                    <a:pt x="45" y="151"/>
                  </a:cubicBezTo>
                  <a:cubicBezTo>
                    <a:pt x="45" y="151"/>
                    <a:pt x="1" y="3281"/>
                    <a:pt x="2432" y="3536"/>
                  </a:cubicBezTo>
                  <a:cubicBezTo>
                    <a:pt x="2519" y="3545"/>
                    <a:pt x="2603" y="3549"/>
                    <a:pt x="2685" y="3549"/>
                  </a:cubicBezTo>
                  <a:cubicBezTo>
                    <a:pt x="3013" y="3549"/>
                    <a:pt x="3295" y="3478"/>
                    <a:pt x="3540" y="3356"/>
                  </a:cubicBezTo>
                  <a:cubicBezTo>
                    <a:pt x="4046" y="3105"/>
                    <a:pt x="4384" y="2646"/>
                    <a:pt x="4605" y="2190"/>
                  </a:cubicBezTo>
                  <a:cubicBezTo>
                    <a:pt x="4923" y="1530"/>
                    <a:pt x="5000" y="874"/>
                    <a:pt x="5000" y="874"/>
                  </a:cubicBezTo>
                  <a:cubicBezTo>
                    <a:pt x="4326" y="559"/>
                    <a:pt x="2947" y="0"/>
                    <a:pt x="1390" y="0"/>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8" name="Google Shape;7721;p42">
              <a:extLst>
                <a:ext uri="{FF2B5EF4-FFF2-40B4-BE49-F238E27FC236}">
                  <a16:creationId xmlns:a16="http://schemas.microsoft.com/office/drawing/2014/main" id="{6F9E2FE8-B4BD-BF8C-946F-5E94AFEBF478}"/>
                </a:ext>
              </a:extLst>
            </p:cNvPr>
            <p:cNvSpPr/>
            <p:nvPr/>
          </p:nvSpPr>
          <p:spPr>
            <a:xfrm>
              <a:off x="4702663" y="3248325"/>
              <a:ext cx="60600" cy="37925"/>
            </a:xfrm>
            <a:custGeom>
              <a:avLst/>
              <a:gdLst/>
              <a:ahLst/>
              <a:cxnLst/>
              <a:rect l="l" t="t" r="r" b="b"/>
              <a:pathLst>
                <a:path w="2424" h="1517" extrusionOk="0">
                  <a:moveTo>
                    <a:pt x="1497" y="0"/>
                  </a:moveTo>
                  <a:cubicBezTo>
                    <a:pt x="1199" y="0"/>
                    <a:pt x="882" y="60"/>
                    <a:pt x="638" y="251"/>
                  </a:cubicBezTo>
                  <a:cubicBezTo>
                    <a:pt x="1" y="751"/>
                    <a:pt x="252" y="1503"/>
                    <a:pt x="252" y="1503"/>
                  </a:cubicBezTo>
                  <a:cubicBezTo>
                    <a:pt x="339" y="1512"/>
                    <a:pt x="423" y="1517"/>
                    <a:pt x="505" y="1517"/>
                  </a:cubicBezTo>
                  <a:cubicBezTo>
                    <a:pt x="833" y="1517"/>
                    <a:pt x="1115" y="1444"/>
                    <a:pt x="1360" y="1324"/>
                  </a:cubicBezTo>
                  <a:cubicBezTo>
                    <a:pt x="1867" y="1073"/>
                    <a:pt x="2203" y="615"/>
                    <a:pt x="2424" y="158"/>
                  </a:cubicBezTo>
                  <a:cubicBezTo>
                    <a:pt x="2424" y="158"/>
                    <a:pt x="1984" y="0"/>
                    <a:pt x="1497" y="0"/>
                  </a:cubicBezTo>
                  <a:close/>
                </a:path>
              </a:pathLst>
            </a:custGeom>
            <a:solidFill>
              <a:srgbClr val="D7AE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 name="Google Shape;7722;p42">
              <a:extLst>
                <a:ext uri="{FF2B5EF4-FFF2-40B4-BE49-F238E27FC236}">
                  <a16:creationId xmlns:a16="http://schemas.microsoft.com/office/drawing/2014/main" id="{CB7838B9-4ED4-A3B5-B4ED-99F6731A3563}"/>
                </a:ext>
              </a:extLst>
            </p:cNvPr>
            <p:cNvSpPr/>
            <p:nvPr/>
          </p:nvSpPr>
          <p:spPr>
            <a:xfrm>
              <a:off x="4623138" y="3088975"/>
              <a:ext cx="59400" cy="26125"/>
            </a:xfrm>
            <a:custGeom>
              <a:avLst/>
              <a:gdLst/>
              <a:ahLst/>
              <a:cxnLst/>
              <a:rect l="l" t="t" r="r" b="b"/>
              <a:pathLst>
                <a:path w="2376" h="1045" extrusionOk="0">
                  <a:moveTo>
                    <a:pt x="1256" y="1"/>
                  </a:moveTo>
                  <a:cubicBezTo>
                    <a:pt x="1165" y="1"/>
                    <a:pt x="1076" y="9"/>
                    <a:pt x="989" y="27"/>
                  </a:cubicBezTo>
                  <a:cubicBezTo>
                    <a:pt x="759" y="74"/>
                    <a:pt x="536" y="225"/>
                    <a:pt x="372" y="384"/>
                  </a:cubicBezTo>
                  <a:cubicBezTo>
                    <a:pt x="209" y="543"/>
                    <a:pt x="86" y="739"/>
                    <a:pt x="17" y="957"/>
                  </a:cubicBezTo>
                  <a:cubicBezTo>
                    <a:pt x="1" y="1007"/>
                    <a:pt x="45" y="1044"/>
                    <a:pt x="89" y="1044"/>
                  </a:cubicBezTo>
                  <a:cubicBezTo>
                    <a:pt x="112" y="1044"/>
                    <a:pt x="135" y="1034"/>
                    <a:pt x="150" y="1010"/>
                  </a:cubicBezTo>
                  <a:cubicBezTo>
                    <a:pt x="247" y="846"/>
                    <a:pt x="383" y="708"/>
                    <a:pt x="547" y="610"/>
                  </a:cubicBezTo>
                  <a:cubicBezTo>
                    <a:pt x="627" y="561"/>
                    <a:pt x="712" y="524"/>
                    <a:pt x="803" y="498"/>
                  </a:cubicBezTo>
                  <a:cubicBezTo>
                    <a:pt x="847" y="485"/>
                    <a:pt x="894" y="475"/>
                    <a:pt x="939" y="466"/>
                  </a:cubicBezTo>
                  <a:cubicBezTo>
                    <a:pt x="958" y="462"/>
                    <a:pt x="1047" y="453"/>
                    <a:pt x="1075" y="452"/>
                  </a:cubicBezTo>
                  <a:cubicBezTo>
                    <a:pt x="1119" y="447"/>
                    <a:pt x="1162" y="444"/>
                    <a:pt x="1205" y="444"/>
                  </a:cubicBezTo>
                  <a:cubicBezTo>
                    <a:pt x="1339" y="444"/>
                    <a:pt x="1470" y="471"/>
                    <a:pt x="1616" y="529"/>
                  </a:cubicBezTo>
                  <a:cubicBezTo>
                    <a:pt x="1627" y="534"/>
                    <a:pt x="1639" y="538"/>
                    <a:pt x="1649" y="544"/>
                  </a:cubicBezTo>
                  <a:cubicBezTo>
                    <a:pt x="1674" y="557"/>
                    <a:pt x="1699" y="570"/>
                    <a:pt x="1724" y="585"/>
                  </a:cubicBezTo>
                  <a:cubicBezTo>
                    <a:pt x="1767" y="607"/>
                    <a:pt x="1809" y="633"/>
                    <a:pt x="1849" y="660"/>
                  </a:cubicBezTo>
                  <a:cubicBezTo>
                    <a:pt x="1848" y="660"/>
                    <a:pt x="1874" y="679"/>
                    <a:pt x="1884" y="685"/>
                  </a:cubicBezTo>
                  <a:lnTo>
                    <a:pt x="1884" y="685"/>
                  </a:lnTo>
                  <a:cubicBezTo>
                    <a:pt x="1910" y="707"/>
                    <a:pt x="1938" y="727"/>
                    <a:pt x="1967" y="746"/>
                  </a:cubicBezTo>
                  <a:cubicBezTo>
                    <a:pt x="2020" y="784"/>
                    <a:pt x="2074" y="807"/>
                    <a:pt x="2137" y="824"/>
                  </a:cubicBezTo>
                  <a:cubicBezTo>
                    <a:pt x="2155" y="829"/>
                    <a:pt x="2172" y="832"/>
                    <a:pt x="2188" y="832"/>
                  </a:cubicBezTo>
                  <a:cubicBezTo>
                    <a:pt x="2301" y="832"/>
                    <a:pt x="2375" y="717"/>
                    <a:pt x="2355" y="605"/>
                  </a:cubicBezTo>
                  <a:cubicBezTo>
                    <a:pt x="2310" y="334"/>
                    <a:pt x="1987" y="172"/>
                    <a:pt x="1752" y="87"/>
                  </a:cubicBezTo>
                  <a:cubicBezTo>
                    <a:pt x="1595" y="31"/>
                    <a:pt x="1425" y="1"/>
                    <a:pt x="1256" y="1"/>
                  </a:cubicBezTo>
                  <a:close/>
                </a:path>
              </a:pathLst>
            </a:custGeom>
            <a:solidFill>
              <a:srgbClr val="2D2D2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 name="Google Shape;7723;p42">
              <a:extLst>
                <a:ext uri="{FF2B5EF4-FFF2-40B4-BE49-F238E27FC236}">
                  <a16:creationId xmlns:a16="http://schemas.microsoft.com/office/drawing/2014/main" id="{49270B85-18E7-A4C1-35D7-5A97A4186817}"/>
                </a:ext>
              </a:extLst>
            </p:cNvPr>
            <p:cNvSpPr/>
            <p:nvPr/>
          </p:nvSpPr>
          <p:spPr>
            <a:xfrm>
              <a:off x="4584138" y="3058825"/>
              <a:ext cx="120525" cy="134125"/>
            </a:xfrm>
            <a:custGeom>
              <a:avLst/>
              <a:gdLst/>
              <a:ahLst/>
              <a:cxnLst/>
              <a:rect l="l" t="t" r="r" b="b"/>
              <a:pathLst>
                <a:path w="4821" h="5365" extrusionOk="0">
                  <a:moveTo>
                    <a:pt x="2955" y="546"/>
                  </a:moveTo>
                  <a:cubicBezTo>
                    <a:pt x="2964" y="548"/>
                    <a:pt x="2973" y="549"/>
                    <a:pt x="2982" y="550"/>
                  </a:cubicBezTo>
                  <a:lnTo>
                    <a:pt x="2982" y="550"/>
                  </a:lnTo>
                  <a:cubicBezTo>
                    <a:pt x="2973" y="549"/>
                    <a:pt x="2964" y="548"/>
                    <a:pt x="2955" y="546"/>
                  </a:cubicBezTo>
                  <a:close/>
                  <a:moveTo>
                    <a:pt x="2653" y="554"/>
                  </a:moveTo>
                  <a:cubicBezTo>
                    <a:pt x="2642" y="555"/>
                    <a:pt x="2630" y="557"/>
                    <a:pt x="2619" y="558"/>
                  </a:cubicBezTo>
                  <a:cubicBezTo>
                    <a:pt x="2631" y="556"/>
                    <a:pt x="2642" y="555"/>
                    <a:pt x="2653" y="554"/>
                  </a:cubicBezTo>
                  <a:close/>
                  <a:moveTo>
                    <a:pt x="3913" y="1081"/>
                  </a:moveTo>
                  <a:cubicBezTo>
                    <a:pt x="3918" y="1089"/>
                    <a:pt x="3924" y="1096"/>
                    <a:pt x="3929" y="1103"/>
                  </a:cubicBezTo>
                  <a:lnTo>
                    <a:pt x="3929" y="1103"/>
                  </a:lnTo>
                  <a:cubicBezTo>
                    <a:pt x="3924" y="1096"/>
                    <a:pt x="3918" y="1089"/>
                    <a:pt x="3913" y="1081"/>
                  </a:cubicBezTo>
                  <a:close/>
                  <a:moveTo>
                    <a:pt x="3936" y="1112"/>
                  </a:moveTo>
                  <a:cubicBezTo>
                    <a:pt x="3942" y="1120"/>
                    <a:pt x="3949" y="1128"/>
                    <a:pt x="3956" y="1137"/>
                  </a:cubicBezTo>
                  <a:cubicBezTo>
                    <a:pt x="3949" y="1128"/>
                    <a:pt x="3942" y="1120"/>
                    <a:pt x="3936" y="1112"/>
                  </a:cubicBezTo>
                  <a:close/>
                  <a:moveTo>
                    <a:pt x="4252" y="1920"/>
                  </a:moveTo>
                  <a:lnTo>
                    <a:pt x="4252" y="1920"/>
                  </a:lnTo>
                  <a:cubicBezTo>
                    <a:pt x="4254" y="1935"/>
                    <a:pt x="4257" y="1951"/>
                    <a:pt x="4259" y="1966"/>
                  </a:cubicBezTo>
                  <a:cubicBezTo>
                    <a:pt x="4256" y="1951"/>
                    <a:pt x="4254" y="1936"/>
                    <a:pt x="4252" y="1920"/>
                  </a:cubicBezTo>
                  <a:close/>
                  <a:moveTo>
                    <a:pt x="791" y="2104"/>
                  </a:moveTo>
                  <a:cubicBezTo>
                    <a:pt x="786" y="2116"/>
                    <a:pt x="781" y="2127"/>
                    <a:pt x="776" y="2138"/>
                  </a:cubicBezTo>
                  <a:lnTo>
                    <a:pt x="776" y="2138"/>
                  </a:lnTo>
                  <a:cubicBezTo>
                    <a:pt x="781" y="2127"/>
                    <a:pt x="786" y="2115"/>
                    <a:pt x="791" y="2104"/>
                  </a:cubicBezTo>
                  <a:close/>
                  <a:moveTo>
                    <a:pt x="583" y="2823"/>
                  </a:moveTo>
                  <a:cubicBezTo>
                    <a:pt x="581" y="2836"/>
                    <a:pt x="580" y="2850"/>
                    <a:pt x="578" y="2863"/>
                  </a:cubicBezTo>
                  <a:lnTo>
                    <a:pt x="578" y="2863"/>
                  </a:lnTo>
                  <a:cubicBezTo>
                    <a:pt x="579" y="2850"/>
                    <a:pt x="581" y="2836"/>
                    <a:pt x="583" y="2823"/>
                  </a:cubicBezTo>
                  <a:close/>
                  <a:moveTo>
                    <a:pt x="4035" y="3310"/>
                  </a:moveTo>
                  <a:cubicBezTo>
                    <a:pt x="4035" y="3312"/>
                    <a:pt x="4034" y="3314"/>
                    <a:pt x="4033" y="3316"/>
                  </a:cubicBezTo>
                  <a:cubicBezTo>
                    <a:pt x="4034" y="3314"/>
                    <a:pt x="4035" y="3312"/>
                    <a:pt x="4035" y="3310"/>
                  </a:cubicBezTo>
                  <a:close/>
                  <a:moveTo>
                    <a:pt x="578" y="3560"/>
                  </a:moveTo>
                  <a:cubicBezTo>
                    <a:pt x="579" y="3570"/>
                    <a:pt x="581" y="3581"/>
                    <a:pt x="582" y="3592"/>
                  </a:cubicBezTo>
                  <a:lnTo>
                    <a:pt x="582" y="3592"/>
                  </a:lnTo>
                  <a:cubicBezTo>
                    <a:pt x="581" y="3581"/>
                    <a:pt x="579" y="3571"/>
                    <a:pt x="578" y="3560"/>
                  </a:cubicBezTo>
                  <a:close/>
                  <a:moveTo>
                    <a:pt x="685" y="4042"/>
                  </a:moveTo>
                  <a:cubicBezTo>
                    <a:pt x="688" y="4049"/>
                    <a:pt x="691" y="4056"/>
                    <a:pt x="694" y="4063"/>
                  </a:cubicBezTo>
                  <a:lnTo>
                    <a:pt x="694" y="4063"/>
                  </a:lnTo>
                  <a:cubicBezTo>
                    <a:pt x="691" y="4056"/>
                    <a:pt x="688" y="4049"/>
                    <a:pt x="685" y="4042"/>
                  </a:cubicBezTo>
                  <a:close/>
                  <a:moveTo>
                    <a:pt x="701" y="4078"/>
                  </a:moveTo>
                  <a:cubicBezTo>
                    <a:pt x="705" y="4088"/>
                    <a:pt x="709" y="4097"/>
                    <a:pt x="713" y="4107"/>
                  </a:cubicBezTo>
                  <a:cubicBezTo>
                    <a:pt x="709" y="4098"/>
                    <a:pt x="705" y="4088"/>
                    <a:pt x="701" y="4078"/>
                  </a:cubicBezTo>
                  <a:close/>
                  <a:moveTo>
                    <a:pt x="3558" y="4104"/>
                  </a:moveTo>
                  <a:cubicBezTo>
                    <a:pt x="3553" y="4111"/>
                    <a:pt x="3547" y="4117"/>
                    <a:pt x="3542" y="4124"/>
                  </a:cubicBezTo>
                  <a:lnTo>
                    <a:pt x="3542" y="4124"/>
                  </a:lnTo>
                  <a:cubicBezTo>
                    <a:pt x="3547" y="4117"/>
                    <a:pt x="3553" y="4111"/>
                    <a:pt x="3558" y="4104"/>
                  </a:cubicBezTo>
                  <a:close/>
                  <a:moveTo>
                    <a:pt x="965" y="4405"/>
                  </a:moveTo>
                  <a:cubicBezTo>
                    <a:pt x="971" y="4410"/>
                    <a:pt x="977" y="4414"/>
                    <a:pt x="983" y="4419"/>
                  </a:cubicBezTo>
                  <a:lnTo>
                    <a:pt x="983" y="4419"/>
                  </a:lnTo>
                  <a:cubicBezTo>
                    <a:pt x="977" y="4414"/>
                    <a:pt x="971" y="4410"/>
                    <a:pt x="965" y="4405"/>
                  </a:cubicBezTo>
                  <a:close/>
                  <a:moveTo>
                    <a:pt x="2301" y="4810"/>
                  </a:moveTo>
                  <a:cubicBezTo>
                    <a:pt x="2292" y="4812"/>
                    <a:pt x="2283" y="4813"/>
                    <a:pt x="2274" y="4814"/>
                  </a:cubicBezTo>
                  <a:cubicBezTo>
                    <a:pt x="2283" y="4813"/>
                    <a:pt x="2292" y="4811"/>
                    <a:pt x="2301" y="4810"/>
                  </a:cubicBezTo>
                  <a:close/>
                  <a:moveTo>
                    <a:pt x="1878" y="4812"/>
                  </a:moveTo>
                  <a:cubicBezTo>
                    <a:pt x="1886" y="4813"/>
                    <a:pt x="1895" y="4814"/>
                    <a:pt x="1903" y="4815"/>
                  </a:cubicBezTo>
                  <a:cubicBezTo>
                    <a:pt x="1894" y="4814"/>
                    <a:pt x="1886" y="4813"/>
                    <a:pt x="1878" y="4812"/>
                  </a:cubicBezTo>
                  <a:close/>
                  <a:moveTo>
                    <a:pt x="2831" y="544"/>
                  </a:moveTo>
                  <a:cubicBezTo>
                    <a:pt x="2888" y="544"/>
                    <a:pt x="2945" y="547"/>
                    <a:pt x="3001" y="553"/>
                  </a:cubicBezTo>
                  <a:lnTo>
                    <a:pt x="3001" y="553"/>
                  </a:lnTo>
                  <a:cubicBezTo>
                    <a:pt x="3117" y="572"/>
                    <a:pt x="3229" y="605"/>
                    <a:pt x="3337" y="649"/>
                  </a:cubicBezTo>
                  <a:lnTo>
                    <a:pt x="3337" y="649"/>
                  </a:lnTo>
                  <a:cubicBezTo>
                    <a:pt x="3459" y="705"/>
                    <a:pt x="3575" y="774"/>
                    <a:pt x="3682" y="855"/>
                  </a:cubicBezTo>
                  <a:lnTo>
                    <a:pt x="3682" y="855"/>
                  </a:lnTo>
                  <a:cubicBezTo>
                    <a:pt x="3773" y="930"/>
                    <a:pt x="3857" y="1015"/>
                    <a:pt x="3932" y="1107"/>
                  </a:cubicBezTo>
                  <a:lnTo>
                    <a:pt x="3932" y="1107"/>
                  </a:lnTo>
                  <a:cubicBezTo>
                    <a:pt x="4005" y="1207"/>
                    <a:pt x="4068" y="1314"/>
                    <a:pt x="4118" y="1428"/>
                  </a:cubicBezTo>
                  <a:lnTo>
                    <a:pt x="4118" y="1428"/>
                  </a:lnTo>
                  <a:cubicBezTo>
                    <a:pt x="4114" y="1418"/>
                    <a:pt x="4110" y="1408"/>
                    <a:pt x="4107" y="1398"/>
                  </a:cubicBezTo>
                  <a:lnTo>
                    <a:pt x="4107" y="1398"/>
                  </a:lnTo>
                  <a:cubicBezTo>
                    <a:pt x="4115" y="1417"/>
                    <a:pt x="4122" y="1435"/>
                    <a:pt x="4129" y="1453"/>
                  </a:cubicBezTo>
                  <a:lnTo>
                    <a:pt x="4129" y="1453"/>
                  </a:lnTo>
                  <a:cubicBezTo>
                    <a:pt x="4126" y="1445"/>
                    <a:pt x="4122" y="1436"/>
                    <a:pt x="4118" y="1428"/>
                  </a:cubicBezTo>
                  <a:lnTo>
                    <a:pt x="4118" y="1428"/>
                  </a:lnTo>
                  <a:cubicBezTo>
                    <a:pt x="4122" y="1437"/>
                    <a:pt x="4126" y="1447"/>
                    <a:pt x="4131" y="1457"/>
                  </a:cubicBezTo>
                  <a:lnTo>
                    <a:pt x="4131" y="1457"/>
                  </a:lnTo>
                  <a:cubicBezTo>
                    <a:pt x="4130" y="1456"/>
                    <a:pt x="4130" y="1455"/>
                    <a:pt x="4129" y="1453"/>
                  </a:cubicBezTo>
                  <a:lnTo>
                    <a:pt x="4129" y="1453"/>
                  </a:lnTo>
                  <a:cubicBezTo>
                    <a:pt x="4131" y="1457"/>
                    <a:pt x="4132" y="1460"/>
                    <a:pt x="4134" y="1464"/>
                  </a:cubicBezTo>
                  <a:cubicBezTo>
                    <a:pt x="4133" y="1462"/>
                    <a:pt x="4132" y="1460"/>
                    <a:pt x="4131" y="1457"/>
                  </a:cubicBezTo>
                  <a:lnTo>
                    <a:pt x="4131" y="1457"/>
                  </a:lnTo>
                  <a:cubicBezTo>
                    <a:pt x="4187" y="1603"/>
                    <a:pt x="4226" y="1754"/>
                    <a:pt x="4250" y="1908"/>
                  </a:cubicBezTo>
                  <a:lnTo>
                    <a:pt x="4250" y="1908"/>
                  </a:lnTo>
                  <a:cubicBezTo>
                    <a:pt x="4280" y="2136"/>
                    <a:pt x="4277" y="2364"/>
                    <a:pt x="4246" y="2591"/>
                  </a:cubicBezTo>
                  <a:cubicBezTo>
                    <a:pt x="4248" y="2568"/>
                    <a:pt x="4252" y="2543"/>
                    <a:pt x="4255" y="2519"/>
                  </a:cubicBezTo>
                  <a:lnTo>
                    <a:pt x="4255" y="2519"/>
                  </a:lnTo>
                  <a:cubicBezTo>
                    <a:pt x="4220" y="2772"/>
                    <a:pt x="4151" y="3022"/>
                    <a:pt x="4056" y="3260"/>
                  </a:cubicBezTo>
                  <a:lnTo>
                    <a:pt x="4056" y="3260"/>
                  </a:lnTo>
                  <a:cubicBezTo>
                    <a:pt x="3986" y="3425"/>
                    <a:pt x="3904" y="3582"/>
                    <a:pt x="3813" y="3736"/>
                  </a:cubicBezTo>
                  <a:cubicBezTo>
                    <a:pt x="3777" y="3795"/>
                    <a:pt x="3768" y="3875"/>
                    <a:pt x="3786" y="3942"/>
                  </a:cubicBezTo>
                  <a:lnTo>
                    <a:pt x="3786" y="3942"/>
                  </a:lnTo>
                  <a:cubicBezTo>
                    <a:pt x="3768" y="3943"/>
                    <a:pt x="3751" y="3947"/>
                    <a:pt x="3735" y="3952"/>
                  </a:cubicBezTo>
                  <a:cubicBezTo>
                    <a:pt x="3665" y="3975"/>
                    <a:pt x="3611" y="4015"/>
                    <a:pt x="3572" y="4077"/>
                  </a:cubicBezTo>
                  <a:cubicBezTo>
                    <a:pt x="3559" y="4098"/>
                    <a:pt x="3544" y="4119"/>
                    <a:pt x="3529" y="4140"/>
                  </a:cubicBezTo>
                  <a:lnTo>
                    <a:pt x="3529" y="4140"/>
                  </a:lnTo>
                  <a:cubicBezTo>
                    <a:pt x="3449" y="4236"/>
                    <a:pt x="3357" y="4324"/>
                    <a:pt x="3259" y="4402"/>
                  </a:cubicBezTo>
                  <a:lnTo>
                    <a:pt x="3259" y="4402"/>
                  </a:lnTo>
                  <a:cubicBezTo>
                    <a:pt x="3269" y="4395"/>
                    <a:pt x="3278" y="4387"/>
                    <a:pt x="3288" y="4380"/>
                  </a:cubicBezTo>
                  <a:lnTo>
                    <a:pt x="3288" y="4380"/>
                  </a:lnTo>
                  <a:cubicBezTo>
                    <a:pt x="3278" y="4388"/>
                    <a:pt x="3267" y="4396"/>
                    <a:pt x="3257" y="4404"/>
                  </a:cubicBezTo>
                  <a:lnTo>
                    <a:pt x="3257" y="4404"/>
                  </a:lnTo>
                  <a:cubicBezTo>
                    <a:pt x="3257" y="4403"/>
                    <a:pt x="3258" y="4403"/>
                    <a:pt x="3259" y="4402"/>
                  </a:cubicBezTo>
                  <a:lnTo>
                    <a:pt x="3259" y="4402"/>
                  </a:lnTo>
                  <a:cubicBezTo>
                    <a:pt x="3258" y="4403"/>
                    <a:pt x="3256" y="4404"/>
                    <a:pt x="3255" y="4405"/>
                  </a:cubicBezTo>
                  <a:lnTo>
                    <a:pt x="3255" y="4405"/>
                  </a:lnTo>
                  <a:cubicBezTo>
                    <a:pt x="3256" y="4405"/>
                    <a:pt x="3256" y="4404"/>
                    <a:pt x="3257" y="4404"/>
                  </a:cubicBezTo>
                  <a:lnTo>
                    <a:pt x="3257" y="4404"/>
                  </a:lnTo>
                  <a:cubicBezTo>
                    <a:pt x="3249" y="4410"/>
                    <a:pt x="3241" y="4417"/>
                    <a:pt x="3233" y="4423"/>
                  </a:cubicBezTo>
                  <a:cubicBezTo>
                    <a:pt x="3240" y="4417"/>
                    <a:pt x="3248" y="4411"/>
                    <a:pt x="3255" y="4405"/>
                  </a:cubicBezTo>
                  <a:lnTo>
                    <a:pt x="3255" y="4405"/>
                  </a:lnTo>
                  <a:cubicBezTo>
                    <a:pt x="3115" y="4510"/>
                    <a:pt x="2963" y="4598"/>
                    <a:pt x="2803" y="4670"/>
                  </a:cubicBezTo>
                  <a:lnTo>
                    <a:pt x="2803" y="4670"/>
                  </a:lnTo>
                  <a:cubicBezTo>
                    <a:pt x="2810" y="4666"/>
                    <a:pt x="2818" y="4663"/>
                    <a:pt x="2826" y="4660"/>
                  </a:cubicBezTo>
                  <a:lnTo>
                    <a:pt x="2826" y="4660"/>
                  </a:lnTo>
                  <a:cubicBezTo>
                    <a:pt x="2816" y="4665"/>
                    <a:pt x="2805" y="4669"/>
                    <a:pt x="2795" y="4673"/>
                  </a:cubicBezTo>
                  <a:lnTo>
                    <a:pt x="2795" y="4673"/>
                  </a:lnTo>
                  <a:cubicBezTo>
                    <a:pt x="2798" y="4672"/>
                    <a:pt x="2800" y="4671"/>
                    <a:pt x="2803" y="4670"/>
                  </a:cubicBezTo>
                  <a:lnTo>
                    <a:pt x="2803" y="4670"/>
                  </a:lnTo>
                  <a:cubicBezTo>
                    <a:pt x="2798" y="4672"/>
                    <a:pt x="2793" y="4674"/>
                    <a:pt x="2788" y="4676"/>
                  </a:cubicBezTo>
                  <a:lnTo>
                    <a:pt x="2788" y="4676"/>
                  </a:lnTo>
                  <a:cubicBezTo>
                    <a:pt x="2790" y="4675"/>
                    <a:pt x="2793" y="4674"/>
                    <a:pt x="2795" y="4673"/>
                  </a:cubicBezTo>
                  <a:lnTo>
                    <a:pt x="2795" y="4673"/>
                  </a:lnTo>
                  <a:cubicBezTo>
                    <a:pt x="2784" y="4678"/>
                    <a:pt x="2772" y="4683"/>
                    <a:pt x="2761" y="4688"/>
                  </a:cubicBezTo>
                  <a:cubicBezTo>
                    <a:pt x="2770" y="4684"/>
                    <a:pt x="2779" y="4680"/>
                    <a:pt x="2788" y="4676"/>
                  </a:cubicBezTo>
                  <a:lnTo>
                    <a:pt x="2788" y="4676"/>
                  </a:lnTo>
                  <a:cubicBezTo>
                    <a:pt x="2635" y="4737"/>
                    <a:pt x="2475" y="4783"/>
                    <a:pt x="2313" y="4809"/>
                  </a:cubicBezTo>
                  <a:lnTo>
                    <a:pt x="2313" y="4809"/>
                  </a:lnTo>
                  <a:cubicBezTo>
                    <a:pt x="2237" y="4818"/>
                    <a:pt x="2162" y="4822"/>
                    <a:pt x="2086" y="4822"/>
                  </a:cubicBezTo>
                  <a:cubicBezTo>
                    <a:pt x="2011" y="4822"/>
                    <a:pt x="1935" y="4818"/>
                    <a:pt x="1861" y="4809"/>
                  </a:cubicBezTo>
                  <a:lnTo>
                    <a:pt x="1861" y="4809"/>
                  </a:lnTo>
                  <a:cubicBezTo>
                    <a:pt x="1713" y="4785"/>
                    <a:pt x="1570" y="4745"/>
                    <a:pt x="1433" y="4689"/>
                  </a:cubicBezTo>
                  <a:lnTo>
                    <a:pt x="1433" y="4689"/>
                  </a:lnTo>
                  <a:cubicBezTo>
                    <a:pt x="1272" y="4616"/>
                    <a:pt x="1124" y="4525"/>
                    <a:pt x="983" y="4419"/>
                  </a:cubicBezTo>
                  <a:lnTo>
                    <a:pt x="983" y="4419"/>
                  </a:lnTo>
                  <a:cubicBezTo>
                    <a:pt x="995" y="4428"/>
                    <a:pt x="1007" y="4438"/>
                    <a:pt x="1019" y="4448"/>
                  </a:cubicBezTo>
                  <a:cubicBezTo>
                    <a:pt x="942" y="4388"/>
                    <a:pt x="866" y="4327"/>
                    <a:pt x="803" y="4253"/>
                  </a:cubicBezTo>
                  <a:lnTo>
                    <a:pt x="803" y="4253"/>
                  </a:lnTo>
                  <a:cubicBezTo>
                    <a:pt x="762" y="4197"/>
                    <a:pt x="727" y="4135"/>
                    <a:pt x="698" y="4072"/>
                  </a:cubicBezTo>
                  <a:lnTo>
                    <a:pt x="698" y="4072"/>
                  </a:lnTo>
                  <a:cubicBezTo>
                    <a:pt x="641" y="3925"/>
                    <a:pt x="608" y="3768"/>
                    <a:pt x="585" y="3612"/>
                  </a:cubicBezTo>
                  <a:lnTo>
                    <a:pt x="585" y="3612"/>
                  </a:lnTo>
                  <a:cubicBezTo>
                    <a:pt x="558" y="3409"/>
                    <a:pt x="550" y="3206"/>
                    <a:pt x="564" y="3001"/>
                  </a:cubicBezTo>
                  <a:cubicBezTo>
                    <a:pt x="567" y="2963"/>
                    <a:pt x="571" y="2925"/>
                    <a:pt x="575" y="2887"/>
                  </a:cubicBezTo>
                  <a:lnTo>
                    <a:pt x="575" y="2887"/>
                  </a:lnTo>
                  <a:cubicBezTo>
                    <a:pt x="603" y="2677"/>
                    <a:pt x="653" y="2472"/>
                    <a:pt x="725" y="2273"/>
                  </a:cubicBezTo>
                  <a:cubicBezTo>
                    <a:pt x="738" y="2237"/>
                    <a:pt x="751" y="2202"/>
                    <a:pt x="765" y="2167"/>
                  </a:cubicBezTo>
                  <a:lnTo>
                    <a:pt x="765" y="2167"/>
                  </a:lnTo>
                  <a:cubicBezTo>
                    <a:pt x="765" y="2167"/>
                    <a:pt x="765" y="2168"/>
                    <a:pt x="764" y="2168"/>
                  </a:cubicBezTo>
                  <a:cubicBezTo>
                    <a:pt x="846" y="1972"/>
                    <a:pt x="949" y="1787"/>
                    <a:pt x="1069" y="1610"/>
                  </a:cubicBezTo>
                  <a:cubicBezTo>
                    <a:pt x="1095" y="1573"/>
                    <a:pt x="1120" y="1536"/>
                    <a:pt x="1147" y="1500"/>
                  </a:cubicBezTo>
                  <a:lnTo>
                    <a:pt x="1147" y="1500"/>
                  </a:lnTo>
                  <a:cubicBezTo>
                    <a:pt x="1143" y="1506"/>
                    <a:pt x="1138" y="1512"/>
                    <a:pt x="1133" y="1518"/>
                  </a:cubicBezTo>
                  <a:cubicBezTo>
                    <a:pt x="1142" y="1506"/>
                    <a:pt x="1151" y="1495"/>
                    <a:pt x="1161" y="1483"/>
                  </a:cubicBezTo>
                  <a:lnTo>
                    <a:pt x="1161" y="1483"/>
                  </a:lnTo>
                  <a:cubicBezTo>
                    <a:pt x="1156" y="1489"/>
                    <a:pt x="1152" y="1494"/>
                    <a:pt x="1147" y="1500"/>
                  </a:cubicBezTo>
                  <a:lnTo>
                    <a:pt x="1147" y="1500"/>
                  </a:lnTo>
                  <a:cubicBezTo>
                    <a:pt x="1156" y="1489"/>
                    <a:pt x="1165" y="1478"/>
                    <a:pt x="1174" y="1467"/>
                  </a:cubicBezTo>
                  <a:lnTo>
                    <a:pt x="1174" y="1467"/>
                  </a:lnTo>
                  <a:cubicBezTo>
                    <a:pt x="1169" y="1472"/>
                    <a:pt x="1165" y="1478"/>
                    <a:pt x="1161" y="1483"/>
                  </a:cubicBezTo>
                  <a:lnTo>
                    <a:pt x="1161" y="1483"/>
                  </a:lnTo>
                  <a:cubicBezTo>
                    <a:pt x="1166" y="1477"/>
                    <a:pt x="1171" y="1470"/>
                    <a:pt x="1176" y="1464"/>
                  </a:cubicBezTo>
                  <a:lnTo>
                    <a:pt x="1176" y="1464"/>
                  </a:lnTo>
                  <a:cubicBezTo>
                    <a:pt x="1175" y="1465"/>
                    <a:pt x="1174" y="1466"/>
                    <a:pt x="1174" y="1467"/>
                  </a:cubicBezTo>
                  <a:lnTo>
                    <a:pt x="1174" y="1467"/>
                  </a:lnTo>
                  <a:cubicBezTo>
                    <a:pt x="1303" y="1307"/>
                    <a:pt x="1449" y="1159"/>
                    <a:pt x="1609" y="1030"/>
                  </a:cubicBezTo>
                  <a:lnTo>
                    <a:pt x="1609" y="1030"/>
                  </a:lnTo>
                  <a:cubicBezTo>
                    <a:pt x="1609" y="1030"/>
                    <a:pt x="1609" y="1030"/>
                    <a:pt x="1609" y="1030"/>
                  </a:cubicBezTo>
                  <a:cubicBezTo>
                    <a:pt x="1609" y="1030"/>
                    <a:pt x="1609" y="1030"/>
                    <a:pt x="1609" y="1030"/>
                  </a:cubicBezTo>
                  <a:lnTo>
                    <a:pt x="1609" y="1030"/>
                  </a:lnTo>
                  <a:cubicBezTo>
                    <a:pt x="1609" y="1030"/>
                    <a:pt x="1609" y="1030"/>
                    <a:pt x="1609" y="1030"/>
                  </a:cubicBezTo>
                  <a:lnTo>
                    <a:pt x="1609" y="1030"/>
                  </a:lnTo>
                  <a:cubicBezTo>
                    <a:pt x="1612" y="1027"/>
                    <a:pt x="1616" y="1024"/>
                    <a:pt x="1619" y="1021"/>
                  </a:cubicBezTo>
                  <a:lnTo>
                    <a:pt x="1619" y="1021"/>
                  </a:lnTo>
                  <a:cubicBezTo>
                    <a:pt x="1616" y="1024"/>
                    <a:pt x="1612" y="1027"/>
                    <a:pt x="1609" y="1030"/>
                  </a:cubicBezTo>
                  <a:lnTo>
                    <a:pt x="1609" y="1030"/>
                  </a:lnTo>
                  <a:cubicBezTo>
                    <a:pt x="1621" y="1020"/>
                    <a:pt x="1633" y="1010"/>
                    <a:pt x="1645" y="1001"/>
                  </a:cubicBezTo>
                  <a:lnTo>
                    <a:pt x="1645" y="1001"/>
                  </a:lnTo>
                  <a:cubicBezTo>
                    <a:pt x="1636" y="1008"/>
                    <a:pt x="1628" y="1015"/>
                    <a:pt x="1619" y="1021"/>
                  </a:cubicBezTo>
                  <a:lnTo>
                    <a:pt x="1619" y="1021"/>
                  </a:lnTo>
                  <a:cubicBezTo>
                    <a:pt x="1786" y="895"/>
                    <a:pt x="1966" y="786"/>
                    <a:pt x="2157" y="699"/>
                  </a:cubicBezTo>
                  <a:lnTo>
                    <a:pt x="2157" y="699"/>
                  </a:lnTo>
                  <a:cubicBezTo>
                    <a:pt x="2151" y="702"/>
                    <a:pt x="2146" y="704"/>
                    <a:pt x="2140" y="707"/>
                  </a:cubicBezTo>
                  <a:cubicBezTo>
                    <a:pt x="2146" y="704"/>
                    <a:pt x="2153" y="701"/>
                    <a:pt x="2159" y="699"/>
                  </a:cubicBezTo>
                  <a:lnTo>
                    <a:pt x="2159" y="699"/>
                  </a:lnTo>
                  <a:cubicBezTo>
                    <a:pt x="2159" y="699"/>
                    <a:pt x="2158" y="699"/>
                    <a:pt x="2157" y="699"/>
                  </a:cubicBezTo>
                  <a:lnTo>
                    <a:pt x="2157" y="699"/>
                  </a:lnTo>
                  <a:cubicBezTo>
                    <a:pt x="2160" y="698"/>
                    <a:pt x="2164" y="697"/>
                    <a:pt x="2167" y="695"/>
                  </a:cubicBezTo>
                  <a:lnTo>
                    <a:pt x="2167" y="695"/>
                  </a:lnTo>
                  <a:cubicBezTo>
                    <a:pt x="2164" y="696"/>
                    <a:pt x="2162" y="698"/>
                    <a:pt x="2159" y="699"/>
                  </a:cubicBezTo>
                  <a:lnTo>
                    <a:pt x="2159" y="699"/>
                  </a:lnTo>
                  <a:cubicBezTo>
                    <a:pt x="2174" y="692"/>
                    <a:pt x="2189" y="685"/>
                    <a:pt x="2204" y="679"/>
                  </a:cubicBezTo>
                  <a:lnTo>
                    <a:pt x="2204" y="679"/>
                  </a:lnTo>
                  <a:cubicBezTo>
                    <a:pt x="2192" y="685"/>
                    <a:pt x="2179" y="690"/>
                    <a:pt x="2167" y="695"/>
                  </a:cubicBezTo>
                  <a:lnTo>
                    <a:pt x="2167" y="695"/>
                  </a:lnTo>
                  <a:cubicBezTo>
                    <a:pt x="2329" y="629"/>
                    <a:pt x="2499" y="578"/>
                    <a:pt x="2672" y="552"/>
                  </a:cubicBezTo>
                  <a:lnTo>
                    <a:pt x="2672" y="552"/>
                  </a:lnTo>
                  <a:cubicBezTo>
                    <a:pt x="2725" y="547"/>
                    <a:pt x="2778" y="544"/>
                    <a:pt x="2831" y="544"/>
                  </a:cubicBezTo>
                  <a:close/>
                  <a:moveTo>
                    <a:pt x="2820" y="0"/>
                  </a:moveTo>
                  <a:cubicBezTo>
                    <a:pt x="2773" y="0"/>
                    <a:pt x="2725" y="2"/>
                    <a:pt x="2677" y="8"/>
                  </a:cubicBezTo>
                  <a:cubicBezTo>
                    <a:pt x="2505" y="25"/>
                    <a:pt x="2335" y="58"/>
                    <a:pt x="2170" y="114"/>
                  </a:cubicBezTo>
                  <a:cubicBezTo>
                    <a:pt x="2029" y="160"/>
                    <a:pt x="1890" y="218"/>
                    <a:pt x="1757" y="286"/>
                  </a:cubicBezTo>
                  <a:cubicBezTo>
                    <a:pt x="1534" y="400"/>
                    <a:pt x="1326" y="549"/>
                    <a:pt x="1138" y="714"/>
                  </a:cubicBezTo>
                  <a:cubicBezTo>
                    <a:pt x="947" y="881"/>
                    <a:pt x="782" y="1074"/>
                    <a:pt x="633" y="1281"/>
                  </a:cubicBezTo>
                  <a:cubicBezTo>
                    <a:pt x="498" y="1470"/>
                    <a:pt x="385" y="1675"/>
                    <a:pt x="292" y="1889"/>
                  </a:cubicBezTo>
                  <a:cubicBezTo>
                    <a:pt x="193" y="2124"/>
                    <a:pt x="113" y="2366"/>
                    <a:pt x="67" y="2618"/>
                  </a:cubicBezTo>
                  <a:cubicBezTo>
                    <a:pt x="21" y="2868"/>
                    <a:pt x="1" y="3126"/>
                    <a:pt x="16" y="3379"/>
                  </a:cubicBezTo>
                  <a:cubicBezTo>
                    <a:pt x="25" y="3522"/>
                    <a:pt x="45" y="3663"/>
                    <a:pt x="67" y="3805"/>
                  </a:cubicBezTo>
                  <a:cubicBezTo>
                    <a:pt x="88" y="3927"/>
                    <a:pt x="115" y="4051"/>
                    <a:pt x="155" y="4168"/>
                  </a:cubicBezTo>
                  <a:cubicBezTo>
                    <a:pt x="183" y="4246"/>
                    <a:pt x="215" y="4323"/>
                    <a:pt x="253" y="4398"/>
                  </a:cubicBezTo>
                  <a:cubicBezTo>
                    <a:pt x="286" y="4461"/>
                    <a:pt x="325" y="4519"/>
                    <a:pt x="369" y="4576"/>
                  </a:cubicBezTo>
                  <a:cubicBezTo>
                    <a:pt x="416" y="4634"/>
                    <a:pt x="463" y="4685"/>
                    <a:pt x="518" y="4735"/>
                  </a:cubicBezTo>
                  <a:cubicBezTo>
                    <a:pt x="590" y="4798"/>
                    <a:pt x="666" y="4858"/>
                    <a:pt x="745" y="4915"/>
                  </a:cubicBezTo>
                  <a:cubicBezTo>
                    <a:pt x="858" y="4997"/>
                    <a:pt x="975" y="5069"/>
                    <a:pt x="1101" y="5131"/>
                  </a:cubicBezTo>
                  <a:cubicBezTo>
                    <a:pt x="1233" y="5194"/>
                    <a:pt x="1370" y="5249"/>
                    <a:pt x="1510" y="5289"/>
                  </a:cubicBezTo>
                  <a:cubicBezTo>
                    <a:pt x="1643" y="5325"/>
                    <a:pt x="1781" y="5347"/>
                    <a:pt x="1919" y="5358"/>
                  </a:cubicBezTo>
                  <a:cubicBezTo>
                    <a:pt x="1974" y="5362"/>
                    <a:pt x="2029" y="5365"/>
                    <a:pt x="2085" y="5365"/>
                  </a:cubicBezTo>
                  <a:cubicBezTo>
                    <a:pt x="2141" y="5365"/>
                    <a:pt x="2197" y="5362"/>
                    <a:pt x="2252" y="5358"/>
                  </a:cubicBezTo>
                  <a:cubicBezTo>
                    <a:pt x="2482" y="5338"/>
                    <a:pt x="2709" y="5289"/>
                    <a:pt x="2925" y="5203"/>
                  </a:cubicBezTo>
                  <a:cubicBezTo>
                    <a:pt x="3123" y="5125"/>
                    <a:pt x="3310" y="5030"/>
                    <a:pt x="3484" y="4906"/>
                  </a:cubicBezTo>
                  <a:cubicBezTo>
                    <a:pt x="3630" y="4803"/>
                    <a:pt x="3774" y="4685"/>
                    <a:pt x="3893" y="4550"/>
                  </a:cubicBezTo>
                  <a:cubicBezTo>
                    <a:pt x="3946" y="4487"/>
                    <a:pt x="3997" y="4423"/>
                    <a:pt x="4042" y="4351"/>
                  </a:cubicBezTo>
                  <a:cubicBezTo>
                    <a:pt x="4077" y="4294"/>
                    <a:pt x="4088" y="4212"/>
                    <a:pt x="4070" y="4146"/>
                  </a:cubicBezTo>
                  <a:lnTo>
                    <a:pt x="4070" y="4146"/>
                  </a:lnTo>
                  <a:cubicBezTo>
                    <a:pt x="4087" y="4144"/>
                    <a:pt x="4104" y="4141"/>
                    <a:pt x="4121" y="4135"/>
                  </a:cubicBezTo>
                  <a:cubicBezTo>
                    <a:pt x="4185" y="4114"/>
                    <a:pt x="4243" y="4072"/>
                    <a:pt x="4280" y="4012"/>
                  </a:cubicBezTo>
                  <a:cubicBezTo>
                    <a:pt x="4443" y="3740"/>
                    <a:pt x="4577" y="3448"/>
                    <a:pt x="4670" y="3147"/>
                  </a:cubicBezTo>
                  <a:cubicBezTo>
                    <a:pt x="4748" y="2891"/>
                    <a:pt x="4796" y="2625"/>
                    <a:pt x="4809" y="2358"/>
                  </a:cubicBezTo>
                  <a:cubicBezTo>
                    <a:pt x="4820" y="2131"/>
                    <a:pt x="4801" y="1902"/>
                    <a:pt x="4757" y="1678"/>
                  </a:cubicBezTo>
                  <a:cubicBezTo>
                    <a:pt x="4719" y="1489"/>
                    <a:pt x="4656" y="1307"/>
                    <a:pt x="4575" y="1132"/>
                  </a:cubicBezTo>
                  <a:cubicBezTo>
                    <a:pt x="4487" y="940"/>
                    <a:pt x="4361" y="763"/>
                    <a:pt x="4214" y="610"/>
                  </a:cubicBezTo>
                  <a:cubicBezTo>
                    <a:pt x="4113" y="505"/>
                    <a:pt x="3997" y="411"/>
                    <a:pt x="3876" y="329"/>
                  </a:cubicBezTo>
                  <a:cubicBezTo>
                    <a:pt x="3755" y="247"/>
                    <a:pt x="3625" y="184"/>
                    <a:pt x="3490" y="129"/>
                  </a:cubicBezTo>
                  <a:cubicBezTo>
                    <a:pt x="3375" y="82"/>
                    <a:pt x="3257" y="48"/>
                    <a:pt x="3133" y="28"/>
                  </a:cubicBezTo>
                  <a:cubicBezTo>
                    <a:pt x="3029" y="11"/>
                    <a:pt x="2925" y="0"/>
                    <a:pt x="2820" y="0"/>
                  </a:cubicBezTo>
                  <a:close/>
                </a:path>
              </a:pathLst>
            </a:custGeom>
            <a:solidFill>
              <a:srgbClr val="E45B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1" name="Google Shape;7724;p42">
              <a:extLst>
                <a:ext uri="{FF2B5EF4-FFF2-40B4-BE49-F238E27FC236}">
                  <a16:creationId xmlns:a16="http://schemas.microsoft.com/office/drawing/2014/main" id="{31A91A78-7939-5848-39FD-4A941135E490}"/>
                </a:ext>
              </a:extLst>
            </p:cNvPr>
            <p:cNvSpPr/>
            <p:nvPr/>
          </p:nvSpPr>
          <p:spPr>
            <a:xfrm>
              <a:off x="4656838" y="3127775"/>
              <a:ext cx="49600" cy="57750"/>
            </a:xfrm>
            <a:custGeom>
              <a:avLst/>
              <a:gdLst/>
              <a:ahLst/>
              <a:cxnLst/>
              <a:rect l="l" t="t" r="r" b="b"/>
              <a:pathLst>
                <a:path w="1984" h="2310" extrusionOk="0">
                  <a:moveTo>
                    <a:pt x="1984" y="1"/>
                  </a:moveTo>
                  <a:cubicBezTo>
                    <a:pt x="1618" y="456"/>
                    <a:pt x="1266" y="913"/>
                    <a:pt x="256" y="1305"/>
                  </a:cubicBezTo>
                  <a:cubicBezTo>
                    <a:pt x="0" y="1405"/>
                    <a:pt x="1083" y="2310"/>
                    <a:pt x="1083" y="2310"/>
                  </a:cubicBezTo>
                  <a:lnTo>
                    <a:pt x="1984"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2" name="Google Shape;7725;p42">
              <a:extLst>
                <a:ext uri="{FF2B5EF4-FFF2-40B4-BE49-F238E27FC236}">
                  <a16:creationId xmlns:a16="http://schemas.microsoft.com/office/drawing/2014/main" id="{14CE41BB-49D9-327F-8200-5255DA2C1506}"/>
                </a:ext>
              </a:extLst>
            </p:cNvPr>
            <p:cNvSpPr/>
            <p:nvPr/>
          </p:nvSpPr>
          <p:spPr>
            <a:xfrm>
              <a:off x="4659538" y="3125800"/>
              <a:ext cx="49500" cy="61325"/>
            </a:xfrm>
            <a:custGeom>
              <a:avLst/>
              <a:gdLst/>
              <a:ahLst/>
              <a:cxnLst/>
              <a:rect l="l" t="t" r="r" b="b"/>
              <a:pathLst>
                <a:path w="1980" h="2453" extrusionOk="0">
                  <a:moveTo>
                    <a:pt x="210" y="1436"/>
                  </a:moveTo>
                  <a:cubicBezTo>
                    <a:pt x="210" y="1437"/>
                    <a:pt x="211" y="1437"/>
                    <a:pt x="211" y="1438"/>
                  </a:cubicBezTo>
                  <a:lnTo>
                    <a:pt x="211" y="1438"/>
                  </a:lnTo>
                  <a:cubicBezTo>
                    <a:pt x="211" y="1437"/>
                    <a:pt x="210" y="1437"/>
                    <a:pt x="210" y="1436"/>
                  </a:cubicBezTo>
                  <a:close/>
                  <a:moveTo>
                    <a:pt x="213" y="1438"/>
                  </a:moveTo>
                  <a:cubicBezTo>
                    <a:pt x="212" y="1439"/>
                    <a:pt x="212" y="1440"/>
                    <a:pt x="212" y="1441"/>
                  </a:cubicBezTo>
                  <a:lnTo>
                    <a:pt x="212" y="1441"/>
                  </a:lnTo>
                  <a:cubicBezTo>
                    <a:pt x="212" y="1441"/>
                    <a:pt x="212" y="1441"/>
                    <a:pt x="212" y="1441"/>
                  </a:cubicBezTo>
                  <a:lnTo>
                    <a:pt x="212" y="1441"/>
                  </a:lnTo>
                  <a:cubicBezTo>
                    <a:pt x="212" y="1440"/>
                    <a:pt x="212" y="1439"/>
                    <a:pt x="213" y="1438"/>
                  </a:cubicBezTo>
                  <a:close/>
                  <a:moveTo>
                    <a:pt x="212" y="1441"/>
                  </a:moveTo>
                  <a:lnTo>
                    <a:pt x="212" y="1441"/>
                  </a:lnTo>
                  <a:cubicBezTo>
                    <a:pt x="212" y="1441"/>
                    <a:pt x="212" y="1441"/>
                    <a:pt x="212" y="1441"/>
                  </a:cubicBezTo>
                  <a:lnTo>
                    <a:pt x="212" y="1441"/>
                  </a:lnTo>
                  <a:cubicBezTo>
                    <a:pt x="211" y="1442"/>
                    <a:pt x="211" y="1442"/>
                    <a:pt x="211" y="1442"/>
                  </a:cubicBezTo>
                  <a:lnTo>
                    <a:pt x="211" y="1442"/>
                  </a:lnTo>
                  <a:cubicBezTo>
                    <a:pt x="211" y="1442"/>
                    <a:pt x="211" y="1442"/>
                    <a:pt x="212" y="1441"/>
                  </a:cubicBezTo>
                  <a:close/>
                  <a:moveTo>
                    <a:pt x="190" y="1481"/>
                  </a:moveTo>
                  <a:cubicBezTo>
                    <a:pt x="190" y="1482"/>
                    <a:pt x="190" y="1482"/>
                    <a:pt x="190" y="1482"/>
                  </a:cubicBezTo>
                  <a:lnTo>
                    <a:pt x="190" y="1482"/>
                  </a:lnTo>
                  <a:cubicBezTo>
                    <a:pt x="190" y="1482"/>
                    <a:pt x="190" y="1482"/>
                    <a:pt x="190" y="1481"/>
                  </a:cubicBezTo>
                  <a:close/>
                  <a:moveTo>
                    <a:pt x="1873" y="1"/>
                  </a:moveTo>
                  <a:cubicBezTo>
                    <a:pt x="1855" y="1"/>
                    <a:pt x="1836" y="7"/>
                    <a:pt x="1819" y="23"/>
                  </a:cubicBezTo>
                  <a:cubicBezTo>
                    <a:pt x="1718" y="115"/>
                    <a:pt x="1636" y="223"/>
                    <a:pt x="1547" y="324"/>
                  </a:cubicBezTo>
                  <a:cubicBezTo>
                    <a:pt x="1452" y="430"/>
                    <a:pt x="1352" y="533"/>
                    <a:pt x="1245" y="626"/>
                  </a:cubicBezTo>
                  <a:cubicBezTo>
                    <a:pt x="969" y="868"/>
                    <a:pt x="651" y="1055"/>
                    <a:pt x="313" y="1203"/>
                  </a:cubicBezTo>
                  <a:cubicBezTo>
                    <a:pt x="203" y="1252"/>
                    <a:pt x="15" y="1278"/>
                    <a:pt x="6" y="1427"/>
                  </a:cubicBezTo>
                  <a:cubicBezTo>
                    <a:pt x="1" y="1503"/>
                    <a:pt x="40" y="1575"/>
                    <a:pt x="82" y="1637"/>
                  </a:cubicBezTo>
                  <a:cubicBezTo>
                    <a:pt x="204" y="1822"/>
                    <a:pt x="391" y="1971"/>
                    <a:pt x="551" y="2121"/>
                  </a:cubicBezTo>
                  <a:cubicBezTo>
                    <a:pt x="634" y="2198"/>
                    <a:pt x="720" y="2275"/>
                    <a:pt x="807" y="2350"/>
                  </a:cubicBezTo>
                  <a:cubicBezTo>
                    <a:pt x="842" y="2381"/>
                    <a:pt x="910" y="2452"/>
                    <a:pt x="967" y="2452"/>
                  </a:cubicBezTo>
                  <a:cubicBezTo>
                    <a:pt x="969" y="2452"/>
                    <a:pt x="971" y="2452"/>
                    <a:pt x="974" y="2452"/>
                  </a:cubicBezTo>
                  <a:lnTo>
                    <a:pt x="971" y="2451"/>
                  </a:lnTo>
                  <a:lnTo>
                    <a:pt x="971" y="2451"/>
                  </a:lnTo>
                  <a:cubicBezTo>
                    <a:pt x="971" y="2451"/>
                    <a:pt x="971" y="2451"/>
                    <a:pt x="972" y="2451"/>
                  </a:cubicBezTo>
                  <a:cubicBezTo>
                    <a:pt x="1023" y="2451"/>
                    <a:pt x="1069" y="2390"/>
                    <a:pt x="1028" y="2348"/>
                  </a:cubicBezTo>
                  <a:lnTo>
                    <a:pt x="1028" y="2348"/>
                  </a:lnTo>
                  <a:cubicBezTo>
                    <a:pt x="1011" y="2313"/>
                    <a:pt x="976" y="2285"/>
                    <a:pt x="949" y="2261"/>
                  </a:cubicBezTo>
                  <a:cubicBezTo>
                    <a:pt x="884" y="2201"/>
                    <a:pt x="816" y="2143"/>
                    <a:pt x="749" y="2083"/>
                  </a:cubicBezTo>
                  <a:cubicBezTo>
                    <a:pt x="590" y="1936"/>
                    <a:pt x="439" y="1783"/>
                    <a:pt x="311" y="1608"/>
                  </a:cubicBezTo>
                  <a:cubicBezTo>
                    <a:pt x="287" y="1575"/>
                    <a:pt x="262" y="1542"/>
                    <a:pt x="242" y="1507"/>
                  </a:cubicBezTo>
                  <a:cubicBezTo>
                    <a:pt x="236" y="1496"/>
                    <a:pt x="229" y="1485"/>
                    <a:pt x="223" y="1474"/>
                  </a:cubicBezTo>
                  <a:lnTo>
                    <a:pt x="223" y="1474"/>
                  </a:lnTo>
                  <a:cubicBezTo>
                    <a:pt x="256" y="1461"/>
                    <a:pt x="303" y="1435"/>
                    <a:pt x="315" y="1431"/>
                  </a:cubicBezTo>
                  <a:cubicBezTo>
                    <a:pt x="367" y="1410"/>
                    <a:pt x="419" y="1387"/>
                    <a:pt x="469" y="1364"/>
                  </a:cubicBezTo>
                  <a:cubicBezTo>
                    <a:pt x="788" y="1220"/>
                    <a:pt x="1092" y="1039"/>
                    <a:pt x="1356" y="806"/>
                  </a:cubicBezTo>
                  <a:cubicBezTo>
                    <a:pt x="1577" y="613"/>
                    <a:pt x="1799" y="380"/>
                    <a:pt x="1945" y="122"/>
                  </a:cubicBezTo>
                  <a:cubicBezTo>
                    <a:pt x="1980" y="61"/>
                    <a:pt x="1929" y="1"/>
                    <a:pt x="1873" y="1"/>
                  </a:cubicBezTo>
                  <a:close/>
                </a:path>
              </a:pathLst>
            </a:custGeom>
            <a:solidFill>
              <a:srgbClr val="2D2D2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3" name="Google Shape;7726;p42">
              <a:extLst>
                <a:ext uri="{FF2B5EF4-FFF2-40B4-BE49-F238E27FC236}">
                  <a16:creationId xmlns:a16="http://schemas.microsoft.com/office/drawing/2014/main" id="{0BF2FE6D-16F8-9937-3F65-CCA68343FC2F}"/>
                </a:ext>
              </a:extLst>
            </p:cNvPr>
            <p:cNvSpPr/>
            <p:nvPr/>
          </p:nvSpPr>
          <p:spPr>
            <a:xfrm>
              <a:off x="4722613" y="3087000"/>
              <a:ext cx="127050" cy="135800"/>
            </a:xfrm>
            <a:custGeom>
              <a:avLst/>
              <a:gdLst/>
              <a:ahLst/>
              <a:cxnLst/>
              <a:rect l="l" t="t" r="r" b="b"/>
              <a:pathLst>
                <a:path w="5082" h="5432" extrusionOk="0">
                  <a:moveTo>
                    <a:pt x="2867" y="555"/>
                  </a:moveTo>
                  <a:lnTo>
                    <a:pt x="2867" y="555"/>
                  </a:lnTo>
                  <a:cubicBezTo>
                    <a:pt x="2878" y="557"/>
                    <a:pt x="2889" y="558"/>
                    <a:pt x="2899" y="560"/>
                  </a:cubicBezTo>
                  <a:lnTo>
                    <a:pt x="2899" y="560"/>
                  </a:lnTo>
                  <a:cubicBezTo>
                    <a:pt x="2889" y="558"/>
                    <a:pt x="2878" y="557"/>
                    <a:pt x="2867" y="555"/>
                  </a:cubicBezTo>
                  <a:close/>
                  <a:moveTo>
                    <a:pt x="2384" y="560"/>
                  </a:moveTo>
                  <a:cubicBezTo>
                    <a:pt x="2373" y="562"/>
                    <a:pt x="2362" y="563"/>
                    <a:pt x="2351" y="565"/>
                  </a:cubicBezTo>
                  <a:lnTo>
                    <a:pt x="2351" y="565"/>
                  </a:lnTo>
                  <a:cubicBezTo>
                    <a:pt x="2362" y="563"/>
                    <a:pt x="2373" y="562"/>
                    <a:pt x="2384" y="560"/>
                  </a:cubicBezTo>
                  <a:close/>
                  <a:moveTo>
                    <a:pt x="2910" y="562"/>
                  </a:moveTo>
                  <a:lnTo>
                    <a:pt x="2910" y="562"/>
                  </a:lnTo>
                  <a:cubicBezTo>
                    <a:pt x="2920" y="563"/>
                    <a:pt x="2930" y="564"/>
                    <a:pt x="2939" y="565"/>
                  </a:cubicBezTo>
                  <a:cubicBezTo>
                    <a:pt x="2930" y="564"/>
                    <a:pt x="2920" y="563"/>
                    <a:pt x="2910" y="562"/>
                  </a:cubicBezTo>
                  <a:close/>
                  <a:moveTo>
                    <a:pt x="3376" y="691"/>
                  </a:moveTo>
                  <a:cubicBezTo>
                    <a:pt x="3383" y="693"/>
                    <a:pt x="3389" y="696"/>
                    <a:pt x="3396" y="699"/>
                  </a:cubicBezTo>
                  <a:cubicBezTo>
                    <a:pt x="3389" y="696"/>
                    <a:pt x="3383" y="694"/>
                    <a:pt x="3376" y="691"/>
                  </a:cubicBezTo>
                  <a:close/>
                  <a:moveTo>
                    <a:pt x="3746" y="910"/>
                  </a:moveTo>
                  <a:lnTo>
                    <a:pt x="3746" y="910"/>
                  </a:lnTo>
                  <a:cubicBezTo>
                    <a:pt x="3752" y="915"/>
                    <a:pt x="3757" y="919"/>
                    <a:pt x="3763" y="924"/>
                  </a:cubicBezTo>
                  <a:cubicBezTo>
                    <a:pt x="3757" y="919"/>
                    <a:pt x="3752" y="915"/>
                    <a:pt x="3746" y="910"/>
                  </a:cubicBezTo>
                  <a:close/>
                  <a:moveTo>
                    <a:pt x="1362" y="1084"/>
                  </a:moveTo>
                  <a:lnTo>
                    <a:pt x="1362" y="1084"/>
                  </a:lnTo>
                  <a:cubicBezTo>
                    <a:pt x="1354" y="1095"/>
                    <a:pt x="1346" y="1105"/>
                    <a:pt x="1338" y="1116"/>
                  </a:cubicBezTo>
                  <a:lnTo>
                    <a:pt x="1338" y="1116"/>
                  </a:lnTo>
                  <a:cubicBezTo>
                    <a:pt x="1346" y="1105"/>
                    <a:pt x="1354" y="1095"/>
                    <a:pt x="1362" y="1084"/>
                  </a:cubicBezTo>
                  <a:close/>
                  <a:moveTo>
                    <a:pt x="3977" y="1132"/>
                  </a:moveTo>
                  <a:cubicBezTo>
                    <a:pt x="3983" y="1141"/>
                    <a:pt x="3990" y="1149"/>
                    <a:pt x="3996" y="1158"/>
                  </a:cubicBezTo>
                  <a:lnTo>
                    <a:pt x="3996" y="1158"/>
                  </a:lnTo>
                  <a:cubicBezTo>
                    <a:pt x="3990" y="1150"/>
                    <a:pt x="3983" y="1141"/>
                    <a:pt x="3977" y="1132"/>
                  </a:cubicBezTo>
                  <a:close/>
                  <a:moveTo>
                    <a:pt x="4511" y="2509"/>
                  </a:moveTo>
                  <a:lnTo>
                    <a:pt x="4511" y="2509"/>
                  </a:lnTo>
                  <a:cubicBezTo>
                    <a:pt x="4511" y="2514"/>
                    <a:pt x="4512" y="2520"/>
                    <a:pt x="4513" y="2525"/>
                  </a:cubicBezTo>
                  <a:cubicBezTo>
                    <a:pt x="4512" y="2520"/>
                    <a:pt x="4511" y="2514"/>
                    <a:pt x="4511" y="2509"/>
                  </a:cubicBezTo>
                  <a:close/>
                  <a:moveTo>
                    <a:pt x="4511" y="3261"/>
                  </a:moveTo>
                  <a:lnTo>
                    <a:pt x="4511" y="3261"/>
                  </a:lnTo>
                  <a:cubicBezTo>
                    <a:pt x="4510" y="3271"/>
                    <a:pt x="4509" y="3281"/>
                    <a:pt x="4508" y="3291"/>
                  </a:cubicBezTo>
                  <a:cubicBezTo>
                    <a:pt x="4509" y="3281"/>
                    <a:pt x="4510" y="3271"/>
                    <a:pt x="4511" y="3261"/>
                  </a:cubicBezTo>
                  <a:close/>
                  <a:moveTo>
                    <a:pt x="568" y="3346"/>
                  </a:moveTo>
                  <a:cubicBezTo>
                    <a:pt x="570" y="3362"/>
                    <a:pt x="572" y="3377"/>
                    <a:pt x="573" y="3392"/>
                  </a:cubicBezTo>
                  <a:cubicBezTo>
                    <a:pt x="571" y="3377"/>
                    <a:pt x="569" y="3361"/>
                    <a:pt x="568" y="3346"/>
                  </a:cubicBezTo>
                  <a:close/>
                  <a:moveTo>
                    <a:pt x="3889" y="4444"/>
                  </a:moveTo>
                  <a:cubicBezTo>
                    <a:pt x="3876" y="4455"/>
                    <a:pt x="3862" y="4465"/>
                    <a:pt x="3848" y="4475"/>
                  </a:cubicBezTo>
                  <a:lnTo>
                    <a:pt x="3848" y="4475"/>
                  </a:lnTo>
                  <a:cubicBezTo>
                    <a:pt x="3862" y="4465"/>
                    <a:pt x="3875" y="4455"/>
                    <a:pt x="3889" y="4444"/>
                  </a:cubicBezTo>
                  <a:close/>
                  <a:moveTo>
                    <a:pt x="2831" y="4863"/>
                  </a:moveTo>
                  <a:cubicBezTo>
                    <a:pt x="2817" y="4865"/>
                    <a:pt x="2804" y="4866"/>
                    <a:pt x="2790" y="4868"/>
                  </a:cubicBezTo>
                  <a:cubicBezTo>
                    <a:pt x="2803" y="4866"/>
                    <a:pt x="2817" y="4864"/>
                    <a:pt x="2831" y="4863"/>
                  </a:cubicBezTo>
                  <a:close/>
                  <a:moveTo>
                    <a:pt x="2650" y="546"/>
                  </a:moveTo>
                  <a:cubicBezTo>
                    <a:pt x="2735" y="546"/>
                    <a:pt x="2821" y="551"/>
                    <a:pt x="2905" y="561"/>
                  </a:cubicBezTo>
                  <a:lnTo>
                    <a:pt x="2905" y="561"/>
                  </a:lnTo>
                  <a:cubicBezTo>
                    <a:pt x="3055" y="585"/>
                    <a:pt x="3201" y="623"/>
                    <a:pt x="3342" y="677"/>
                  </a:cubicBezTo>
                  <a:lnTo>
                    <a:pt x="3342" y="677"/>
                  </a:lnTo>
                  <a:cubicBezTo>
                    <a:pt x="3480" y="736"/>
                    <a:pt x="3610" y="810"/>
                    <a:pt x="3730" y="899"/>
                  </a:cubicBezTo>
                  <a:lnTo>
                    <a:pt x="3730" y="899"/>
                  </a:lnTo>
                  <a:cubicBezTo>
                    <a:pt x="3776" y="936"/>
                    <a:pt x="3821" y="974"/>
                    <a:pt x="3864" y="1014"/>
                  </a:cubicBezTo>
                  <a:cubicBezTo>
                    <a:pt x="3872" y="1022"/>
                    <a:pt x="3880" y="1029"/>
                    <a:pt x="3889" y="1036"/>
                  </a:cubicBezTo>
                  <a:lnTo>
                    <a:pt x="3889" y="1036"/>
                  </a:lnTo>
                  <a:cubicBezTo>
                    <a:pt x="3931" y="1078"/>
                    <a:pt x="3969" y="1123"/>
                    <a:pt x="4005" y="1170"/>
                  </a:cubicBezTo>
                  <a:lnTo>
                    <a:pt x="4005" y="1170"/>
                  </a:lnTo>
                  <a:cubicBezTo>
                    <a:pt x="4094" y="1292"/>
                    <a:pt x="4169" y="1422"/>
                    <a:pt x="4235" y="1557"/>
                  </a:cubicBezTo>
                  <a:cubicBezTo>
                    <a:pt x="4253" y="1596"/>
                    <a:pt x="4270" y="1633"/>
                    <a:pt x="4287" y="1671"/>
                  </a:cubicBezTo>
                  <a:lnTo>
                    <a:pt x="4287" y="1671"/>
                  </a:lnTo>
                  <a:cubicBezTo>
                    <a:pt x="4281" y="1658"/>
                    <a:pt x="4276" y="1645"/>
                    <a:pt x="4271" y="1632"/>
                  </a:cubicBezTo>
                  <a:lnTo>
                    <a:pt x="4271" y="1632"/>
                  </a:lnTo>
                  <a:cubicBezTo>
                    <a:pt x="4276" y="1645"/>
                    <a:pt x="4282" y="1659"/>
                    <a:pt x="4288" y="1673"/>
                  </a:cubicBezTo>
                  <a:lnTo>
                    <a:pt x="4288" y="1673"/>
                  </a:lnTo>
                  <a:cubicBezTo>
                    <a:pt x="4288" y="1672"/>
                    <a:pt x="4287" y="1672"/>
                    <a:pt x="4287" y="1671"/>
                  </a:cubicBezTo>
                  <a:lnTo>
                    <a:pt x="4287" y="1671"/>
                  </a:lnTo>
                  <a:cubicBezTo>
                    <a:pt x="4287" y="1672"/>
                    <a:pt x="4288" y="1673"/>
                    <a:pt x="4288" y="1673"/>
                  </a:cubicBezTo>
                  <a:lnTo>
                    <a:pt x="4288" y="1673"/>
                  </a:lnTo>
                  <a:cubicBezTo>
                    <a:pt x="4288" y="1673"/>
                    <a:pt x="4288" y="1673"/>
                    <a:pt x="4288" y="1673"/>
                  </a:cubicBezTo>
                  <a:lnTo>
                    <a:pt x="4288" y="1673"/>
                  </a:lnTo>
                  <a:cubicBezTo>
                    <a:pt x="4291" y="1680"/>
                    <a:pt x="4295" y="1688"/>
                    <a:pt x="4298" y="1696"/>
                  </a:cubicBezTo>
                  <a:cubicBezTo>
                    <a:pt x="4295" y="1688"/>
                    <a:pt x="4291" y="1681"/>
                    <a:pt x="4288" y="1673"/>
                  </a:cubicBezTo>
                  <a:lnTo>
                    <a:pt x="4288" y="1673"/>
                  </a:lnTo>
                  <a:cubicBezTo>
                    <a:pt x="4372" y="1880"/>
                    <a:pt x="4435" y="2096"/>
                    <a:pt x="4478" y="2317"/>
                  </a:cubicBezTo>
                  <a:cubicBezTo>
                    <a:pt x="4489" y="2374"/>
                    <a:pt x="4499" y="2432"/>
                    <a:pt x="4508" y="2490"/>
                  </a:cubicBezTo>
                  <a:lnTo>
                    <a:pt x="4508" y="2490"/>
                  </a:lnTo>
                  <a:cubicBezTo>
                    <a:pt x="4533" y="2694"/>
                    <a:pt x="4540" y="2900"/>
                    <a:pt x="4527" y="3107"/>
                  </a:cubicBezTo>
                  <a:cubicBezTo>
                    <a:pt x="4523" y="3149"/>
                    <a:pt x="4519" y="3192"/>
                    <a:pt x="4514" y="3235"/>
                  </a:cubicBezTo>
                  <a:lnTo>
                    <a:pt x="4514" y="3235"/>
                  </a:lnTo>
                  <a:cubicBezTo>
                    <a:pt x="4493" y="3393"/>
                    <a:pt x="4457" y="3550"/>
                    <a:pt x="4403" y="3702"/>
                  </a:cubicBezTo>
                  <a:cubicBezTo>
                    <a:pt x="4392" y="3735"/>
                    <a:pt x="4380" y="3768"/>
                    <a:pt x="4367" y="3800"/>
                  </a:cubicBezTo>
                  <a:lnTo>
                    <a:pt x="4367" y="3800"/>
                  </a:lnTo>
                  <a:cubicBezTo>
                    <a:pt x="4307" y="3934"/>
                    <a:pt x="4233" y="4063"/>
                    <a:pt x="4145" y="4181"/>
                  </a:cubicBezTo>
                  <a:lnTo>
                    <a:pt x="4145" y="4181"/>
                  </a:lnTo>
                  <a:cubicBezTo>
                    <a:pt x="4056" y="4292"/>
                    <a:pt x="3952" y="4394"/>
                    <a:pt x="3839" y="4482"/>
                  </a:cubicBezTo>
                  <a:lnTo>
                    <a:pt x="3839" y="4482"/>
                  </a:lnTo>
                  <a:cubicBezTo>
                    <a:pt x="3726" y="4563"/>
                    <a:pt x="3605" y="4631"/>
                    <a:pt x="3478" y="4688"/>
                  </a:cubicBezTo>
                  <a:lnTo>
                    <a:pt x="3478" y="4688"/>
                  </a:lnTo>
                  <a:cubicBezTo>
                    <a:pt x="3483" y="4686"/>
                    <a:pt x="3489" y="4684"/>
                    <a:pt x="3495" y="4681"/>
                  </a:cubicBezTo>
                  <a:lnTo>
                    <a:pt x="3495" y="4681"/>
                  </a:lnTo>
                  <a:cubicBezTo>
                    <a:pt x="3488" y="4684"/>
                    <a:pt x="3481" y="4687"/>
                    <a:pt x="3474" y="4690"/>
                  </a:cubicBezTo>
                  <a:lnTo>
                    <a:pt x="3474" y="4690"/>
                  </a:lnTo>
                  <a:cubicBezTo>
                    <a:pt x="3476" y="4690"/>
                    <a:pt x="3477" y="4689"/>
                    <a:pt x="3478" y="4688"/>
                  </a:cubicBezTo>
                  <a:lnTo>
                    <a:pt x="3478" y="4688"/>
                  </a:lnTo>
                  <a:cubicBezTo>
                    <a:pt x="3474" y="4690"/>
                    <a:pt x="3471" y="4691"/>
                    <a:pt x="3467" y="4693"/>
                  </a:cubicBezTo>
                  <a:lnTo>
                    <a:pt x="3467" y="4693"/>
                  </a:lnTo>
                  <a:cubicBezTo>
                    <a:pt x="3470" y="4692"/>
                    <a:pt x="3472" y="4691"/>
                    <a:pt x="3474" y="4690"/>
                  </a:cubicBezTo>
                  <a:lnTo>
                    <a:pt x="3474" y="4690"/>
                  </a:lnTo>
                  <a:cubicBezTo>
                    <a:pt x="3460" y="4697"/>
                    <a:pt x="3445" y="4703"/>
                    <a:pt x="3430" y="4709"/>
                  </a:cubicBezTo>
                  <a:cubicBezTo>
                    <a:pt x="3443" y="4703"/>
                    <a:pt x="3455" y="4698"/>
                    <a:pt x="3467" y="4693"/>
                  </a:cubicBezTo>
                  <a:lnTo>
                    <a:pt x="3467" y="4693"/>
                  </a:lnTo>
                  <a:cubicBezTo>
                    <a:pt x="3305" y="4760"/>
                    <a:pt x="3135" y="4807"/>
                    <a:pt x="2963" y="4839"/>
                  </a:cubicBezTo>
                  <a:cubicBezTo>
                    <a:pt x="2923" y="4847"/>
                    <a:pt x="2884" y="4854"/>
                    <a:pt x="2844" y="4861"/>
                  </a:cubicBezTo>
                  <a:lnTo>
                    <a:pt x="2844" y="4861"/>
                  </a:lnTo>
                  <a:cubicBezTo>
                    <a:pt x="2688" y="4881"/>
                    <a:pt x="2531" y="4892"/>
                    <a:pt x="2373" y="4892"/>
                  </a:cubicBezTo>
                  <a:cubicBezTo>
                    <a:pt x="2297" y="4892"/>
                    <a:pt x="2220" y="4889"/>
                    <a:pt x="2143" y="4883"/>
                  </a:cubicBezTo>
                  <a:cubicBezTo>
                    <a:pt x="2105" y="4881"/>
                    <a:pt x="2067" y="4878"/>
                    <a:pt x="2029" y="4874"/>
                  </a:cubicBezTo>
                  <a:lnTo>
                    <a:pt x="2029" y="4874"/>
                  </a:lnTo>
                  <a:cubicBezTo>
                    <a:pt x="2031" y="4874"/>
                    <a:pt x="2032" y="4874"/>
                    <a:pt x="2033" y="4875"/>
                  </a:cubicBezTo>
                  <a:cubicBezTo>
                    <a:pt x="2031" y="4874"/>
                    <a:pt x="2029" y="4874"/>
                    <a:pt x="2026" y="4874"/>
                  </a:cubicBezTo>
                  <a:lnTo>
                    <a:pt x="2026" y="4874"/>
                  </a:lnTo>
                  <a:cubicBezTo>
                    <a:pt x="2027" y="4874"/>
                    <a:pt x="2028" y="4874"/>
                    <a:pt x="2029" y="4874"/>
                  </a:cubicBezTo>
                  <a:lnTo>
                    <a:pt x="2029" y="4874"/>
                  </a:lnTo>
                  <a:cubicBezTo>
                    <a:pt x="2022" y="4873"/>
                    <a:pt x="2014" y="4872"/>
                    <a:pt x="2007" y="4871"/>
                  </a:cubicBezTo>
                  <a:lnTo>
                    <a:pt x="2007" y="4871"/>
                  </a:lnTo>
                  <a:cubicBezTo>
                    <a:pt x="2013" y="4872"/>
                    <a:pt x="2020" y="4873"/>
                    <a:pt x="2026" y="4874"/>
                  </a:cubicBezTo>
                  <a:lnTo>
                    <a:pt x="2026" y="4874"/>
                  </a:lnTo>
                  <a:cubicBezTo>
                    <a:pt x="2004" y="4871"/>
                    <a:pt x="1982" y="4868"/>
                    <a:pt x="1960" y="4864"/>
                  </a:cubicBezTo>
                  <a:lnTo>
                    <a:pt x="1960" y="4864"/>
                  </a:lnTo>
                  <a:cubicBezTo>
                    <a:pt x="1975" y="4867"/>
                    <a:pt x="1991" y="4869"/>
                    <a:pt x="2007" y="4871"/>
                  </a:cubicBezTo>
                  <a:lnTo>
                    <a:pt x="2007" y="4871"/>
                  </a:lnTo>
                  <a:cubicBezTo>
                    <a:pt x="1838" y="4846"/>
                    <a:pt x="1672" y="4805"/>
                    <a:pt x="1513" y="4743"/>
                  </a:cubicBezTo>
                  <a:lnTo>
                    <a:pt x="1513" y="4743"/>
                  </a:lnTo>
                  <a:cubicBezTo>
                    <a:pt x="1394" y="4691"/>
                    <a:pt x="1282" y="4627"/>
                    <a:pt x="1177" y="4549"/>
                  </a:cubicBezTo>
                  <a:lnTo>
                    <a:pt x="1177" y="4549"/>
                  </a:lnTo>
                  <a:cubicBezTo>
                    <a:pt x="1086" y="4475"/>
                    <a:pt x="1004" y="4391"/>
                    <a:pt x="930" y="4300"/>
                  </a:cubicBezTo>
                  <a:lnTo>
                    <a:pt x="930" y="4300"/>
                  </a:lnTo>
                  <a:cubicBezTo>
                    <a:pt x="862" y="4208"/>
                    <a:pt x="804" y="4110"/>
                    <a:pt x="754" y="4006"/>
                  </a:cubicBezTo>
                  <a:cubicBezTo>
                    <a:pt x="747" y="3993"/>
                    <a:pt x="740" y="3980"/>
                    <a:pt x="734" y="3967"/>
                  </a:cubicBezTo>
                  <a:lnTo>
                    <a:pt x="734" y="3967"/>
                  </a:lnTo>
                  <a:cubicBezTo>
                    <a:pt x="735" y="3969"/>
                    <a:pt x="736" y="3972"/>
                    <a:pt x="737" y="3975"/>
                  </a:cubicBezTo>
                  <a:cubicBezTo>
                    <a:pt x="734" y="3968"/>
                    <a:pt x="732" y="3961"/>
                    <a:pt x="729" y="3955"/>
                  </a:cubicBezTo>
                  <a:lnTo>
                    <a:pt x="729" y="3955"/>
                  </a:lnTo>
                  <a:cubicBezTo>
                    <a:pt x="731" y="3959"/>
                    <a:pt x="732" y="3963"/>
                    <a:pt x="734" y="3967"/>
                  </a:cubicBezTo>
                  <a:lnTo>
                    <a:pt x="734" y="3967"/>
                  </a:lnTo>
                  <a:cubicBezTo>
                    <a:pt x="729" y="3952"/>
                    <a:pt x="723" y="3938"/>
                    <a:pt x="716" y="3923"/>
                  </a:cubicBezTo>
                  <a:lnTo>
                    <a:pt x="716" y="3923"/>
                  </a:lnTo>
                  <a:cubicBezTo>
                    <a:pt x="720" y="3933"/>
                    <a:pt x="725" y="3944"/>
                    <a:pt x="729" y="3955"/>
                  </a:cubicBezTo>
                  <a:lnTo>
                    <a:pt x="729" y="3955"/>
                  </a:lnTo>
                  <a:cubicBezTo>
                    <a:pt x="723" y="3940"/>
                    <a:pt x="717" y="3925"/>
                    <a:pt x="711" y="3910"/>
                  </a:cubicBezTo>
                  <a:lnTo>
                    <a:pt x="711" y="3910"/>
                  </a:lnTo>
                  <a:cubicBezTo>
                    <a:pt x="713" y="3915"/>
                    <a:pt x="714" y="3919"/>
                    <a:pt x="716" y="3923"/>
                  </a:cubicBezTo>
                  <a:lnTo>
                    <a:pt x="716" y="3923"/>
                  </a:lnTo>
                  <a:cubicBezTo>
                    <a:pt x="658" y="3773"/>
                    <a:pt x="616" y="3618"/>
                    <a:pt x="586" y="3460"/>
                  </a:cubicBezTo>
                  <a:cubicBezTo>
                    <a:pt x="579" y="3415"/>
                    <a:pt x="572" y="3372"/>
                    <a:pt x="566" y="3327"/>
                  </a:cubicBezTo>
                  <a:lnTo>
                    <a:pt x="566" y="3327"/>
                  </a:lnTo>
                  <a:cubicBezTo>
                    <a:pt x="552" y="3202"/>
                    <a:pt x="545" y="3076"/>
                    <a:pt x="545" y="2950"/>
                  </a:cubicBezTo>
                  <a:cubicBezTo>
                    <a:pt x="545" y="2850"/>
                    <a:pt x="551" y="2751"/>
                    <a:pt x="558" y="2652"/>
                  </a:cubicBezTo>
                  <a:cubicBezTo>
                    <a:pt x="559" y="2640"/>
                    <a:pt x="561" y="2627"/>
                    <a:pt x="562" y="2614"/>
                  </a:cubicBezTo>
                  <a:lnTo>
                    <a:pt x="562" y="2614"/>
                  </a:lnTo>
                  <a:cubicBezTo>
                    <a:pt x="583" y="2490"/>
                    <a:pt x="624" y="2367"/>
                    <a:pt x="671" y="2249"/>
                  </a:cubicBezTo>
                  <a:lnTo>
                    <a:pt x="671" y="2249"/>
                  </a:lnTo>
                  <a:cubicBezTo>
                    <a:pt x="741" y="2084"/>
                    <a:pt x="826" y="1927"/>
                    <a:pt x="918" y="1772"/>
                  </a:cubicBezTo>
                  <a:cubicBezTo>
                    <a:pt x="1007" y="1620"/>
                    <a:pt x="1099" y="1469"/>
                    <a:pt x="1195" y="1322"/>
                  </a:cubicBezTo>
                  <a:cubicBezTo>
                    <a:pt x="1236" y="1258"/>
                    <a:pt x="1279" y="1196"/>
                    <a:pt x="1324" y="1135"/>
                  </a:cubicBezTo>
                  <a:lnTo>
                    <a:pt x="1324" y="1135"/>
                  </a:lnTo>
                  <a:cubicBezTo>
                    <a:pt x="1406" y="1031"/>
                    <a:pt x="1495" y="933"/>
                    <a:pt x="1598" y="850"/>
                  </a:cubicBezTo>
                  <a:lnTo>
                    <a:pt x="1598" y="850"/>
                  </a:lnTo>
                  <a:cubicBezTo>
                    <a:pt x="1683" y="787"/>
                    <a:pt x="1777" y="734"/>
                    <a:pt x="1874" y="691"/>
                  </a:cubicBezTo>
                  <a:lnTo>
                    <a:pt x="1874" y="691"/>
                  </a:lnTo>
                  <a:cubicBezTo>
                    <a:pt x="1863" y="695"/>
                    <a:pt x="1852" y="700"/>
                    <a:pt x="1840" y="704"/>
                  </a:cubicBezTo>
                  <a:cubicBezTo>
                    <a:pt x="1853" y="699"/>
                    <a:pt x="1867" y="693"/>
                    <a:pt x="1880" y="688"/>
                  </a:cubicBezTo>
                  <a:lnTo>
                    <a:pt x="1880" y="688"/>
                  </a:lnTo>
                  <a:cubicBezTo>
                    <a:pt x="1878" y="689"/>
                    <a:pt x="1876" y="690"/>
                    <a:pt x="1874" y="691"/>
                  </a:cubicBezTo>
                  <a:lnTo>
                    <a:pt x="1874" y="691"/>
                  </a:lnTo>
                  <a:cubicBezTo>
                    <a:pt x="1877" y="690"/>
                    <a:pt x="1879" y="689"/>
                    <a:pt x="1881" y="688"/>
                  </a:cubicBezTo>
                  <a:lnTo>
                    <a:pt x="1881" y="688"/>
                  </a:lnTo>
                  <a:cubicBezTo>
                    <a:pt x="1881" y="688"/>
                    <a:pt x="1880" y="688"/>
                    <a:pt x="1880" y="688"/>
                  </a:cubicBezTo>
                  <a:lnTo>
                    <a:pt x="1880" y="688"/>
                  </a:lnTo>
                  <a:cubicBezTo>
                    <a:pt x="1883" y="687"/>
                    <a:pt x="1886" y="685"/>
                    <a:pt x="1890" y="684"/>
                  </a:cubicBezTo>
                  <a:lnTo>
                    <a:pt x="1890" y="684"/>
                  </a:lnTo>
                  <a:cubicBezTo>
                    <a:pt x="1887" y="685"/>
                    <a:pt x="1884" y="687"/>
                    <a:pt x="1881" y="688"/>
                  </a:cubicBezTo>
                  <a:lnTo>
                    <a:pt x="1881" y="688"/>
                  </a:lnTo>
                  <a:cubicBezTo>
                    <a:pt x="2029" y="630"/>
                    <a:pt x="2185" y="590"/>
                    <a:pt x="2342" y="566"/>
                  </a:cubicBezTo>
                  <a:lnTo>
                    <a:pt x="2342" y="566"/>
                  </a:lnTo>
                  <a:cubicBezTo>
                    <a:pt x="2444" y="553"/>
                    <a:pt x="2547" y="546"/>
                    <a:pt x="2650" y="546"/>
                  </a:cubicBezTo>
                  <a:close/>
                  <a:moveTo>
                    <a:pt x="2641" y="1"/>
                  </a:moveTo>
                  <a:cubicBezTo>
                    <a:pt x="2553" y="1"/>
                    <a:pt x="2465" y="5"/>
                    <a:pt x="2376" y="15"/>
                  </a:cubicBezTo>
                  <a:cubicBezTo>
                    <a:pt x="2146" y="40"/>
                    <a:pt x="1915" y="84"/>
                    <a:pt x="1699" y="174"/>
                  </a:cubicBezTo>
                  <a:cubicBezTo>
                    <a:pt x="1584" y="223"/>
                    <a:pt x="1470" y="275"/>
                    <a:pt x="1366" y="344"/>
                  </a:cubicBezTo>
                  <a:cubicBezTo>
                    <a:pt x="1260" y="415"/>
                    <a:pt x="1161" y="496"/>
                    <a:pt x="1074" y="588"/>
                  </a:cubicBezTo>
                  <a:cubicBezTo>
                    <a:pt x="911" y="758"/>
                    <a:pt x="779" y="956"/>
                    <a:pt x="654" y="1156"/>
                  </a:cubicBezTo>
                  <a:cubicBezTo>
                    <a:pt x="537" y="1346"/>
                    <a:pt x="417" y="1537"/>
                    <a:pt x="312" y="1738"/>
                  </a:cubicBezTo>
                  <a:cubicBezTo>
                    <a:pt x="200" y="1952"/>
                    <a:pt x="103" y="2180"/>
                    <a:pt x="48" y="2418"/>
                  </a:cubicBezTo>
                  <a:cubicBezTo>
                    <a:pt x="29" y="2501"/>
                    <a:pt x="21" y="2585"/>
                    <a:pt x="13" y="2671"/>
                  </a:cubicBezTo>
                  <a:cubicBezTo>
                    <a:pt x="3" y="2775"/>
                    <a:pt x="0" y="2881"/>
                    <a:pt x="2" y="2986"/>
                  </a:cubicBezTo>
                  <a:cubicBezTo>
                    <a:pt x="3" y="3157"/>
                    <a:pt x="21" y="3327"/>
                    <a:pt x="46" y="3498"/>
                  </a:cubicBezTo>
                  <a:cubicBezTo>
                    <a:pt x="71" y="3669"/>
                    <a:pt x="110" y="3841"/>
                    <a:pt x="169" y="4005"/>
                  </a:cubicBezTo>
                  <a:cubicBezTo>
                    <a:pt x="241" y="4203"/>
                    <a:pt x="331" y="4394"/>
                    <a:pt x="453" y="4564"/>
                  </a:cubicBezTo>
                  <a:cubicBezTo>
                    <a:pt x="525" y="4660"/>
                    <a:pt x="598" y="4755"/>
                    <a:pt x="686" y="4838"/>
                  </a:cubicBezTo>
                  <a:cubicBezTo>
                    <a:pt x="776" y="4925"/>
                    <a:pt x="876" y="5003"/>
                    <a:pt x="981" y="5073"/>
                  </a:cubicBezTo>
                  <a:cubicBezTo>
                    <a:pt x="1094" y="5147"/>
                    <a:pt x="1216" y="5204"/>
                    <a:pt x="1340" y="5254"/>
                  </a:cubicBezTo>
                  <a:cubicBezTo>
                    <a:pt x="1457" y="5302"/>
                    <a:pt x="1576" y="5338"/>
                    <a:pt x="1700" y="5365"/>
                  </a:cubicBezTo>
                  <a:cubicBezTo>
                    <a:pt x="1917" y="5412"/>
                    <a:pt x="2138" y="5432"/>
                    <a:pt x="2360" y="5432"/>
                  </a:cubicBezTo>
                  <a:cubicBezTo>
                    <a:pt x="2468" y="5432"/>
                    <a:pt x="2577" y="5427"/>
                    <a:pt x="2684" y="5418"/>
                  </a:cubicBezTo>
                  <a:cubicBezTo>
                    <a:pt x="3005" y="5392"/>
                    <a:pt x="3327" y="5334"/>
                    <a:pt x="3624" y="5210"/>
                  </a:cubicBezTo>
                  <a:cubicBezTo>
                    <a:pt x="3763" y="5153"/>
                    <a:pt x="3897" y="5090"/>
                    <a:pt x="4023" y="5010"/>
                  </a:cubicBezTo>
                  <a:cubicBezTo>
                    <a:pt x="4141" y="4934"/>
                    <a:pt x="4252" y="4848"/>
                    <a:pt x="4355" y="4753"/>
                  </a:cubicBezTo>
                  <a:cubicBezTo>
                    <a:pt x="4533" y="4586"/>
                    <a:pt x="4684" y="4381"/>
                    <a:pt x="4793" y="4162"/>
                  </a:cubicBezTo>
                  <a:cubicBezTo>
                    <a:pt x="4902" y="3943"/>
                    <a:pt x="4981" y="3710"/>
                    <a:pt x="5021" y="3470"/>
                  </a:cubicBezTo>
                  <a:cubicBezTo>
                    <a:pt x="5064" y="3227"/>
                    <a:pt x="5082" y="2978"/>
                    <a:pt x="5069" y="2731"/>
                  </a:cubicBezTo>
                  <a:cubicBezTo>
                    <a:pt x="5057" y="2485"/>
                    <a:pt x="5020" y="2238"/>
                    <a:pt x="4962" y="2000"/>
                  </a:cubicBezTo>
                  <a:cubicBezTo>
                    <a:pt x="4907" y="1775"/>
                    <a:pt x="4826" y="1556"/>
                    <a:pt x="4730" y="1343"/>
                  </a:cubicBezTo>
                  <a:cubicBezTo>
                    <a:pt x="4653" y="1172"/>
                    <a:pt x="4558" y="1007"/>
                    <a:pt x="4445" y="857"/>
                  </a:cubicBezTo>
                  <a:cubicBezTo>
                    <a:pt x="4387" y="779"/>
                    <a:pt x="4326" y="701"/>
                    <a:pt x="4253" y="631"/>
                  </a:cubicBezTo>
                  <a:lnTo>
                    <a:pt x="4253" y="631"/>
                  </a:lnTo>
                  <a:cubicBezTo>
                    <a:pt x="4252" y="630"/>
                    <a:pt x="4251" y="628"/>
                    <a:pt x="4249" y="627"/>
                  </a:cubicBezTo>
                  <a:lnTo>
                    <a:pt x="4249" y="627"/>
                  </a:lnTo>
                  <a:cubicBezTo>
                    <a:pt x="4249" y="627"/>
                    <a:pt x="4249" y="627"/>
                    <a:pt x="4249" y="627"/>
                  </a:cubicBezTo>
                  <a:cubicBezTo>
                    <a:pt x="4248" y="626"/>
                    <a:pt x="4247" y="625"/>
                    <a:pt x="4246" y="624"/>
                  </a:cubicBezTo>
                  <a:lnTo>
                    <a:pt x="4246" y="624"/>
                  </a:lnTo>
                  <a:cubicBezTo>
                    <a:pt x="3923" y="315"/>
                    <a:pt x="3502" y="106"/>
                    <a:pt x="3060" y="35"/>
                  </a:cubicBezTo>
                  <a:cubicBezTo>
                    <a:pt x="2921" y="13"/>
                    <a:pt x="2781" y="1"/>
                    <a:pt x="2641" y="1"/>
                  </a:cubicBezTo>
                  <a:close/>
                </a:path>
              </a:pathLst>
            </a:custGeom>
            <a:solidFill>
              <a:srgbClr val="E45B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4" name="Google Shape;7727;p42">
              <a:extLst>
                <a:ext uri="{FF2B5EF4-FFF2-40B4-BE49-F238E27FC236}">
                  <a16:creationId xmlns:a16="http://schemas.microsoft.com/office/drawing/2014/main" id="{9C05A5F5-9CFB-53D6-D845-40817966D86C}"/>
                </a:ext>
              </a:extLst>
            </p:cNvPr>
            <p:cNvSpPr/>
            <p:nvPr/>
          </p:nvSpPr>
          <p:spPr>
            <a:xfrm>
              <a:off x="4696638" y="3118600"/>
              <a:ext cx="32725" cy="27150"/>
            </a:xfrm>
            <a:custGeom>
              <a:avLst/>
              <a:gdLst/>
              <a:ahLst/>
              <a:cxnLst/>
              <a:rect l="l" t="t" r="r" b="b"/>
              <a:pathLst>
                <a:path w="1309" h="1086" fill="none" extrusionOk="0">
                  <a:moveTo>
                    <a:pt x="1" y="318"/>
                  </a:moveTo>
                  <a:cubicBezTo>
                    <a:pt x="1" y="318"/>
                    <a:pt x="513" y="0"/>
                    <a:pt x="1308" y="1086"/>
                  </a:cubicBezTo>
                </a:path>
              </a:pathLst>
            </a:custGeom>
            <a:solidFill>
              <a:srgbClr val="E45B1C"/>
            </a:solidFill>
            <a:ln w="13600" cap="flat" cmpd="sng">
              <a:solidFill>
                <a:srgbClr val="B95138"/>
              </a:solidFill>
              <a:prstDash val="solid"/>
              <a:miter lim="1261"/>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5" name="Google Shape;7728;p42">
              <a:extLst>
                <a:ext uri="{FF2B5EF4-FFF2-40B4-BE49-F238E27FC236}">
                  <a16:creationId xmlns:a16="http://schemas.microsoft.com/office/drawing/2014/main" id="{10BA7514-0C6D-BFE9-AF3F-F731654AF005}"/>
                </a:ext>
              </a:extLst>
            </p:cNvPr>
            <p:cNvSpPr/>
            <p:nvPr/>
          </p:nvSpPr>
          <p:spPr>
            <a:xfrm>
              <a:off x="4933913" y="3918950"/>
              <a:ext cx="75175" cy="133200"/>
            </a:xfrm>
            <a:custGeom>
              <a:avLst/>
              <a:gdLst/>
              <a:ahLst/>
              <a:cxnLst/>
              <a:rect l="l" t="t" r="r" b="b"/>
              <a:pathLst>
                <a:path w="3007" h="5328" extrusionOk="0">
                  <a:moveTo>
                    <a:pt x="0" y="0"/>
                  </a:moveTo>
                  <a:lnTo>
                    <a:pt x="0" y="0"/>
                  </a:lnTo>
                  <a:cubicBezTo>
                    <a:pt x="1221" y="2173"/>
                    <a:pt x="1590" y="4249"/>
                    <a:pt x="1778" y="4816"/>
                  </a:cubicBezTo>
                  <a:cubicBezTo>
                    <a:pt x="1892" y="5157"/>
                    <a:pt x="2312" y="5328"/>
                    <a:pt x="2629" y="5328"/>
                  </a:cubicBezTo>
                  <a:cubicBezTo>
                    <a:pt x="2839" y="5328"/>
                    <a:pt x="3003" y="5253"/>
                    <a:pt x="3004" y="5103"/>
                  </a:cubicBezTo>
                  <a:cubicBezTo>
                    <a:pt x="3006" y="4725"/>
                    <a:pt x="1" y="2"/>
                    <a:pt x="0" y="0"/>
                  </a:cubicBezTo>
                  <a:close/>
                </a:path>
              </a:pathLst>
            </a:custGeom>
            <a:solidFill>
              <a:srgbClr val="2D2D2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6" name="Google Shape;7729;p42">
              <a:extLst>
                <a:ext uri="{FF2B5EF4-FFF2-40B4-BE49-F238E27FC236}">
                  <a16:creationId xmlns:a16="http://schemas.microsoft.com/office/drawing/2014/main" id="{E4962B95-4671-0C79-B176-2C05CB53D631}"/>
                </a:ext>
              </a:extLst>
            </p:cNvPr>
            <p:cNvSpPr/>
            <p:nvPr/>
          </p:nvSpPr>
          <p:spPr>
            <a:xfrm>
              <a:off x="4513713" y="3928600"/>
              <a:ext cx="81150" cy="111225"/>
            </a:xfrm>
            <a:custGeom>
              <a:avLst/>
              <a:gdLst/>
              <a:ahLst/>
              <a:cxnLst/>
              <a:rect l="l" t="t" r="r" b="b"/>
              <a:pathLst>
                <a:path w="3246" h="4449" extrusionOk="0">
                  <a:moveTo>
                    <a:pt x="0" y="0"/>
                  </a:moveTo>
                  <a:cubicBezTo>
                    <a:pt x="0" y="1"/>
                    <a:pt x="338" y="1149"/>
                    <a:pt x="742" y="2310"/>
                  </a:cubicBezTo>
                  <a:cubicBezTo>
                    <a:pt x="1140" y="3447"/>
                    <a:pt x="1602" y="4187"/>
                    <a:pt x="2120" y="4391"/>
                  </a:cubicBezTo>
                  <a:cubicBezTo>
                    <a:pt x="2231" y="4434"/>
                    <a:pt x="2395" y="4448"/>
                    <a:pt x="2564" y="4448"/>
                  </a:cubicBezTo>
                  <a:cubicBezTo>
                    <a:pt x="2896" y="4448"/>
                    <a:pt x="3246" y="4393"/>
                    <a:pt x="3246" y="4393"/>
                  </a:cubicBezTo>
                  <a:cubicBezTo>
                    <a:pt x="1198" y="2581"/>
                    <a:pt x="0" y="1"/>
                    <a:pt x="0" y="0"/>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147" name="Google Shape;502;p33">
            <a:extLst>
              <a:ext uri="{FF2B5EF4-FFF2-40B4-BE49-F238E27FC236}">
                <a16:creationId xmlns:a16="http://schemas.microsoft.com/office/drawing/2014/main" id="{2BF758CA-6736-11B7-D329-9E280E09577E}"/>
              </a:ext>
            </a:extLst>
          </p:cNvPr>
          <p:cNvGrpSpPr/>
          <p:nvPr/>
        </p:nvGrpSpPr>
        <p:grpSpPr>
          <a:xfrm>
            <a:off x="4035109" y="1296768"/>
            <a:ext cx="4085924" cy="2740435"/>
            <a:chOff x="309900" y="238100"/>
            <a:chExt cx="7048350" cy="5237800"/>
          </a:xfrm>
          <a:solidFill>
            <a:schemeClr val="accent1">
              <a:lumMod val="40000"/>
              <a:lumOff val="60000"/>
            </a:schemeClr>
          </a:solidFill>
        </p:grpSpPr>
        <p:sp>
          <p:nvSpPr>
            <p:cNvPr id="148" name="Google Shape;503;p33">
              <a:extLst>
                <a:ext uri="{FF2B5EF4-FFF2-40B4-BE49-F238E27FC236}">
                  <a16:creationId xmlns:a16="http://schemas.microsoft.com/office/drawing/2014/main" id="{B2D3F925-9084-B42C-D931-7C17F1D1DF05}"/>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 name="Google Shape;504;p33">
              <a:extLst>
                <a:ext uri="{FF2B5EF4-FFF2-40B4-BE49-F238E27FC236}">
                  <a16:creationId xmlns:a16="http://schemas.microsoft.com/office/drawing/2014/main" id="{1C202580-C8BA-EF7D-1897-0B6510CEAB5E}"/>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505;p33">
              <a:extLst>
                <a:ext uri="{FF2B5EF4-FFF2-40B4-BE49-F238E27FC236}">
                  <a16:creationId xmlns:a16="http://schemas.microsoft.com/office/drawing/2014/main" id="{9014AF3C-B1C5-B786-04CF-448D9060157F}"/>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506;p33">
              <a:extLst>
                <a:ext uri="{FF2B5EF4-FFF2-40B4-BE49-F238E27FC236}">
                  <a16:creationId xmlns:a16="http://schemas.microsoft.com/office/drawing/2014/main" id="{18E61C2E-E820-2EC4-E279-B6B6E1D15BEC}"/>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507;p33">
              <a:extLst>
                <a:ext uri="{FF2B5EF4-FFF2-40B4-BE49-F238E27FC236}">
                  <a16:creationId xmlns:a16="http://schemas.microsoft.com/office/drawing/2014/main" id="{FC5F5921-77B0-983F-6CDF-5A7ACFAA684B}"/>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508;p33">
              <a:extLst>
                <a:ext uri="{FF2B5EF4-FFF2-40B4-BE49-F238E27FC236}">
                  <a16:creationId xmlns:a16="http://schemas.microsoft.com/office/drawing/2014/main" id="{BD8E91A4-7212-0C68-66B2-D04F0F4E3E01}"/>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509;p33">
              <a:extLst>
                <a:ext uri="{FF2B5EF4-FFF2-40B4-BE49-F238E27FC236}">
                  <a16:creationId xmlns:a16="http://schemas.microsoft.com/office/drawing/2014/main" id="{E4179917-6697-3C31-AE81-857B732F7967}"/>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510;p33">
              <a:extLst>
                <a:ext uri="{FF2B5EF4-FFF2-40B4-BE49-F238E27FC236}">
                  <a16:creationId xmlns:a16="http://schemas.microsoft.com/office/drawing/2014/main" id="{162A9814-D626-1759-CF13-E561E007F77C}"/>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511;p33">
              <a:extLst>
                <a:ext uri="{FF2B5EF4-FFF2-40B4-BE49-F238E27FC236}">
                  <a16:creationId xmlns:a16="http://schemas.microsoft.com/office/drawing/2014/main" id="{385B5334-5C30-C0CE-47B7-94BF6F2A590B}"/>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57" name="TextBox 354">
            <a:extLst>
              <a:ext uri="{FF2B5EF4-FFF2-40B4-BE49-F238E27FC236}">
                <a16:creationId xmlns:a16="http://schemas.microsoft.com/office/drawing/2014/main" id="{C8F6E85D-6264-8DF1-09CD-975015B8AA25}"/>
              </a:ext>
            </a:extLst>
          </p:cNvPr>
          <p:cNvSpPr txBox="1"/>
          <p:nvPr/>
        </p:nvSpPr>
        <p:spPr>
          <a:xfrm>
            <a:off x="4812308" y="2076444"/>
            <a:ext cx="2569089" cy="1077218"/>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3200" b="1">
                <a:latin typeface="+mj-lt"/>
              </a:rPr>
              <a:t>H</a:t>
            </a:r>
            <a:r>
              <a:rPr lang="en-US" sz="3200" b="1">
                <a:latin typeface="Times New Roman" pitchFamily="18" charset="0"/>
                <a:cs typeface="Times New Roman" pitchFamily="18" charset="0"/>
              </a:rPr>
              <a:t>S</a:t>
            </a:r>
            <a:r>
              <a:rPr lang="vi-VN" sz="3200" b="1">
                <a:latin typeface="+mj-lt"/>
              </a:rPr>
              <a:t> hoàn thành PHT</a:t>
            </a:r>
            <a:endParaRPr lang="en-US" sz="3200" b="1">
              <a:latin typeface="+mj-lt"/>
            </a:endParaRPr>
          </a:p>
        </p:txBody>
      </p:sp>
      <p:graphicFrame>
        <p:nvGraphicFramePr>
          <p:cNvPr id="158" name="Table 157"/>
          <p:cNvGraphicFramePr>
            <a:graphicFrameLocks noGrp="1"/>
          </p:cNvGraphicFramePr>
          <p:nvPr>
            <p:extLst>
              <p:ext uri="{D42A27DB-BD31-4B8C-83A1-F6EECF244321}">
                <p14:modId xmlns:p14="http://schemas.microsoft.com/office/powerpoint/2010/main" val="1267045361"/>
              </p:ext>
            </p:extLst>
          </p:nvPr>
        </p:nvGraphicFramePr>
        <p:xfrm>
          <a:off x="2796487" y="1368683"/>
          <a:ext cx="6043816" cy="2797482"/>
        </p:xfrm>
        <a:graphic>
          <a:graphicData uri="http://schemas.openxmlformats.org/drawingml/2006/table">
            <a:tbl>
              <a:tblPr firstRow="1" firstCol="1" bandRow="1">
                <a:tableStyleId>{F8A1D70A-80F9-484A-8B8E-2BCB4BE3E7FB}</a:tableStyleId>
              </a:tblPr>
              <a:tblGrid>
                <a:gridCol w="3221031">
                  <a:extLst>
                    <a:ext uri="{9D8B030D-6E8A-4147-A177-3AD203B41FA5}">
                      <a16:colId xmlns:a16="http://schemas.microsoft.com/office/drawing/2014/main" val="20000"/>
                    </a:ext>
                  </a:extLst>
                </a:gridCol>
                <a:gridCol w="1391060">
                  <a:extLst>
                    <a:ext uri="{9D8B030D-6E8A-4147-A177-3AD203B41FA5}">
                      <a16:colId xmlns:a16="http://schemas.microsoft.com/office/drawing/2014/main" val="20001"/>
                    </a:ext>
                  </a:extLst>
                </a:gridCol>
                <a:gridCol w="1431725">
                  <a:extLst>
                    <a:ext uri="{9D8B030D-6E8A-4147-A177-3AD203B41FA5}">
                      <a16:colId xmlns:a16="http://schemas.microsoft.com/office/drawing/2014/main" val="20002"/>
                    </a:ext>
                  </a:extLst>
                </a:gridCol>
              </a:tblGrid>
              <a:tr h="932494">
                <a:tc>
                  <a:txBody>
                    <a:bodyPr/>
                    <a:lstStyle/>
                    <a:p>
                      <a:pPr algn="ctr">
                        <a:lnSpc>
                          <a:spcPct val="100000"/>
                        </a:lnSpc>
                        <a:spcAft>
                          <a:spcPts val="0"/>
                        </a:spcAft>
                      </a:pPr>
                      <a:r>
                        <a:rPr lang="vi-VN" sz="2800" b="1" kern="100">
                          <a:effectLst/>
                          <a:latin typeface="+mj-lt"/>
                        </a:rPr>
                        <a:t>Yếu tố</a:t>
                      </a:r>
                      <a:endParaRPr lang="en-US" sz="2800" b="1" kern="100">
                        <a:effectLst/>
                        <a:latin typeface="+mj-lt"/>
                        <a:ea typeface="Arial"/>
                        <a:cs typeface="Times New Roman"/>
                      </a:endParaRPr>
                    </a:p>
                  </a:txBody>
                  <a:tcPr marL="68580" marR="68580" marT="0" marB="0">
                    <a:solidFill>
                      <a:srgbClr val="92D050"/>
                    </a:solidFill>
                  </a:tcPr>
                </a:tc>
                <a:tc>
                  <a:txBody>
                    <a:bodyPr/>
                    <a:lstStyle/>
                    <a:p>
                      <a:pPr algn="ctr">
                        <a:lnSpc>
                          <a:spcPct val="100000"/>
                        </a:lnSpc>
                        <a:spcAft>
                          <a:spcPts val="0"/>
                        </a:spcAft>
                      </a:pPr>
                      <a:r>
                        <a:rPr lang="vi-VN" sz="2800" b="1" kern="100">
                          <a:effectLst/>
                          <a:latin typeface="+mj-lt"/>
                        </a:rPr>
                        <a:t>Đặc điểm</a:t>
                      </a:r>
                      <a:endParaRPr lang="en-US" sz="2800" b="1" kern="100">
                        <a:effectLst/>
                        <a:latin typeface="+mj-lt"/>
                        <a:ea typeface="Arial"/>
                        <a:cs typeface="Times New Roman"/>
                      </a:endParaRPr>
                    </a:p>
                  </a:txBody>
                  <a:tcPr marL="68580" marR="68580" marT="0" marB="0">
                    <a:solidFill>
                      <a:srgbClr val="92D050"/>
                    </a:solidFill>
                  </a:tcPr>
                </a:tc>
                <a:tc>
                  <a:txBody>
                    <a:bodyPr/>
                    <a:lstStyle/>
                    <a:p>
                      <a:pPr algn="ctr">
                        <a:lnSpc>
                          <a:spcPct val="100000"/>
                        </a:lnSpc>
                        <a:spcAft>
                          <a:spcPts val="0"/>
                        </a:spcAft>
                      </a:pPr>
                      <a:r>
                        <a:rPr lang="vi-VN" sz="2800" b="1" kern="100">
                          <a:effectLst/>
                          <a:latin typeface="+mj-lt"/>
                        </a:rPr>
                        <a:t>Ví dụ (nếu có)</a:t>
                      </a:r>
                      <a:endParaRPr lang="en-US" sz="2800" b="1" kern="100">
                        <a:effectLst/>
                        <a:latin typeface="+mj-lt"/>
                        <a:ea typeface="Arial"/>
                        <a:cs typeface="Times New Roman"/>
                      </a:endParaRPr>
                    </a:p>
                  </a:txBody>
                  <a:tcPr marL="68580" marR="68580" marT="0" marB="0">
                    <a:solidFill>
                      <a:srgbClr val="92D050"/>
                    </a:solidFill>
                  </a:tcPr>
                </a:tc>
                <a:extLst>
                  <a:ext uri="{0D108BD9-81ED-4DB2-BD59-A6C34878D82A}">
                    <a16:rowId xmlns:a16="http://schemas.microsoft.com/office/drawing/2014/main" val="10000"/>
                  </a:ext>
                </a:extLst>
              </a:tr>
              <a:tr h="466247">
                <a:tc>
                  <a:txBody>
                    <a:bodyPr/>
                    <a:lstStyle/>
                    <a:p>
                      <a:pPr algn="just">
                        <a:lnSpc>
                          <a:spcPct val="100000"/>
                        </a:lnSpc>
                        <a:spcAft>
                          <a:spcPts val="0"/>
                        </a:spcAft>
                      </a:pPr>
                      <a:r>
                        <a:rPr lang="vi-VN" sz="2800" b="1" kern="100">
                          <a:effectLst/>
                          <a:latin typeface="+mj-lt"/>
                        </a:rPr>
                        <a:t>Nhân vật chính</a:t>
                      </a:r>
                      <a:endParaRPr lang="en-US" sz="2800" b="1" kern="100">
                        <a:effectLst/>
                        <a:latin typeface="+mj-lt"/>
                        <a:ea typeface="Arial"/>
                        <a:cs typeface="Times New Roman"/>
                      </a:endParaRPr>
                    </a:p>
                  </a:txBody>
                  <a:tcPr marL="68580" marR="68580" marT="0" marB="0">
                    <a:solidFill>
                      <a:schemeClr val="accent4">
                        <a:lumMod val="60000"/>
                        <a:lumOff val="40000"/>
                      </a:schemeClr>
                    </a:solidFill>
                  </a:tcPr>
                </a:tc>
                <a:tc>
                  <a:txBody>
                    <a:bodyPr/>
                    <a:lstStyle/>
                    <a:p>
                      <a:pPr algn="just">
                        <a:lnSpc>
                          <a:spcPct val="100000"/>
                        </a:lnSpc>
                        <a:spcAft>
                          <a:spcPts val="0"/>
                        </a:spcAft>
                      </a:pPr>
                      <a:r>
                        <a:rPr lang="vi-VN" sz="2800" kern="100">
                          <a:effectLst/>
                          <a:latin typeface="+mj-lt"/>
                        </a:rPr>
                        <a:t> </a:t>
                      </a:r>
                      <a:endParaRPr lang="en-US" sz="2800" kern="100">
                        <a:effectLst/>
                        <a:latin typeface="+mj-lt"/>
                        <a:ea typeface="Arial"/>
                        <a:cs typeface="Times New Roman"/>
                      </a:endParaRPr>
                    </a:p>
                  </a:txBody>
                  <a:tcPr marL="68580" marR="68580" marT="0" marB="0">
                    <a:solidFill>
                      <a:schemeClr val="bg1"/>
                    </a:solidFill>
                  </a:tcPr>
                </a:tc>
                <a:tc>
                  <a:txBody>
                    <a:bodyPr/>
                    <a:lstStyle/>
                    <a:p>
                      <a:pPr algn="just">
                        <a:lnSpc>
                          <a:spcPct val="100000"/>
                        </a:lnSpc>
                        <a:spcAft>
                          <a:spcPts val="0"/>
                        </a:spcAft>
                      </a:pPr>
                      <a:r>
                        <a:rPr lang="vi-VN" sz="2800" kern="100">
                          <a:effectLst/>
                          <a:latin typeface="+mj-lt"/>
                        </a:rPr>
                        <a:t> </a:t>
                      </a:r>
                      <a:endParaRPr lang="en-US" sz="2800" kern="100">
                        <a:effectLst/>
                        <a:latin typeface="+mj-lt"/>
                        <a:ea typeface="Arial"/>
                        <a:cs typeface="Times New Roman"/>
                      </a:endParaRPr>
                    </a:p>
                  </a:txBody>
                  <a:tcPr marL="68580" marR="68580" marT="0" marB="0">
                    <a:solidFill>
                      <a:schemeClr val="bg1"/>
                    </a:solidFill>
                  </a:tcPr>
                </a:tc>
                <a:extLst>
                  <a:ext uri="{0D108BD9-81ED-4DB2-BD59-A6C34878D82A}">
                    <a16:rowId xmlns:a16="http://schemas.microsoft.com/office/drawing/2014/main" val="10001"/>
                  </a:ext>
                </a:extLst>
              </a:tr>
              <a:tr h="466247">
                <a:tc>
                  <a:txBody>
                    <a:bodyPr/>
                    <a:lstStyle/>
                    <a:p>
                      <a:pPr algn="just">
                        <a:lnSpc>
                          <a:spcPct val="100000"/>
                        </a:lnSpc>
                        <a:spcAft>
                          <a:spcPts val="0"/>
                        </a:spcAft>
                      </a:pPr>
                      <a:r>
                        <a:rPr lang="vi-VN" sz="2800" b="1" kern="100">
                          <a:effectLst/>
                          <a:latin typeface="+mj-lt"/>
                        </a:rPr>
                        <a:t>Chi tiết tiêu biểu</a:t>
                      </a:r>
                      <a:endParaRPr lang="en-US" sz="2800" b="1" kern="100">
                        <a:effectLst/>
                        <a:latin typeface="+mj-lt"/>
                        <a:ea typeface="Arial"/>
                        <a:cs typeface="Times New Roman"/>
                      </a:endParaRPr>
                    </a:p>
                  </a:txBody>
                  <a:tcPr marL="68580" marR="68580" marT="0" marB="0">
                    <a:solidFill>
                      <a:schemeClr val="accent4">
                        <a:lumMod val="60000"/>
                        <a:lumOff val="40000"/>
                      </a:schemeClr>
                    </a:solidFill>
                  </a:tcPr>
                </a:tc>
                <a:tc>
                  <a:txBody>
                    <a:bodyPr/>
                    <a:lstStyle/>
                    <a:p>
                      <a:pPr algn="just">
                        <a:lnSpc>
                          <a:spcPct val="100000"/>
                        </a:lnSpc>
                        <a:spcAft>
                          <a:spcPts val="0"/>
                        </a:spcAft>
                      </a:pPr>
                      <a:r>
                        <a:rPr lang="vi-VN" sz="2800" kern="100">
                          <a:effectLst/>
                          <a:latin typeface="+mj-lt"/>
                        </a:rPr>
                        <a:t> </a:t>
                      </a:r>
                      <a:endParaRPr lang="en-US" sz="2800" kern="100">
                        <a:effectLst/>
                        <a:latin typeface="+mj-lt"/>
                        <a:ea typeface="Arial"/>
                        <a:cs typeface="Times New Roman"/>
                      </a:endParaRPr>
                    </a:p>
                  </a:txBody>
                  <a:tcPr marL="68580" marR="68580" marT="0" marB="0">
                    <a:solidFill>
                      <a:schemeClr val="bg1"/>
                    </a:solidFill>
                  </a:tcPr>
                </a:tc>
                <a:tc>
                  <a:txBody>
                    <a:bodyPr/>
                    <a:lstStyle/>
                    <a:p>
                      <a:pPr algn="just">
                        <a:lnSpc>
                          <a:spcPct val="100000"/>
                        </a:lnSpc>
                        <a:spcAft>
                          <a:spcPts val="0"/>
                        </a:spcAft>
                      </a:pPr>
                      <a:r>
                        <a:rPr lang="vi-VN" sz="2800" kern="100">
                          <a:effectLst/>
                          <a:latin typeface="+mj-lt"/>
                        </a:rPr>
                        <a:t> </a:t>
                      </a:r>
                      <a:endParaRPr lang="en-US" sz="2800" kern="100">
                        <a:effectLst/>
                        <a:latin typeface="+mj-lt"/>
                        <a:ea typeface="Arial"/>
                        <a:cs typeface="Times New Roman"/>
                      </a:endParaRPr>
                    </a:p>
                  </a:txBody>
                  <a:tcPr marL="68580" marR="68580" marT="0" marB="0">
                    <a:solidFill>
                      <a:schemeClr val="bg1"/>
                    </a:solidFill>
                  </a:tcPr>
                </a:tc>
                <a:extLst>
                  <a:ext uri="{0D108BD9-81ED-4DB2-BD59-A6C34878D82A}">
                    <a16:rowId xmlns:a16="http://schemas.microsoft.com/office/drawing/2014/main" val="10002"/>
                  </a:ext>
                </a:extLst>
              </a:tr>
              <a:tr h="932494">
                <a:tc>
                  <a:txBody>
                    <a:bodyPr/>
                    <a:lstStyle/>
                    <a:p>
                      <a:pPr algn="just">
                        <a:lnSpc>
                          <a:spcPct val="100000"/>
                        </a:lnSpc>
                        <a:spcAft>
                          <a:spcPts val="0"/>
                        </a:spcAft>
                      </a:pPr>
                      <a:r>
                        <a:rPr lang="vi-VN" sz="2800" b="1" kern="100">
                          <a:effectLst/>
                          <a:latin typeface="+mj-lt"/>
                        </a:rPr>
                        <a:t>Tư tưởng của tác phẩm văn học</a:t>
                      </a:r>
                      <a:endParaRPr lang="en-US" sz="2800" b="1" kern="100">
                        <a:effectLst/>
                        <a:latin typeface="+mj-lt"/>
                        <a:ea typeface="Arial"/>
                        <a:cs typeface="Times New Roman"/>
                      </a:endParaRPr>
                    </a:p>
                  </a:txBody>
                  <a:tcPr marL="68580" marR="68580" marT="0" marB="0">
                    <a:solidFill>
                      <a:schemeClr val="accent4">
                        <a:lumMod val="60000"/>
                        <a:lumOff val="40000"/>
                      </a:schemeClr>
                    </a:solidFill>
                  </a:tcPr>
                </a:tc>
                <a:tc>
                  <a:txBody>
                    <a:bodyPr/>
                    <a:lstStyle/>
                    <a:p>
                      <a:pPr algn="just">
                        <a:lnSpc>
                          <a:spcPct val="100000"/>
                        </a:lnSpc>
                        <a:spcAft>
                          <a:spcPts val="0"/>
                        </a:spcAft>
                      </a:pPr>
                      <a:r>
                        <a:rPr lang="vi-VN" sz="2800" kern="100">
                          <a:effectLst/>
                          <a:latin typeface="+mj-lt"/>
                        </a:rPr>
                        <a:t> </a:t>
                      </a:r>
                      <a:endParaRPr lang="en-US" sz="2800" kern="100">
                        <a:effectLst/>
                        <a:latin typeface="+mj-lt"/>
                        <a:ea typeface="Arial"/>
                        <a:cs typeface="Times New Roman"/>
                      </a:endParaRPr>
                    </a:p>
                  </a:txBody>
                  <a:tcPr marL="68580" marR="68580" marT="0" marB="0">
                    <a:solidFill>
                      <a:schemeClr val="bg1"/>
                    </a:solidFill>
                  </a:tcPr>
                </a:tc>
                <a:tc>
                  <a:txBody>
                    <a:bodyPr/>
                    <a:lstStyle/>
                    <a:p>
                      <a:pPr algn="just">
                        <a:lnSpc>
                          <a:spcPct val="100000"/>
                        </a:lnSpc>
                        <a:spcAft>
                          <a:spcPts val="0"/>
                        </a:spcAft>
                      </a:pPr>
                      <a:r>
                        <a:rPr lang="vi-VN" sz="2800" kern="100">
                          <a:effectLst/>
                          <a:latin typeface="+mj-lt"/>
                        </a:rPr>
                        <a:t> </a:t>
                      </a:r>
                      <a:endParaRPr lang="en-US" sz="2800" kern="100">
                        <a:effectLst/>
                        <a:latin typeface="+mj-lt"/>
                        <a:ea typeface="Arial"/>
                        <a:cs typeface="Times New Roman"/>
                      </a:endParaRPr>
                    </a:p>
                  </a:txBody>
                  <a:tcPr marL="68580" marR="68580" marT="0" marB="0">
                    <a:solidFill>
                      <a:schemeClr val="bg1"/>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2121739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500" fill="hold"/>
                                        <p:tgtEl>
                                          <p:spTgt spid="47"/>
                                        </p:tgtEl>
                                        <p:attrNameLst>
                                          <p:attrName>ppt_x</p:attrName>
                                        </p:attrNameLst>
                                      </p:cBhvr>
                                      <p:tavLst>
                                        <p:tav tm="0">
                                          <p:val>
                                            <p:strVal val="#ppt_x"/>
                                          </p:val>
                                        </p:tav>
                                        <p:tav tm="100000">
                                          <p:val>
                                            <p:strVal val="#ppt_x"/>
                                          </p:val>
                                        </p:tav>
                                      </p:tavLst>
                                    </p:anim>
                                    <p:anim calcmode="lin" valueType="num">
                                      <p:cBhvr additive="base">
                                        <p:cTn id="12"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additive="base">
                                        <p:cTn id="17" dur="500" fill="hold"/>
                                        <p:tgtEl>
                                          <p:spTgt spid="46"/>
                                        </p:tgtEl>
                                        <p:attrNameLst>
                                          <p:attrName>ppt_x</p:attrName>
                                        </p:attrNameLst>
                                      </p:cBhvr>
                                      <p:tavLst>
                                        <p:tav tm="0">
                                          <p:val>
                                            <p:strVal val="#ppt_x"/>
                                          </p:val>
                                        </p:tav>
                                        <p:tav tm="100000">
                                          <p:val>
                                            <p:strVal val="#ppt_x"/>
                                          </p:val>
                                        </p:tav>
                                      </p:tavLst>
                                    </p:anim>
                                    <p:anim calcmode="lin" valueType="num">
                                      <p:cBhvr additive="base">
                                        <p:cTn id="18" dur="500" fill="hold"/>
                                        <p:tgtEl>
                                          <p:spTgt spid="46"/>
                                        </p:tgtEl>
                                        <p:attrNameLst>
                                          <p:attrName>ppt_y</p:attrName>
                                        </p:attrNameLst>
                                      </p:cBhvr>
                                      <p:tavLst>
                                        <p:tav tm="0">
                                          <p:val>
                                            <p:strVal val="1+#ppt_h/2"/>
                                          </p:val>
                                        </p:tav>
                                        <p:tav tm="100000">
                                          <p:val>
                                            <p:strVal val="#ppt_y"/>
                                          </p:val>
                                        </p:tav>
                                      </p:tavLst>
                                    </p:anim>
                                  </p:childTnLst>
                                </p:cTn>
                              </p:par>
                              <p:par>
                                <p:cTn id="19" presetID="2" presetClass="entr" presetSubtype="4" fill="hold" grpId="2" nodeType="withEffect">
                                  <p:stCondLst>
                                    <p:cond delay="0"/>
                                  </p:stCondLst>
                                  <p:childTnLst>
                                    <p:set>
                                      <p:cBhvr>
                                        <p:cTn id="20" dur="1" fill="hold">
                                          <p:stCondLst>
                                            <p:cond delay="0"/>
                                          </p:stCondLst>
                                        </p:cTn>
                                        <p:tgtEl>
                                          <p:spTgt spid="157"/>
                                        </p:tgtEl>
                                        <p:attrNameLst>
                                          <p:attrName>style.visibility</p:attrName>
                                        </p:attrNameLst>
                                      </p:cBhvr>
                                      <p:to>
                                        <p:strVal val="visible"/>
                                      </p:to>
                                    </p:set>
                                    <p:anim calcmode="lin" valueType="num">
                                      <p:cBhvr additive="base">
                                        <p:cTn id="21" dur="500" fill="hold"/>
                                        <p:tgtEl>
                                          <p:spTgt spid="157"/>
                                        </p:tgtEl>
                                        <p:attrNameLst>
                                          <p:attrName>ppt_x</p:attrName>
                                        </p:attrNameLst>
                                      </p:cBhvr>
                                      <p:tavLst>
                                        <p:tav tm="0">
                                          <p:val>
                                            <p:strVal val="#ppt_x"/>
                                          </p:val>
                                        </p:tav>
                                        <p:tav tm="100000">
                                          <p:val>
                                            <p:strVal val="#ppt_x"/>
                                          </p:val>
                                        </p:tav>
                                      </p:tavLst>
                                    </p:anim>
                                    <p:anim calcmode="lin" valueType="num">
                                      <p:cBhvr additive="base">
                                        <p:cTn id="22" dur="500" fill="hold"/>
                                        <p:tgtEl>
                                          <p:spTgt spid="157"/>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47"/>
                                        </p:tgtEl>
                                        <p:attrNameLst>
                                          <p:attrName>style.visibility</p:attrName>
                                        </p:attrNameLst>
                                      </p:cBhvr>
                                      <p:to>
                                        <p:strVal val="visible"/>
                                      </p:to>
                                    </p:set>
                                    <p:anim calcmode="lin" valueType="num">
                                      <p:cBhvr additive="base">
                                        <p:cTn id="25" dur="500" fill="hold"/>
                                        <p:tgtEl>
                                          <p:spTgt spid="147"/>
                                        </p:tgtEl>
                                        <p:attrNameLst>
                                          <p:attrName>ppt_x</p:attrName>
                                        </p:attrNameLst>
                                      </p:cBhvr>
                                      <p:tavLst>
                                        <p:tav tm="0">
                                          <p:val>
                                            <p:strVal val="#ppt_x"/>
                                          </p:val>
                                        </p:tav>
                                        <p:tav tm="100000">
                                          <p:val>
                                            <p:strVal val="#ppt_x"/>
                                          </p:val>
                                        </p:tav>
                                      </p:tavLst>
                                    </p:anim>
                                    <p:anim calcmode="lin" valueType="num">
                                      <p:cBhvr additive="base">
                                        <p:cTn id="26" dur="500" fill="hold"/>
                                        <p:tgtEl>
                                          <p:spTgt spid="147"/>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xit" presetSubtype="4" fill="hold" grpId="1" nodeType="clickEffect">
                                  <p:stCondLst>
                                    <p:cond delay="0"/>
                                  </p:stCondLst>
                                  <p:childTnLst>
                                    <p:anim calcmode="lin" valueType="num">
                                      <p:cBhvr additive="base">
                                        <p:cTn id="30" dur="500"/>
                                        <p:tgtEl>
                                          <p:spTgt spid="157"/>
                                        </p:tgtEl>
                                        <p:attrNameLst>
                                          <p:attrName>ppt_x</p:attrName>
                                        </p:attrNameLst>
                                      </p:cBhvr>
                                      <p:tavLst>
                                        <p:tav tm="0">
                                          <p:val>
                                            <p:strVal val="ppt_x"/>
                                          </p:val>
                                        </p:tav>
                                        <p:tav tm="100000">
                                          <p:val>
                                            <p:strVal val="ppt_x"/>
                                          </p:val>
                                        </p:tav>
                                      </p:tavLst>
                                    </p:anim>
                                    <p:anim calcmode="lin" valueType="num">
                                      <p:cBhvr additive="base">
                                        <p:cTn id="31" dur="500"/>
                                        <p:tgtEl>
                                          <p:spTgt spid="157"/>
                                        </p:tgtEl>
                                        <p:attrNameLst>
                                          <p:attrName>ppt_y</p:attrName>
                                        </p:attrNameLst>
                                      </p:cBhvr>
                                      <p:tavLst>
                                        <p:tav tm="0">
                                          <p:val>
                                            <p:strVal val="ppt_y"/>
                                          </p:val>
                                        </p:tav>
                                        <p:tav tm="100000">
                                          <p:val>
                                            <p:strVal val="1+ppt_h/2"/>
                                          </p:val>
                                        </p:tav>
                                      </p:tavLst>
                                    </p:anim>
                                    <p:set>
                                      <p:cBhvr>
                                        <p:cTn id="32" dur="1" fill="hold">
                                          <p:stCondLst>
                                            <p:cond delay="499"/>
                                          </p:stCondLst>
                                        </p:cTn>
                                        <p:tgtEl>
                                          <p:spTgt spid="157"/>
                                        </p:tgtEl>
                                        <p:attrNameLst>
                                          <p:attrName>style.visibility</p:attrName>
                                        </p:attrNameLst>
                                      </p:cBhvr>
                                      <p:to>
                                        <p:strVal val="hidden"/>
                                      </p:to>
                                    </p:set>
                                  </p:childTnLst>
                                </p:cTn>
                              </p:par>
                              <p:par>
                                <p:cTn id="33" presetID="2" presetClass="exit" presetSubtype="4" fill="hold" nodeType="withEffect">
                                  <p:stCondLst>
                                    <p:cond delay="0"/>
                                  </p:stCondLst>
                                  <p:childTnLst>
                                    <p:anim calcmode="lin" valueType="num">
                                      <p:cBhvr additive="base">
                                        <p:cTn id="34" dur="500"/>
                                        <p:tgtEl>
                                          <p:spTgt spid="147"/>
                                        </p:tgtEl>
                                        <p:attrNameLst>
                                          <p:attrName>ppt_x</p:attrName>
                                        </p:attrNameLst>
                                      </p:cBhvr>
                                      <p:tavLst>
                                        <p:tav tm="0">
                                          <p:val>
                                            <p:strVal val="ppt_x"/>
                                          </p:val>
                                        </p:tav>
                                        <p:tav tm="100000">
                                          <p:val>
                                            <p:strVal val="ppt_x"/>
                                          </p:val>
                                        </p:tav>
                                      </p:tavLst>
                                    </p:anim>
                                    <p:anim calcmode="lin" valueType="num">
                                      <p:cBhvr additive="base">
                                        <p:cTn id="35" dur="500"/>
                                        <p:tgtEl>
                                          <p:spTgt spid="147"/>
                                        </p:tgtEl>
                                        <p:attrNameLst>
                                          <p:attrName>ppt_y</p:attrName>
                                        </p:attrNameLst>
                                      </p:cBhvr>
                                      <p:tavLst>
                                        <p:tav tm="0">
                                          <p:val>
                                            <p:strVal val="ppt_y"/>
                                          </p:val>
                                        </p:tav>
                                        <p:tav tm="100000">
                                          <p:val>
                                            <p:strVal val="1+ppt_h/2"/>
                                          </p:val>
                                        </p:tav>
                                      </p:tavLst>
                                    </p:anim>
                                    <p:set>
                                      <p:cBhvr>
                                        <p:cTn id="36" dur="1" fill="hold">
                                          <p:stCondLst>
                                            <p:cond delay="499"/>
                                          </p:stCondLst>
                                        </p:cTn>
                                        <p:tgtEl>
                                          <p:spTgt spid="147"/>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158"/>
                                        </p:tgtEl>
                                        <p:attrNameLst>
                                          <p:attrName>style.visibility</p:attrName>
                                        </p:attrNameLst>
                                      </p:cBhvr>
                                      <p:to>
                                        <p:strVal val="visible"/>
                                      </p:to>
                                    </p:set>
                                    <p:anim calcmode="lin" valueType="num">
                                      <p:cBhvr additive="base">
                                        <p:cTn id="41" dur="500" fill="hold"/>
                                        <p:tgtEl>
                                          <p:spTgt spid="158"/>
                                        </p:tgtEl>
                                        <p:attrNameLst>
                                          <p:attrName>ppt_x</p:attrName>
                                        </p:attrNameLst>
                                      </p:cBhvr>
                                      <p:tavLst>
                                        <p:tav tm="0">
                                          <p:val>
                                            <p:strVal val="#ppt_x"/>
                                          </p:val>
                                        </p:tav>
                                        <p:tav tm="100000">
                                          <p:val>
                                            <p:strVal val="#ppt_x"/>
                                          </p:val>
                                        </p:tav>
                                      </p:tavLst>
                                    </p:anim>
                                    <p:anim calcmode="lin" valueType="num">
                                      <p:cBhvr additive="base">
                                        <p:cTn id="42" dur="500" fill="hold"/>
                                        <p:tgtEl>
                                          <p:spTgt spid="1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157" grpId="1"/>
      <p:bldP spid="157" grpId="2"/>
    </p:bldLst>
  </p:timing>
</p:sld>
</file>

<file path=ppt/theme/theme1.xml><?xml version="1.0" encoding="utf-8"?>
<a:theme xmlns:a="http://schemas.openxmlformats.org/drawingml/2006/main" name="Natural Landmarks In South America Geography Class by Slidesgo">
  <a:themeElements>
    <a:clrScheme name="Simple Light">
      <a:dk1>
        <a:srgbClr val="004C60"/>
      </a:dk1>
      <a:lt1>
        <a:srgbClr val="FEF7EB"/>
      </a:lt1>
      <a:dk2>
        <a:srgbClr val="C99C62"/>
      </a:dk2>
      <a:lt2>
        <a:srgbClr val="A46644"/>
      </a:lt2>
      <a:accent1>
        <a:srgbClr val="A1D1DB"/>
      </a:accent1>
      <a:accent2>
        <a:srgbClr val="8BDC5A"/>
      </a:accent2>
      <a:accent3>
        <a:srgbClr val="6CB24C"/>
      </a:accent3>
      <a:accent4>
        <a:srgbClr val="F8D39F"/>
      </a:accent4>
      <a:accent5>
        <a:srgbClr val="467A3A"/>
      </a:accent5>
      <a:accent6>
        <a:srgbClr val="BC7F5E"/>
      </a:accent6>
      <a:hlink>
        <a:srgbClr val="004C6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cience Subject for High School - 9th Grade: Evolution of Life by Slidesgo">
  <a:themeElements>
    <a:clrScheme name="Simple Light">
      <a:dk1>
        <a:srgbClr val="000000"/>
      </a:dk1>
      <a:lt1>
        <a:srgbClr val="FFFFFF"/>
      </a:lt1>
      <a:dk2>
        <a:srgbClr val="2D3E53"/>
      </a:dk2>
      <a:lt2>
        <a:srgbClr val="2C575E"/>
      </a:lt2>
      <a:accent1>
        <a:srgbClr val="48848D"/>
      </a:accent1>
      <a:accent2>
        <a:srgbClr val="2C6A4C"/>
      </a:accent2>
      <a:accent3>
        <a:srgbClr val="53793F"/>
      </a:accent3>
      <a:accent4>
        <a:srgbClr val="92B648"/>
      </a:accent4>
      <a:accent5>
        <a:srgbClr val="B9BE43"/>
      </a:accent5>
      <a:accent6>
        <a:srgbClr val="DDF5F8"/>
      </a:accent6>
      <a:hlink>
        <a:srgbClr val="2D3E5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48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9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50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5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5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517</TotalTime>
  <Words>5842</Words>
  <Application>Microsoft Macintosh PowerPoint</Application>
  <PresentationFormat>On-screen Show (16:9)</PresentationFormat>
  <Paragraphs>548</Paragraphs>
  <Slides>75</Slides>
  <Notes>63</Notes>
  <HiddenSlides>0</HiddenSlides>
  <MMClips>41</MMClips>
  <ScaleCrop>false</ScaleCrop>
  <HeadingPairs>
    <vt:vector size="6" baseType="variant">
      <vt:variant>
        <vt:lpstr>Fonts Used</vt:lpstr>
      </vt:variant>
      <vt:variant>
        <vt:i4>13</vt:i4>
      </vt:variant>
      <vt:variant>
        <vt:lpstr>Theme</vt:lpstr>
      </vt:variant>
      <vt:variant>
        <vt:i4>8</vt:i4>
      </vt:variant>
      <vt:variant>
        <vt:lpstr>Slide Titles</vt:lpstr>
      </vt:variant>
      <vt:variant>
        <vt:i4>75</vt:i4>
      </vt:variant>
    </vt:vector>
  </HeadingPairs>
  <TitlesOfParts>
    <vt:vector size="96" baseType="lpstr">
      <vt:lpstr>等线</vt:lpstr>
      <vt:lpstr>等线 Light</vt:lpstr>
      <vt:lpstr>Anek Devanagari SemiBold</vt:lpstr>
      <vt:lpstr>Arial</vt:lpstr>
      <vt:lpstr>Calibri</vt:lpstr>
      <vt:lpstr>Calibri Light</vt:lpstr>
      <vt:lpstr>Chango</vt:lpstr>
      <vt:lpstr>Jua</vt:lpstr>
      <vt:lpstr>Montserrat Medium</vt:lpstr>
      <vt:lpstr>Nunito</vt:lpstr>
      <vt:lpstr>Times New Roman</vt:lpstr>
      <vt:lpstr>Wingdings</vt:lpstr>
      <vt:lpstr>思源黑体 CN Light</vt:lpstr>
      <vt:lpstr>Natural Landmarks In South America Geography Class by Slidesgo</vt:lpstr>
      <vt:lpstr>Science Subject for High School - 9th Grade: Evolution of Life by Slidesgo</vt:lpstr>
      <vt:lpstr>Office 主题​​</vt:lpstr>
      <vt:lpstr>48_Office Theme</vt:lpstr>
      <vt:lpstr>49_Office Theme</vt:lpstr>
      <vt:lpstr>50_Office Theme</vt:lpstr>
      <vt:lpstr>51_Office Theme</vt:lpstr>
      <vt:lpstr>52_Office Theme</vt:lpstr>
      <vt:lpstr>BỒNG CHANH ĐỎ  </vt:lpstr>
      <vt:lpstr>Hoạt động mở đầu</vt:lpstr>
      <vt:lpstr>Hoạt động mở đầu</vt:lpstr>
      <vt:lpstr>Hoạt động mở đầu</vt:lpstr>
      <vt:lpstr>Hoạt động mở đầu</vt:lpstr>
      <vt:lpstr>Hoạt động mở đầu</vt:lpstr>
      <vt:lpstr>Hình thành kiến thức</vt:lpstr>
      <vt:lpstr>PowerPoint Presentation</vt:lpstr>
      <vt:lpstr>I. Tri thức Ngữ Văn</vt:lpstr>
      <vt:lpstr>1. Một số đặc điểm của văn bản truyện</vt:lpstr>
      <vt:lpstr>* Chi tiết tiêu biểu</vt:lpstr>
      <vt:lpstr>2. Tư tưởng của tác phẩm văn học</vt:lpstr>
      <vt:lpstr>Ví dụ: Tư tưởng của bài thơ Mẹ (Đỗ Trung Lai)</vt:lpstr>
      <vt:lpstr>PowerPoint Presentation</vt:lpstr>
      <vt:lpstr>1. Đọc</vt:lpstr>
      <vt:lpstr>1. Đọc</vt:lpstr>
      <vt:lpstr>PowerPoint Presentation</vt:lpstr>
      <vt:lpstr>PowerPoint Presentation</vt:lpstr>
      <vt:lpstr>PowerPoint Presentation</vt:lpstr>
      <vt:lpstr>PowerPoint Presentation</vt:lpstr>
      <vt:lpstr>PowerPoint Presentation</vt:lpstr>
      <vt:lpstr>2. Tìm hiểu chung</vt:lpstr>
      <vt:lpstr>a. Tác giả</vt:lpstr>
      <vt:lpstr>a. Tác giả</vt:lpstr>
      <vt:lpstr>b. Tác Phẩm</vt:lpstr>
      <vt:lpstr>b. Tác Phẩm</vt:lpstr>
      <vt:lpstr>b. Tác Phẩm</vt:lpstr>
      <vt:lpstr>b. Tác Phẩm</vt:lpstr>
      <vt:lpstr>PowerPoint Presentation</vt:lpstr>
      <vt:lpstr>1. Tìm hiểu đề tài và nội dung bao quát của văn bản truyện</vt:lpstr>
      <vt:lpstr>1. Tìm hiểu đề tài và nội dung bao quát của văn bản truyện</vt:lpstr>
      <vt:lpstr>1. Tìm hiểu đề tài và nội dung bao quát của văn bản truyện</vt:lpstr>
      <vt:lpstr>2. Tìm hiểu nhân vật chính, chi tiết tiêu biểu</vt:lpstr>
      <vt:lpstr>Nhân vật chính</vt:lpstr>
      <vt:lpstr>PowerPoint Presentation</vt:lpstr>
      <vt:lpstr>PowerPoint Presentation</vt:lpstr>
      <vt:lpstr>PowerPoint Presentation</vt:lpstr>
      <vt:lpstr>PowerPoint Presentation</vt:lpstr>
      <vt:lpstr>Nhân vật chính</vt:lpstr>
      <vt:lpstr>PowerPoint Presentation</vt:lpstr>
      <vt:lpstr>PowerPoint Presentation</vt:lpstr>
      <vt:lpstr>PowerPoint Presentation</vt:lpstr>
      <vt:lpstr>PowerPoint Presentation</vt:lpstr>
      <vt:lpstr>PowerPoint Presentation</vt:lpstr>
      <vt:lpstr>Chi tiết tiêu biểu</vt:lpstr>
      <vt:lpstr>PowerPoint Presentation</vt:lpstr>
      <vt:lpstr>PowerPoint Presentation</vt:lpstr>
      <vt:lpstr>PowerPoint Presentation</vt:lpstr>
      <vt:lpstr>PowerPoint Presentation</vt:lpstr>
      <vt:lpstr>3. Tìm hiểu chủ đề và tư tưởng của tác phẩm</vt:lpstr>
      <vt:lpstr>3. Tìm hiểu chủ đề và tư tưởng của tác phẩm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4. Liên hệ, vận dụng</vt:lpstr>
      <vt:lpstr>4. Liên hệ, vận dụng</vt:lpstr>
      <vt:lpstr>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Vận dụng</vt:lpstr>
      <vt:lpstr>Vận dụng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Dấu ấn  Hồ Khanh</dc:title>
  <cp:lastModifiedBy>Microsoft Office User</cp:lastModifiedBy>
  <cp:revision>72</cp:revision>
  <dcterms:modified xsi:type="dcterms:W3CDTF">2025-04-04T15:07:36Z</dcterms:modified>
</cp:coreProperties>
</file>