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hau Philomene One" panose="020B0604020202020204" charset="0"/>
      <p:regular r:id="rId28"/>
      <p:italic r:id="rId29"/>
    </p:embeddedFont>
    <p:embeddedFont>
      <p:font typeface="Bellota Tex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bpBDnbWb9L3BU+cg1tKpYOKRN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2e6786176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2e6786176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6" name="Google Shape;1866;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9" name="Google Shape;18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2" name="Google Shape;1942;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1" name="Google Shape;1951;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7" name="Google Shape;1967;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2" name="Google Shape;197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7" name="Google Shape;1977;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0" name="Google Shape;20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1" name="Google Shape;2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5" name="Google Shape;12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4"/>
        <p:cNvGrpSpPr/>
        <p:nvPr/>
      </p:nvGrpSpPr>
      <p:grpSpPr>
        <a:xfrm>
          <a:off x="0" y="0"/>
          <a:ext cx="0" cy="0"/>
          <a:chOff x="0" y="0"/>
          <a:chExt cx="0" cy="0"/>
        </a:xfrm>
      </p:grpSpPr>
      <p:sp>
        <p:nvSpPr>
          <p:cNvPr id="2235" name="Google Shape;22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6" name="Google Shape;2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4" name="Google Shape;2304;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4" name="Google Shape;2424;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2" name="Google Shape;24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6" name="Google Shape;2556;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2" name="Google Shape;2592;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0" name="Google Shape;13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4" name="Google Shape;15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9" name="Google Shape;16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1" name="Google Shape;1731;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2" name="Google Shape;17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6" name="Google Shape;1826;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6"/>
          <p:cNvGrpSpPr/>
          <p:nvPr/>
        </p:nvGrpSpPr>
        <p:grpSpPr>
          <a:xfrm>
            <a:off x="27" y="3"/>
            <a:ext cx="9143975" cy="5165916"/>
            <a:chOff x="27" y="3"/>
            <a:chExt cx="9143975" cy="5165916"/>
          </a:xfrm>
        </p:grpSpPr>
        <p:sp>
          <p:nvSpPr>
            <p:cNvPr id="10" name="Google Shape;10;p26"/>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 name="Google Shape;12;p26"/>
          <p:cNvGrpSpPr/>
          <p:nvPr/>
        </p:nvGrpSpPr>
        <p:grpSpPr>
          <a:xfrm>
            <a:off x="3834528" y="3908514"/>
            <a:ext cx="5436871" cy="1850217"/>
            <a:chOff x="715728" y="1849983"/>
            <a:chExt cx="3985391" cy="1356364"/>
          </a:xfrm>
        </p:grpSpPr>
        <p:sp>
          <p:nvSpPr>
            <p:cNvPr id="13" name="Google Shape;13;p26"/>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6"/>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6"/>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6"/>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6"/>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6"/>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6"/>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6"/>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6"/>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6"/>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6"/>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6"/>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36;p26"/>
          <p:cNvGrpSpPr/>
          <p:nvPr/>
        </p:nvGrpSpPr>
        <p:grpSpPr>
          <a:xfrm>
            <a:off x="-205382" y="4113809"/>
            <a:ext cx="6198288" cy="1950611"/>
            <a:chOff x="-1192669" y="1924020"/>
            <a:chExt cx="4543534" cy="1429962"/>
          </a:xfrm>
        </p:grpSpPr>
        <p:sp>
          <p:nvSpPr>
            <p:cNvPr id="37" name="Google Shape;37;p26"/>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6"/>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6"/>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6"/>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6"/>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6"/>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6"/>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6"/>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6"/>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6"/>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6"/>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6"/>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6"/>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6"/>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6"/>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6"/>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6"/>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6"/>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6"/>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6"/>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6"/>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6"/>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6"/>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26"/>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9" name="Google Shape;69;p26"/>
          <p:cNvSpPr txBox="1">
            <a:spLocks noGrp="1"/>
          </p:cNvSpPr>
          <p:nvPr>
            <p:ph type="ctrTitle"/>
          </p:nvPr>
        </p:nvSpPr>
        <p:spPr>
          <a:xfrm>
            <a:off x="1449025" y="540000"/>
            <a:ext cx="6246300" cy="2871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000" b="1">
                <a:latin typeface="Chau Philomene One"/>
                <a:ea typeface="Chau Philomene One"/>
                <a:cs typeface="Chau Philomene One"/>
                <a:sym typeface="Chau Philomene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5"/>
        <p:cNvGrpSpPr/>
        <p:nvPr/>
      </p:nvGrpSpPr>
      <p:grpSpPr>
        <a:xfrm>
          <a:off x="0" y="0"/>
          <a:ext cx="0" cy="0"/>
          <a:chOff x="0" y="0"/>
          <a:chExt cx="0" cy="0"/>
        </a:xfrm>
      </p:grpSpPr>
      <p:sp>
        <p:nvSpPr>
          <p:cNvPr id="546" name="Google Shape;546;p35"/>
          <p:cNvSpPr txBox="1">
            <a:spLocks noGrp="1"/>
          </p:cNvSpPr>
          <p:nvPr>
            <p:ph type="title"/>
          </p:nvPr>
        </p:nvSpPr>
        <p:spPr>
          <a:xfrm rot="-1140">
            <a:off x="719998" y="3127110"/>
            <a:ext cx="2714400" cy="576900"/>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7" name="Google Shape;547;p35"/>
          <p:cNvSpPr txBox="1">
            <a:spLocks noGrp="1"/>
          </p:cNvSpPr>
          <p:nvPr>
            <p:ph type="subTitle" idx="1"/>
          </p:nvPr>
        </p:nvSpPr>
        <p:spPr>
          <a:xfrm>
            <a:off x="720000" y="1134250"/>
            <a:ext cx="4333200" cy="176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48" name="Google Shape;548;p35"/>
          <p:cNvGrpSpPr/>
          <p:nvPr/>
        </p:nvGrpSpPr>
        <p:grpSpPr>
          <a:xfrm>
            <a:off x="-221560" y="-4"/>
            <a:ext cx="9860844" cy="5852561"/>
            <a:chOff x="-221560" y="-4"/>
            <a:chExt cx="9860844" cy="5852561"/>
          </a:xfrm>
        </p:grpSpPr>
        <p:sp>
          <p:nvSpPr>
            <p:cNvPr id="549" name="Google Shape;549;p35"/>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0" name="Google Shape;550;p35"/>
            <p:cNvGrpSpPr/>
            <p:nvPr/>
          </p:nvGrpSpPr>
          <p:grpSpPr>
            <a:xfrm>
              <a:off x="1942696" y="3231364"/>
              <a:ext cx="7696588" cy="2619411"/>
              <a:chOff x="715728" y="1849983"/>
              <a:chExt cx="3985391" cy="1356364"/>
            </a:xfrm>
          </p:grpSpPr>
          <p:sp>
            <p:nvSpPr>
              <p:cNvPr id="551" name="Google Shape;551;p3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4" name="Google Shape;574;p35"/>
            <p:cNvGrpSpPr/>
            <p:nvPr/>
          </p:nvGrpSpPr>
          <p:grpSpPr>
            <a:xfrm>
              <a:off x="-194569" y="4422595"/>
              <a:ext cx="4543534" cy="1429962"/>
              <a:chOff x="-1192669" y="1924020"/>
              <a:chExt cx="4543534" cy="1429962"/>
            </a:xfrm>
          </p:grpSpPr>
          <p:sp>
            <p:nvSpPr>
              <p:cNvPr id="575" name="Google Shape;575;p3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6" name="Google Shape;606;p35"/>
            <p:cNvGrpSpPr/>
            <p:nvPr/>
          </p:nvGrpSpPr>
          <p:grpSpPr>
            <a:xfrm>
              <a:off x="2994983" y="308678"/>
              <a:ext cx="246464" cy="231319"/>
              <a:chOff x="5946283" y="1650903"/>
              <a:chExt cx="246464" cy="231319"/>
            </a:xfrm>
          </p:grpSpPr>
          <p:sp>
            <p:nvSpPr>
              <p:cNvPr id="607" name="Google Shape;607;p3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9" name="Google Shape;609;p35"/>
            <p:cNvGrpSpPr/>
            <p:nvPr/>
          </p:nvGrpSpPr>
          <p:grpSpPr>
            <a:xfrm>
              <a:off x="202958" y="2335828"/>
              <a:ext cx="246464" cy="231319"/>
              <a:chOff x="5946283" y="1650903"/>
              <a:chExt cx="246464" cy="231319"/>
            </a:xfrm>
          </p:grpSpPr>
          <p:sp>
            <p:nvSpPr>
              <p:cNvPr id="610" name="Google Shape;610;p3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2" name="Google Shape;612;p35"/>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5"/>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5"/>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5"/>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16"/>
        <p:cNvGrpSpPr/>
        <p:nvPr/>
      </p:nvGrpSpPr>
      <p:grpSpPr>
        <a:xfrm>
          <a:off x="0" y="0"/>
          <a:ext cx="0" cy="0"/>
          <a:chOff x="0" y="0"/>
          <a:chExt cx="0" cy="0"/>
        </a:xfrm>
      </p:grpSpPr>
      <p:sp>
        <p:nvSpPr>
          <p:cNvPr id="617" name="Google Shape;617;p36"/>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618" name="Google Shape;618;p36"/>
          <p:cNvGrpSpPr/>
          <p:nvPr/>
        </p:nvGrpSpPr>
        <p:grpSpPr>
          <a:xfrm>
            <a:off x="-139781" y="53073"/>
            <a:ext cx="9327316" cy="5843553"/>
            <a:chOff x="-139781" y="53073"/>
            <a:chExt cx="9327316" cy="5843553"/>
          </a:xfrm>
        </p:grpSpPr>
        <p:grpSp>
          <p:nvGrpSpPr>
            <p:cNvPr id="619" name="Google Shape;619;p36"/>
            <p:cNvGrpSpPr/>
            <p:nvPr/>
          </p:nvGrpSpPr>
          <p:grpSpPr>
            <a:xfrm>
              <a:off x="5994041" y="4638164"/>
              <a:ext cx="3193494" cy="1086990"/>
              <a:chOff x="715728" y="1849983"/>
              <a:chExt cx="3985391" cy="1356364"/>
            </a:xfrm>
          </p:grpSpPr>
          <p:sp>
            <p:nvSpPr>
              <p:cNvPr id="620" name="Google Shape;620;p36"/>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6"/>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6"/>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6"/>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6"/>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6"/>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6"/>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6"/>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6"/>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6"/>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6"/>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6"/>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6"/>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6"/>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6"/>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6"/>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6"/>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6"/>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6"/>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6"/>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36"/>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36"/>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6"/>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3" name="Google Shape;643;p36"/>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4" name="Google Shape;644;p36"/>
            <p:cNvGrpSpPr/>
            <p:nvPr/>
          </p:nvGrpSpPr>
          <p:grpSpPr>
            <a:xfrm>
              <a:off x="8514622" y="1525569"/>
              <a:ext cx="672908" cy="585981"/>
              <a:chOff x="5133595" y="1523392"/>
              <a:chExt cx="473946" cy="412721"/>
            </a:xfrm>
          </p:grpSpPr>
          <p:sp>
            <p:nvSpPr>
              <p:cNvPr id="645" name="Google Shape;645;p36"/>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6"/>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6"/>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36"/>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6"/>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6"/>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6"/>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36"/>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6"/>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6"/>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6"/>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6"/>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6"/>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6"/>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6"/>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6"/>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1" name="Google Shape;661;p36"/>
            <p:cNvGrpSpPr/>
            <p:nvPr/>
          </p:nvGrpSpPr>
          <p:grpSpPr>
            <a:xfrm>
              <a:off x="119052" y="3255585"/>
              <a:ext cx="518167" cy="419880"/>
              <a:chOff x="7109370" y="3456528"/>
              <a:chExt cx="364958" cy="295732"/>
            </a:xfrm>
          </p:grpSpPr>
          <p:sp>
            <p:nvSpPr>
              <p:cNvPr id="662" name="Google Shape;662;p3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3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7" name="Google Shape;667;p36"/>
            <p:cNvGrpSpPr/>
            <p:nvPr/>
          </p:nvGrpSpPr>
          <p:grpSpPr>
            <a:xfrm>
              <a:off x="-80678" y="4603511"/>
              <a:ext cx="4108717" cy="1293115"/>
              <a:chOff x="-1192669" y="1924020"/>
              <a:chExt cx="4543534" cy="1429962"/>
            </a:xfrm>
          </p:grpSpPr>
          <p:sp>
            <p:nvSpPr>
              <p:cNvPr id="668" name="Google Shape;668;p36"/>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6"/>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6"/>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6"/>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6"/>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6"/>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6"/>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36"/>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6"/>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6"/>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6"/>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6"/>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6"/>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6"/>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6"/>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6"/>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6"/>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6"/>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6"/>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6"/>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6"/>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6"/>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6"/>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6"/>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6"/>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6"/>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6"/>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6"/>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6"/>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6"/>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6"/>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9" name="Google Shape;699;p36"/>
            <p:cNvGrpSpPr/>
            <p:nvPr/>
          </p:nvGrpSpPr>
          <p:grpSpPr>
            <a:xfrm>
              <a:off x="8461884" y="4286252"/>
              <a:ext cx="579016" cy="634496"/>
              <a:chOff x="7969377" y="2856516"/>
              <a:chExt cx="402682" cy="441266"/>
            </a:xfrm>
          </p:grpSpPr>
          <p:sp>
            <p:nvSpPr>
              <p:cNvPr id="700" name="Google Shape;700;p3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36"/>
            <p:cNvGrpSpPr/>
            <p:nvPr/>
          </p:nvGrpSpPr>
          <p:grpSpPr>
            <a:xfrm>
              <a:off x="197658" y="2743903"/>
              <a:ext cx="246464" cy="231319"/>
              <a:chOff x="5946283" y="1650903"/>
              <a:chExt cx="246464" cy="231319"/>
            </a:xfrm>
          </p:grpSpPr>
          <p:sp>
            <p:nvSpPr>
              <p:cNvPr id="712" name="Google Shape;712;p3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4" name="Google Shape;714;p36"/>
            <p:cNvGrpSpPr/>
            <p:nvPr/>
          </p:nvGrpSpPr>
          <p:grpSpPr>
            <a:xfrm>
              <a:off x="8563158" y="2265078"/>
              <a:ext cx="246464" cy="231319"/>
              <a:chOff x="5946283" y="1650903"/>
              <a:chExt cx="246464" cy="231319"/>
            </a:xfrm>
          </p:grpSpPr>
          <p:sp>
            <p:nvSpPr>
              <p:cNvPr id="715" name="Google Shape;715;p3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7" name="Google Shape;717;p36"/>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6"/>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6"/>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6"/>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6"/>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6"/>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23"/>
        <p:cNvGrpSpPr/>
        <p:nvPr/>
      </p:nvGrpSpPr>
      <p:grpSpPr>
        <a:xfrm>
          <a:off x="0" y="0"/>
          <a:ext cx="0" cy="0"/>
          <a:chOff x="0" y="0"/>
          <a:chExt cx="0" cy="0"/>
        </a:xfrm>
      </p:grpSpPr>
      <p:grpSp>
        <p:nvGrpSpPr>
          <p:cNvPr id="724" name="Google Shape;724;p37"/>
          <p:cNvGrpSpPr/>
          <p:nvPr/>
        </p:nvGrpSpPr>
        <p:grpSpPr>
          <a:xfrm>
            <a:off x="27" y="3"/>
            <a:ext cx="9143975" cy="5165916"/>
            <a:chOff x="27" y="3"/>
            <a:chExt cx="9143975" cy="5165916"/>
          </a:xfrm>
        </p:grpSpPr>
        <p:sp>
          <p:nvSpPr>
            <p:cNvPr id="725" name="Google Shape;725;p3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7" name="Google Shape;727;p37"/>
          <p:cNvSpPr txBox="1">
            <a:spLocks noGrp="1"/>
          </p:cNvSpPr>
          <p:nvPr>
            <p:ph type="subTitle" idx="1"/>
          </p:nvPr>
        </p:nvSpPr>
        <p:spPr>
          <a:xfrm rot="262">
            <a:off x="1448258" y="1876124"/>
            <a:ext cx="3933900" cy="458100"/>
          </a:xfrm>
          <a:prstGeom prst="rect">
            <a:avLst/>
          </a:prstGeom>
          <a:solidFill>
            <a:schemeClr val="lt2"/>
          </a:solid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728" name="Google Shape;728;p37"/>
          <p:cNvSpPr txBox="1">
            <a:spLocks noGrp="1"/>
          </p:cNvSpPr>
          <p:nvPr>
            <p:ph type="title"/>
          </p:nvPr>
        </p:nvSpPr>
        <p:spPr>
          <a:xfrm>
            <a:off x="5482600" y="727125"/>
            <a:ext cx="2213400" cy="160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12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grpSp>
        <p:nvGrpSpPr>
          <p:cNvPr id="729" name="Google Shape;729;p37"/>
          <p:cNvGrpSpPr/>
          <p:nvPr/>
        </p:nvGrpSpPr>
        <p:grpSpPr>
          <a:xfrm>
            <a:off x="-198164" y="308678"/>
            <a:ext cx="9487006" cy="5711008"/>
            <a:chOff x="-198164" y="308678"/>
            <a:chExt cx="9487006" cy="5711008"/>
          </a:xfrm>
        </p:grpSpPr>
        <p:grpSp>
          <p:nvGrpSpPr>
            <p:cNvPr id="730" name="Google Shape;730;p37"/>
            <p:cNvGrpSpPr/>
            <p:nvPr/>
          </p:nvGrpSpPr>
          <p:grpSpPr>
            <a:xfrm>
              <a:off x="4335000" y="3240122"/>
              <a:ext cx="4953842" cy="1685961"/>
              <a:chOff x="715728" y="1849983"/>
              <a:chExt cx="3985391" cy="1356364"/>
            </a:xfrm>
          </p:grpSpPr>
          <p:sp>
            <p:nvSpPr>
              <p:cNvPr id="731" name="Google Shape;731;p3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3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4" name="Google Shape;754;p37"/>
            <p:cNvGrpSpPr/>
            <p:nvPr/>
          </p:nvGrpSpPr>
          <p:grpSpPr>
            <a:xfrm>
              <a:off x="-198164" y="3057233"/>
              <a:ext cx="9412838" cy="2962453"/>
              <a:chOff x="-1192669" y="1924020"/>
              <a:chExt cx="4543534" cy="1429962"/>
            </a:xfrm>
          </p:grpSpPr>
          <p:sp>
            <p:nvSpPr>
              <p:cNvPr id="755" name="Google Shape;755;p3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6" name="Google Shape;786;p37"/>
            <p:cNvGrpSpPr/>
            <p:nvPr/>
          </p:nvGrpSpPr>
          <p:grpSpPr>
            <a:xfrm>
              <a:off x="1492833" y="308678"/>
              <a:ext cx="246464" cy="231319"/>
              <a:chOff x="5946283" y="1650903"/>
              <a:chExt cx="246464" cy="231319"/>
            </a:xfrm>
          </p:grpSpPr>
          <p:sp>
            <p:nvSpPr>
              <p:cNvPr id="787" name="Google Shape;787;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9" name="Google Shape;789;p37"/>
            <p:cNvGrpSpPr/>
            <p:nvPr/>
          </p:nvGrpSpPr>
          <p:grpSpPr>
            <a:xfrm>
              <a:off x="8616233" y="1244603"/>
              <a:ext cx="246464" cy="231319"/>
              <a:chOff x="5946283" y="1650903"/>
              <a:chExt cx="246464" cy="231319"/>
            </a:xfrm>
          </p:grpSpPr>
          <p:sp>
            <p:nvSpPr>
              <p:cNvPr id="790" name="Google Shape;790;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2" name="Google Shape;792;p37"/>
            <p:cNvGrpSpPr/>
            <p:nvPr/>
          </p:nvGrpSpPr>
          <p:grpSpPr>
            <a:xfrm>
              <a:off x="494908" y="784103"/>
              <a:ext cx="246464" cy="231319"/>
              <a:chOff x="5946283" y="1650903"/>
              <a:chExt cx="246464" cy="231319"/>
            </a:xfrm>
          </p:grpSpPr>
          <p:sp>
            <p:nvSpPr>
              <p:cNvPr id="793" name="Google Shape;793;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5" name="Google Shape;795;p37"/>
            <p:cNvGrpSpPr/>
            <p:nvPr/>
          </p:nvGrpSpPr>
          <p:grpSpPr>
            <a:xfrm>
              <a:off x="8573783" y="2027528"/>
              <a:ext cx="246464" cy="231319"/>
              <a:chOff x="5946283" y="1650903"/>
              <a:chExt cx="246464" cy="231319"/>
            </a:xfrm>
          </p:grpSpPr>
          <p:sp>
            <p:nvSpPr>
              <p:cNvPr id="796" name="Google Shape;796;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98" name="Google Shape;798;p37"/>
          <p:cNvSpPr txBox="1">
            <a:spLocks noGrp="1"/>
          </p:cNvSpPr>
          <p:nvPr>
            <p:ph type="title" idx="2"/>
          </p:nvPr>
        </p:nvSpPr>
        <p:spPr>
          <a:xfrm>
            <a:off x="1448000" y="727125"/>
            <a:ext cx="3933900" cy="108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6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MAIN_POINT_2">
    <p:spTree>
      <p:nvGrpSpPr>
        <p:cNvPr id="1" name="Shape 800"/>
        <p:cNvGrpSpPr/>
        <p:nvPr/>
      </p:nvGrpSpPr>
      <p:grpSpPr>
        <a:xfrm>
          <a:off x="0" y="0"/>
          <a:ext cx="0" cy="0"/>
          <a:chOff x="0" y="0"/>
          <a:chExt cx="0" cy="0"/>
        </a:xfrm>
      </p:grpSpPr>
      <p:grpSp>
        <p:nvGrpSpPr>
          <p:cNvPr id="801" name="Google Shape;801;p39"/>
          <p:cNvGrpSpPr/>
          <p:nvPr/>
        </p:nvGrpSpPr>
        <p:grpSpPr>
          <a:xfrm>
            <a:off x="-665677" y="302158"/>
            <a:ext cx="9837915" cy="5411954"/>
            <a:chOff x="-665677" y="302158"/>
            <a:chExt cx="9837915" cy="5411954"/>
          </a:xfrm>
        </p:grpSpPr>
        <p:sp>
          <p:nvSpPr>
            <p:cNvPr id="802" name="Google Shape;802;p39"/>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3" name="Google Shape;803;p39"/>
            <p:cNvGrpSpPr/>
            <p:nvPr/>
          </p:nvGrpSpPr>
          <p:grpSpPr>
            <a:xfrm>
              <a:off x="-14" y="4224876"/>
              <a:ext cx="9143881" cy="1489236"/>
              <a:chOff x="626075" y="3657856"/>
              <a:chExt cx="5447326" cy="1489236"/>
            </a:xfrm>
          </p:grpSpPr>
          <p:sp>
            <p:nvSpPr>
              <p:cNvPr id="804" name="Google Shape;804;p39"/>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39"/>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9"/>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39"/>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39"/>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39"/>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9"/>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9"/>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39"/>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9"/>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9"/>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39"/>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39"/>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39"/>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9"/>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39"/>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9"/>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9"/>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39"/>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39"/>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39"/>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9"/>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39"/>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9"/>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9"/>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39"/>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39"/>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39"/>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2" name="Google Shape;832;p39"/>
            <p:cNvGrpSpPr/>
            <p:nvPr/>
          </p:nvGrpSpPr>
          <p:grpSpPr>
            <a:xfrm>
              <a:off x="6981358" y="347553"/>
              <a:ext cx="246464" cy="231319"/>
              <a:chOff x="5946283" y="1650903"/>
              <a:chExt cx="246464" cy="231319"/>
            </a:xfrm>
          </p:grpSpPr>
          <p:sp>
            <p:nvSpPr>
              <p:cNvPr id="833" name="Google Shape;833;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5" name="Google Shape;835;p39"/>
            <p:cNvGrpSpPr/>
            <p:nvPr/>
          </p:nvGrpSpPr>
          <p:grpSpPr>
            <a:xfrm>
              <a:off x="8695833" y="3074453"/>
              <a:ext cx="246464" cy="231319"/>
              <a:chOff x="5946283" y="1650903"/>
              <a:chExt cx="246464" cy="231319"/>
            </a:xfrm>
          </p:grpSpPr>
          <p:sp>
            <p:nvSpPr>
              <p:cNvPr id="836" name="Google Shape;836;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8" name="Google Shape;838;p39"/>
            <p:cNvGrpSpPr/>
            <p:nvPr/>
          </p:nvGrpSpPr>
          <p:grpSpPr>
            <a:xfrm>
              <a:off x="409983" y="3359853"/>
              <a:ext cx="246464" cy="231319"/>
              <a:chOff x="5946283" y="1650903"/>
              <a:chExt cx="246464" cy="231319"/>
            </a:xfrm>
          </p:grpSpPr>
          <p:sp>
            <p:nvSpPr>
              <p:cNvPr id="839" name="Google Shape;839;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1" name="Google Shape;841;p39"/>
            <p:cNvGrpSpPr/>
            <p:nvPr/>
          </p:nvGrpSpPr>
          <p:grpSpPr>
            <a:xfrm>
              <a:off x="-665677" y="1754695"/>
              <a:ext cx="1992543" cy="1167134"/>
              <a:chOff x="6479176" y="2546587"/>
              <a:chExt cx="992401" cy="581271"/>
            </a:xfrm>
          </p:grpSpPr>
          <p:sp>
            <p:nvSpPr>
              <p:cNvPr id="842" name="Google Shape;842;p39"/>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9"/>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39"/>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9"/>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9"/>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9"/>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8" name="Google Shape;848;p39"/>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9"/>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9"/>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1" name="Google Shape;851;p39"/>
          <p:cNvGrpSpPr/>
          <p:nvPr/>
        </p:nvGrpSpPr>
        <p:grpSpPr>
          <a:xfrm>
            <a:off x="6551197" y="2836444"/>
            <a:ext cx="1547379" cy="1993328"/>
            <a:chOff x="5794997" y="120146"/>
            <a:chExt cx="901946" cy="1161884"/>
          </a:xfrm>
        </p:grpSpPr>
        <p:sp>
          <p:nvSpPr>
            <p:cNvPr id="852" name="Google Shape;852;p39"/>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9"/>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9"/>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9"/>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9"/>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39"/>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39"/>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9"/>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39"/>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39"/>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39"/>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9"/>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9"/>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9"/>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39"/>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39"/>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9"/>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9"/>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9"/>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9"/>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9"/>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39"/>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9"/>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9"/>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9"/>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9"/>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39"/>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39"/>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9"/>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9"/>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39"/>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39"/>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9"/>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9"/>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39"/>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39"/>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39"/>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39"/>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39"/>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39"/>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39"/>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39"/>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39"/>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39"/>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39"/>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39"/>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39"/>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39"/>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39"/>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39"/>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39"/>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39"/>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39"/>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905"/>
        <p:cNvGrpSpPr/>
        <p:nvPr/>
      </p:nvGrpSpPr>
      <p:grpSpPr>
        <a:xfrm>
          <a:off x="0" y="0"/>
          <a:ext cx="0" cy="0"/>
          <a:chOff x="0" y="0"/>
          <a:chExt cx="0" cy="0"/>
        </a:xfrm>
      </p:grpSpPr>
      <p:grpSp>
        <p:nvGrpSpPr>
          <p:cNvPr id="906" name="Google Shape;906;p40"/>
          <p:cNvGrpSpPr/>
          <p:nvPr/>
        </p:nvGrpSpPr>
        <p:grpSpPr>
          <a:xfrm>
            <a:off x="27" y="3"/>
            <a:ext cx="9143975" cy="5165916"/>
            <a:chOff x="27" y="3"/>
            <a:chExt cx="9143975" cy="5165916"/>
          </a:xfrm>
        </p:grpSpPr>
        <p:sp>
          <p:nvSpPr>
            <p:cNvPr id="907" name="Google Shape;907;p40"/>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0"/>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9" name="Google Shape;909;p40"/>
          <p:cNvGrpSpPr/>
          <p:nvPr/>
        </p:nvGrpSpPr>
        <p:grpSpPr>
          <a:xfrm>
            <a:off x="-198164" y="308678"/>
            <a:ext cx="9487006" cy="5711008"/>
            <a:chOff x="-198164" y="308678"/>
            <a:chExt cx="9487006" cy="5711008"/>
          </a:xfrm>
        </p:grpSpPr>
        <p:grpSp>
          <p:nvGrpSpPr>
            <p:cNvPr id="910" name="Google Shape;910;p40"/>
            <p:cNvGrpSpPr/>
            <p:nvPr/>
          </p:nvGrpSpPr>
          <p:grpSpPr>
            <a:xfrm>
              <a:off x="4335000" y="3240122"/>
              <a:ext cx="4953842" cy="1685961"/>
              <a:chOff x="715728" y="1849983"/>
              <a:chExt cx="3985391" cy="1356364"/>
            </a:xfrm>
          </p:grpSpPr>
          <p:sp>
            <p:nvSpPr>
              <p:cNvPr id="911" name="Google Shape;911;p40"/>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0"/>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0"/>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0"/>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0"/>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0"/>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0"/>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0"/>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0"/>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0"/>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0"/>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0"/>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0"/>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0"/>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0"/>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0"/>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0"/>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0"/>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0"/>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0"/>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40"/>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0"/>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0"/>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4" name="Google Shape;934;p40"/>
            <p:cNvGrpSpPr/>
            <p:nvPr/>
          </p:nvGrpSpPr>
          <p:grpSpPr>
            <a:xfrm>
              <a:off x="-198164" y="3057233"/>
              <a:ext cx="9412838" cy="2962453"/>
              <a:chOff x="-1192669" y="1924020"/>
              <a:chExt cx="4543534" cy="1429962"/>
            </a:xfrm>
          </p:grpSpPr>
          <p:sp>
            <p:nvSpPr>
              <p:cNvPr id="935" name="Google Shape;935;p40"/>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40"/>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40"/>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0"/>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40"/>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0"/>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0"/>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0"/>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40"/>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40"/>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0"/>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0"/>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40"/>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40"/>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0"/>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40"/>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40"/>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40"/>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40"/>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40"/>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40"/>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0"/>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40"/>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40"/>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0"/>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40"/>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40"/>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0"/>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0"/>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0"/>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0"/>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6" name="Google Shape;966;p40"/>
            <p:cNvGrpSpPr/>
            <p:nvPr/>
          </p:nvGrpSpPr>
          <p:grpSpPr>
            <a:xfrm>
              <a:off x="1492833" y="308678"/>
              <a:ext cx="246464" cy="231319"/>
              <a:chOff x="5946283" y="1650903"/>
              <a:chExt cx="246464" cy="231319"/>
            </a:xfrm>
          </p:grpSpPr>
          <p:sp>
            <p:nvSpPr>
              <p:cNvPr id="967" name="Google Shape;967;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9" name="Google Shape;969;p40"/>
            <p:cNvGrpSpPr/>
            <p:nvPr/>
          </p:nvGrpSpPr>
          <p:grpSpPr>
            <a:xfrm>
              <a:off x="8616233" y="1244603"/>
              <a:ext cx="246464" cy="231319"/>
              <a:chOff x="5946283" y="1650903"/>
              <a:chExt cx="246464" cy="231319"/>
            </a:xfrm>
          </p:grpSpPr>
          <p:sp>
            <p:nvSpPr>
              <p:cNvPr id="970" name="Google Shape;970;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2" name="Google Shape;972;p40"/>
            <p:cNvGrpSpPr/>
            <p:nvPr/>
          </p:nvGrpSpPr>
          <p:grpSpPr>
            <a:xfrm>
              <a:off x="494908" y="784103"/>
              <a:ext cx="246464" cy="231319"/>
              <a:chOff x="5946283" y="1650903"/>
              <a:chExt cx="246464" cy="231319"/>
            </a:xfrm>
          </p:grpSpPr>
          <p:sp>
            <p:nvSpPr>
              <p:cNvPr id="973" name="Google Shape;973;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5" name="Google Shape;975;p40"/>
            <p:cNvGrpSpPr/>
            <p:nvPr/>
          </p:nvGrpSpPr>
          <p:grpSpPr>
            <a:xfrm>
              <a:off x="8573783" y="2027528"/>
              <a:ext cx="246464" cy="231319"/>
              <a:chOff x="5946283" y="1650903"/>
              <a:chExt cx="246464" cy="231319"/>
            </a:xfrm>
          </p:grpSpPr>
          <p:sp>
            <p:nvSpPr>
              <p:cNvPr id="976" name="Google Shape;976;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78" name="Google Shape;978;p40"/>
          <p:cNvGrpSpPr/>
          <p:nvPr/>
        </p:nvGrpSpPr>
        <p:grpSpPr>
          <a:xfrm>
            <a:off x="436428" y="1491268"/>
            <a:ext cx="1501789" cy="2554694"/>
            <a:chOff x="4977317" y="160408"/>
            <a:chExt cx="680682" cy="1157909"/>
          </a:xfrm>
        </p:grpSpPr>
        <p:sp>
          <p:nvSpPr>
            <p:cNvPr id="979" name="Google Shape;979;p40"/>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0"/>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0"/>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0"/>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40"/>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0"/>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0"/>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0"/>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0"/>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0"/>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0"/>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0"/>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0"/>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0"/>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0"/>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0"/>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0"/>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0"/>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0"/>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0"/>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0"/>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0"/>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0"/>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0"/>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0"/>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0"/>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0"/>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0"/>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0"/>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40"/>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40"/>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40"/>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40"/>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40"/>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40"/>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40"/>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40"/>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40"/>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40"/>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40"/>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0"/>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0"/>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40"/>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0"/>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0"/>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40"/>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0"/>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40"/>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40"/>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0"/>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0"/>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0"/>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0"/>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0"/>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0"/>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40"/>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40"/>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0"/>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7" name="Google Shape;1037;p40"/>
          <p:cNvGrpSpPr/>
          <p:nvPr/>
        </p:nvGrpSpPr>
        <p:grpSpPr>
          <a:xfrm>
            <a:off x="1974994" y="2681027"/>
            <a:ext cx="697687" cy="764538"/>
            <a:chOff x="7969377" y="2856516"/>
            <a:chExt cx="402682" cy="441266"/>
          </a:xfrm>
        </p:grpSpPr>
        <p:sp>
          <p:nvSpPr>
            <p:cNvPr id="1038" name="Google Shape;1038;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9" name="Google Shape;1049;p40"/>
          <p:cNvGrpSpPr/>
          <p:nvPr/>
        </p:nvGrpSpPr>
        <p:grpSpPr>
          <a:xfrm>
            <a:off x="165296" y="3777431"/>
            <a:ext cx="464572" cy="718913"/>
            <a:chOff x="7706772" y="521151"/>
            <a:chExt cx="268136" cy="414933"/>
          </a:xfrm>
        </p:grpSpPr>
        <p:sp>
          <p:nvSpPr>
            <p:cNvPr id="1050" name="Google Shape;1050;p4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4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4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rot="1973">
            <a:off x="1365600" y="1322667"/>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2" name="Google Shape;72;p27"/>
          <p:cNvSpPr txBox="1">
            <a:spLocks noGrp="1"/>
          </p:cNvSpPr>
          <p:nvPr>
            <p:ph type="subTitle" idx="1"/>
          </p:nvPr>
        </p:nvSpPr>
        <p:spPr>
          <a:xfrm>
            <a:off x="720000" y="2357145"/>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27"/>
          <p:cNvSpPr txBox="1">
            <a:spLocks noGrp="1"/>
          </p:cNvSpPr>
          <p:nvPr>
            <p:ph type="title" idx="2"/>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4" name="Google Shape;74;p27"/>
          <p:cNvSpPr txBox="1">
            <a:spLocks noGrp="1"/>
          </p:cNvSpPr>
          <p:nvPr>
            <p:ph type="subTitle" idx="3"/>
          </p:nvPr>
        </p:nvSpPr>
        <p:spPr>
          <a:xfrm>
            <a:off x="720000" y="4000803"/>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27"/>
          <p:cNvSpPr txBox="1">
            <a:spLocks noGrp="1"/>
          </p:cNvSpPr>
          <p:nvPr>
            <p:ph type="title" idx="4"/>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6" name="Google Shape;76;p27"/>
          <p:cNvSpPr txBox="1">
            <a:spLocks noGrp="1"/>
          </p:cNvSpPr>
          <p:nvPr>
            <p:ph type="subTitle" idx="5"/>
          </p:nvPr>
        </p:nvSpPr>
        <p:spPr>
          <a:xfrm>
            <a:off x="3403800" y="2357145"/>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27"/>
          <p:cNvSpPr txBox="1">
            <a:spLocks noGrp="1"/>
          </p:cNvSpPr>
          <p:nvPr>
            <p:ph type="title" idx="6"/>
          </p:nvPr>
        </p:nvSpPr>
        <p:spPr>
          <a:xfrm rot="1973">
            <a:off x="6733200" y="1322667"/>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8" name="Google Shape;78;p27"/>
          <p:cNvSpPr txBox="1">
            <a:spLocks noGrp="1"/>
          </p:cNvSpPr>
          <p:nvPr>
            <p:ph type="subTitle" idx="7"/>
          </p:nvPr>
        </p:nvSpPr>
        <p:spPr>
          <a:xfrm>
            <a:off x="6087600" y="2357145"/>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27"/>
          <p:cNvSpPr txBox="1">
            <a:spLocks noGrp="1"/>
          </p:cNvSpPr>
          <p:nvPr>
            <p:ph type="title" idx="8"/>
          </p:nvPr>
        </p:nvSpPr>
        <p:spPr>
          <a:xfrm rot="1973">
            <a:off x="6733200" y="2966225"/>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80" name="Google Shape;80;p27"/>
          <p:cNvSpPr txBox="1">
            <a:spLocks noGrp="1"/>
          </p:cNvSpPr>
          <p:nvPr>
            <p:ph type="subTitle" idx="9"/>
          </p:nvPr>
        </p:nvSpPr>
        <p:spPr>
          <a:xfrm>
            <a:off x="6087600" y="4000803"/>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27"/>
          <p:cNvSpPr txBox="1">
            <a:spLocks noGrp="1"/>
          </p:cNvSpPr>
          <p:nvPr>
            <p:ph type="subTitle" idx="13"/>
          </p:nvPr>
        </p:nvSpPr>
        <p:spPr>
          <a:xfrm>
            <a:off x="720000" y="1894234"/>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27"/>
          <p:cNvSpPr txBox="1">
            <a:spLocks noGrp="1"/>
          </p:cNvSpPr>
          <p:nvPr>
            <p:ph type="subTitle" idx="14"/>
          </p:nvPr>
        </p:nvSpPr>
        <p:spPr>
          <a:xfrm>
            <a:off x="720000" y="3537992"/>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27"/>
          <p:cNvSpPr txBox="1">
            <a:spLocks noGrp="1"/>
          </p:cNvSpPr>
          <p:nvPr>
            <p:ph type="subTitle" idx="15"/>
          </p:nvPr>
        </p:nvSpPr>
        <p:spPr>
          <a:xfrm>
            <a:off x="3403800" y="1894234"/>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 name="Google Shape;84;p27"/>
          <p:cNvSpPr txBox="1">
            <a:spLocks noGrp="1"/>
          </p:cNvSpPr>
          <p:nvPr>
            <p:ph type="subTitle" idx="16"/>
          </p:nvPr>
        </p:nvSpPr>
        <p:spPr>
          <a:xfrm>
            <a:off x="6087600" y="1894234"/>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27"/>
          <p:cNvSpPr txBox="1">
            <a:spLocks noGrp="1"/>
          </p:cNvSpPr>
          <p:nvPr>
            <p:ph type="subTitle" idx="17"/>
          </p:nvPr>
        </p:nvSpPr>
        <p:spPr>
          <a:xfrm>
            <a:off x="6087600" y="3537992"/>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p27"/>
          <p:cNvSpPr txBox="1">
            <a:spLocks noGrp="1"/>
          </p:cNvSpPr>
          <p:nvPr>
            <p:ph type="title" idx="18"/>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87" name="Google Shape;87;p27"/>
          <p:cNvGrpSpPr/>
          <p:nvPr/>
        </p:nvGrpSpPr>
        <p:grpSpPr>
          <a:xfrm>
            <a:off x="0" y="239593"/>
            <a:ext cx="9600892" cy="5853149"/>
            <a:chOff x="0" y="239593"/>
            <a:chExt cx="9600892" cy="5853149"/>
          </a:xfrm>
        </p:grpSpPr>
        <p:sp>
          <p:nvSpPr>
            <p:cNvPr id="88" name="Google Shape;88;p27"/>
            <p:cNvSpPr/>
            <p:nvPr/>
          </p:nvSpPr>
          <p:spPr>
            <a:xfrm>
              <a:off x="3050700" y="3968099"/>
              <a:ext cx="3682492" cy="117539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 name="Google Shape;89;p27"/>
            <p:cNvGrpSpPr/>
            <p:nvPr/>
          </p:nvGrpSpPr>
          <p:grpSpPr>
            <a:xfrm>
              <a:off x="5373478" y="4654157"/>
              <a:ext cx="3764636" cy="1175402"/>
              <a:chOff x="2132353" y="3387432"/>
              <a:chExt cx="3764636" cy="1175402"/>
            </a:xfrm>
          </p:grpSpPr>
          <p:sp>
            <p:nvSpPr>
              <p:cNvPr id="90" name="Google Shape;90;p27"/>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7"/>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7"/>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7"/>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7"/>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7"/>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7"/>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7"/>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7"/>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7"/>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7"/>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7"/>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7"/>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7"/>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 name="Google Shape;106;p27"/>
            <p:cNvGrpSpPr/>
            <p:nvPr/>
          </p:nvGrpSpPr>
          <p:grpSpPr>
            <a:xfrm>
              <a:off x="0" y="4603506"/>
              <a:ext cx="5447326" cy="1489236"/>
              <a:chOff x="626075" y="3657856"/>
              <a:chExt cx="5447326" cy="1489236"/>
            </a:xfrm>
          </p:grpSpPr>
          <p:sp>
            <p:nvSpPr>
              <p:cNvPr id="107" name="Google Shape;107;p27"/>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7"/>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7"/>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7"/>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7"/>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7"/>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7"/>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7"/>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7"/>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7"/>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7"/>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7"/>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7"/>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7"/>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7"/>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7"/>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7"/>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7"/>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7"/>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7"/>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7"/>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7"/>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7"/>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7"/>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27"/>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7"/>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27"/>
          <p:cNvGrpSpPr/>
          <p:nvPr/>
        </p:nvGrpSpPr>
        <p:grpSpPr>
          <a:xfrm>
            <a:off x="62658" y="1251478"/>
            <a:ext cx="246464" cy="231319"/>
            <a:chOff x="5946283" y="1650903"/>
            <a:chExt cx="246464" cy="231319"/>
          </a:xfrm>
        </p:grpSpPr>
        <p:sp>
          <p:nvSpPr>
            <p:cNvPr id="138" name="Google Shape;138;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 name="Google Shape;140;p27"/>
          <p:cNvGrpSpPr/>
          <p:nvPr/>
        </p:nvGrpSpPr>
        <p:grpSpPr>
          <a:xfrm>
            <a:off x="367508" y="1682528"/>
            <a:ext cx="246464" cy="231319"/>
            <a:chOff x="5946283" y="1650903"/>
            <a:chExt cx="246464" cy="231319"/>
          </a:xfrm>
        </p:grpSpPr>
        <p:sp>
          <p:nvSpPr>
            <p:cNvPr id="141" name="Google Shape;141;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 name="Google Shape;143;p27"/>
          <p:cNvGrpSpPr/>
          <p:nvPr/>
        </p:nvGrpSpPr>
        <p:grpSpPr>
          <a:xfrm>
            <a:off x="8771408" y="1941241"/>
            <a:ext cx="246464" cy="231319"/>
            <a:chOff x="5946283" y="1650903"/>
            <a:chExt cx="246464" cy="231319"/>
          </a:xfrm>
        </p:grpSpPr>
        <p:sp>
          <p:nvSpPr>
            <p:cNvPr id="144" name="Google Shape;144;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 name="Google Shape;146;p27"/>
          <p:cNvGrpSpPr/>
          <p:nvPr/>
        </p:nvGrpSpPr>
        <p:grpSpPr>
          <a:xfrm>
            <a:off x="8543687" y="2474163"/>
            <a:ext cx="511889" cy="414793"/>
            <a:chOff x="7109370" y="3456528"/>
            <a:chExt cx="364958" cy="295732"/>
          </a:xfrm>
        </p:grpSpPr>
        <p:sp>
          <p:nvSpPr>
            <p:cNvPr id="147" name="Google Shape;147;p27"/>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7"/>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7"/>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7"/>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7"/>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grpSp>
        <p:nvGrpSpPr>
          <p:cNvPr id="153" name="Google Shape;153;p28"/>
          <p:cNvGrpSpPr/>
          <p:nvPr/>
        </p:nvGrpSpPr>
        <p:grpSpPr>
          <a:xfrm>
            <a:off x="27" y="3"/>
            <a:ext cx="9143974" cy="5165916"/>
            <a:chOff x="27" y="3"/>
            <a:chExt cx="9143974" cy="5165916"/>
          </a:xfrm>
        </p:grpSpPr>
        <p:sp>
          <p:nvSpPr>
            <p:cNvPr id="154" name="Google Shape;154;p28"/>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8"/>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 name="Google Shape;156;p28"/>
          <p:cNvGrpSpPr/>
          <p:nvPr/>
        </p:nvGrpSpPr>
        <p:grpSpPr>
          <a:xfrm>
            <a:off x="5379353" y="3461757"/>
            <a:ext cx="3764636" cy="1175402"/>
            <a:chOff x="2132353" y="3387432"/>
            <a:chExt cx="3764636" cy="1175402"/>
          </a:xfrm>
        </p:grpSpPr>
        <p:sp>
          <p:nvSpPr>
            <p:cNvPr id="157" name="Google Shape;157;p28"/>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8"/>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8"/>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8"/>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8"/>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8"/>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8"/>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8"/>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8"/>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8"/>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8"/>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8"/>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8"/>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8"/>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8"/>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8"/>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 name="Google Shape;173;p28"/>
          <p:cNvGrpSpPr/>
          <p:nvPr/>
        </p:nvGrpSpPr>
        <p:grpSpPr>
          <a:xfrm>
            <a:off x="52" y="3654214"/>
            <a:ext cx="9143881" cy="1489236"/>
            <a:chOff x="626075" y="3657856"/>
            <a:chExt cx="5447326" cy="1489236"/>
          </a:xfrm>
        </p:grpSpPr>
        <p:sp>
          <p:nvSpPr>
            <p:cNvPr id="174" name="Google Shape;174;p2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28"/>
          <p:cNvSpPr txBox="1">
            <a:spLocks noGrp="1"/>
          </p:cNvSpPr>
          <p:nvPr>
            <p:ph type="title"/>
          </p:nvPr>
        </p:nvSpPr>
        <p:spPr>
          <a:xfrm>
            <a:off x="1367063" y="540000"/>
            <a:ext cx="2213400" cy="198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solidFill>
                  <a:schemeClr val="l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03" name="Google Shape;203;p28"/>
          <p:cNvSpPr txBox="1">
            <a:spLocks noGrp="1"/>
          </p:cNvSpPr>
          <p:nvPr>
            <p:ph type="subTitle" idx="1"/>
          </p:nvPr>
        </p:nvSpPr>
        <p:spPr>
          <a:xfrm rot="252">
            <a:off x="3681344" y="2588648"/>
            <a:ext cx="4095300" cy="458100"/>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04" name="Google Shape;204;p28"/>
          <p:cNvGrpSpPr/>
          <p:nvPr/>
        </p:nvGrpSpPr>
        <p:grpSpPr>
          <a:xfrm>
            <a:off x="227058" y="1557416"/>
            <a:ext cx="246464" cy="231319"/>
            <a:chOff x="5946283" y="1650903"/>
            <a:chExt cx="246464" cy="231319"/>
          </a:xfrm>
        </p:grpSpPr>
        <p:sp>
          <p:nvSpPr>
            <p:cNvPr id="205" name="Google Shape;20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 name="Google Shape;207;p28"/>
          <p:cNvGrpSpPr/>
          <p:nvPr/>
        </p:nvGrpSpPr>
        <p:grpSpPr>
          <a:xfrm>
            <a:off x="473533" y="2245353"/>
            <a:ext cx="246464" cy="231319"/>
            <a:chOff x="5946283" y="1650903"/>
            <a:chExt cx="246464" cy="231319"/>
          </a:xfrm>
        </p:grpSpPr>
        <p:sp>
          <p:nvSpPr>
            <p:cNvPr id="208" name="Google Shape;20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p28"/>
          <p:cNvGrpSpPr/>
          <p:nvPr/>
        </p:nvGrpSpPr>
        <p:grpSpPr>
          <a:xfrm>
            <a:off x="6957558" y="241678"/>
            <a:ext cx="246464" cy="231319"/>
            <a:chOff x="5946283" y="1650903"/>
            <a:chExt cx="246464" cy="231319"/>
          </a:xfrm>
        </p:grpSpPr>
        <p:sp>
          <p:nvSpPr>
            <p:cNvPr id="211" name="Google Shape;211;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28"/>
          <p:cNvSpPr txBox="1">
            <a:spLocks noGrp="1"/>
          </p:cNvSpPr>
          <p:nvPr>
            <p:ph type="title" idx="2"/>
          </p:nvPr>
        </p:nvSpPr>
        <p:spPr>
          <a:xfrm>
            <a:off x="3681063" y="540000"/>
            <a:ext cx="4095300" cy="198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BLANK_1_1_1_1_1_1">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16" name="Google Shape;216;p29"/>
          <p:cNvSpPr/>
          <p:nvPr/>
        </p:nvSpPr>
        <p:spPr>
          <a:xfrm>
            <a:off x="155208" y="1040478"/>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9"/>
          <p:cNvSpPr/>
          <p:nvPr/>
        </p:nvSpPr>
        <p:spPr>
          <a:xfrm>
            <a:off x="205278" y="1088661"/>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9"/>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9"/>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9"/>
          <p:cNvSpPr/>
          <p:nvPr/>
        </p:nvSpPr>
        <p:spPr>
          <a:xfrm rot="-173684">
            <a:off x="1889099" y="5053559"/>
            <a:ext cx="85667" cy="100477"/>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9"/>
          <p:cNvSpPr/>
          <p:nvPr/>
        </p:nvSpPr>
        <p:spPr>
          <a:xfrm rot="-173684">
            <a:off x="-46391" y="4581575"/>
            <a:ext cx="4543424" cy="1377375"/>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9"/>
          <p:cNvSpPr/>
          <p:nvPr/>
        </p:nvSpPr>
        <p:spPr>
          <a:xfrm rot="-173684">
            <a:off x="1433843" y="4565824"/>
            <a:ext cx="92498" cy="102350"/>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9"/>
          <p:cNvSpPr/>
          <p:nvPr/>
        </p:nvSpPr>
        <p:spPr>
          <a:xfrm rot="-173684">
            <a:off x="55596" y="4674803"/>
            <a:ext cx="98503" cy="105160"/>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9"/>
          <p:cNvSpPr/>
          <p:nvPr/>
        </p:nvSpPr>
        <p:spPr>
          <a:xfrm rot="-173684">
            <a:off x="1554344" y="4591201"/>
            <a:ext cx="62528" cy="86210"/>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9"/>
          <p:cNvSpPr/>
          <p:nvPr/>
        </p:nvSpPr>
        <p:spPr>
          <a:xfrm rot="-173684">
            <a:off x="931631" y="5177484"/>
            <a:ext cx="170342" cy="84833"/>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p:nvPr/>
        </p:nvSpPr>
        <p:spPr>
          <a:xfrm rot="-173684">
            <a:off x="1721887" y="4733421"/>
            <a:ext cx="239261" cy="94748"/>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9"/>
          <p:cNvSpPr/>
          <p:nvPr/>
        </p:nvSpPr>
        <p:spPr>
          <a:xfrm rot="-173684">
            <a:off x="1308976" y="4969876"/>
            <a:ext cx="239977" cy="74477"/>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9"/>
          <p:cNvSpPr/>
          <p:nvPr/>
        </p:nvSpPr>
        <p:spPr>
          <a:xfrm rot="-173684">
            <a:off x="1527446" y="5040859"/>
            <a:ext cx="275731" cy="127029"/>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9"/>
          <p:cNvSpPr/>
          <p:nvPr/>
        </p:nvSpPr>
        <p:spPr>
          <a:xfrm rot="-173684">
            <a:off x="2667501" y="5185299"/>
            <a:ext cx="34267" cy="59438"/>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9"/>
          <p:cNvSpPr/>
          <p:nvPr/>
        </p:nvSpPr>
        <p:spPr>
          <a:xfrm rot="-173684">
            <a:off x="2709961" y="5161453"/>
            <a:ext cx="24626" cy="74091"/>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9"/>
          <p:cNvSpPr/>
          <p:nvPr/>
        </p:nvSpPr>
        <p:spPr>
          <a:xfrm rot="-173684">
            <a:off x="858322" y="4943193"/>
            <a:ext cx="34322" cy="59438"/>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rot="-173684">
            <a:off x="900781" y="4919294"/>
            <a:ext cx="24626" cy="74146"/>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rot="-173684">
            <a:off x="1412780" y="5298331"/>
            <a:ext cx="34267" cy="59493"/>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p:nvPr/>
        </p:nvSpPr>
        <p:spPr>
          <a:xfrm rot="-173684">
            <a:off x="1455187" y="5274541"/>
            <a:ext cx="24681" cy="74091"/>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9"/>
          <p:cNvSpPr/>
          <p:nvPr/>
        </p:nvSpPr>
        <p:spPr>
          <a:xfrm rot="-173684">
            <a:off x="1237143" y="5016813"/>
            <a:ext cx="34267" cy="59493"/>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rot="-173684">
            <a:off x="1279660" y="4993019"/>
            <a:ext cx="24626" cy="74091"/>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9"/>
          <p:cNvSpPr/>
          <p:nvPr/>
        </p:nvSpPr>
        <p:spPr>
          <a:xfrm rot="-173684">
            <a:off x="860471" y="5462440"/>
            <a:ext cx="34267" cy="59383"/>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9"/>
          <p:cNvSpPr/>
          <p:nvPr/>
        </p:nvSpPr>
        <p:spPr>
          <a:xfrm rot="-173684">
            <a:off x="902928" y="5438484"/>
            <a:ext cx="24626" cy="74146"/>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rot="-173684">
            <a:off x="1663649" y="4954670"/>
            <a:ext cx="39996" cy="57014"/>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rot="-173684">
            <a:off x="1637416" y="4928094"/>
            <a:ext cx="18345" cy="74587"/>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rot="-173684">
            <a:off x="3042247" y="5240608"/>
            <a:ext cx="40051" cy="56959"/>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9"/>
          <p:cNvSpPr/>
          <p:nvPr/>
        </p:nvSpPr>
        <p:spPr>
          <a:xfrm rot="-173684">
            <a:off x="3016068" y="5214032"/>
            <a:ext cx="18290" cy="74477"/>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9"/>
          <p:cNvSpPr/>
          <p:nvPr/>
        </p:nvSpPr>
        <p:spPr>
          <a:xfrm>
            <a:off x="177538" y="4193067"/>
            <a:ext cx="655526" cy="718337"/>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540703" y="4426917"/>
            <a:ext cx="96351" cy="372574"/>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9"/>
          <p:cNvSpPr/>
          <p:nvPr/>
        </p:nvSpPr>
        <p:spPr>
          <a:xfrm>
            <a:off x="564401" y="4481365"/>
            <a:ext cx="202045" cy="157846"/>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9"/>
          <p:cNvSpPr/>
          <p:nvPr/>
        </p:nvSpPr>
        <p:spPr>
          <a:xfrm>
            <a:off x="500703" y="4416212"/>
            <a:ext cx="89489" cy="23423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9"/>
          <p:cNvSpPr/>
          <p:nvPr/>
        </p:nvSpPr>
        <p:spPr>
          <a:xfrm>
            <a:off x="579584" y="4327217"/>
            <a:ext cx="158297" cy="133517"/>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p:nvPr/>
        </p:nvSpPr>
        <p:spPr>
          <a:xfrm>
            <a:off x="373500" y="4371106"/>
            <a:ext cx="96448" cy="372622"/>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9"/>
          <p:cNvSpPr/>
          <p:nvPr/>
        </p:nvSpPr>
        <p:spPr>
          <a:xfrm>
            <a:off x="244059" y="4425554"/>
            <a:ext cx="202093" cy="157895"/>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9"/>
          <p:cNvSpPr/>
          <p:nvPr/>
        </p:nvSpPr>
        <p:spPr>
          <a:xfrm>
            <a:off x="420410" y="4360450"/>
            <a:ext cx="89489" cy="23423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9"/>
          <p:cNvSpPr/>
          <p:nvPr/>
        </p:nvSpPr>
        <p:spPr>
          <a:xfrm>
            <a:off x="272527" y="4271455"/>
            <a:ext cx="158395" cy="133420"/>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9"/>
          <p:cNvSpPr/>
          <p:nvPr/>
        </p:nvSpPr>
        <p:spPr>
          <a:xfrm>
            <a:off x="368342" y="4710398"/>
            <a:ext cx="152507" cy="6476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p:nvPr/>
        </p:nvSpPr>
        <p:spPr>
          <a:xfrm>
            <a:off x="488829" y="4767182"/>
            <a:ext cx="152458" cy="64812"/>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9"/>
          <p:cNvSpPr/>
          <p:nvPr/>
        </p:nvSpPr>
        <p:spPr>
          <a:xfrm>
            <a:off x="833083" y="21485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883153" y="26303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8554508" y="1585528"/>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8604578" y="1633711"/>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8721583" y="296175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8771653" y="300993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9"/>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4"/>
        <p:cNvGrpSpPr/>
        <p:nvPr/>
      </p:nvGrpSpPr>
      <p:grpSpPr>
        <a:xfrm>
          <a:off x="0" y="0"/>
          <a:ext cx="0" cy="0"/>
          <a:chOff x="0" y="0"/>
          <a:chExt cx="0" cy="0"/>
        </a:xfrm>
      </p:grpSpPr>
      <p:grpSp>
        <p:nvGrpSpPr>
          <p:cNvPr id="265" name="Google Shape;265;p30"/>
          <p:cNvGrpSpPr/>
          <p:nvPr/>
        </p:nvGrpSpPr>
        <p:grpSpPr>
          <a:xfrm>
            <a:off x="-665677" y="302158"/>
            <a:ext cx="9809544" cy="5411954"/>
            <a:chOff x="-665677" y="302158"/>
            <a:chExt cx="9809544" cy="5411954"/>
          </a:xfrm>
        </p:grpSpPr>
        <p:sp>
          <p:nvSpPr>
            <p:cNvPr id="266" name="Google Shape;266;p30"/>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30"/>
            <p:cNvGrpSpPr/>
            <p:nvPr/>
          </p:nvGrpSpPr>
          <p:grpSpPr>
            <a:xfrm>
              <a:off x="-14" y="4224876"/>
              <a:ext cx="9143881" cy="1489236"/>
              <a:chOff x="626075" y="3657856"/>
              <a:chExt cx="5447326" cy="1489236"/>
            </a:xfrm>
          </p:grpSpPr>
          <p:sp>
            <p:nvSpPr>
              <p:cNvPr id="268" name="Google Shape;268;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6" name="Google Shape;296;p30"/>
            <p:cNvGrpSpPr/>
            <p:nvPr/>
          </p:nvGrpSpPr>
          <p:grpSpPr>
            <a:xfrm>
              <a:off x="6981358" y="347553"/>
              <a:ext cx="246464" cy="231319"/>
              <a:chOff x="5946283" y="1650903"/>
              <a:chExt cx="246464" cy="231319"/>
            </a:xfrm>
          </p:grpSpPr>
          <p:sp>
            <p:nvSpPr>
              <p:cNvPr id="297" name="Google Shape;297;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9" name="Google Shape;299;p30"/>
            <p:cNvGrpSpPr/>
            <p:nvPr/>
          </p:nvGrpSpPr>
          <p:grpSpPr>
            <a:xfrm>
              <a:off x="8695833" y="3074453"/>
              <a:ext cx="246464" cy="231319"/>
              <a:chOff x="5946283" y="1650903"/>
              <a:chExt cx="246464" cy="231319"/>
            </a:xfrm>
          </p:grpSpPr>
          <p:sp>
            <p:nvSpPr>
              <p:cNvPr id="300" name="Google Shape;300;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2" name="Google Shape;302;p30"/>
            <p:cNvGrpSpPr/>
            <p:nvPr/>
          </p:nvGrpSpPr>
          <p:grpSpPr>
            <a:xfrm>
              <a:off x="409983" y="3359853"/>
              <a:ext cx="246464" cy="231319"/>
              <a:chOff x="5946283" y="1650903"/>
              <a:chExt cx="246464" cy="231319"/>
            </a:xfrm>
          </p:grpSpPr>
          <p:sp>
            <p:nvSpPr>
              <p:cNvPr id="303" name="Google Shape;303;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30"/>
            <p:cNvGrpSpPr/>
            <p:nvPr/>
          </p:nvGrpSpPr>
          <p:grpSpPr>
            <a:xfrm>
              <a:off x="-665677" y="1754695"/>
              <a:ext cx="1992543" cy="1167134"/>
              <a:chOff x="6479176" y="2546587"/>
              <a:chExt cx="992401" cy="581271"/>
            </a:xfrm>
          </p:grpSpPr>
          <p:sp>
            <p:nvSpPr>
              <p:cNvPr id="306" name="Google Shape;306;p30"/>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0"/>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0"/>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0"/>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0"/>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0"/>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2" name="Google Shape;312;p30"/>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0"/>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0"/>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p30"/>
          <p:cNvSpPr txBox="1">
            <a:spLocks noGrp="1"/>
          </p:cNvSpPr>
          <p:nvPr>
            <p:ph type="title"/>
          </p:nvPr>
        </p:nvSpPr>
        <p:spPr>
          <a:xfrm>
            <a:off x="1882550" y="1020300"/>
            <a:ext cx="5378700" cy="3102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6"/>
        <p:cNvGrpSpPr/>
        <p:nvPr/>
      </p:nvGrpSpPr>
      <p:grpSpPr>
        <a:xfrm>
          <a:off x="0" y="0"/>
          <a:ext cx="0" cy="0"/>
          <a:chOff x="0" y="0"/>
          <a:chExt cx="0" cy="0"/>
        </a:xfrm>
      </p:grpSpPr>
      <p:sp>
        <p:nvSpPr>
          <p:cNvPr id="317" name="Google Shape;317;p31"/>
          <p:cNvSpPr txBox="1">
            <a:spLocks noGrp="1"/>
          </p:cNvSpPr>
          <p:nvPr>
            <p:ph type="subTitle" idx="1"/>
          </p:nvPr>
        </p:nvSpPr>
        <p:spPr>
          <a:xfrm>
            <a:off x="4702923" y="3261575"/>
            <a:ext cx="3126300" cy="634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8" name="Google Shape;318;p31"/>
          <p:cNvSpPr txBox="1">
            <a:spLocks noGrp="1"/>
          </p:cNvSpPr>
          <p:nvPr>
            <p:ph type="subTitle" idx="2"/>
          </p:nvPr>
        </p:nvSpPr>
        <p:spPr>
          <a:xfrm>
            <a:off x="1314763" y="3261575"/>
            <a:ext cx="3126300" cy="634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9" name="Google Shape;319;p31"/>
          <p:cNvSpPr txBox="1">
            <a:spLocks noGrp="1"/>
          </p:cNvSpPr>
          <p:nvPr>
            <p:ph type="subTitle" idx="3"/>
          </p:nvPr>
        </p:nvSpPr>
        <p:spPr>
          <a:xfrm>
            <a:off x="4702936" y="2794525"/>
            <a:ext cx="31263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320" name="Google Shape;320;p31"/>
          <p:cNvSpPr txBox="1">
            <a:spLocks noGrp="1"/>
          </p:cNvSpPr>
          <p:nvPr>
            <p:ph type="subTitle" idx="4"/>
          </p:nvPr>
        </p:nvSpPr>
        <p:spPr>
          <a:xfrm>
            <a:off x="1314776" y="2794525"/>
            <a:ext cx="31263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1"/>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322" name="Google Shape;322;p31"/>
          <p:cNvGrpSpPr/>
          <p:nvPr/>
        </p:nvGrpSpPr>
        <p:grpSpPr>
          <a:xfrm>
            <a:off x="-431262" y="141670"/>
            <a:ext cx="9970639" cy="5435323"/>
            <a:chOff x="-431262" y="141670"/>
            <a:chExt cx="9970639" cy="5435323"/>
          </a:xfrm>
        </p:grpSpPr>
        <p:grpSp>
          <p:nvGrpSpPr>
            <p:cNvPr id="323" name="Google Shape;323;p31"/>
            <p:cNvGrpSpPr/>
            <p:nvPr/>
          </p:nvGrpSpPr>
          <p:grpSpPr>
            <a:xfrm flipH="1">
              <a:off x="-55165" y="4295505"/>
              <a:ext cx="9253917" cy="1281488"/>
              <a:chOff x="626075" y="3657856"/>
              <a:chExt cx="5447326" cy="1489236"/>
            </a:xfrm>
          </p:grpSpPr>
          <p:sp>
            <p:nvSpPr>
              <p:cNvPr id="324" name="Google Shape;324;p3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2" name="Google Shape;352;p31"/>
            <p:cNvGrpSpPr/>
            <p:nvPr/>
          </p:nvGrpSpPr>
          <p:grpSpPr>
            <a:xfrm>
              <a:off x="409983" y="3439728"/>
              <a:ext cx="246464" cy="231319"/>
              <a:chOff x="5946283" y="1650903"/>
              <a:chExt cx="246464" cy="231319"/>
            </a:xfrm>
          </p:grpSpPr>
          <p:sp>
            <p:nvSpPr>
              <p:cNvPr id="353" name="Google Shape;353;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5" name="Google Shape;355;p31"/>
            <p:cNvGrpSpPr/>
            <p:nvPr/>
          </p:nvGrpSpPr>
          <p:grpSpPr>
            <a:xfrm>
              <a:off x="8424012" y="1952469"/>
              <a:ext cx="564443" cy="457379"/>
              <a:chOff x="7109370" y="3456528"/>
              <a:chExt cx="364958" cy="295732"/>
            </a:xfrm>
          </p:grpSpPr>
          <p:sp>
            <p:nvSpPr>
              <p:cNvPr id="356" name="Google Shape;356;p31"/>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1"/>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1"/>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1"/>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1"/>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31"/>
            <p:cNvGrpSpPr/>
            <p:nvPr/>
          </p:nvGrpSpPr>
          <p:grpSpPr>
            <a:xfrm>
              <a:off x="8349788" y="4039497"/>
              <a:ext cx="414699" cy="641735"/>
              <a:chOff x="7706772" y="521151"/>
              <a:chExt cx="268136" cy="414933"/>
            </a:xfrm>
          </p:grpSpPr>
          <p:sp>
            <p:nvSpPr>
              <p:cNvPr id="362" name="Google Shape;362;p3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31"/>
            <p:cNvGrpSpPr/>
            <p:nvPr/>
          </p:nvGrpSpPr>
          <p:grpSpPr>
            <a:xfrm>
              <a:off x="8494158" y="267928"/>
              <a:ext cx="246464" cy="231319"/>
              <a:chOff x="5946283" y="1650903"/>
              <a:chExt cx="246464" cy="231319"/>
            </a:xfrm>
          </p:grpSpPr>
          <p:sp>
            <p:nvSpPr>
              <p:cNvPr id="369" name="Google Shape;369;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1" name="Google Shape;371;p31"/>
            <p:cNvGrpSpPr/>
            <p:nvPr/>
          </p:nvGrpSpPr>
          <p:grpSpPr>
            <a:xfrm>
              <a:off x="256058" y="2794528"/>
              <a:ext cx="246464" cy="231319"/>
              <a:chOff x="5946283" y="1650903"/>
              <a:chExt cx="246464" cy="231319"/>
            </a:xfrm>
          </p:grpSpPr>
          <p:sp>
            <p:nvSpPr>
              <p:cNvPr id="372" name="Google Shape;372;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4" name="Google Shape;374;p31"/>
            <p:cNvGrpSpPr/>
            <p:nvPr/>
          </p:nvGrpSpPr>
          <p:grpSpPr>
            <a:xfrm>
              <a:off x="8711783" y="1364053"/>
              <a:ext cx="246464" cy="231319"/>
              <a:chOff x="5946283" y="1650903"/>
              <a:chExt cx="246464" cy="231319"/>
            </a:xfrm>
          </p:grpSpPr>
          <p:sp>
            <p:nvSpPr>
              <p:cNvPr id="375" name="Google Shape;375;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7" name="Google Shape;377;p31"/>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1"/>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1"/>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1"/>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sp>
        <p:nvSpPr>
          <p:cNvPr id="382" name="Google Shape;382;p32"/>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383" name="Google Shape;383;p32"/>
          <p:cNvGrpSpPr/>
          <p:nvPr/>
        </p:nvGrpSpPr>
        <p:grpSpPr>
          <a:xfrm>
            <a:off x="-368334" y="1259057"/>
            <a:ext cx="9944778" cy="4436512"/>
            <a:chOff x="-368334" y="1259057"/>
            <a:chExt cx="9944778" cy="4436512"/>
          </a:xfrm>
        </p:grpSpPr>
        <p:sp>
          <p:nvSpPr>
            <p:cNvPr id="384" name="Google Shape;384;p32"/>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2"/>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2"/>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2"/>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2"/>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9" name="Google Shape;389;p32"/>
            <p:cNvGrpSpPr/>
            <p:nvPr/>
          </p:nvGrpSpPr>
          <p:grpSpPr>
            <a:xfrm>
              <a:off x="-15574" y="4608456"/>
              <a:ext cx="9171985" cy="565200"/>
              <a:chOff x="-15574" y="4608456"/>
              <a:chExt cx="9171985" cy="565200"/>
            </a:xfrm>
          </p:grpSpPr>
          <p:sp>
            <p:nvSpPr>
              <p:cNvPr id="390" name="Google Shape;390;p32"/>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2"/>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2"/>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2"/>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2"/>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2"/>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2"/>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2"/>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2"/>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2"/>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2"/>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2"/>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2"/>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2"/>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2"/>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2"/>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2"/>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2"/>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2"/>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2"/>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2"/>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2"/>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2"/>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2"/>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2"/>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2"/>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2"/>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2"/>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8" name="Google Shape;418;p32"/>
          <p:cNvGrpSpPr/>
          <p:nvPr/>
        </p:nvGrpSpPr>
        <p:grpSpPr>
          <a:xfrm>
            <a:off x="98283" y="424341"/>
            <a:ext cx="8874364" cy="3931656"/>
            <a:chOff x="98283" y="424341"/>
            <a:chExt cx="8874364" cy="3931656"/>
          </a:xfrm>
        </p:grpSpPr>
        <p:grpSp>
          <p:nvGrpSpPr>
            <p:cNvPr id="419" name="Google Shape;419;p32"/>
            <p:cNvGrpSpPr/>
            <p:nvPr/>
          </p:nvGrpSpPr>
          <p:grpSpPr>
            <a:xfrm>
              <a:off x="98283" y="4124678"/>
              <a:ext cx="246464" cy="231319"/>
              <a:chOff x="5946283" y="1650903"/>
              <a:chExt cx="246464" cy="231319"/>
            </a:xfrm>
          </p:grpSpPr>
          <p:sp>
            <p:nvSpPr>
              <p:cNvPr id="420" name="Google Shape;4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2" name="Google Shape;422;p32"/>
            <p:cNvGrpSpPr/>
            <p:nvPr/>
          </p:nvGrpSpPr>
          <p:grpSpPr>
            <a:xfrm>
              <a:off x="344758" y="3602728"/>
              <a:ext cx="246464" cy="231319"/>
              <a:chOff x="5946283" y="1650903"/>
              <a:chExt cx="246464" cy="231319"/>
            </a:xfrm>
          </p:grpSpPr>
          <p:sp>
            <p:nvSpPr>
              <p:cNvPr id="423" name="Google Shape;4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5" name="Google Shape;425;p32"/>
            <p:cNvGrpSpPr/>
            <p:nvPr/>
          </p:nvGrpSpPr>
          <p:grpSpPr>
            <a:xfrm>
              <a:off x="217358" y="3063728"/>
              <a:ext cx="246464" cy="231319"/>
              <a:chOff x="5946283" y="1650903"/>
              <a:chExt cx="246464" cy="231319"/>
            </a:xfrm>
          </p:grpSpPr>
          <p:sp>
            <p:nvSpPr>
              <p:cNvPr id="426" name="Google Shape;4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32"/>
            <p:cNvGrpSpPr/>
            <p:nvPr/>
          </p:nvGrpSpPr>
          <p:grpSpPr>
            <a:xfrm>
              <a:off x="8641258" y="424341"/>
              <a:ext cx="246464" cy="231319"/>
              <a:chOff x="5946283" y="1650903"/>
              <a:chExt cx="246464" cy="231319"/>
            </a:xfrm>
          </p:grpSpPr>
          <p:sp>
            <p:nvSpPr>
              <p:cNvPr id="429" name="Google Shape;429;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1" name="Google Shape;431;p32"/>
            <p:cNvGrpSpPr/>
            <p:nvPr/>
          </p:nvGrpSpPr>
          <p:grpSpPr>
            <a:xfrm>
              <a:off x="8726183" y="884778"/>
              <a:ext cx="246464" cy="231319"/>
              <a:chOff x="5946283" y="1650903"/>
              <a:chExt cx="246464" cy="231319"/>
            </a:xfrm>
          </p:grpSpPr>
          <p:sp>
            <p:nvSpPr>
              <p:cNvPr id="432" name="Google Shape;432;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34"/>
        <p:cNvGrpSpPr/>
        <p:nvPr/>
      </p:nvGrpSpPr>
      <p:grpSpPr>
        <a:xfrm>
          <a:off x="0" y="0"/>
          <a:ext cx="0" cy="0"/>
          <a:chOff x="0" y="0"/>
          <a:chExt cx="0" cy="0"/>
        </a:xfrm>
      </p:grpSpPr>
      <p:sp>
        <p:nvSpPr>
          <p:cNvPr id="435" name="Google Shape;435;p33"/>
          <p:cNvSpPr txBox="1">
            <a:spLocks noGrp="1"/>
          </p:cNvSpPr>
          <p:nvPr>
            <p:ph type="title"/>
          </p:nvPr>
        </p:nvSpPr>
        <p:spPr>
          <a:xfrm rot="-396">
            <a:off x="4773170" y="540150"/>
            <a:ext cx="2602200" cy="118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436" name="Google Shape;436;p33"/>
          <p:cNvSpPr txBox="1">
            <a:spLocks noGrp="1"/>
          </p:cNvSpPr>
          <p:nvPr>
            <p:ph type="subTitle" idx="1"/>
          </p:nvPr>
        </p:nvSpPr>
        <p:spPr>
          <a:xfrm>
            <a:off x="4773150" y="1729991"/>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33"/>
          <p:cNvSpPr txBox="1">
            <a:spLocks noGrp="1"/>
          </p:cNvSpPr>
          <p:nvPr>
            <p:ph type="title" idx="2"/>
          </p:nvPr>
        </p:nvSpPr>
        <p:spPr>
          <a:xfrm>
            <a:off x="4773170" y="2628457"/>
            <a:ext cx="2602200" cy="119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438" name="Google Shape;438;p33"/>
          <p:cNvSpPr txBox="1">
            <a:spLocks noGrp="1"/>
          </p:cNvSpPr>
          <p:nvPr>
            <p:ph type="subTitle" idx="3"/>
          </p:nvPr>
        </p:nvSpPr>
        <p:spPr>
          <a:xfrm>
            <a:off x="4773150" y="3818249"/>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33"/>
          <p:cNvSpPr txBox="1">
            <a:spLocks noGrp="1"/>
          </p:cNvSpPr>
          <p:nvPr>
            <p:ph type="title" idx="4"/>
          </p:nvPr>
        </p:nvSpPr>
        <p:spPr>
          <a:xfrm rot="-396">
            <a:off x="1768633" y="540150"/>
            <a:ext cx="2602200" cy="118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a:endParaRPr/>
          </a:p>
        </p:txBody>
      </p:sp>
      <p:sp>
        <p:nvSpPr>
          <p:cNvPr id="440" name="Google Shape;440;p33"/>
          <p:cNvSpPr txBox="1">
            <a:spLocks noGrp="1"/>
          </p:cNvSpPr>
          <p:nvPr>
            <p:ph type="subTitle" idx="5"/>
          </p:nvPr>
        </p:nvSpPr>
        <p:spPr>
          <a:xfrm>
            <a:off x="1768613" y="1729992"/>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441" name="Google Shape;441;p33"/>
          <p:cNvSpPr txBox="1">
            <a:spLocks noGrp="1"/>
          </p:cNvSpPr>
          <p:nvPr>
            <p:ph type="title" idx="6"/>
          </p:nvPr>
        </p:nvSpPr>
        <p:spPr>
          <a:xfrm>
            <a:off x="1768633" y="2628458"/>
            <a:ext cx="2602200" cy="119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a:endParaRPr/>
          </a:p>
        </p:txBody>
      </p:sp>
      <p:sp>
        <p:nvSpPr>
          <p:cNvPr id="442" name="Google Shape;442;p33"/>
          <p:cNvSpPr txBox="1">
            <a:spLocks noGrp="1"/>
          </p:cNvSpPr>
          <p:nvPr>
            <p:ph type="subTitle" idx="7"/>
          </p:nvPr>
        </p:nvSpPr>
        <p:spPr>
          <a:xfrm>
            <a:off x="1768613" y="3818250"/>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grpSp>
        <p:nvGrpSpPr>
          <p:cNvPr id="443" name="Google Shape;443;p33"/>
          <p:cNvGrpSpPr/>
          <p:nvPr/>
        </p:nvGrpSpPr>
        <p:grpSpPr>
          <a:xfrm>
            <a:off x="-205970" y="0"/>
            <a:ext cx="9473783" cy="6103130"/>
            <a:chOff x="-205970" y="0"/>
            <a:chExt cx="9473783" cy="6103130"/>
          </a:xfrm>
        </p:grpSpPr>
        <p:sp>
          <p:nvSpPr>
            <p:cNvPr id="444" name="Google Shape;444;p33"/>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3"/>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3"/>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p33"/>
            <p:cNvGrpSpPr/>
            <p:nvPr/>
          </p:nvGrpSpPr>
          <p:grpSpPr>
            <a:xfrm>
              <a:off x="-205970" y="4451245"/>
              <a:ext cx="9473783" cy="1651885"/>
              <a:chOff x="2200239" y="3803690"/>
              <a:chExt cx="4618880" cy="1651885"/>
            </a:xfrm>
          </p:grpSpPr>
          <p:sp>
            <p:nvSpPr>
              <p:cNvPr id="448" name="Google Shape;448;p33"/>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3"/>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3"/>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3"/>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3"/>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3"/>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3"/>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3"/>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3"/>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3"/>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3"/>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3"/>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3"/>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3"/>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3"/>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3"/>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3"/>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3"/>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3"/>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3"/>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3"/>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3"/>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3"/>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3"/>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3"/>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3"/>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3"/>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3"/>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3"/>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3"/>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3"/>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9" name="Google Shape;479;p33"/>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0"/>
        <p:cNvGrpSpPr/>
        <p:nvPr/>
      </p:nvGrpSpPr>
      <p:grpSpPr>
        <a:xfrm>
          <a:off x="0" y="0"/>
          <a:ext cx="0" cy="0"/>
          <a:chOff x="0" y="0"/>
          <a:chExt cx="0" cy="0"/>
        </a:xfrm>
      </p:grpSpPr>
      <p:sp>
        <p:nvSpPr>
          <p:cNvPr id="481" name="Google Shape;481;p34"/>
          <p:cNvSpPr txBox="1">
            <a:spLocks noGrp="1"/>
          </p:cNvSpPr>
          <p:nvPr>
            <p:ph type="subTitle" idx="1"/>
          </p:nvPr>
        </p:nvSpPr>
        <p:spPr>
          <a:xfrm>
            <a:off x="2461600" y="3079475"/>
            <a:ext cx="4221000" cy="4404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82" name="Google Shape;482;p34"/>
          <p:cNvSpPr txBox="1">
            <a:spLocks noGrp="1"/>
          </p:cNvSpPr>
          <p:nvPr>
            <p:ph type="title" hasCustomPrompt="1"/>
          </p:nvPr>
        </p:nvSpPr>
        <p:spPr>
          <a:xfrm rot="383">
            <a:off x="1877701" y="1623925"/>
            <a:ext cx="5388600" cy="1455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8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grpSp>
        <p:nvGrpSpPr>
          <p:cNvPr id="483" name="Google Shape;483;p34"/>
          <p:cNvGrpSpPr/>
          <p:nvPr/>
        </p:nvGrpSpPr>
        <p:grpSpPr>
          <a:xfrm>
            <a:off x="-268975" y="-3780129"/>
            <a:ext cx="9681952" cy="9699646"/>
            <a:chOff x="-268975" y="-3780129"/>
            <a:chExt cx="9681952" cy="9699646"/>
          </a:xfrm>
        </p:grpSpPr>
        <p:sp>
          <p:nvSpPr>
            <p:cNvPr id="484" name="Google Shape;484;p34"/>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5" name="Google Shape;485;p34"/>
            <p:cNvGrpSpPr/>
            <p:nvPr/>
          </p:nvGrpSpPr>
          <p:grpSpPr>
            <a:xfrm>
              <a:off x="4420056" y="3954627"/>
              <a:ext cx="4769794" cy="1489234"/>
              <a:chOff x="2132353" y="3387432"/>
              <a:chExt cx="3764636" cy="1175402"/>
            </a:xfrm>
          </p:grpSpPr>
          <p:sp>
            <p:nvSpPr>
              <p:cNvPr id="486" name="Google Shape;486;p3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2" name="Google Shape;502;p34"/>
            <p:cNvGrpSpPr/>
            <p:nvPr/>
          </p:nvGrpSpPr>
          <p:grpSpPr>
            <a:xfrm>
              <a:off x="0" y="4430281"/>
              <a:ext cx="5447326" cy="1489236"/>
              <a:chOff x="626075" y="3657856"/>
              <a:chExt cx="5447326" cy="1489236"/>
            </a:xfrm>
          </p:grpSpPr>
          <p:sp>
            <p:nvSpPr>
              <p:cNvPr id="503" name="Google Shape;503;p3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1" name="Google Shape;531;p34"/>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4"/>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3" name="Google Shape;533;p34"/>
          <p:cNvGrpSpPr/>
          <p:nvPr/>
        </p:nvGrpSpPr>
        <p:grpSpPr>
          <a:xfrm>
            <a:off x="8584383" y="1114803"/>
            <a:ext cx="246464" cy="231319"/>
            <a:chOff x="5946283" y="1650903"/>
            <a:chExt cx="246464" cy="231319"/>
          </a:xfrm>
        </p:grpSpPr>
        <p:sp>
          <p:nvSpPr>
            <p:cNvPr id="534" name="Google Shape;534;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6" name="Google Shape;536;p34"/>
          <p:cNvGrpSpPr/>
          <p:nvPr/>
        </p:nvGrpSpPr>
        <p:grpSpPr>
          <a:xfrm>
            <a:off x="474445" y="1065453"/>
            <a:ext cx="246464" cy="231319"/>
            <a:chOff x="5946283" y="1650903"/>
            <a:chExt cx="246464" cy="231319"/>
          </a:xfrm>
        </p:grpSpPr>
        <p:sp>
          <p:nvSpPr>
            <p:cNvPr id="537" name="Google Shape;537;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p34"/>
          <p:cNvGrpSpPr/>
          <p:nvPr/>
        </p:nvGrpSpPr>
        <p:grpSpPr>
          <a:xfrm>
            <a:off x="292122" y="2378899"/>
            <a:ext cx="611092" cy="610951"/>
            <a:chOff x="6714640" y="951029"/>
            <a:chExt cx="404804" cy="404711"/>
          </a:xfrm>
        </p:grpSpPr>
        <p:sp>
          <p:nvSpPr>
            <p:cNvPr id="540" name="Google Shape;540;p34"/>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4"/>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4"/>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4"/>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4"/>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9pPr>
          </a:lstStyle>
          <a:p>
            <a:endParaRPr/>
          </a:p>
        </p:txBody>
      </p:sp>
      <p:sp>
        <p:nvSpPr>
          <p:cNvPr id="7" name="Google Shape;7;p25"/>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1pPr>
            <a:lvl2pPr marL="914400" marR="0" lvl="1"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youtube.com/watch?v=LJOQI4D-S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2000" b="1" dirty="0" err="1">
                <a:solidFill>
                  <a:srgbClr val="FF0000"/>
                </a:solidFill>
                <a:latin typeface="Times New Roman" panose="02020603050405020304" pitchFamily="18" charset="0"/>
                <a:cs typeface="Times New Roman" panose="02020603050405020304" pitchFamily="18" charset="0"/>
              </a:rPr>
              <a:t>Giáo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viên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Đoàn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Thị</a:t>
            </a:r>
            <a:r>
              <a:rPr lang="en-US" sz="2000" b="1" dirty="0" smtClean="0">
                <a:solidFill>
                  <a:srgbClr val="FF0000"/>
                </a:solidFill>
                <a:latin typeface="Times New Roman" panose="02020603050405020304" pitchFamily="18" charset="0"/>
                <a:cs typeface="Times New Roman" panose="02020603050405020304" pitchFamily="18" charset="0"/>
              </a:rPr>
              <a:t> Thu Ly</a:t>
            </a:r>
            <a:endParaRPr sz="2000" b="1" dirty="0">
              <a:solidFill>
                <a:srgbClr val="FF0000"/>
              </a:solidFill>
              <a:latin typeface="Times New Roman" panose="02020603050405020304" pitchFamily="18" charset="0"/>
              <a:cs typeface="Times New Roman" panose="02020603050405020304" pitchFamily="18" charset="0"/>
            </a:endParaRPr>
          </a:p>
        </p:txBody>
      </p:sp>
      <p:grpSp>
        <p:nvGrpSpPr>
          <p:cNvPr id="1061" name="Google Shape;1061;p1"/>
          <p:cNvGrpSpPr/>
          <p:nvPr/>
        </p:nvGrpSpPr>
        <p:grpSpPr>
          <a:xfrm>
            <a:off x="370034" y="107198"/>
            <a:ext cx="1668623" cy="977349"/>
            <a:chOff x="6479176" y="2546587"/>
            <a:chExt cx="992401" cy="581271"/>
          </a:xfrm>
        </p:grpSpPr>
        <p:sp>
          <p:nvSpPr>
            <p:cNvPr id="1062" name="Google Shape;1062;p1"/>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8" name="Google Shape;1068;p1"/>
          <p:cNvGrpSpPr/>
          <p:nvPr/>
        </p:nvGrpSpPr>
        <p:grpSpPr>
          <a:xfrm>
            <a:off x="820858" y="1563528"/>
            <a:ext cx="246464" cy="231319"/>
            <a:chOff x="5946283" y="1650903"/>
            <a:chExt cx="246464" cy="231319"/>
          </a:xfrm>
        </p:grpSpPr>
        <p:sp>
          <p:nvSpPr>
            <p:cNvPr id="1069" name="Google Shape;1069;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1" name="Google Shape;1071;p1"/>
          <p:cNvGrpSpPr/>
          <p:nvPr/>
        </p:nvGrpSpPr>
        <p:grpSpPr>
          <a:xfrm>
            <a:off x="-131056" y="2978439"/>
            <a:ext cx="1536034" cy="766470"/>
            <a:chOff x="3928210" y="1337178"/>
            <a:chExt cx="913545" cy="455852"/>
          </a:xfrm>
        </p:grpSpPr>
        <p:sp>
          <p:nvSpPr>
            <p:cNvPr id="1072" name="Google Shape;1072;p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7" name="Google Shape;1077;p1"/>
          <p:cNvGrpSpPr/>
          <p:nvPr/>
        </p:nvGrpSpPr>
        <p:grpSpPr>
          <a:xfrm>
            <a:off x="6262012" y="3963018"/>
            <a:ext cx="677069" cy="741945"/>
            <a:chOff x="7969377" y="2856516"/>
            <a:chExt cx="402682" cy="441266"/>
          </a:xfrm>
        </p:grpSpPr>
        <p:sp>
          <p:nvSpPr>
            <p:cNvPr id="1078" name="Google Shape;1078;p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9" name="Google Shape;1089;p1"/>
          <p:cNvGrpSpPr/>
          <p:nvPr/>
        </p:nvGrpSpPr>
        <p:grpSpPr>
          <a:xfrm>
            <a:off x="3383692" y="4113809"/>
            <a:ext cx="450843" cy="697668"/>
            <a:chOff x="7706772" y="521151"/>
            <a:chExt cx="268136" cy="414933"/>
          </a:xfrm>
        </p:grpSpPr>
        <p:sp>
          <p:nvSpPr>
            <p:cNvPr id="1090" name="Google Shape;1090;p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6" name="Google Shape;1096;p1"/>
          <p:cNvGrpSpPr/>
          <p:nvPr/>
        </p:nvGrpSpPr>
        <p:grpSpPr>
          <a:xfrm>
            <a:off x="716398" y="2956846"/>
            <a:ext cx="2081318" cy="2174271"/>
            <a:chOff x="7391346" y="1205004"/>
            <a:chExt cx="1237848" cy="1293131"/>
          </a:xfrm>
        </p:grpSpPr>
        <p:sp>
          <p:nvSpPr>
            <p:cNvPr id="1097" name="Google Shape;1097;p1"/>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4" name="Google Shape;1144;p1"/>
          <p:cNvGrpSpPr/>
          <p:nvPr/>
        </p:nvGrpSpPr>
        <p:grpSpPr>
          <a:xfrm>
            <a:off x="7355813" y="2713151"/>
            <a:ext cx="1686717" cy="2492548"/>
            <a:chOff x="7633326" y="3473715"/>
            <a:chExt cx="1003162" cy="1482424"/>
          </a:xfrm>
        </p:grpSpPr>
        <p:sp>
          <p:nvSpPr>
            <p:cNvPr id="1145" name="Google Shape;1145;p1"/>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1"/>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1"/>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1"/>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1"/>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1"/>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1"/>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3" name="Google Shape;1193;p1"/>
          <p:cNvGrpSpPr/>
          <p:nvPr/>
        </p:nvGrpSpPr>
        <p:grpSpPr>
          <a:xfrm>
            <a:off x="7952708" y="1265828"/>
            <a:ext cx="246464" cy="231319"/>
            <a:chOff x="5946283" y="1650903"/>
            <a:chExt cx="246464" cy="231319"/>
          </a:xfrm>
        </p:grpSpPr>
        <p:sp>
          <p:nvSpPr>
            <p:cNvPr id="1194" name="Google Shape;1194;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6" name="Google Shape;1196;p1"/>
          <p:cNvGrpSpPr/>
          <p:nvPr/>
        </p:nvGrpSpPr>
        <p:grpSpPr>
          <a:xfrm>
            <a:off x="513733" y="1916553"/>
            <a:ext cx="246464" cy="231319"/>
            <a:chOff x="5946283" y="1650903"/>
            <a:chExt cx="246464" cy="231319"/>
          </a:xfrm>
        </p:grpSpPr>
        <p:sp>
          <p:nvSpPr>
            <p:cNvPr id="1197" name="Google Shape;1197;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9" name="Google Shape;1199;p1"/>
          <p:cNvGrpSpPr/>
          <p:nvPr/>
        </p:nvGrpSpPr>
        <p:grpSpPr>
          <a:xfrm>
            <a:off x="8424008" y="842616"/>
            <a:ext cx="246464" cy="231319"/>
            <a:chOff x="5946283" y="1650903"/>
            <a:chExt cx="246464" cy="231319"/>
          </a:xfrm>
        </p:grpSpPr>
        <p:sp>
          <p:nvSpPr>
            <p:cNvPr id="1200" name="Google Shape;1200;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2" name="Google Shape;1202;p1"/>
          <p:cNvGrpSpPr/>
          <p:nvPr/>
        </p:nvGrpSpPr>
        <p:grpSpPr>
          <a:xfrm>
            <a:off x="8146735" y="1753907"/>
            <a:ext cx="729307" cy="635095"/>
            <a:chOff x="5133595" y="1523392"/>
            <a:chExt cx="473946" cy="412721"/>
          </a:xfrm>
        </p:grpSpPr>
        <p:sp>
          <p:nvSpPr>
            <p:cNvPr id="1203" name="Google Shape;1203;p1"/>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1"/>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1"/>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1"/>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9" name="Google Shape;1219;p1"/>
          <p:cNvSpPr/>
          <p:nvPr/>
        </p:nvSpPr>
        <p:spPr>
          <a:xfrm>
            <a:off x="89325" y="1563757"/>
            <a:ext cx="905346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0" i="0" u="none" strike="noStrike" cap="none" dirty="0" err="1">
                <a:solidFill>
                  <a:srgbClr val="FF0000"/>
                </a:solidFill>
                <a:latin typeface="Arial"/>
                <a:ea typeface="Arial"/>
                <a:cs typeface="Arial"/>
                <a:sym typeface="Arial"/>
              </a:rPr>
              <a:t>Tích</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cực</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tham</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gia</a:t>
            </a:r>
            <a:r>
              <a:rPr lang="en-US" sz="4800" b="0" i="0" u="none" strike="noStrike" cap="none" dirty="0">
                <a:solidFill>
                  <a:srgbClr val="FF0000"/>
                </a:solidFill>
                <a:sym typeface="Arial"/>
              </a:rPr>
              <a:t> </a:t>
            </a:r>
            <a:endParaRPr dirty="0">
              <a:solidFill>
                <a:srgbClr val="FF0000"/>
              </a:solidFill>
            </a:endParaRPr>
          </a:p>
          <a:p>
            <a:pPr marL="0" marR="0" lvl="0" indent="0" algn="ctr" rtl="0">
              <a:lnSpc>
                <a:spcPct val="100000"/>
              </a:lnSpc>
              <a:spcBef>
                <a:spcPts val="0"/>
              </a:spcBef>
              <a:spcAft>
                <a:spcPts val="0"/>
              </a:spcAft>
              <a:buNone/>
            </a:pPr>
            <a:r>
              <a:rPr lang="en-US" sz="4800" b="0" i="0" u="none" strike="noStrike" cap="none" dirty="0" err="1">
                <a:solidFill>
                  <a:srgbClr val="FF0000"/>
                </a:solidFill>
                <a:latin typeface="Arial"/>
                <a:ea typeface="Arial"/>
                <a:cs typeface="Arial"/>
                <a:sym typeface="Arial"/>
              </a:rPr>
              <a:t>các</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hoạt</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động</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cộng</a:t>
            </a:r>
            <a:r>
              <a:rPr lang="en-US" sz="4800" b="0" i="0" u="none" strike="noStrike" cap="none" dirty="0">
                <a:solidFill>
                  <a:srgbClr val="FF0000"/>
                </a:solidFill>
                <a:latin typeface="Arial"/>
                <a:ea typeface="Arial"/>
                <a:cs typeface="Arial"/>
                <a:sym typeface="Arial"/>
              </a:rPr>
              <a:t> </a:t>
            </a:r>
            <a:r>
              <a:rPr lang="en-US" sz="4800" b="0" i="0" u="none" strike="noStrike" cap="none" dirty="0" err="1">
                <a:solidFill>
                  <a:srgbClr val="FF0000"/>
                </a:solidFill>
                <a:latin typeface="Arial"/>
                <a:ea typeface="Arial"/>
                <a:cs typeface="Arial"/>
                <a:sym typeface="Arial"/>
              </a:rPr>
              <a:t>đồng</a:t>
            </a:r>
            <a:endParaRPr sz="4800" b="0" i="0" u="none" strike="noStrike" cap="none" dirty="0">
              <a:solidFill>
                <a:srgbClr val="FF0000"/>
              </a:solidFill>
              <a:latin typeface="Arial"/>
              <a:ea typeface="Arial"/>
              <a:cs typeface="Arial"/>
              <a:sym typeface="Arial"/>
            </a:endParaRPr>
          </a:p>
        </p:txBody>
      </p:sp>
      <p:sp>
        <p:nvSpPr>
          <p:cNvPr id="1222" name="Google Shape;1222;p1"/>
          <p:cNvSpPr txBox="1"/>
          <p:nvPr/>
        </p:nvSpPr>
        <p:spPr>
          <a:xfrm>
            <a:off x="1343871" y="1093735"/>
            <a:ext cx="461920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smtClean="0">
                <a:solidFill>
                  <a:srgbClr val="76361A"/>
                </a:solidFill>
                <a:latin typeface="Arial"/>
                <a:ea typeface="Arial"/>
                <a:cs typeface="Arial"/>
                <a:sym typeface="Arial"/>
              </a:rPr>
              <a:t>       </a:t>
            </a:r>
            <a:r>
              <a:rPr lang="en-US" sz="4000" b="1" i="0" u="none" strike="noStrike" cap="none" dirty="0" err="1" smtClean="0">
                <a:solidFill>
                  <a:srgbClr val="76361A"/>
                </a:solidFill>
                <a:latin typeface="Arial"/>
                <a:ea typeface="Arial"/>
                <a:cs typeface="Arial"/>
                <a:sym typeface="Arial"/>
              </a:rPr>
              <a:t>Tiết</a:t>
            </a:r>
            <a:r>
              <a:rPr lang="en-US" sz="4000" b="1" i="0" u="none" strike="noStrike" cap="none" dirty="0" smtClean="0">
                <a:solidFill>
                  <a:srgbClr val="76361A"/>
                </a:solidFill>
                <a:latin typeface="Arial"/>
                <a:ea typeface="Arial"/>
                <a:cs typeface="Arial"/>
                <a:sym typeface="Arial"/>
              </a:rPr>
              <a:t> 7,8. </a:t>
            </a:r>
            <a:r>
              <a:rPr lang="en-US" sz="4000" b="1" i="0" u="none" strike="noStrike" cap="none" dirty="0" err="1" smtClean="0">
                <a:solidFill>
                  <a:srgbClr val="76361A"/>
                </a:solidFill>
                <a:latin typeface="Arial"/>
                <a:ea typeface="Arial"/>
                <a:cs typeface="Arial"/>
                <a:sym typeface="Arial"/>
              </a:rPr>
              <a:t>Bài</a:t>
            </a:r>
            <a:r>
              <a:rPr lang="en-US" sz="4000" b="1" i="0" u="none" strike="noStrike" cap="none" dirty="0" smtClean="0">
                <a:solidFill>
                  <a:srgbClr val="76361A"/>
                </a:solidFill>
                <a:latin typeface="Arial"/>
                <a:ea typeface="Arial"/>
                <a:cs typeface="Arial"/>
                <a:sym typeface="Arial"/>
              </a:rPr>
              <a:t> </a:t>
            </a:r>
            <a:r>
              <a:rPr lang="en-US" sz="4000" b="1" i="0" u="none" strike="noStrike" cap="none" dirty="0">
                <a:solidFill>
                  <a:srgbClr val="76361A"/>
                </a:solidFill>
                <a:latin typeface="Arial"/>
                <a:ea typeface="Arial"/>
                <a:cs typeface="Arial"/>
                <a:sym typeface="Arial"/>
              </a:rPr>
              <a:t>3:</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9"/>
                                        </p:tgtEl>
                                        <p:attrNameLst>
                                          <p:attrName>style.visibility</p:attrName>
                                        </p:attrNameLst>
                                      </p:cBhvr>
                                      <p:to>
                                        <p:strVal val="visible"/>
                                      </p:to>
                                    </p:set>
                                    <p:animEffect transition="in" filter="fade">
                                      <p:cBhvr>
                                        <p:cTn id="7" dur="1000"/>
                                        <p:tgtEl>
                                          <p:spTgt spid="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g2e678617626_0_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10"/>
          <p:cNvSpPr txBox="1"/>
          <p:nvPr/>
        </p:nvSpPr>
        <p:spPr>
          <a:xfrm>
            <a:off x="136073" y="856459"/>
            <a:ext cx="3508827" cy="954107"/>
          </a:xfrm>
          <a:prstGeom prst="rect">
            <a:avLst/>
          </a:prstGeom>
          <a:solidFill>
            <a:schemeClr val="l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Hoạt động cộng đồng là những hoạt động được tổ chức trong nhà trường, xã hội  bởi các cá nhân, tập thể, tổ chức và mang lại lợi ích chung cho cộng đồng. </a:t>
            </a:r>
            <a:endParaRPr/>
          </a:p>
        </p:txBody>
      </p:sp>
      <p:sp>
        <p:nvSpPr>
          <p:cNvPr id="1869" name="Google Shape;1869;p10"/>
          <p:cNvSpPr txBox="1"/>
          <p:nvPr/>
        </p:nvSpPr>
        <p:spPr>
          <a:xfrm>
            <a:off x="5796642" y="542892"/>
            <a:ext cx="3211285" cy="1384995"/>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Tham gia hoạt động cộng đồng giúp mỗi cá nhân  được rèn luyện về kĩ năng sống, sự trưởng thành và tinh thần trách nhiệm, đóng góp  công sức, trí tuệ của mình vào công việc chung của xã hội. </a:t>
            </a:r>
            <a:endParaRPr sz="1400" b="0" i="0" u="none" strike="noStrike" cap="none">
              <a:solidFill>
                <a:schemeClr val="dk1"/>
              </a:solidFill>
              <a:latin typeface="Arial"/>
              <a:ea typeface="Arial"/>
              <a:cs typeface="Arial"/>
              <a:sym typeface="Arial"/>
            </a:endParaRPr>
          </a:p>
        </p:txBody>
      </p:sp>
      <p:pic>
        <p:nvPicPr>
          <p:cNvPr id="1870" name="Google Shape;1870;p10" descr="Stylized Volunteers Help Charity And Sharing Hope Stock Illustration -  Download Image Now - Volunteer, Community, Charity and Relief Work - iStock"/>
          <p:cNvPicPr preferRelativeResize="0"/>
          <p:nvPr/>
        </p:nvPicPr>
        <p:blipFill rotWithShape="1">
          <a:blip r:embed="rId3">
            <a:alphaModFix/>
          </a:blip>
          <a:srcRect/>
          <a:stretch/>
        </p:blipFill>
        <p:spPr>
          <a:xfrm>
            <a:off x="2608035" y="805542"/>
            <a:ext cx="4168884" cy="3337832"/>
          </a:xfrm>
          <a:prstGeom prst="rect">
            <a:avLst/>
          </a:prstGeom>
          <a:noFill/>
          <a:ln>
            <a:noFill/>
          </a:ln>
        </p:spPr>
      </p:pic>
      <p:sp>
        <p:nvSpPr>
          <p:cNvPr id="1871" name="Google Shape;1871;p10"/>
          <p:cNvSpPr txBox="1"/>
          <p:nvPr/>
        </p:nvSpPr>
        <p:spPr>
          <a:xfrm>
            <a:off x="289835" y="3281455"/>
            <a:ext cx="2906484" cy="1169551"/>
          </a:xfrm>
          <a:prstGeom prst="rect">
            <a:avLst/>
          </a:prstGeom>
          <a:solidFill>
            <a:schemeClr val="l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Phong  trào kế hoạch nhỏ; Nụ cười hồng; Đền ơn đáp nghĩa; Hiến máu nhân đạo; Bảo vệ môi trường; Mùa hè xanh; Kì nghỉ hồng;... </a:t>
            </a:r>
            <a:endParaRPr sz="1400" b="0" i="0" u="none" strike="noStrike" cap="none">
              <a:solidFill>
                <a:schemeClr val="dk1"/>
              </a:solidFill>
              <a:latin typeface="Arial"/>
              <a:ea typeface="Arial"/>
              <a:cs typeface="Arial"/>
              <a:sym typeface="Arial"/>
            </a:endParaRPr>
          </a:p>
        </p:txBody>
      </p:sp>
      <p:sp>
        <p:nvSpPr>
          <p:cNvPr id="1872" name="Google Shape;1872;p10"/>
          <p:cNvSpPr txBox="1"/>
          <p:nvPr/>
        </p:nvSpPr>
        <p:spPr>
          <a:xfrm>
            <a:off x="6348291" y="3050232"/>
            <a:ext cx="2449285" cy="954107"/>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Từ đó, góp phần tạo dựng  mối quan hệ đoàn kết, nhân ái, cùng chung tay xây dựng đất nước giàu mạnh. </a:t>
            </a:r>
            <a:endParaRPr sz="1400" b="0" i="0" u="none" strike="noStrike" cap="none">
              <a:solidFill>
                <a:schemeClr val="dk1"/>
              </a:solidFill>
              <a:latin typeface="Arial"/>
              <a:ea typeface="Arial"/>
              <a:cs typeface="Arial"/>
              <a:sym typeface="Arial"/>
            </a:endParaRPr>
          </a:p>
        </p:txBody>
      </p:sp>
      <p:cxnSp>
        <p:nvCxnSpPr>
          <p:cNvPr id="1873" name="Google Shape;1873;p10"/>
          <p:cNvCxnSpPr/>
          <p:nvPr/>
        </p:nvCxnSpPr>
        <p:spPr>
          <a:xfrm rot="10800000">
            <a:off x="1640000" y="1810644"/>
            <a:ext cx="2004900" cy="569700"/>
          </a:xfrm>
          <a:prstGeom prst="curvedConnector3">
            <a:avLst>
              <a:gd name="adj1" fmla="val 50000"/>
            </a:avLst>
          </a:prstGeom>
          <a:noFill/>
          <a:ln w="38100" cap="flat" cmpd="sng">
            <a:solidFill>
              <a:srgbClr val="D57144"/>
            </a:solidFill>
            <a:prstDash val="dot"/>
            <a:round/>
            <a:headEnd type="none" w="sm" len="sm"/>
            <a:tailEnd type="triangle" w="med" len="med"/>
          </a:ln>
        </p:spPr>
      </p:cxnSp>
      <p:cxnSp>
        <p:nvCxnSpPr>
          <p:cNvPr id="1874" name="Google Shape;1874;p10"/>
          <p:cNvCxnSpPr>
            <a:endCxn id="1871" idx="0"/>
          </p:cNvCxnSpPr>
          <p:nvPr/>
        </p:nvCxnSpPr>
        <p:spPr>
          <a:xfrm flipH="1">
            <a:off x="1743077" y="2712355"/>
            <a:ext cx="2117700" cy="569100"/>
          </a:xfrm>
          <a:prstGeom prst="curvedConnector2">
            <a:avLst/>
          </a:prstGeom>
          <a:noFill/>
          <a:ln w="38100" cap="flat" cmpd="sng">
            <a:solidFill>
              <a:srgbClr val="D57144"/>
            </a:solidFill>
            <a:prstDash val="dot"/>
            <a:round/>
            <a:headEnd type="none" w="sm" len="sm"/>
            <a:tailEnd type="triangle" w="med" len="med"/>
          </a:ln>
        </p:spPr>
      </p:cxnSp>
      <p:cxnSp>
        <p:nvCxnSpPr>
          <p:cNvPr id="1875" name="Google Shape;1875;p10"/>
          <p:cNvCxnSpPr>
            <a:endCxn id="1869" idx="2"/>
          </p:cNvCxnSpPr>
          <p:nvPr/>
        </p:nvCxnSpPr>
        <p:spPr>
          <a:xfrm rot="10800000" flipH="1">
            <a:off x="5796685" y="1927887"/>
            <a:ext cx="1605600" cy="584700"/>
          </a:xfrm>
          <a:prstGeom prst="curvedConnector2">
            <a:avLst/>
          </a:prstGeom>
          <a:noFill/>
          <a:ln w="38100" cap="flat" cmpd="sng">
            <a:solidFill>
              <a:srgbClr val="D57144"/>
            </a:solidFill>
            <a:prstDash val="dot"/>
            <a:round/>
            <a:headEnd type="none" w="sm" len="sm"/>
            <a:tailEnd type="triangle" w="med" len="med"/>
          </a:ln>
        </p:spPr>
      </p:cxnSp>
      <p:cxnSp>
        <p:nvCxnSpPr>
          <p:cNvPr id="1876" name="Google Shape;1876;p10"/>
          <p:cNvCxnSpPr>
            <a:endCxn id="1872" idx="0"/>
          </p:cNvCxnSpPr>
          <p:nvPr/>
        </p:nvCxnSpPr>
        <p:spPr>
          <a:xfrm>
            <a:off x="5949033" y="2665032"/>
            <a:ext cx="1623900" cy="385200"/>
          </a:xfrm>
          <a:prstGeom prst="curvedConnector2">
            <a:avLst/>
          </a:prstGeom>
          <a:noFill/>
          <a:ln w="38100" cap="flat" cmpd="sng">
            <a:solidFill>
              <a:srgbClr val="D57144"/>
            </a:solidFill>
            <a:prstDash val="dot"/>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81" name="Google Shape;1881;p11"/>
          <p:cNvGrpSpPr/>
          <p:nvPr/>
        </p:nvGrpSpPr>
        <p:grpSpPr>
          <a:xfrm>
            <a:off x="8080108" y="3625503"/>
            <a:ext cx="246464" cy="231319"/>
            <a:chOff x="5946283" y="1650903"/>
            <a:chExt cx="246464" cy="231319"/>
          </a:xfrm>
        </p:grpSpPr>
        <p:sp>
          <p:nvSpPr>
            <p:cNvPr id="1882" name="Google Shape;1882;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4" name="Google Shape;1884;p11"/>
          <p:cNvGrpSpPr/>
          <p:nvPr/>
        </p:nvGrpSpPr>
        <p:grpSpPr>
          <a:xfrm>
            <a:off x="720008" y="1494078"/>
            <a:ext cx="246464" cy="231319"/>
            <a:chOff x="5946283" y="1650903"/>
            <a:chExt cx="246464" cy="231319"/>
          </a:xfrm>
        </p:grpSpPr>
        <p:sp>
          <p:nvSpPr>
            <p:cNvPr id="1885" name="Google Shape;1885;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7" name="Google Shape;1887;p11"/>
          <p:cNvGrpSpPr/>
          <p:nvPr/>
        </p:nvGrpSpPr>
        <p:grpSpPr>
          <a:xfrm>
            <a:off x="441833" y="2036753"/>
            <a:ext cx="246464" cy="231319"/>
            <a:chOff x="5946283" y="1650903"/>
            <a:chExt cx="246464" cy="231319"/>
          </a:xfrm>
        </p:grpSpPr>
        <p:sp>
          <p:nvSpPr>
            <p:cNvPr id="1888" name="Google Shape;1888;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0" name="Google Shape;1890;p11"/>
          <p:cNvGrpSpPr/>
          <p:nvPr/>
        </p:nvGrpSpPr>
        <p:grpSpPr>
          <a:xfrm>
            <a:off x="8653383" y="2903353"/>
            <a:ext cx="246464" cy="231319"/>
            <a:chOff x="5946283" y="1650903"/>
            <a:chExt cx="246464" cy="231319"/>
          </a:xfrm>
        </p:grpSpPr>
        <p:sp>
          <p:nvSpPr>
            <p:cNvPr id="1891" name="Google Shape;1891;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3" name="Google Shape;1893;p11"/>
          <p:cNvGrpSpPr/>
          <p:nvPr/>
        </p:nvGrpSpPr>
        <p:grpSpPr>
          <a:xfrm>
            <a:off x="8080088" y="1696872"/>
            <a:ext cx="828381" cy="681803"/>
            <a:chOff x="6522431" y="1681510"/>
            <a:chExt cx="420647" cy="346216"/>
          </a:xfrm>
        </p:grpSpPr>
        <p:sp>
          <p:nvSpPr>
            <p:cNvPr id="1894" name="Google Shape;1894;p1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1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1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1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1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1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1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1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1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1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1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1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1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1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1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1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1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1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1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1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1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1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6" name="Google Shape;1916;p11"/>
          <p:cNvGrpSpPr/>
          <p:nvPr/>
        </p:nvGrpSpPr>
        <p:grpSpPr>
          <a:xfrm>
            <a:off x="318329" y="3014288"/>
            <a:ext cx="933341" cy="812772"/>
            <a:chOff x="5133595" y="1523392"/>
            <a:chExt cx="473946" cy="412721"/>
          </a:xfrm>
        </p:grpSpPr>
        <p:sp>
          <p:nvSpPr>
            <p:cNvPr id="1917" name="Google Shape;1917;p11"/>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11"/>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1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1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1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11"/>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1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11"/>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11"/>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11"/>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11"/>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11"/>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11"/>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11"/>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11"/>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11"/>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3" name="Google Shape;1933;p11"/>
          <p:cNvSpPr/>
          <p:nvPr/>
        </p:nvSpPr>
        <p:spPr>
          <a:xfrm>
            <a:off x="164973" y="83495"/>
            <a:ext cx="8814053" cy="646331"/>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2:  Em hãy quan sát hình ảnh, đọc các trường hợp trong SGK tr.17-18 và trả lời câu hỏi.</a:t>
            </a:r>
            <a:endParaRPr/>
          </a:p>
        </p:txBody>
      </p:sp>
      <p:pic>
        <p:nvPicPr>
          <p:cNvPr id="1934" name="Google Shape;1934;p11"/>
          <p:cNvPicPr preferRelativeResize="0"/>
          <p:nvPr/>
        </p:nvPicPr>
        <p:blipFill rotWithShape="1">
          <a:blip r:embed="rId3">
            <a:alphaModFix/>
          </a:blip>
          <a:srcRect/>
          <a:stretch/>
        </p:blipFill>
        <p:spPr>
          <a:xfrm>
            <a:off x="501357" y="847170"/>
            <a:ext cx="2593521" cy="2165724"/>
          </a:xfrm>
          <a:prstGeom prst="rect">
            <a:avLst/>
          </a:prstGeom>
          <a:noFill/>
          <a:ln>
            <a:noFill/>
          </a:ln>
          <a:effectLst>
            <a:outerShdw blurRad="190500" algn="tl" rotWithShape="0">
              <a:srgbClr val="000000">
                <a:alpha val="69803"/>
              </a:srgbClr>
            </a:outerShdw>
          </a:effectLst>
        </p:spPr>
      </p:pic>
      <p:pic>
        <p:nvPicPr>
          <p:cNvPr id="1935" name="Google Shape;1935;p11"/>
          <p:cNvPicPr preferRelativeResize="0"/>
          <p:nvPr/>
        </p:nvPicPr>
        <p:blipFill rotWithShape="1">
          <a:blip r:embed="rId4">
            <a:alphaModFix/>
          </a:blip>
          <a:srcRect/>
          <a:stretch/>
        </p:blipFill>
        <p:spPr>
          <a:xfrm>
            <a:off x="3313529" y="818214"/>
            <a:ext cx="2593521" cy="2189486"/>
          </a:xfrm>
          <a:prstGeom prst="rect">
            <a:avLst/>
          </a:prstGeom>
          <a:noFill/>
          <a:ln>
            <a:noFill/>
          </a:ln>
          <a:effectLst>
            <a:outerShdw blurRad="190500" algn="tl" rotWithShape="0">
              <a:srgbClr val="000000">
                <a:alpha val="69803"/>
              </a:srgbClr>
            </a:outerShdw>
          </a:effectLst>
        </p:spPr>
      </p:pic>
      <p:pic>
        <p:nvPicPr>
          <p:cNvPr id="1936" name="Google Shape;1936;p11"/>
          <p:cNvPicPr preferRelativeResize="0"/>
          <p:nvPr/>
        </p:nvPicPr>
        <p:blipFill rotWithShape="1">
          <a:blip r:embed="rId5">
            <a:alphaModFix/>
          </a:blip>
          <a:srcRect/>
          <a:stretch/>
        </p:blipFill>
        <p:spPr>
          <a:xfrm>
            <a:off x="501357" y="3130238"/>
            <a:ext cx="2620585" cy="2269889"/>
          </a:xfrm>
          <a:prstGeom prst="rect">
            <a:avLst/>
          </a:prstGeom>
          <a:noFill/>
          <a:ln>
            <a:noFill/>
          </a:ln>
          <a:effectLst>
            <a:outerShdw blurRad="190500" algn="tl" rotWithShape="0">
              <a:srgbClr val="000000">
                <a:alpha val="69803"/>
              </a:srgbClr>
            </a:outerShdw>
          </a:effectLst>
        </p:spPr>
      </p:pic>
      <p:pic>
        <p:nvPicPr>
          <p:cNvPr id="1937" name="Google Shape;1937;p11"/>
          <p:cNvPicPr preferRelativeResize="0"/>
          <p:nvPr/>
        </p:nvPicPr>
        <p:blipFill rotWithShape="1">
          <a:blip r:embed="rId6">
            <a:alphaModFix/>
          </a:blip>
          <a:srcRect/>
          <a:stretch/>
        </p:blipFill>
        <p:spPr>
          <a:xfrm>
            <a:off x="3349926" y="3116895"/>
            <a:ext cx="2567870" cy="2260038"/>
          </a:xfrm>
          <a:prstGeom prst="rect">
            <a:avLst/>
          </a:prstGeom>
          <a:noFill/>
          <a:ln>
            <a:noFill/>
          </a:ln>
          <a:effectLst>
            <a:outerShdw blurRad="190500" algn="tl" rotWithShape="0">
              <a:srgbClr val="000000">
                <a:alpha val="69803"/>
              </a:srgbClr>
            </a:outerShdw>
          </a:effectLst>
        </p:spPr>
      </p:pic>
      <p:sp>
        <p:nvSpPr>
          <p:cNvPr id="1938" name="Google Shape;1938;p11"/>
          <p:cNvSpPr/>
          <p:nvPr/>
        </p:nvSpPr>
        <p:spPr>
          <a:xfrm>
            <a:off x="6194268" y="1317314"/>
            <a:ext cx="2518171" cy="1532334"/>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Từ các hình ảnh này, em hãy cho biết ở trường, lớp, địa phương của em đã tổ chức những hoạt động nào. Em đã tham gia những hoạt động nào?</a:t>
            </a:r>
            <a:endParaRPr sz="1400" b="0" i="0" u="none" strike="noStrike" cap="none">
              <a:solidFill>
                <a:schemeClr val="dk1"/>
              </a:solidFill>
              <a:latin typeface="Arial"/>
              <a:ea typeface="Arial"/>
              <a:cs typeface="Arial"/>
              <a:sym typeface="Arial"/>
            </a:endParaRPr>
          </a:p>
        </p:txBody>
      </p:sp>
      <p:sp>
        <p:nvSpPr>
          <p:cNvPr id="1939" name="Google Shape;1939;p11"/>
          <p:cNvSpPr/>
          <p:nvPr/>
        </p:nvSpPr>
        <p:spPr>
          <a:xfrm>
            <a:off x="6207161" y="3205068"/>
            <a:ext cx="2518171" cy="1532334"/>
          </a:xfrm>
          <a:prstGeom prst="flowChartAlternateProcess">
            <a:avLst/>
          </a:prstGeom>
          <a:solidFill>
            <a:srgbClr val="FCF5D5"/>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Những việc nào mà em cảm thấy hài lòng và chưa hài lòng về tinh thần, thái độ của mọi người khi tham gia những hoạt động cộng đồng?</a:t>
            </a:r>
            <a:endParaRPr sz="1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4"/>
                                        </p:tgtEl>
                                        <p:attrNameLst>
                                          <p:attrName>style.visibility</p:attrName>
                                        </p:attrNameLst>
                                      </p:cBhvr>
                                      <p:to>
                                        <p:strVal val="visible"/>
                                      </p:to>
                                    </p:set>
                                    <p:animEffect transition="in" filter="fade">
                                      <p:cBhvr>
                                        <p:cTn id="7" dur="500"/>
                                        <p:tgtEl>
                                          <p:spTgt spid="1934"/>
                                        </p:tgtEl>
                                      </p:cBhvr>
                                    </p:animEffect>
                                  </p:childTnLst>
                                </p:cTn>
                              </p:par>
                              <p:par>
                                <p:cTn id="8" presetID="10" presetClass="entr" presetSubtype="0" fill="hold" nodeType="withEffect">
                                  <p:stCondLst>
                                    <p:cond delay="0"/>
                                  </p:stCondLst>
                                  <p:childTnLst>
                                    <p:set>
                                      <p:cBhvr>
                                        <p:cTn id="9" dur="1" fill="hold">
                                          <p:stCondLst>
                                            <p:cond delay="0"/>
                                          </p:stCondLst>
                                        </p:cTn>
                                        <p:tgtEl>
                                          <p:spTgt spid="1935"/>
                                        </p:tgtEl>
                                        <p:attrNameLst>
                                          <p:attrName>style.visibility</p:attrName>
                                        </p:attrNameLst>
                                      </p:cBhvr>
                                      <p:to>
                                        <p:strVal val="visible"/>
                                      </p:to>
                                    </p:set>
                                    <p:animEffect transition="in" filter="fade">
                                      <p:cBhvr>
                                        <p:cTn id="10" dur="500"/>
                                        <p:tgtEl>
                                          <p:spTgt spid="1935"/>
                                        </p:tgtEl>
                                      </p:cBhvr>
                                    </p:animEffect>
                                  </p:childTnLst>
                                </p:cTn>
                              </p:par>
                              <p:par>
                                <p:cTn id="11" presetID="10" presetClass="entr" presetSubtype="0" fill="hold" nodeType="withEffect">
                                  <p:stCondLst>
                                    <p:cond delay="0"/>
                                  </p:stCondLst>
                                  <p:childTnLst>
                                    <p:set>
                                      <p:cBhvr>
                                        <p:cTn id="12" dur="1" fill="hold">
                                          <p:stCondLst>
                                            <p:cond delay="0"/>
                                          </p:stCondLst>
                                        </p:cTn>
                                        <p:tgtEl>
                                          <p:spTgt spid="1936"/>
                                        </p:tgtEl>
                                        <p:attrNameLst>
                                          <p:attrName>style.visibility</p:attrName>
                                        </p:attrNameLst>
                                      </p:cBhvr>
                                      <p:to>
                                        <p:strVal val="visible"/>
                                      </p:to>
                                    </p:set>
                                    <p:animEffect transition="in" filter="fade">
                                      <p:cBhvr>
                                        <p:cTn id="13" dur="500"/>
                                        <p:tgtEl>
                                          <p:spTgt spid="1936"/>
                                        </p:tgtEl>
                                      </p:cBhvr>
                                    </p:animEffect>
                                  </p:childTnLst>
                                </p:cTn>
                              </p:par>
                              <p:par>
                                <p:cTn id="14" presetID="10" presetClass="entr" presetSubtype="0" fill="hold" nodeType="withEffect">
                                  <p:stCondLst>
                                    <p:cond delay="0"/>
                                  </p:stCondLst>
                                  <p:childTnLst>
                                    <p:set>
                                      <p:cBhvr>
                                        <p:cTn id="15" dur="1" fill="hold">
                                          <p:stCondLst>
                                            <p:cond delay="0"/>
                                          </p:stCondLst>
                                        </p:cTn>
                                        <p:tgtEl>
                                          <p:spTgt spid="1937"/>
                                        </p:tgtEl>
                                        <p:attrNameLst>
                                          <p:attrName>style.visibility</p:attrName>
                                        </p:attrNameLst>
                                      </p:cBhvr>
                                      <p:to>
                                        <p:strVal val="visible"/>
                                      </p:to>
                                    </p:set>
                                    <p:animEffect transition="in" filter="fade">
                                      <p:cBhvr>
                                        <p:cTn id="16" dur="500"/>
                                        <p:tgtEl>
                                          <p:spTgt spid="19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38"/>
                                        </p:tgtEl>
                                        <p:attrNameLst>
                                          <p:attrName>style.visibility</p:attrName>
                                        </p:attrNameLst>
                                      </p:cBhvr>
                                      <p:to>
                                        <p:strVal val="visible"/>
                                      </p:to>
                                    </p:set>
                                    <p:anim calcmode="lin" valueType="num">
                                      <p:cBhvr additive="base">
                                        <p:cTn id="21" dur="500"/>
                                        <p:tgtEl>
                                          <p:spTgt spid="19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39"/>
                                        </p:tgtEl>
                                        <p:attrNameLst>
                                          <p:attrName>style.visibility</p:attrName>
                                        </p:attrNameLst>
                                      </p:cBhvr>
                                      <p:to>
                                        <p:strVal val="visible"/>
                                      </p:to>
                                    </p:set>
                                    <p:animEffect transition="in" filter="fade">
                                      <p:cBhvr>
                                        <p:cTn id="26" dur="1000"/>
                                        <p:tgtEl>
                                          <p:spTgt spid="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12"/>
          <p:cNvSpPr/>
          <p:nvPr/>
        </p:nvSpPr>
        <p:spPr>
          <a:xfrm>
            <a:off x="200051" y="681489"/>
            <a:ext cx="4798669" cy="3780522"/>
          </a:xfrm>
          <a:prstGeom prst="rect">
            <a:avLst/>
          </a:prstGeom>
          <a:solidFill>
            <a:srgbClr val="F6D9D0"/>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Bà H là thành viên của Hội Khuyến học, Hội Người cao tuổi và rất tích cực  tham gia các hoạt động tại địa phương. Thấy bà dành thời gian quá nhiều cho  hoạt động cộng đồng, con cháu bà có ý khuyên can. Một số người hàng xóm  không muốn tham gia các hoạt động cộng đồng cho rằng, bà đã lớn tuổi, nên dành thời gian để nghỉ ngơi, chăm lo cho bản thân và gia đình. </a:t>
            </a:r>
            <a:endParaRPr sz="1800" b="0" i="0" u="none" strike="noStrike" cap="none">
              <a:solidFill>
                <a:schemeClr val="dk1"/>
              </a:solidFill>
              <a:latin typeface="Arial"/>
              <a:ea typeface="Arial"/>
              <a:cs typeface="Arial"/>
              <a:sym typeface="Arial"/>
            </a:endParaRPr>
          </a:p>
        </p:txBody>
      </p:sp>
      <p:sp>
        <p:nvSpPr>
          <p:cNvPr id="1945" name="Google Shape;1945;p12"/>
          <p:cNvSpPr txBox="1"/>
          <p:nvPr/>
        </p:nvSpPr>
        <p:spPr>
          <a:xfrm flipH="1">
            <a:off x="1401498" y="0"/>
            <a:ext cx="2949900" cy="59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91919"/>
              </a:buClr>
              <a:buSzPts val="5200"/>
              <a:buFont typeface="Chau Philomene One"/>
              <a:buNone/>
            </a:pPr>
            <a:r>
              <a:rPr lang="en-US" sz="3600" b="1" i="0" u="none" strike="noStrike" cap="none">
                <a:solidFill>
                  <a:srgbClr val="FF0000"/>
                </a:solidFill>
                <a:latin typeface="Arial"/>
                <a:ea typeface="Arial"/>
                <a:cs typeface="Arial"/>
                <a:sym typeface="Arial"/>
              </a:rPr>
              <a:t>Trường hợp 1</a:t>
            </a:r>
            <a:endParaRPr/>
          </a:p>
        </p:txBody>
      </p:sp>
      <p:pic>
        <p:nvPicPr>
          <p:cNvPr id="1946" name="Google Shape;1946;p12" descr="Chính sách đối với người cao tuổi Việt Nam | Tạp chí Quản lý nhà nước 2024"/>
          <p:cNvPicPr preferRelativeResize="0"/>
          <p:nvPr/>
        </p:nvPicPr>
        <p:blipFill rotWithShape="1">
          <a:blip r:embed="rId3">
            <a:alphaModFix/>
          </a:blip>
          <a:srcRect/>
          <a:stretch/>
        </p:blipFill>
        <p:spPr>
          <a:xfrm>
            <a:off x="5345354" y="1378464"/>
            <a:ext cx="3598592" cy="2023583"/>
          </a:xfrm>
          <a:prstGeom prst="rect">
            <a:avLst/>
          </a:prstGeom>
          <a:noFill/>
          <a:ln>
            <a:noFill/>
          </a:ln>
        </p:spPr>
      </p:pic>
      <p:sp>
        <p:nvSpPr>
          <p:cNvPr id="1947" name="Google Shape;1947;p12"/>
          <p:cNvSpPr txBox="1"/>
          <p:nvPr/>
        </p:nvSpPr>
        <p:spPr>
          <a:xfrm>
            <a:off x="5613996" y="133835"/>
            <a:ext cx="3061309" cy="923330"/>
          </a:xfrm>
          <a:prstGeom prst="rect">
            <a:avLst/>
          </a:prstGeom>
          <a:solidFill>
            <a:srgbClr val="FCF5D5"/>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Em suy nghĩ như thế nào về hành vi, việc làm của nhân vật trong trường hợp 1?</a:t>
            </a:r>
            <a:endParaRPr/>
          </a:p>
        </p:txBody>
      </p:sp>
      <p:sp>
        <p:nvSpPr>
          <p:cNvPr id="1948" name="Google Shape;1948;p12"/>
          <p:cNvSpPr txBox="1"/>
          <p:nvPr/>
        </p:nvSpPr>
        <p:spPr>
          <a:xfrm>
            <a:off x="5245328" y="3532337"/>
            <a:ext cx="3798643" cy="1477328"/>
          </a:xfrm>
          <a:prstGeom prst="rect">
            <a:avLst/>
          </a:prstGeom>
          <a:solidFill>
            <a:schemeClr val="lt2"/>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337130"/>
                </a:solidFill>
                <a:latin typeface="Arial"/>
                <a:ea typeface="Arial"/>
                <a:cs typeface="Arial"/>
                <a:sym typeface="Arial"/>
              </a:rPr>
              <a:t>Bà H là tấm gương sáng về lòng nhân ái, tuy lớn tuổi nhưng bà vẫn chọn niềm vui là dành thời gian để tham gia vào các hoạt động cộng đồng của địa phương.</a:t>
            </a:r>
            <a:endParaRPr sz="1800" b="0" i="0" u="none" strike="noStrike" cap="none">
              <a:solidFill>
                <a:srgbClr val="33713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8"/>
                                        </p:tgtEl>
                                        <p:attrNameLst>
                                          <p:attrName>style.visibility</p:attrName>
                                        </p:attrNameLst>
                                      </p:cBhvr>
                                      <p:to>
                                        <p:strVal val="visible"/>
                                      </p:to>
                                    </p:set>
                                    <p:animEffect transition="in" filter="fade">
                                      <p:cBhvr>
                                        <p:cTn id="7" dur="500"/>
                                        <p:tgtEl>
                                          <p:spTgt spid="1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13"/>
          <p:cNvSpPr/>
          <p:nvPr/>
        </p:nvSpPr>
        <p:spPr>
          <a:xfrm>
            <a:off x="3528673" y="137777"/>
            <a:ext cx="5198155" cy="2534027"/>
          </a:xfrm>
          <a:prstGeom prst="rect">
            <a:avLst/>
          </a:prstGeom>
          <a:solidFill>
            <a:srgbClr val="F9EAAE"/>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Bạn N, bạn T, bạn H là nhóm bạn chơi thân với nhau, học tốt và chăm chỉ  luyện tập thể thao. Tuy nhiên, cả ba bạn đều rất ngại tham gia hoạt động cộng đồng  và luôn tìm lí do để không tham gia các hoạt động vì cộng đồng do trường,  lớp và địa phương tổ chức. </a:t>
            </a:r>
            <a:endParaRPr sz="1800" b="0" i="0" u="none" strike="noStrike" cap="none">
              <a:solidFill>
                <a:srgbClr val="000000"/>
              </a:solidFill>
              <a:latin typeface="Arial"/>
              <a:ea typeface="Arial"/>
              <a:cs typeface="Arial"/>
              <a:sym typeface="Arial"/>
            </a:endParaRPr>
          </a:p>
        </p:txBody>
      </p:sp>
      <p:sp>
        <p:nvSpPr>
          <p:cNvPr id="1954" name="Google Shape;1954;p13"/>
          <p:cNvSpPr txBox="1">
            <a:spLocks noGrp="1"/>
          </p:cNvSpPr>
          <p:nvPr>
            <p:ph type="title"/>
          </p:nvPr>
        </p:nvSpPr>
        <p:spPr>
          <a:xfrm flipH="1">
            <a:off x="255987" y="1144227"/>
            <a:ext cx="2949900" cy="595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3200">
                <a:solidFill>
                  <a:srgbClr val="D1A80E"/>
                </a:solidFill>
                <a:latin typeface="Arial"/>
                <a:ea typeface="Arial"/>
                <a:cs typeface="Arial"/>
                <a:sym typeface="Arial"/>
              </a:rPr>
              <a:t>Trường hợp 2</a:t>
            </a:r>
            <a:endParaRPr sz="3200">
              <a:solidFill>
                <a:srgbClr val="D1A80E"/>
              </a:solidFill>
              <a:latin typeface="Arial"/>
              <a:ea typeface="Arial"/>
              <a:cs typeface="Arial"/>
              <a:sym typeface="Arial"/>
            </a:endParaRPr>
          </a:p>
        </p:txBody>
      </p:sp>
      <p:grpSp>
        <p:nvGrpSpPr>
          <p:cNvPr id="1955" name="Google Shape;1955;p13"/>
          <p:cNvGrpSpPr/>
          <p:nvPr/>
        </p:nvGrpSpPr>
        <p:grpSpPr>
          <a:xfrm>
            <a:off x="2137787" y="290177"/>
            <a:ext cx="1091750" cy="736700"/>
            <a:chOff x="3078575" y="2291850"/>
            <a:chExt cx="1091750" cy="736700"/>
          </a:xfrm>
        </p:grpSpPr>
        <p:sp>
          <p:nvSpPr>
            <p:cNvPr id="1956" name="Google Shape;1956;p13"/>
            <p:cNvSpPr/>
            <p:nvPr/>
          </p:nvSpPr>
          <p:spPr>
            <a:xfrm>
              <a:off x="3078575" y="2291850"/>
              <a:ext cx="1091750" cy="736700"/>
            </a:xfrm>
            <a:custGeom>
              <a:avLst/>
              <a:gdLst/>
              <a:ahLst/>
              <a:cxnLst/>
              <a:rect l="l" t="t" r="r" b="b"/>
              <a:pathLst>
                <a:path w="43670" h="29468" extrusionOk="0">
                  <a:moveTo>
                    <a:pt x="29314" y="0"/>
                  </a:moveTo>
                  <a:cubicBezTo>
                    <a:pt x="27426" y="0"/>
                    <a:pt x="25578" y="460"/>
                    <a:pt x="24509" y="1828"/>
                  </a:cubicBezTo>
                  <a:cubicBezTo>
                    <a:pt x="24057" y="2406"/>
                    <a:pt x="23753" y="3079"/>
                    <a:pt x="23449" y="3745"/>
                  </a:cubicBezTo>
                  <a:cubicBezTo>
                    <a:pt x="23203" y="4290"/>
                    <a:pt x="22956" y="4837"/>
                    <a:pt x="22707" y="5385"/>
                  </a:cubicBezTo>
                  <a:cubicBezTo>
                    <a:pt x="22562" y="5700"/>
                    <a:pt x="22420" y="6023"/>
                    <a:pt x="22422" y="6371"/>
                  </a:cubicBezTo>
                  <a:cubicBezTo>
                    <a:pt x="22439" y="7575"/>
                    <a:pt x="24501" y="9254"/>
                    <a:pt x="25352" y="9924"/>
                  </a:cubicBezTo>
                  <a:cubicBezTo>
                    <a:pt x="25291" y="9877"/>
                    <a:pt x="25217" y="9855"/>
                    <a:pt x="25132" y="9855"/>
                  </a:cubicBezTo>
                  <a:cubicBezTo>
                    <a:pt x="24337" y="9855"/>
                    <a:pt x="22600" y="11753"/>
                    <a:pt x="22310" y="12109"/>
                  </a:cubicBezTo>
                  <a:cubicBezTo>
                    <a:pt x="21105" y="13571"/>
                    <a:pt x="22735" y="15124"/>
                    <a:pt x="23337" y="16452"/>
                  </a:cubicBezTo>
                  <a:cubicBezTo>
                    <a:pt x="23268" y="16301"/>
                    <a:pt x="21519" y="16025"/>
                    <a:pt x="21261" y="15934"/>
                  </a:cubicBezTo>
                  <a:cubicBezTo>
                    <a:pt x="20492" y="15669"/>
                    <a:pt x="19657" y="15351"/>
                    <a:pt x="19011" y="14858"/>
                  </a:cubicBezTo>
                  <a:cubicBezTo>
                    <a:pt x="19630" y="13851"/>
                    <a:pt x="20257" y="13032"/>
                    <a:pt x="20174" y="11729"/>
                  </a:cubicBezTo>
                  <a:cubicBezTo>
                    <a:pt x="19955" y="8150"/>
                    <a:pt x="16738" y="5472"/>
                    <a:pt x="13735" y="4024"/>
                  </a:cubicBezTo>
                  <a:cubicBezTo>
                    <a:pt x="11885" y="3130"/>
                    <a:pt x="9728" y="2509"/>
                    <a:pt x="7627" y="2509"/>
                  </a:cubicBezTo>
                  <a:cubicBezTo>
                    <a:pt x="7207" y="2509"/>
                    <a:pt x="6788" y="2534"/>
                    <a:pt x="6375" y="2587"/>
                  </a:cubicBezTo>
                  <a:cubicBezTo>
                    <a:pt x="3339" y="2975"/>
                    <a:pt x="1997" y="4988"/>
                    <a:pt x="948" y="7666"/>
                  </a:cubicBezTo>
                  <a:cubicBezTo>
                    <a:pt x="713" y="8276"/>
                    <a:pt x="469" y="8911"/>
                    <a:pt x="507" y="9563"/>
                  </a:cubicBezTo>
                  <a:cubicBezTo>
                    <a:pt x="628" y="11537"/>
                    <a:pt x="2974" y="13265"/>
                    <a:pt x="4727" y="13717"/>
                  </a:cubicBezTo>
                  <a:cubicBezTo>
                    <a:pt x="7465" y="14428"/>
                    <a:pt x="5666" y="15888"/>
                    <a:pt x="3804" y="16296"/>
                  </a:cubicBezTo>
                  <a:cubicBezTo>
                    <a:pt x="2884" y="16496"/>
                    <a:pt x="1931" y="16542"/>
                    <a:pt x="1000" y="16698"/>
                  </a:cubicBezTo>
                  <a:cubicBezTo>
                    <a:pt x="740" y="16742"/>
                    <a:pt x="466" y="16802"/>
                    <a:pt x="277" y="16986"/>
                  </a:cubicBezTo>
                  <a:cubicBezTo>
                    <a:pt x="23" y="17235"/>
                    <a:pt x="1" y="17637"/>
                    <a:pt x="17" y="17993"/>
                  </a:cubicBezTo>
                  <a:cubicBezTo>
                    <a:pt x="124" y="20200"/>
                    <a:pt x="935" y="22308"/>
                    <a:pt x="1359" y="24455"/>
                  </a:cubicBezTo>
                  <a:cubicBezTo>
                    <a:pt x="1504" y="25181"/>
                    <a:pt x="1792" y="25939"/>
                    <a:pt x="2424" y="26325"/>
                  </a:cubicBezTo>
                  <a:cubicBezTo>
                    <a:pt x="2884" y="26604"/>
                    <a:pt x="3440" y="26640"/>
                    <a:pt x="3971" y="26692"/>
                  </a:cubicBezTo>
                  <a:cubicBezTo>
                    <a:pt x="7010" y="27007"/>
                    <a:pt x="9368" y="28880"/>
                    <a:pt x="12333" y="29315"/>
                  </a:cubicBezTo>
                  <a:cubicBezTo>
                    <a:pt x="12911" y="29400"/>
                    <a:pt x="13429" y="29468"/>
                    <a:pt x="13906" y="29468"/>
                  </a:cubicBezTo>
                  <a:cubicBezTo>
                    <a:pt x="14813" y="29468"/>
                    <a:pt x="15575" y="29223"/>
                    <a:pt x="16330" y="28390"/>
                  </a:cubicBezTo>
                  <a:cubicBezTo>
                    <a:pt x="16962" y="27693"/>
                    <a:pt x="17341" y="27150"/>
                    <a:pt x="18166" y="27150"/>
                  </a:cubicBezTo>
                  <a:cubicBezTo>
                    <a:pt x="18343" y="27150"/>
                    <a:pt x="18540" y="27175"/>
                    <a:pt x="18764" y="27229"/>
                  </a:cubicBezTo>
                  <a:cubicBezTo>
                    <a:pt x="20304" y="27600"/>
                    <a:pt x="21696" y="27971"/>
                    <a:pt x="23008" y="27971"/>
                  </a:cubicBezTo>
                  <a:cubicBezTo>
                    <a:pt x="24054" y="27971"/>
                    <a:pt x="25048" y="27736"/>
                    <a:pt x="26026" y="27078"/>
                  </a:cubicBezTo>
                  <a:cubicBezTo>
                    <a:pt x="28069" y="25708"/>
                    <a:pt x="29258" y="22528"/>
                    <a:pt x="31767" y="22528"/>
                  </a:cubicBezTo>
                  <a:cubicBezTo>
                    <a:pt x="31806" y="22528"/>
                    <a:pt x="31845" y="22529"/>
                    <a:pt x="31885" y="22530"/>
                  </a:cubicBezTo>
                  <a:cubicBezTo>
                    <a:pt x="32988" y="22574"/>
                    <a:pt x="34070" y="22807"/>
                    <a:pt x="35165" y="22930"/>
                  </a:cubicBezTo>
                  <a:cubicBezTo>
                    <a:pt x="35801" y="23002"/>
                    <a:pt x="36443" y="23037"/>
                    <a:pt x="37087" y="23037"/>
                  </a:cubicBezTo>
                  <a:cubicBezTo>
                    <a:pt x="38455" y="23037"/>
                    <a:pt x="39828" y="22879"/>
                    <a:pt x="41156" y="22585"/>
                  </a:cubicBezTo>
                  <a:cubicBezTo>
                    <a:pt x="42289" y="22336"/>
                    <a:pt x="42284" y="22410"/>
                    <a:pt x="42147" y="21388"/>
                  </a:cubicBezTo>
                  <a:cubicBezTo>
                    <a:pt x="42054" y="20693"/>
                    <a:pt x="41742" y="19959"/>
                    <a:pt x="41531" y="19294"/>
                  </a:cubicBezTo>
                  <a:cubicBezTo>
                    <a:pt x="41164" y="18144"/>
                    <a:pt x="40603" y="16915"/>
                    <a:pt x="39987" y="15808"/>
                  </a:cubicBezTo>
                  <a:cubicBezTo>
                    <a:pt x="39623" y="15154"/>
                    <a:pt x="37700" y="13248"/>
                    <a:pt x="37966" y="12463"/>
                  </a:cubicBezTo>
                  <a:cubicBezTo>
                    <a:pt x="37988" y="12416"/>
                    <a:pt x="38015" y="12369"/>
                    <a:pt x="38048" y="12326"/>
                  </a:cubicBezTo>
                  <a:cubicBezTo>
                    <a:pt x="38574" y="11660"/>
                    <a:pt x="40937" y="11669"/>
                    <a:pt x="41572" y="11463"/>
                  </a:cubicBezTo>
                  <a:cubicBezTo>
                    <a:pt x="43669" y="10787"/>
                    <a:pt x="42284" y="8865"/>
                    <a:pt x="41564" y="7427"/>
                  </a:cubicBezTo>
                  <a:cubicBezTo>
                    <a:pt x="39970" y="4238"/>
                    <a:pt x="37073" y="1760"/>
                    <a:pt x="33667" y="692"/>
                  </a:cubicBezTo>
                  <a:cubicBezTo>
                    <a:pt x="32470" y="316"/>
                    <a:pt x="30878" y="0"/>
                    <a:pt x="29314"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13"/>
            <p:cNvSpPr/>
            <p:nvPr/>
          </p:nvSpPr>
          <p:spPr>
            <a:xfrm>
              <a:off x="3688550" y="2651350"/>
              <a:ext cx="324325" cy="135050"/>
            </a:xfrm>
            <a:custGeom>
              <a:avLst/>
              <a:gdLst/>
              <a:ahLst/>
              <a:cxnLst/>
              <a:rect l="l" t="t" r="r" b="b"/>
              <a:pathLst>
                <a:path w="12973" h="5402" extrusionOk="0">
                  <a:moveTo>
                    <a:pt x="4626" y="1"/>
                  </a:moveTo>
                  <a:cubicBezTo>
                    <a:pt x="3260" y="1"/>
                    <a:pt x="1625" y="717"/>
                    <a:pt x="0" y="1322"/>
                  </a:cubicBezTo>
                  <a:cubicBezTo>
                    <a:pt x="1201" y="1249"/>
                    <a:pt x="2412" y="1017"/>
                    <a:pt x="3478" y="1017"/>
                  </a:cubicBezTo>
                  <a:cubicBezTo>
                    <a:pt x="4960" y="1017"/>
                    <a:pt x="6163" y="1466"/>
                    <a:pt x="6673" y="3422"/>
                  </a:cubicBezTo>
                  <a:cubicBezTo>
                    <a:pt x="7398" y="2799"/>
                    <a:pt x="8071" y="2537"/>
                    <a:pt x="8716" y="2537"/>
                  </a:cubicBezTo>
                  <a:cubicBezTo>
                    <a:pt x="10179" y="2537"/>
                    <a:pt x="11501" y="3880"/>
                    <a:pt x="12973" y="5401"/>
                  </a:cubicBezTo>
                  <a:cubicBezTo>
                    <a:pt x="12033" y="3475"/>
                    <a:pt x="10780" y="1457"/>
                    <a:pt x="7571" y="1457"/>
                  </a:cubicBezTo>
                  <a:cubicBezTo>
                    <a:pt x="7413" y="1457"/>
                    <a:pt x="7251" y="1462"/>
                    <a:pt x="7083" y="1472"/>
                  </a:cubicBezTo>
                  <a:cubicBezTo>
                    <a:pt x="6480" y="383"/>
                    <a:pt x="5625" y="1"/>
                    <a:pt x="46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13"/>
            <p:cNvSpPr/>
            <p:nvPr/>
          </p:nvSpPr>
          <p:spPr>
            <a:xfrm>
              <a:off x="3363675" y="2771075"/>
              <a:ext cx="324350" cy="135025"/>
            </a:xfrm>
            <a:custGeom>
              <a:avLst/>
              <a:gdLst/>
              <a:ahLst/>
              <a:cxnLst/>
              <a:rect l="l" t="t" r="r" b="b"/>
              <a:pathLst>
                <a:path w="12974" h="5401" extrusionOk="0">
                  <a:moveTo>
                    <a:pt x="4625" y="0"/>
                  </a:moveTo>
                  <a:cubicBezTo>
                    <a:pt x="3259" y="0"/>
                    <a:pt x="1624" y="717"/>
                    <a:pt x="1" y="1321"/>
                  </a:cubicBezTo>
                  <a:cubicBezTo>
                    <a:pt x="1201" y="1248"/>
                    <a:pt x="2412" y="1015"/>
                    <a:pt x="3478" y="1015"/>
                  </a:cubicBezTo>
                  <a:cubicBezTo>
                    <a:pt x="4959" y="1015"/>
                    <a:pt x="6161" y="1465"/>
                    <a:pt x="6670" y="3419"/>
                  </a:cubicBezTo>
                  <a:cubicBezTo>
                    <a:pt x="7395" y="2797"/>
                    <a:pt x="8068" y="2536"/>
                    <a:pt x="8713" y="2536"/>
                  </a:cubicBezTo>
                  <a:cubicBezTo>
                    <a:pt x="10177" y="2536"/>
                    <a:pt x="11501" y="3879"/>
                    <a:pt x="12973"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13"/>
            <p:cNvSpPr/>
            <p:nvPr/>
          </p:nvSpPr>
          <p:spPr>
            <a:xfrm>
              <a:off x="3172575" y="2479825"/>
              <a:ext cx="324275" cy="135025"/>
            </a:xfrm>
            <a:custGeom>
              <a:avLst/>
              <a:gdLst/>
              <a:ahLst/>
              <a:cxnLst/>
              <a:rect l="l" t="t" r="r" b="b"/>
              <a:pathLst>
                <a:path w="12971" h="5401" extrusionOk="0">
                  <a:moveTo>
                    <a:pt x="4625" y="0"/>
                  </a:moveTo>
                  <a:cubicBezTo>
                    <a:pt x="3258" y="0"/>
                    <a:pt x="1623" y="717"/>
                    <a:pt x="0" y="1321"/>
                  </a:cubicBezTo>
                  <a:cubicBezTo>
                    <a:pt x="1200" y="1248"/>
                    <a:pt x="2410" y="1015"/>
                    <a:pt x="3476" y="1015"/>
                  </a:cubicBezTo>
                  <a:cubicBezTo>
                    <a:pt x="4957" y="1015"/>
                    <a:pt x="6160" y="1465"/>
                    <a:pt x="6670" y="3419"/>
                  </a:cubicBezTo>
                  <a:cubicBezTo>
                    <a:pt x="7395" y="2797"/>
                    <a:pt x="8067" y="2536"/>
                    <a:pt x="8712" y="2536"/>
                  </a:cubicBezTo>
                  <a:cubicBezTo>
                    <a:pt x="10175" y="2536"/>
                    <a:pt x="11497" y="3879"/>
                    <a:pt x="12970" y="5401"/>
                  </a:cubicBezTo>
                  <a:cubicBezTo>
                    <a:pt x="12031" y="3471"/>
                    <a:pt x="10779" y="1457"/>
                    <a:pt x="7575" y="1457"/>
                  </a:cubicBezTo>
                  <a:cubicBezTo>
                    <a:pt x="7415" y="1457"/>
                    <a:pt x="7250" y="1462"/>
                    <a:pt x="7081" y="1472"/>
                  </a:cubicBezTo>
                  <a:cubicBezTo>
                    <a:pt x="6478" y="383"/>
                    <a:pt x="5623"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13"/>
            <p:cNvSpPr/>
            <p:nvPr/>
          </p:nvSpPr>
          <p:spPr>
            <a:xfrm>
              <a:off x="3720850" y="2413575"/>
              <a:ext cx="324275" cy="135100"/>
            </a:xfrm>
            <a:custGeom>
              <a:avLst/>
              <a:gdLst/>
              <a:ahLst/>
              <a:cxnLst/>
              <a:rect l="l" t="t" r="r" b="b"/>
              <a:pathLst>
                <a:path w="12971" h="5404" extrusionOk="0">
                  <a:moveTo>
                    <a:pt x="4624" y="0"/>
                  </a:moveTo>
                  <a:cubicBezTo>
                    <a:pt x="3258" y="0"/>
                    <a:pt x="1623" y="718"/>
                    <a:pt x="1" y="1324"/>
                  </a:cubicBezTo>
                  <a:cubicBezTo>
                    <a:pt x="1201" y="1250"/>
                    <a:pt x="2412" y="1016"/>
                    <a:pt x="3479" y="1016"/>
                  </a:cubicBezTo>
                  <a:cubicBezTo>
                    <a:pt x="4959" y="1016"/>
                    <a:pt x="6161" y="1467"/>
                    <a:pt x="6670" y="3421"/>
                  </a:cubicBezTo>
                  <a:cubicBezTo>
                    <a:pt x="7395" y="2798"/>
                    <a:pt x="8068" y="2537"/>
                    <a:pt x="8714" y="2537"/>
                  </a:cubicBezTo>
                  <a:cubicBezTo>
                    <a:pt x="10176" y="2537"/>
                    <a:pt x="11498" y="3880"/>
                    <a:pt x="12970" y="5403"/>
                  </a:cubicBezTo>
                  <a:cubicBezTo>
                    <a:pt x="12031" y="3478"/>
                    <a:pt x="10779" y="1459"/>
                    <a:pt x="7574" y="1459"/>
                  </a:cubicBezTo>
                  <a:cubicBezTo>
                    <a:pt x="7415" y="1459"/>
                    <a:pt x="7250" y="1464"/>
                    <a:pt x="7081" y="1474"/>
                  </a:cubicBezTo>
                  <a:cubicBezTo>
                    <a:pt x="6479" y="384"/>
                    <a:pt x="5623" y="0"/>
                    <a:pt x="46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13"/>
            <p:cNvSpPr/>
            <p:nvPr/>
          </p:nvSpPr>
          <p:spPr>
            <a:xfrm>
              <a:off x="3119175" y="2800575"/>
              <a:ext cx="324275" cy="135050"/>
            </a:xfrm>
            <a:custGeom>
              <a:avLst/>
              <a:gdLst/>
              <a:ahLst/>
              <a:cxnLst/>
              <a:rect l="l" t="t" r="r" b="b"/>
              <a:pathLst>
                <a:path w="12971" h="5402" extrusionOk="0">
                  <a:moveTo>
                    <a:pt x="4625" y="0"/>
                  </a:moveTo>
                  <a:cubicBezTo>
                    <a:pt x="3259" y="0"/>
                    <a:pt x="1624" y="717"/>
                    <a:pt x="1" y="1321"/>
                  </a:cubicBezTo>
                  <a:cubicBezTo>
                    <a:pt x="1200" y="1249"/>
                    <a:pt x="2410" y="1017"/>
                    <a:pt x="3476" y="1017"/>
                  </a:cubicBezTo>
                  <a:cubicBezTo>
                    <a:pt x="4958" y="1017"/>
                    <a:pt x="6161" y="1466"/>
                    <a:pt x="6670" y="3422"/>
                  </a:cubicBezTo>
                  <a:cubicBezTo>
                    <a:pt x="7396" y="2799"/>
                    <a:pt x="8068" y="2537"/>
                    <a:pt x="8714" y="2537"/>
                  </a:cubicBezTo>
                  <a:cubicBezTo>
                    <a:pt x="10176" y="2537"/>
                    <a:pt x="11498" y="3879"/>
                    <a:pt x="12970"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962" name="Google Shape;1962;p13" descr="3 Friends Isolated: Over 12,344 Royalty-Free Licensable Stock Illustrations  &amp; Drawings | Shutterstock"/>
          <p:cNvPicPr preferRelativeResize="0"/>
          <p:nvPr/>
        </p:nvPicPr>
        <p:blipFill rotWithShape="1">
          <a:blip r:embed="rId3">
            <a:alphaModFix/>
          </a:blip>
          <a:srcRect/>
          <a:stretch/>
        </p:blipFill>
        <p:spPr>
          <a:xfrm>
            <a:off x="232337" y="1562755"/>
            <a:ext cx="3255736" cy="3506177"/>
          </a:xfrm>
          <a:prstGeom prst="rect">
            <a:avLst/>
          </a:prstGeom>
          <a:noFill/>
          <a:ln>
            <a:noFill/>
          </a:ln>
        </p:spPr>
      </p:pic>
      <p:sp>
        <p:nvSpPr>
          <p:cNvPr id="1963" name="Google Shape;1963;p13"/>
          <p:cNvSpPr txBox="1"/>
          <p:nvPr/>
        </p:nvSpPr>
        <p:spPr>
          <a:xfrm>
            <a:off x="232337" y="74568"/>
            <a:ext cx="2997200" cy="1077218"/>
          </a:xfrm>
          <a:prstGeom prst="rect">
            <a:avLst/>
          </a:prstGeom>
          <a:solidFill>
            <a:srgbClr val="FCF5D5"/>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Em suy nghĩ như thế nào về hành vi, việc làm của các nhân vật trong trường hợp 2 và đưa ra lời khuyên nào?</a:t>
            </a:r>
            <a:endParaRPr/>
          </a:p>
        </p:txBody>
      </p:sp>
      <p:sp>
        <p:nvSpPr>
          <p:cNvPr id="1964" name="Google Shape;1964;p13"/>
          <p:cNvSpPr txBox="1"/>
          <p:nvPr/>
        </p:nvSpPr>
        <p:spPr>
          <a:xfrm>
            <a:off x="3591016" y="2808964"/>
            <a:ext cx="5320647" cy="2031325"/>
          </a:xfrm>
          <a:prstGeom prst="rect">
            <a:avLst/>
          </a:prstGeom>
          <a:solidFill>
            <a:schemeClr val="lt2"/>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337130"/>
                </a:solidFill>
                <a:latin typeface="Arial"/>
                <a:ea typeface="Arial"/>
                <a:cs typeface="Arial"/>
                <a:sym typeface="Arial"/>
              </a:rPr>
              <a:t> Bạn N, bạn T và bạn H chưa thể hiện được tinh thần trách nhiệm, sự chia sẻ cùng với cộng đồng và mọi người xung quanh. Lời khuyên dành cho các bạn là nên sắp xếp thời gian để có thể cân đối cả việc học, rèn luyện thể thao và tham gia hoạt động cộng đồng, nhằm phát triển bản thân một cách toàn diện. </a:t>
            </a:r>
            <a:endParaRPr sz="1800" b="0" i="0" u="none" strike="noStrike" cap="none">
              <a:solidFill>
                <a:srgbClr val="33713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4"/>
                                        </p:tgtEl>
                                        <p:attrNameLst>
                                          <p:attrName>style.visibility</p:attrName>
                                        </p:attrNameLst>
                                      </p:cBhvr>
                                      <p:to>
                                        <p:strVal val="visible"/>
                                      </p:to>
                                    </p:set>
                                    <p:animEffect transition="in" filter="fade">
                                      <p:cBhvr>
                                        <p:cTn id="7" dur="1000"/>
                                        <p:tgtEl>
                                          <p:spTgt spid="1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8"/>
        <p:cNvGrpSpPr/>
        <p:nvPr/>
      </p:nvGrpSpPr>
      <p:grpSpPr>
        <a:xfrm>
          <a:off x="0" y="0"/>
          <a:ext cx="0" cy="0"/>
          <a:chOff x="0" y="0"/>
          <a:chExt cx="0" cy="0"/>
        </a:xfrm>
      </p:grpSpPr>
      <p:sp>
        <p:nvSpPr>
          <p:cNvPr id="1969" name="Google Shape;1969;p14"/>
          <p:cNvSpPr/>
          <p:nvPr/>
        </p:nvSpPr>
        <p:spPr>
          <a:xfrm>
            <a:off x="289560" y="53340"/>
            <a:ext cx="8336280" cy="4388819"/>
          </a:xfrm>
          <a:prstGeom prst="cloud">
            <a:avLst/>
          </a:prstGeom>
          <a:solidFill>
            <a:schemeClr val="lt2"/>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1" i="0" u="none" strike="noStrike" cap="none">
                <a:solidFill>
                  <a:srgbClr val="C00000"/>
                </a:solidFill>
                <a:latin typeface="Arial"/>
                <a:ea typeface="Arial"/>
                <a:cs typeface="Arial"/>
                <a:sym typeface="Arial"/>
              </a:rPr>
              <a:t> Nhiệm vụ 3: Em hãy lựa chọn một hoạt động cộng đồng phù hợp với bản thân để xây dựng kế hoạch tham gia hoạt động đó.</a:t>
            </a:r>
            <a:endParaRPr sz="2000" b="1"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Gợi ý: </a:t>
            </a:r>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Cần lựa chọn hoạt động vừa sức, thường xuyên được tổ chức tại địa phương hoặc  trường, lớp. </a:t>
            </a:r>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Xác định rõ những việc làm phù hợp với khả năng của bản thân. </a:t>
            </a:r>
            <a:endParaRPr sz="1600" b="0"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Tham khảo mẫu kế hoạch trong SGK tr.19.</a:t>
            </a:r>
            <a:endParaRPr sz="1600" b="0"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800" b="1"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9"/>
                                        </p:tgtEl>
                                        <p:attrNameLst>
                                          <p:attrName>style.visibility</p:attrName>
                                        </p:attrNameLst>
                                      </p:cBhvr>
                                      <p:to>
                                        <p:strVal val="visible"/>
                                      </p:to>
                                    </p:set>
                                    <p:animEffect transition="in" filter="fade">
                                      <p:cBhvr>
                                        <p:cTn id="7" dur="1822"/>
                                        <p:tgtEl>
                                          <p:spTgt spid="1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3"/>
        <p:cNvGrpSpPr/>
        <p:nvPr/>
      </p:nvGrpSpPr>
      <p:grpSpPr>
        <a:xfrm>
          <a:off x="0" y="0"/>
          <a:ext cx="0" cy="0"/>
          <a:chOff x="0" y="0"/>
          <a:chExt cx="0" cy="0"/>
        </a:xfrm>
      </p:grpSpPr>
      <p:pic>
        <p:nvPicPr>
          <p:cNvPr id="1974" name="Google Shape;1974;p15"/>
          <p:cNvPicPr preferRelativeResize="0"/>
          <p:nvPr/>
        </p:nvPicPr>
        <p:blipFill rotWithShape="1">
          <a:blip r:embed="rId4">
            <a:alphaModFix/>
          </a:blip>
          <a:srcRect/>
          <a:stretch/>
        </p:blipFill>
        <p:spPr>
          <a:xfrm>
            <a:off x="1000804" y="308278"/>
            <a:ext cx="7142391" cy="43475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16"/>
          <p:cNvSpPr/>
          <p:nvPr/>
        </p:nvSpPr>
        <p:spPr>
          <a:xfrm>
            <a:off x="850900" y="896049"/>
            <a:ext cx="7774710"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  Hoạt động cộng đồng là những hoạt động được tổ chức trong nhà trường, xã hội  bởi các cá nhân, tập thể, tổ chức và mang lại lợi ích chung cho cộng đồng như:  Phong trào kế hoạch nhỏ; Nụ cười hồng; Đền ơn đáp nghĩa; Hiến máu nhân đạo;  Bảo vệ môi trường; Mùa hè xanh; Kì nghỉ hồng;... </a:t>
            </a:r>
            <a:endParaRPr sz="1600" b="0" i="0" u="none" strike="noStrike" cap="none">
              <a:solidFill>
                <a:srgbClr val="0070C0"/>
              </a:solidFill>
              <a:latin typeface="Arial"/>
              <a:ea typeface="Arial"/>
              <a:cs typeface="Arial"/>
              <a:sym typeface="Arial"/>
            </a:endParaRPr>
          </a:p>
        </p:txBody>
      </p:sp>
      <p:sp>
        <p:nvSpPr>
          <p:cNvPr id="1980" name="Google Shape;1980;p16"/>
          <p:cNvSpPr txBox="1"/>
          <p:nvPr/>
        </p:nvSpPr>
        <p:spPr>
          <a:xfrm>
            <a:off x="3153343" y="80953"/>
            <a:ext cx="25512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B050"/>
                </a:solidFill>
                <a:latin typeface="Arial"/>
                <a:ea typeface="Arial"/>
                <a:cs typeface="Arial"/>
                <a:sym typeface="Arial"/>
              </a:rPr>
              <a:t>TỔNG KẾT</a:t>
            </a:r>
            <a:endParaRPr/>
          </a:p>
        </p:txBody>
      </p:sp>
      <p:sp>
        <p:nvSpPr>
          <p:cNvPr id="1981" name="Google Shape;1981;p16"/>
          <p:cNvSpPr/>
          <p:nvPr/>
        </p:nvSpPr>
        <p:spPr>
          <a:xfrm>
            <a:off x="808321" y="3452367"/>
            <a:ext cx="827975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Học sinh cần nâng cao ý thức trách nhiệm, tích cực, tự giác tham gia vào các  hoạt động chung của cộng đồng phù hợp với lứa tuổi do lớp, trường, địa phương  tổ chức. Đồng thời, cần phê phán biểu hiện thờ ơ, thiếu trách nhiệm với các  hoạt động cộng đồng. </a:t>
            </a:r>
            <a:endParaRPr/>
          </a:p>
        </p:txBody>
      </p:sp>
      <p:sp>
        <p:nvSpPr>
          <p:cNvPr id="1982" name="Google Shape;1982;p16"/>
          <p:cNvSpPr/>
          <p:nvPr/>
        </p:nvSpPr>
        <p:spPr>
          <a:xfrm>
            <a:off x="850900" y="2231799"/>
            <a:ext cx="7939810"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  Tham gia hoạt động cộng đồng có ý nghĩa nhân văn sâu sắc, giúp mỗi cá nhân  được rèn luyện về kĩ năng sống, sự trưởng thành và tinh thần trách nhiệm,  đóng góp công sức, trí tuệ của mình vào công việc chung của xã hội. Từ đó,  góp phần tạo dựng mối quan hệ đoàn kết, nhân ái, cùng chung tay xây dựng  đất nước giàu mạnh. </a:t>
            </a:r>
            <a:endParaRPr/>
          </a:p>
        </p:txBody>
      </p:sp>
      <p:sp>
        <p:nvSpPr>
          <p:cNvPr id="1983" name="Google Shape;1983;p16"/>
          <p:cNvSpPr/>
          <p:nvPr/>
        </p:nvSpPr>
        <p:spPr>
          <a:xfrm>
            <a:off x="229605" y="678197"/>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4" name="Google Shape;1984;p16"/>
          <p:cNvGrpSpPr/>
          <p:nvPr/>
        </p:nvGrpSpPr>
        <p:grpSpPr>
          <a:xfrm>
            <a:off x="411351" y="850709"/>
            <a:ext cx="338392" cy="439108"/>
            <a:chOff x="2576179" y="1502249"/>
            <a:chExt cx="253402" cy="328822"/>
          </a:xfrm>
        </p:grpSpPr>
        <p:sp>
          <p:nvSpPr>
            <p:cNvPr id="1985" name="Google Shape;198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3" name="Google Shape;1993;p16"/>
          <p:cNvSpPr/>
          <p:nvPr/>
        </p:nvSpPr>
        <p:spPr>
          <a:xfrm>
            <a:off x="229605" y="1993607"/>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4" name="Google Shape;1994;p16"/>
          <p:cNvGrpSpPr/>
          <p:nvPr/>
        </p:nvGrpSpPr>
        <p:grpSpPr>
          <a:xfrm>
            <a:off x="411351" y="2166119"/>
            <a:ext cx="338392" cy="439108"/>
            <a:chOff x="2576179" y="1502249"/>
            <a:chExt cx="253402" cy="328822"/>
          </a:xfrm>
        </p:grpSpPr>
        <p:sp>
          <p:nvSpPr>
            <p:cNvPr id="1995" name="Google Shape;199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3" name="Google Shape;2003;p16"/>
          <p:cNvSpPr/>
          <p:nvPr/>
        </p:nvSpPr>
        <p:spPr>
          <a:xfrm>
            <a:off x="173098" y="3416782"/>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04" name="Google Shape;2004;p16"/>
          <p:cNvGrpSpPr/>
          <p:nvPr/>
        </p:nvGrpSpPr>
        <p:grpSpPr>
          <a:xfrm>
            <a:off x="318730" y="3595049"/>
            <a:ext cx="338392" cy="439108"/>
            <a:chOff x="2576179" y="1502249"/>
            <a:chExt cx="253402" cy="328822"/>
          </a:xfrm>
        </p:grpSpPr>
        <p:sp>
          <p:nvSpPr>
            <p:cNvPr id="2005" name="Google Shape;200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3" name="Google Shape;2013;p16"/>
          <p:cNvGrpSpPr/>
          <p:nvPr/>
        </p:nvGrpSpPr>
        <p:grpSpPr>
          <a:xfrm>
            <a:off x="8114893" y="174113"/>
            <a:ext cx="675817" cy="672805"/>
            <a:chOff x="7027903" y="3265789"/>
            <a:chExt cx="330349" cy="328876"/>
          </a:xfrm>
        </p:grpSpPr>
        <p:sp>
          <p:nvSpPr>
            <p:cNvPr id="2014" name="Google Shape;2014;p16"/>
            <p:cNvSpPr/>
            <p:nvPr/>
          </p:nvSpPr>
          <p:spPr>
            <a:xfrm>
              <a:off x="7027903" y="3542541"/>
              <a:ext cx="47901" cy="52124"/>
            </a:xfrm>
            <a:custGeom>
              <a:avLst/>
              <a:gdLst/>
              <a:ahLst/>
              <a:cxnLst/>
              <a:rect l="l" t="t" r="r" b="b"/>
              <a:pathLst>
                <a:path w="1758" h="1913" extrusionOk="0">
                  <a:moveTo>
                    <a:pt x="1553" y="1"/>
                  </a:moveTo>
                  <a:cubicBezTo>
                    <a:pt x="1518" y="1"/>
                    <a:pt x="1483" y="11"/>
                    <a:pt x="1452" y="32"/>
                  </a:cubicBezTo>
                  <a:cubicBezTo>
                    <a:pt x="1420" y="53"/>
                    <a:pt x="1390" y="80"/>
                    <a:pt x="1361" y="106"/>
                  </a:cubicBezTo>
                  <a:cubicBezTo>
                    <a:pt x="1199" y="270"/>
                    <a:pt x="1188" y="436"/>
                    <a:pt x="1180" y="557"/>
                  </a:cubicBezTo>
                  <a:cubicBezTo>
                    <a:pt x="1177" y="655"/>
                    <a:pt x="1171" y="707"/>
                    <a:pt x="1103" y="777"/>
                  </a:cubicBezTo>
                  <a:cubicBezTo>
                    <a:pt x="1035" y="845"/>
                    <a:pt x="981" y="847"/>
                    <a:pt x="884" y="854"/>
                  </a:cubicBezTo>
                  <a:cubicBezTo>
                    <a:pt x="764" y="864"/>
                    <a:pt x="598" y="873"/>
                    <a:pt x="434" y="1037"/>
                  </a:cubicBezTo>
                  <a:cubicBezTo>
                    <a:pt x="292" y="1182"/>
                    <a:pt x="247" y="1296"/>
                    <a:pt x="211" y="1384"/>
                  </a:cubicBezTo>
                  <a:cubicBezTo>
                    <a:pt x="181" y="1460"/>
                    <a:pt x="161" y="1516"/>
                    <a:pt x="70" y="1607"/>
                  </a:cubicBezTo>
                  <a:cubicBezTo>
                    <a:pt x="0" y="1676"/>
                    <a:pt x="0" y="1790"/>
                    <a:pt x="70" y="1861"/>
                  </a:cubicBezTo>
                  <a:cubicBezTo>
                    <a:pt x="106" y="1895"/>
                    <a:pt x="153" y="1912"/>
                    <a:pt x="198" y="1912"/>
                  </a:cubicBezTo>
                  <a:cubicBezTo>
                    <a:pt x="242" y="1912"/>
                    <a:pt x="289" y="1893"/>
                    <a:pt x="323" y="1857"/>
                  </a:cubicBezTo>
                  <a:cubicBezTo>
                    <a:pt x="464" y="1714"/>
                    <a:pt x="509" y="1601"/>
                    <a:pt x="543" y="1512"/>
                  </a:cubicBezTo>
                  <a:cubicBezTo>
                    <a:pt x="575" y="1437"/>
                    <a:pt x="596" y="1380"/>
                    <a:pt x="685" y="1290"/>
                  </a:cubicBezTo>
                  <a:cubicBezTo>
                    <a:pt x="754" y="1222"/>
                    <a:pt x="807" y="1220"/>
                    <a:pt x="905" y="1213"/>
                  </a:cubicBezTo>
                  <a:cubicBezTo>
                    <a:pt x="1024" y="1205"/>
                    <a:pt x="1190" y="1196"/>
                    <a:pt x="1354" y="1032"/>
                  </a:cubicBezTo>
                  <a:cubicBezTo>
                    <a:pt x="1518" y="868"/>
                    <a:pt x="1529" y="702"/>
                    <a:pt x="1537" y="581"/>
                  </a:cubicBezTo>
                  <a:cubicBezTo>
                    <a:pt x="1541" y="483"/>
                    <a:pt x="1546" y="430"/>
                    <a:pt x="1614" y="362"/>
                  </a:cubicBezTo>
                  <a:cubicBezTo>
                    <a:pt x="1627" y="349"/>
                    <a:pt x="1641" y="338"/>
                    <a:pt x="1654" y="328"/>
                  </a:cubicBezTo>
                  <a:cubicBezTo>
                    <a:pt x="1737" y="272"/>
                    <a:pt x="1757" y="161"/>
                    <a:pt x="1701" y="80"/>
                  </a:cubicBezTo>
                  <a:cubicBezTo>
                    <a:pt x="1666" y="28"/>
                    <a:pt x="1610" y="1"/>
                    <a:pt x="15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16"/>
            <p:cNvSpPr/>
            <p:nvPr/>
          </p:nvSpPr>
          <p:spPr>
            <a:xfrm>
              <a:off x="7084496" y="3481834"/>
              <a:ext cx="57220" cy="59645"/>
            </a:xfrm>
            <a:custGeom>
              <a:avLst/>
              <a:gdLst/>
              <a:ahLst/>
              <a:cxnLst/>
              <a:rect l="l" t="t" r="r" b="b"/>
              <a:pathLst>
                <a:path w="2100" h="2189" extrusionOk="0">
                  <a:moveTo>
                    <a:pt x="1901" y="0"/>
                  </a:moveTo>
                  <a:cubicBezTo>
                    <a:pt x="1855" y="0"/>
                    <a:pt x="1809" y="18"/>
                    <a:pt x="1773" y="53"/>
                  </a:cubicBezTo>
                  <a:cubicBezTo>
                    <a:pt x="1685" y="143"/>
                    <a:pt x="1570" y="226"/>
                    <a:pt x="1494" y="254"/>
                  </a:cubicBezTo>
                  <a:cubicBezTo>
                    <a:pt x="1404" y="286"/>
                    <a:pt x="1292" y="330"/>
                    <a:pt x="1149" y="473"/>
                  </a:cubicBezTo>
                  <a:cubicBezTo>
                    <a:pt x="987" y="635"/>
                    <a:pt x="976" y="803"/>
                    <a:pt x="968" y="924"/>
                  </a:cubicBezTo>
                  <a:cubicBezTo>
                    <a:pt x="962" y="1020"/>
                    <a:pt x="959" y="1075"/>
                    <a:pt x="891" y="1142"/>
                  </a:cubicBezTo>
                  <a:cubicBezTo>
                    <a:pt x="821" y="1210"/>
                    <a:pt x="768" y="1214"/>
                    <a:pt x="670" y="1220"/>
                  </a:cubicBezTo>
                  <a:cubicBezTo>
                    <a:pt x="551" y="1227"/>
                    <a:pt x="386" y="1237"/>
                    <a:pt x="222" y="1403"/>
                  </a:cubicBezTo>
                  <a:cubicBezTo>
                    <a:pt x="57" y="1565"/>
                    <a:pt x="46" y="1733"/>
                    <a:pt x="39" y="1851"/>
                  </a:cubicBezTo>
                  <a:cubicBezTo>
                    <a:pt x="37" y="1895"/>
                    <a:pt x="35" y="1932"/>
                    <a:pt x="25" y="1964"/>
                  </a:cubicBezTo>
                  <a:cubicBezTo>
                    <a:pt x="1" y="2062"/>
                    <a:pt x="57" y="2160"/>
                    <a:pt x="156" y="2185"/>
                  </a:cubicBezTo>
                  <a:cubicBezTo>
                    <a:pt x="169" y="2187"/>
                    <a:pt x="186" y="2189"/>
                    <a:pt x="199" y="2189"/>
                  </a:cubicBezTo>
                  <a:cubicBezTo>
                    <a:pt x="280" y="2189"/>
                    <a:pt x="353" y="2134"/>
                    <a:pt x="374" y="2055"/>
                  </a:cubicBezTo>
                  <a:cubicBezTo>
                    <a:pt x="391" y="1989"/>
                    <a:pt x="395" y="1930"/>
                    <a:pt x="397" y="1876"/>
                  </a:cubicBezTo>
                  <a:cubicBezTo>
                    <a:pt x="403" y="1780"/>
                    <a:pt x="406" y="1725"/>
                    <a:pt x="476" y="1657"/>
                  </a:cubicBezTo>
                  <a:cubicBezTo>
                    <a:pt x="544" y="1587"/>
                    <a:pt x="599" y="1585"/>
                    <a:pt x="695" y="1578"/>
                  </a:cubicBezTo>
                  <a:cubicBezTo>
                    <a:pt x="815" y="1572"/>
                    <a:pt x="979" y="1563"/>
                    <a:pt x="1145" y="1397"/>
                  </a:cubicBezTo>
                  <a:cubicBezTo>
                    <a:pt x="1307" y="1235"/>
                    <a:pt x="1319" y="1067"/>
                    <a:pt x="1326" y="946"/>
                  </a:cubicBezTo>
                  <a:cubicBezTo>
                    <a:pt x="1330" y="850"/>
                    <a:pt x="1336" y="795"/>
                    <a:pt x="1404" y="728"/>
                  </a:cubicBezTo>
                  <a:cubicBezTo>
                    <a:pt x="1494" y="641"/>
                    <a:pt x="1545" y="618"/>
                    <a:pt x="1620" y="590"/>
                  </a:cubicBezTo>
                  <a:cubicBezTo>
                    <a:pt x="1711" y="558"/>
                    <a:pt x="1884" y="452"/>
                    <a:pt x="2028" y="307"/>
                  </a:cubicBezTo>
                  <a:cubicBezTo>
                    <a:pt x="2099" y="237"/>
                    <a:pt x="2099" y="124"/>
                    <a:pt x="2028" y="53"/>
                  </a:cubicBezTo>
                  <a:cubicBezTo>
                    <a:pt x="1993" y="18"/>
                    <a:pt x="1947"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16"/>
            <p:cNvSpPr/>
            <p:nvPr/>
          </p:nvSpPr>
          <p:spPr>
            <a:xfrm>
              <a:off x="7142261" y="3276388"/>
              <a:ext cx="204383" cy="204383"/>
            </a:xfrm>
            <a:custGeom>
              <a:avLst/>
              <a:gdLst/>
              <a:ahLst/>
              <a:cxnLst/>
              <a:rect l="l" t="t" r="r" b="b"/>
              <a:pathLst>
                <a:path w="7501" h="7501" extrusionOk="0">
                  <a:moveTo>
                    <a:pt x="2034" y="0"/>
                  </a:moveTo>
                  <a:lnTo>
                    <a:pt x="0" y="7500"/>
                  </a:lnTo>
                  <a:lnTo>
                    <a:pt x="7500" y="5466"/>
                  </a:lnTo>
                  <a:lnTo>
                    <a:pt x="7004" y="494"/>
                  </a:lnTo>
                  <a:lnTo>
                    <a:pt x="203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16"/>
            <p:cNvSpPr/>
            <p:nvPr/>
          </p:nvSpPr>
          <p:spPr>
            <a:xfrm>
              <a:off x="7142261" y="3357041"/>
              <a:ext cx="204383" cy="123731"/>
            </a:xfrm>
            <a:custGeom>
              <a:avLst/>
              <a:gdLst/>
              <a:ahLst/>
              <a:cxnLst/>
              <a:rect l="l" t="t" r="r" b="b"/>
              <a:pathLst>
                <a:path w="7501" h="4541" extrusionOk="0">
                  <a:moveTo>
                    <a:pt x="7249" y="0"/>
                  </a:moveTo>
                  <a:cubicBezTo>
                    <a:pt x="6625" y="715"/>
                    <a:pt x="5771" y="1386"/>
                    <a:pt x="4751" y="1921"/>
                  </a:cubicBezTo>
                  <a:cubicBezTo>
                    <a:pt x="3473" y="2590"/>
                    <a:pt x="2162" y="2922"/>
                    <a:pt x="1051" y="2922"/>
                  </a:cubicBezTo>
                  <a:cubicBezTo>
                    <a:pt x="842" y="2922"/>
                    <a:pt x="641" y="2910"/>
                    <a:pt x="449" y="2887"/>
                  </a:cubicBezTo>
                  <a:cubicBezTo>
                    <a:pt x="294" y="3456"/>
                    <a:pt x="0" y="4540"/>
                    <a:pt x="0" y="4540"/>
                  </a:cubicBezTo>
                  <a:lnTo>
                    <a:pt x="7500" y="2506"/>
                  </a:lnTo>
                  <a:cubicBezTo>
                    <a:pt x="7500" y="2506"/>
                    <a:pt x="7374" y="1252"/>
                    <a:pt x="7249"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16"/>
            <p:cNvSpPr/>
            <p:nvPr/>
          </p:nvSpPr>
          <p:spPr>
            <a:xfrm>
              <a:off x="7130681" y="3265789"/>
              <a:ext cx="227571" cy="225500"/>
            </a:xfrm>
            <a:custGeom>
              <a:avLst/>
              <a:gdLst/>
              <a:ahLst/>
              <a:cxnLst/>
              <a:rect l="l" t="t" r="r" b="b"/>
              <a:pathLst>
                <a:path w="8352" h="8276" extrusionOk="0">
                  <a:moveTo>
                    <a:pt x="2459" y="1"/>
                  </a:moveTo>
                  <a:cubicBezTo>
                    <a:pt x="2360" y="1"/>
                    <a:pt x="2261" y="39"/>
                    <a:pt x="2186" y="114"/>
                  </a:cubicBezTo>
                  <a:cubicBezTo>
                    <a:pt x="2035" y="265"/>
                    <a:pt x="2035" y="510"/>
                    <a:pt x="2186" y="661"/>
                  </a:cubicBezTo>
                  <a:lnTo>
                    <a:pt x="4646" y="3121"/>
                  </a:lnTo>
                  <a:lnTo>
                    <a:pt x="152" y="7616"/>
                  </a:lnTo>
                  <a:cubicBezTo>
                    <a:pt x="1" y="7767"/>
                    <a:pt x="1" y="8012"/>
                    <a:pt x="152" y="8163"/>
                  </a:cubicBezTo>
                  <a:cubicBezTo>
                    <a:pt x="227" y="8238"/>
                    <a:pt x="326" y="8276"/>
                    <a:pt x="425" y="8276"/>
                  </a:cubicBezTo>
                  <a:cubicBezTo>
                    <a:pt x="524" y="8276"/>
                    <a:pt x="623" y="8238"/>
                    <a:pt x="698" y="8163"/>
                  </a:cubicBezTo>
                  <a:lnTo>
                    <a:pt x="5193" y="3668"/>
                  </a:lnTo>
                  <a:lnTo>
                    <a:pt x="7654" y="6128"/>
                  </a:lnTo>
                  <a:cubicBezTo>
                    <a:pt x="7729" y="6204"/>
                    <a:pt x="7828" y="6241"/>
                    <a:pt x="7927" y="6241"/>
                  </a:cubicBezTo>
                  <a:cubicBezTo>
                    <a:pt x="8026" y="6241"/>
                    <a:pt x="8125" y="6204"/>
                    <a:pt x="8200" y="6128"/>
                  </a:cubicBezTo>
                  <a:cubicBezTo>
                    <a:pt x="8351" y="5978"/>
                    <a:pt x="8351" y="5732"/>
                    <a:pt x="8200" y="5582"/>
                  </a:cubicBezTo>
                  <a:lnTo>
                    <a:pt x="5740" y="3121"/>
                  </a:lnTo>
                  <a:lnTo>
                    <a:pt x="7704" y="1155"/>
                  </a:lnTo>
                  <a:cubicBezTo>
                    <a:pt x="7855" y="1004"/>
                    <a:pt x="7855" y="759"/>
                    <a:pt x="7704" y="608"/>
                  </a:cubicBezTo>
                  <a:cubicBezTo>
                    <a:pt x="7629" y="533"/>
                    <a:pt x="7530" y="495"/>
                    <a:pt x="7431" y="495"/>
                  </a:cubicBezTo>
                  <a:cubicBezTo>
                    <a:pt x="7332" y="495"/>
                    <a:pt x="7233" y="533"/>
                    <a:pt x="7158" y="608"/>
                  </a:cubicBezTo>
                  <a:lnTo>
                    <a:pt x="5193" y="2574"/>
                  </a:lnTo>
                  <a:lnTo>
                    <a:pt x="2733" y="114"/>
                  </a:lnTo>
                  <a:cubicBezTo>
                    <a:pt x="2657" y="39"/>
                    <a:pt x="2558" y="1"/>
                    <a:pt x="24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16"/>
            <p:cNvSpPr/>
            <p:nvPr/>
          </p:nvSpPr>
          <p:spPr>
            <a:xfrm>
              <a:off x="7130735" y="3433279"/>
              <a:ext cx="73950" cy="58010"/>
            </a:xfrm>
            <a:custGeom>
              <a:avLst/>
              <a:gdLst/>
              <a:ahLst/>
              <a:cxnLst/>
              <a:rect l="l" t="t" r="r" b="b"/>
              <a:pathLst>
                <a:path w="2714" h="2129" extrusionOk="0">
                  <a:moveTo>
                    <a:pt x="2714" y="0"/>
                  </a:moveTo>
                  <a:cubicBezTo>
                    <a:pt x="2290" y="79"/>
                    <a:pt x="1880" y="123"/>
                    <a:pt x="1496" y="125"/>
                  </a:cubicBezTo>
                  <a:lnTo>
                    <a:pt x="152" y="1469"/>
                  </a:lnTo>
                  <a:cubicBezTo>
                    <a:pt x="1" y="1620"/>
                    <a:pt x="1" y="1865"/>
                    <a:pt x="152" y="2016"/>
                  </a:cubicBezTo>
                  <a:cubicBezTo>
                    <a:pt x="227" y="2091"/>
                    <a:pt x="326" y="2129"/>
                    <a:pt x="425" y="2129"/>
                  </a:cubicBezTo>
                  <a:cubicBezTo>
                    <a:pt x="524" y="2129"/>
                    <a:pt x="623" y="2091"/>
                    <a:pt x="698" y="2016"/>
                  </a:cubicBezTo>
                  <a:lnTo>
                    <a:pt x="2714"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16"/>
            <p:cNvSpPr/>
            <p:nvPr/>
          </p:nvSpPr>
          <p:spPr>
            <a:xfrm>
              <a:off x="7299179" y="3379956"/>
              <a:ext cx="59073" cy="55966"/>
            </a:xfrm>
            <a:custGeom>
              <a:avLst/>
              <a:gdLst/>
              <a:ahLst/>
              <a:cxnLst/>
              <a:rect l="l" t="t" r="r" b="b"/>
              <a:pathLst>
                <a:path w="2168" h="2054" extrusionOk="0">
                  <a:moveTo>
                    <a:pt x="623" y="0"/>
                  </a:moveTo>
                  <a:cubicBezTo>
                    <a:pt x="427" y="164"/>
                    <a:pt x="220" y="321"/>
                    <a:pt x="1" y="472"/>
                  </a:cubicBezTo>
                  <a:lnTo>
                    <a:pt x="1470" y="1940"/>
                  </a:lnTo>
                  <a:cubicBezTo>
                    <a:pt x="1545" y="2016"/>
                    <a:pt x="1644" y="2053"/>
                    <a:pt x="1743" y="2053"/>
                  </a:cubicBezTo>
                  <a:cubicBezTo>
                    <a:pt x="1842" y="2053"/>
                    <a:pt x="1941" y="2016"/>
                    <a:pt x="2016" y="1940"/>
                  </a:cubicBezTo>
                  <a:cubicBezTo>
                    <a:pt x="2167" y="1789"/>
                    <a:pt x="2167" y="1544"/>
                    <a:pt x="2016" y="1393"/>
                  </a:cubicBezTo>
                  <a:lnTo>
                    <a:pt x="623"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16"/>
            <p:cNvSpPr/>
            <p:nvPr/>
          </p:nvSpPr>
          <p:spPr>
            <a:xfrm>
              <a:off x="7039919" y="3504586"/>
              <a:ext cx="48473" cy="45885"/>
            </a:xfrm>
            <a:custGeom>
              <a:avLst/>
              <a:gdLst/>
              <a:ahLst/>
              <a:cxnLst/>
              <a:rect l="l" t="t" r="r" b="b"/>
              <a:pathLst>
                <a:path w="1779" h="1684" extrusionOk="0">
                  <a:moveTo>
                    <a:pt x="963" y="1"/>
                  </a:moveTo>
                  <a:cubicBezTo>
                    <a:pt x="842" y="1"/>
                    <a:pt x="719" y="47"/>
                    <a:pt x="623" y="143"/>
                  </a:cubicBezTo>
                  <a:lnTo>
                    <a:pt x="238" y="526"/>
                  </a:lnTo>
                  <a:cubicBezTo>
                    <a:pt x="0" y="766"/>
                    <a:pt x="70" y="1165"/>
                    <a:pt x="377" y="1307"/>
                  </a:cubicBezTo>
                  <a:lnTo>
                    <a:pt x="1198" y="1684"/>
                  </a:lnTo>
                  <a:lnTo>
                    <a:pt x="1778" y="1101"/>
                  </a:lnTo>
                  <a:lnTo>
                    <a:pt x="1401" y="281"/>
                  </a:lnTo>
                  <a:cubicBezTo>
                    <a:pt x="1319" y="100"/>
                    <a:pt x="1143" y="1"/>
                    <a:pt x="9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16"/>
            <p:cNvSpPr/>
            <p:nvPr/>
          </p:nvSpPr>
          <p:spPr>
            <a:xfrm>
              <a:off x="7072535" y="3534585"/>
              <a:ext cx="48473" cy="45912"/>
            </a:xfrm>
            <a:custGeom>
              <a:avLst/>
              <a:gdLst/>
              <a:ahLst/>
              <a:cxnLst/>
              <a:rect l="l" t="t" r="r" b="b"/>
              <a:pathLst>
                <a:path w="1779" h="1685" extrusionOk="0">
                  <a:moveTo>
                    <a:pt x="581" y="0"/>
                  </a:moveTo>
                  <a:lnTo>
                    <a:pt x="1" y="583"/>
                  </a:lnTo>
                  <a:lnTo>
                    <a:pt x="378" y="1403"/>
                  </a:lnTo>
                  <a:cubicBezTo>
                    <a:pt x="462" y="1586"/>
                    <a:pt x="637" y="1684"/>
                    <a:pt x="816" y="1684"/>
                  </a:cubicBezTo>
                  <a:cubicBezTo>
                    <a:pt x="937" y="1684"/>
                    <a:pt x="1060" y="1639"/>
                    <a:pt x="1156" y="1542"/>
                  </a:cubicBezTo>
                  <a:lnTo>
                    <a:pt x="1541" y="1158"/>
                  </a:lnTo>
                  <a:cubicBezTo>
                    <a:pt x="1779" y="920"/>
                    <a:pt x="1707" y="517"/>
                    <a:pt x="1401" y="377"/>
                  </a:cubicBezTo>
                  <a:lnTo>
                    <a:pt x="58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16"/>
            <p:cNvSpPr/>
            <p:nvPr/>
          </p:nvSpPr>
          <p:spPr>
            <a:xfrm>
              <a:off x="7069238" y="3531397"/>
              <a:ext cx="22397" cy="22370"/>
            </a:xfrm>
            <a:custGeom>
              <a:avLst/>
              <a:gdLst/>
              <a:ahLst/>
              <a:cxnLst/>
              <a:rect l="l" t="t" r="r" b="b"/>
              <a:pathLst>
                <a:path w="822" h="821" extrusionOk="0">
                  <a:moveTo>
                    <a:pt x="410" y="0"/>
                  </a:moveTo>
                  <a:cubicBezTo>
                    <a:pt x="184" y="0"/>
                    <a:pt x="1" y="183"/>
                    <a:pt x="1" y="409"/>
                  </a:cubicBezTo>
                  <a:cubicBezTo>
                    <a:pt x="1" y="636"/>
                    <a:pt x="184" y="820"/>
                    <a:pt x="410" y="820"/>
                  </a:cubicBezTo>
                  <a:cubicBezTo>
                    <a:pt x="636" y="820"/>
                    <a:pt x="821" y="636"/>
                    <a:pt x="821" y="409"/>
                  </a:cubicBezTo>
                  <a:cubicBezTo>
                    <a:pt x="821" y="183"/>
                    <a:pt x="636"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4" name="Google Shape;2024;p16"/>
          <p:cNvGrpSpPr/>
          <p:nvPr/>
        </p:nvGrpSpPr>
        <p:grpSpPr>
          <a:xfrm>
            <a:off x="1912233" y="155533"/>
            <a:ext cx="1159835" cy="618773"/>
            <a:chOff x="5809675" y="2115150"/>
            <a:chExt cx="1486900" cy="909800"/>
          </a:xfrm>
        </p:grpSpPr>
        <p:sp>
          <p:nvSpPr>
            <p:cNvPr id="2025" name="Google Shape;2025;p16"/>
            <p:cNvSpPr/>
            <p:nvPr/>
          </p:nvSpPr>
          <p:spPr>
            <a:xfrm>
              <a:off x="5809675" y="2115150"/>
              <a:ext cx="1486900" cy="909800"/>
            </a:xfrm>
            <a:custGeom>
              <a:avLst/>
              <a:gdLst/>
              <a:ahLst/>
              <a:cxnLst/>
              <a:rect l="l" t="t" r="r" b="b"/>
              <a:pathLst>
                <a:path w="59476" h="36392" extrusionOk="0">
                  <a:moveTo>
                    <a:pt x="44714" y="0"/>
                  </a:moveTo>
                  <a:cubicBezTo>
                    <a:pt x="43341" y="0"/>
                    <a:pt x="41919" y="343"/>
                    <a:pt x="40649" y="931"/>
                  </a:cubicBezTo>
                  <a:cubicBezTo>
                    <a:pt x="37076" y="2591"/>
                    <a:pt x="33919" y="5233"/>
                    <a:pt x="31066" y="7913"/>
                  </a:cubicBezTo>
                  <a:cubicBezTo>
                    <a:pt x="28114" y="8516"/>
                    <a:pt x="24606" y="10193"/>
                    <a:pt x="21503" y="10193"/>
                  </a:cubicBezTo>
                  <a:cubicBezTo>
                    <a:pt x="20982" y="10193"/>
                    <a:pt x="20473" y="10145"/>
                    <a:pt x="19980" y="10038"/>
                  </a:cubicBezTo>
                  <a:cubicBezTo>
                    <a:pt x="19651" y="9967"/>
                    <a:pt x="19314" y="9932"/>
                    <a:pt x="18977" y="9932"/>
                  </a:cubicBezTo>
                  <a:cubicBezTo>
                    <a:pt x="18058" y="9932"/>
                    <a:pt x="17137" y="10193"/>
                    <a:pt x="16365" y="10690"/>
                  </a:cubicBezTo>
                  <a:cubicBezTo>
                    <a:pt x="16190" y="10802"/>
                    <a:pt x="16009" y="10928"/>
                    <a:pt x="15804" y="10936"/>
                  </a:cubicBezTo>
                  <a:cubicBezTo>
                    <a:pt x="15800" y="10936"/>
                    <a:pt x="15797" y="10936"/>
                    <a:pt x="15793" y="10936"/>
                  </a:cubicBezTo>
                  <a:cubicBezTo>
                    <a:pt x="15530" y="10936"/>
                    <a:pt x="15308" y="10742"/>
                    <a:pt x="15106" y="10572"/>
                  </a:cubicBezTo>
                  <a:cubicBezTo>
                    <a:pt x="14064" y="9697"/>
                    <a:pt x="12708" y="9190"/>
                    <a:pt x="11350" y="9190"/>
                  </a:cubicBezTo>
                  <a:cubicBezTo>
                    <a:pt x="11067" y="9190"/>
                    <a:pt x="10784" y="9212"/>
                    <a:pt x="10503" y="9258"/>
                  </a:cubicBezTo>
                  <a:cubicBezTo>
                    <a:pt x="6823" y="9857"/>
                    <a:pt x="5851" y="13499"/>
                    <a:pt x="5925" y="16710"/>
                  </a:cubicBezTo>
                  <a:cubicBezTo>
                    <a:pt x="5931" y="17006"/>
                    <a:pt x="5953" y="17652"/>
                    <a:pt x="6024" y="18441"/>
                  </a:cubicBezTo>
                  <a:cubicBezTo>
                    <a:pt x="6040" y="18616"/>
                    <a:pt x="3743" y="20568"/>
                    <a:pt x="3521" y="20938"/>
                  </a:cubicBezTo>
                  <a:cubicBezTo>
                    <a:pt x="2796" y="22126"/>
                    <a:pt x="2470" y="23569"/>
                    <a:pt x="2664" y="24949"/>
                  </a:cubicBezTo>
                  <a:cubicBezTo>
                    <a:pt x="2695" y="25152"/>
                    <a:pt x="2730" y="25368"/>
                    <a:pt x="2643" y="25549"/>
                  </a:cubicBezTo>
                  <a:cubicBezTo>
                    <a:pt x="2577" y="25683"/>
                    <a:pt x="2451" y="25779"/>
                    <a:pt x="2333" y="25872"/>
                  </a:cubicBezTo>
                  <a:cubicBezTo>
                    <a:pt x="901" y="27011"/>
                    <a:pt x="0" y="28766"/>
                    <a:pt x="6" y="30606"/>
                  </a:cubicBezTo>
                  <a:cubicBezTo>
                    <a:pt x="20" y="32813"/>
                    <a:pt x="1345" y="34773"/>
                    <a:pt x="3469" y="35718"/>
                  </a:cubicBezTo>
                  <a:cubicBezTo>
                    <a:pt x="4507" y="36180"/>
                    <a:pt x="5695" y="36391"/>
                    <a:pt x="7218" y="36391"/>
                  </a:cubicBezTo>
                  <a:cubicBezTo>
                    <a:pt x="12124" y="36391"/>
                    <a:pt x="20853" y="34028"/>
                    <a:pt x="25551" y="32542"/>
                  </a:cubicBezTo>
                  <a:cubicBezTo>
                    <a:pt x="25674" y="32503"/>
                    <a:pt x="25819" y="32487"/>
                    <a:pt x="25977" y="32487"/>
                  </a:cubicBezTo>
                  <a:cubicBezTo>
                    <a:pt x="26577" y="32487"/>
                    <a:pt x="27366" y="32713"/>
                    <a:pt x="27862" y="32752"/>
                  </a:cubicBezTo>
                  <a:cubicBezTo>
                    <a:pt x="29072" y="32854"/>
                    <a:pt x="30305" y="32848"/>
                    <a:pt x="31523" y="32895"/>
                  </a:cubicBezTo>
                  <a:cubicBezTo>
                    <a:pt x="33875" y="32985"/>
                    <a:pt x="36230" y="33075"/>
                    <a:pt x="38581" y="33169"/>
                  </a:cubicBezTo>
                  <a:cubicBezTo>
                    <a:pt x="38995" y="33179"/>
                    <a:pt x="39406" y="33196"/>
                    <a:pt x="39814" y="33210"/>
                  </a:cubicBezTo>
                  <a:cubicBezTo>
                    <a:pt x="40768" y="33243"/>
                    <a:pt x="41723" y="33268"/>
                    <a:pt x="42677" y="33268"/>
                  </a:cubicBezTo>
                  <a:cubicBezTo>
                    <a:pt x="44143" y="33268"/>
                    <a:pt x="45606" y="33209"/>
                    <a:pt x="47058" y="33026"/>
                  </a:cubicBezTo>
                  <a:cubicBezTo>
                    <a:pt x="51187" y="32511"/>
                    <a:pt x="55683" y="30929"/>
                    <a:pt x="57545" y="26893"/>
                  </a:cubicBezTo>
                  <a:cubicBezTo>
                    <a:pt x="59475" y="22712"/>
                    <a:pt x="57474" y="17759"/>
                    <a:pt x="53690" y="15402"/>
                  </a:cubicBezTo>
                  <a:cubicBezTo>
                    <a:pt x="53164" y="15073"/>
                    <a:pt x="52603" y="14797"/>
                    <a:pt x="52137" y="14389"/>
                  </a:cubicBezTo>
                  <a:cubicBezTo>
                    <a:pt x="50325" y="12809"/>
                    <a:pt x="49662" y="11544"/>
                    <a:pt x="50344" y="9195"/>
                  </a:cubicBezTo>
                  <a:cubicBezTo>
                    <a:pt x="50853" y="7437"/>
                    <a:pt x="51048" y="5517"/>
                    <a:pt x="50423" y="3804"/>
                  </a:cubicBezTo>
                  <a:cubicBezTo>
                    <a:pt x="49438" y="1085"/>
                    <a:pt x="47155" y="0"/>
                    <a:pt x="44714"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16"/>
            <p:cNvSpPr/>
            <p:nvPr/>
          </p:nvSpPr>
          <p:spPr>
            <a:xfrm>
              <a:off x="6172725" y="2487350"/>
              <a:ext cx="133925" cy="107075"/>
            </a:xfrm>
            <a:custGeom>
              <a:avLst/>
              <a:gdLst/>
              <a:ahLst/>
              <a:cxnLst/>
              <a:rect l="l" t="t" r="r" b="b"/>
              <a:pathLst>
                <a:path w="5357" h="4283" extrusionOk="0">
                  <a:moveTo>
                    <a:pt x="4564" y="0"/>
                  </a:moveTo>
                  <a:cubicBezTo>
                    <a:pt x="3705" y="0"/>
                    <a:pt x="1" y="3789"/>
                    <a:pt x="562" y="4048"/>
                  </a:cubicBezTo>
                  <a:cubicBezTo>
                    <a:pt x="1019" y="4260"/>
                    <a:pt x="2614" y="4283"/>
                    <a:pt x="3263" y="4283"/>
                  </a:cubicBezTo>
                  <a:cubicBezTo>
                    <a:pt x="3435" y="4283"/>
                    <a:pt x="3541" y="4281"/>
                    <a:pt x="3541" y="4281"/>
                  </a:cubicBezTo>
                  <a:cubicBezTo>
                    <a:pt x="3541" y="4281"/>
                    <a:pt x="5356" y="202"/>
                    <a:pt x="4622" y="7"/>
                  </a:cubicBezTo>
                  <a:cubicBezTo>
                    <a:pt x="4605" y="2"/>
                    <a:pt x="4585" y="0"/>
                    <a:pt x="45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16"/>
            <p:cNvSpPr/>
            <p:nvPr/>
          </p:nvSpPr>
          <p:spPr>
            <a:xfrm>
              <a:off x="6072725" y="2468825"/>
              <a:ext cx="140775" cy="163375"/>
            </a:xfrm>
            <a:custGeom>
              <a:avLst/>
              <a:gdLst/>
              <a:ahLst/>
              <a:cxnLst/>
              <a:rect l="l" t="t" r="r" b="b"/>
              <a:pathLst>
                <a:path w="5631" h="6535" extrusionOk="0">
                  <a:moveTo>
                    <a:pt x="846" y="1"/>
                  </a:moveTo>
                  <a:cubicBezTo>
                    <a:pt x="804" y="1"/>
                    <a:pt x="768" y="9"/>
                    <a:pt x="737" y="25"/>
                  </a:cubicBezTo>
                  <a:cubicBezTo>
                    <a:pt x="1" y="427"/>
                    <a:pt x="501" y="6535"/>
                    <a:pt x="1140" y="6535"/>
                  </a:cubicBezTo>
                  <a:cubicBezTo>
                    <a:pt x="1145" y="6535"/>
                    <a:pt x="1151" y="6534"/>
                    <a:pt x="1156" y="6534"/>
                  </a:cubicBezTo>
                  <a:cubicBezTo>
                    <a:pt x="1802" y="6429"/>
                    <a:pt x="5515" y="5646"/>
                    <a:pt x="5575" y="4959"/>
                  </a:cubicBezTo>
                  <a:cubicBezTo>
                    <a:pt x="5630" y="4303"/>
                    <a:pt x="1818" y="1"/>
                    <a:pt x="8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16"/>
            <p:cNvSpPr/>
            <p:nvPr/>
          </p:nvSpPr>
          <p:spPr>
            <a:xfrm>
              <a:off x="6573500" y="2235500"/>
              <a:ext cx="439350" cy="298925"/>
            </a:xfrm>
            <a:custGeom>
              <a:avLst/>
              <a:gdLst/>
              <a:ahLst/>
              <a:cxnLst/>
              <a:rect l="l" t="t" r="r" b="b"/>
              <a:pathLst>
                <a:path w="17574" h="11957" extrusionOk="0">
                  <a:moveTo>
                    <a:pt x="14180" y="0"/>
                  </a:moveTo>
                  <a:cubicBezTo>
                    <a:pt x="10740" y="0"/>
                    <a:pt x="1" y="9714"/>
                    <a:pt x="1044" y="10355"/>
                  </a:cubicBezTo>
                  <a:cubicBezTo>
                    <a:pt x="2109" y="11007"/>
                    <a:pt x="11248" y="11957"/>
                    <a:pt x="11248" y="11957"/>
                  </a:cubicBezTo>
                  <a:cubicBezTo>
                    <a:pt x="11248" y="11957"/>
                    <a:pt x="17573" y="441"/>
                    <a:pt x="14389" y="14"/>
                  </a:cubicBezTo>
                  <a:cubicBezTo>
                    <a:pt x="14323" y="5"/>
                    <a:pt x="14253" y="0"/>
                    <a:pt x="141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16"/>
            <p:cNvSpPr/>
            <p:nvPr/>
          </p:nvSpPr>
          <p:spPr>
            <a:xfrm>
              <a:off x="6042325" y="2415175"/>
              <a:ext cx="1172725" cy="405625"/>
            </a:xfrm>
            <a:custGeom>
              <a:avLst/>
              <a:gdLst/>
              <a:ahLst/>
              <a:cxnLst/>
              <a:rect l="l" t="t" r="r" b="b"/>
              <a:pathLst>
                <a:path w="46909" h="16225" extrusionOk="0">
                  <a:moveTo>
                    <a:pt x="29002" y="0"/>
                  </a:moveTo>
                  <a:cubicBezTo>
                    <a:pt x="21213" y="0"/>
                    <a:pt x="4610" y="6018"/>
                    <a:pt x="2386" y="7645"/>
                  </a:cubicBezTo>
                  <a:cubicBezTo>
                    <a:pt x="182" y="9257"/>
                    <a:pt x="1" y="12964"/>
                    <a:pt x="2125" y="13876"/>
                  </a:cubicBezTo>
                  <a:cubicBezTo>
                    <a:pt x="3935" y="14656"/>
                    <a:pt x="21051" y="16224"/>
                    <a:pt x="31948" y="16224"/>
                  </a:cubicBezTo>
                  <a:cubicBezTo>
                    <a:pt x="33830" y="16224"/>
                    <a:pt x="35526" y="16178"/>
                    <a:pt x="36925" y="16072"/>
                  </a:cubicBezTo>
                  <a:cubicBezTo>
                    <a:pt x="46908" y="15311"/>
                    <a:pt x="45131" y="7850"/>
                    <a:pt x="39228" y="6503"/>
                  </a:cubicBezTo>
                  <a:cubicBezTo>
                    <a:pt x="39228" y="6503"/>
                    <a:pt x="37380" y="999"/>
                    <a:pt x="30447" y="85"/>
                  </a:cubicBezTo>
                  <a:cubicBezTo>
                    <a:pt x="30010" y="27"/>
                    <a:pt x="29526" y="0"/>
                    <a:pt x="29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16"/>
            <p:cNvSpPr/>
            <p:nvPr/>
          </p:nvSpPr>
          <p:spPr>
            <a:xfrm>
              <a:off x="5856700" y="2685175"/>
              <a:ext cx="743325" cy="215450"/>
            </a:xfrm>
            <a:custGeom>
              <a:avLst/>
              <a:gdLst/>
              <a:ahLst/>
              <a:cxnLst/>
              <a:rect l="l" t="t" r="r" b="b"/>
              <a:pathLst>
                <a:path w="29733" h="8618" extrusionOk="0">
                  <a:moveTo>
                    <a:pt x="18414" y="1"/>
                  </a:moveTo>
                  <a:cubicBezTo>
                    <a:pt x="18301" y="1"/>
                    <a:pt x="18207" y="6"/>
                    <a:pt x="18134" y="18"/>
                  </a:cubicBezTo>
                  <a:cubicBezTo>
                    <a:pt x="16699" y="245"/>
                    <a:pt x="0" y="6759"/>
                    <a:pt x="3614" y="8372"/>
                  </a:cubicBezTo>
                  <a:cubicBezTo>
                    <a:pt x="3995" y="8541"/>
                    <a:pt x="4587" y="8617"/>
                    <a:pt x="5338" y="8617"/>
                  </a:cubicBezTo>
                  <a:cubicBezTo>
                    <a:pt x="11729" y="8617"/>
                    <a:pt x="29733" y="3087"/>
                    <a:pt x="29061" y="1926"/>
                  </a:cubicBezTo>
                  <a:cubicBezTo>
                    <a:pt x="29061" y="1926"/>
                    <a:pt x="20508" y="1"/>
                    <a:pt x="184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16"/>
            <p:cNvSpPr/>
            <p:nvPr/>
          </p:nvSpPr>
          <p:spPr>
            <a:xfrm>
              <a:off x="5969500" y="2643425"/>
              <a:ext cx="222225" cy="82800"/>
            </a:xfrm>
            <a:custGeom>
              <a:avLst/>
              <a:gdLst/>
              <a:ahLst/>
              <a:cxnLst/>
              <a:rect l="l" t="t" r="r" b="b"/>
              <a:pathLst>
                <a:path w="8889" h="3312" extrusionOk="0">
                  <a:moveTo>
                    <a:pt x="5086" y="1"/>
                  </a:moveTo>
                  <a:cubicBezTo>
                    <a:pt x="4975" y="1"/>
                    <a:pt x="4879" y="12"/>
                    <a:pt x="4803" y="34"/>
                  </a:cubicBezTo>
                  <a:cubicBezTo>
                    <a:pt x="3954" y="289"/>
                    <a:pt x="1" y="2786"/>
                    <a:pt x="1526" y="3227"/>
                  </a:cubicBezTo>
                  <a:cubicBezTo>
                    <a:pt x="1727" y="3285"/>
                    <a:pt x="2000" y="3312"/>
                    <a:pt x="2320" y="3312"/>
                  </a:cubicBezTo>
                  <a:cubicBezTo>
                    <a:pt x="4423" y="3312"/>
                    <a:pt x="8615" y="2181"/>
                    <a:pt x="8748" y="1644"/>
                  </a:cubicBezTo>
                  <a:cubicBezTo>
                    <a:pt x="8888" y="1083"/>
                    <a:pt x="6208" y="1"/>
                    <a:pt x="5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16"/>
            <p:cNvSpPr/>
            <p:nvPr/>
          </p:nvSpPr>
          <p:spPr>
            <a:xfrm>
              <a:off x="6910150" y="2577725"/>
              <a:ext cx="304900" cy="241375"/>
            </a:xfrm>
            <a:custGeom>
              <a:avLst/>
              <a:gdLst/>
              <a:ahLst/>
              <a:cxnLst/>
              <a:rect l="l" t="t" r="r" b="b"/>
              <a:pathLst>
                <a:path w="12196" h="9655" extrusionOk="0">
                  <a:moveTo>
                    <a:pt x="4515" y="1"/>
                  </a:moveTo>
                  <a:lnTo>
                    <a:pt x="4515" y="1"/>
                  </a:lnTo>
                  <a:cubicBezTo>
                    <a:pt x="4515" y="1"/>
                    <a:pt x="0" y="2238"/>
                    <a:pt x="764" y="9655"/>
                  </a:cubicBezTo>
                  <a:cubicBezTo>
                    <a:pt x="1273" y="9633"/>
                    <a:pt x="1761" y="9603"/>
                    <a:pt x="2212" y="9570"/>
                  </a:cubicBezTo>
                  <a:cubicBezTo>
                    <a:pt x="12195" y="8809"/>
                    <a:pt x="10418" y="1348"/>
                    <a:pt x="45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16"/>
            <p:cNvSpPr/>
            <p:nvPr/>
          </p:nvSpPr>
          <p:spPr>
            <a:xfrm>
              <a:off x="6643325" y="2456725"/>
              <a:ext cx="374775" cy="217825"/>
            </a:xfrm>
            <a:custGeom>
              <a:avLst/>
              <a:gdLst/>
              <a:ahLst/>
              <a:cxnLst/>
              <a:rect l="l" t="t" r="r" b="b"/>
              <a:pathLst>
                <a:path w="14991" h="8713" extrusionOk="0">
                  <a:moveTo>
                    <a:pt x="11021" y="0"/>
                  </a:moveTo>
                  <a:cubicBezTo>
                    <a:pt x="9455" y="1040"/>
                    <a:pt x="5676" y="3162"/>
                    <a:pt x="0" y="3888"/>
                  </a:cubicBezTo>
                  <a:cubicBezTo>
                    <a:pt x="0" y="3888"/>
                    <a:pt x="1610" y="8630"/>
                    <a:pt x="2344" y="8710"/>
                  </a:cubicBezTo>
                  <a:cubicBezTo>
                    <a:pt x="2361" y="8711"/>
                    <a:pt x="2383" y="8712"/>
                    <a:pt x="2411" y="8712"/>
                  </a:cubicBezTo>
                  <a:cubicBezTo>
                    <a:pt x="3398" y="8712"/>
                    <a:pt x="11132" y="7563"/>
                    <a:pt x="14991" y="4370"/>
                  </a:cubicBezTo>
                  <a:cubicBezTo>
                    <a:pt x="14572" y="3466"/>
                    <a:pt x="13425" y="1462"/>
                    <a:pt x="110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16"/>
            <p:cNvSpPr/>
            <p:nvPr/>
          </p:nvSpPr>
          <p:spPr>
            <a:xfrm>
              <a:off x="6533225" y="2600050"/>
              <a:ext cx="79625" cy="54825"/>
            </a:xfrm>
            <a:custGeom>
              <a:avLst/>
              <a:gdLst/>
              <a:ahLst/>
              <a:cxnLst/>
              <a:rect l="l" t="t" r="r" b="b"/>
              <a:pathLst>
                <a:path w="3185" h="2193" extrusionOk="0">
                  <a:moveTo>
                    <a:pt x="1495" y="1"/>
                  </a:moveTo>
                  <a:cubicBezTo>
                    <a:pt x="1437" y="1"/>
                    <a:pt x="1378" y="7"/>
                    <a:pt x="1319" y="20"/>
                  </a:cubicBezTo>
                  <a:cubicBezTo>
                    <a:pt x="0" y="302"/>
                    <a:pt x="330" y="2192"/>
                    <a:pt x="1602" y="2192"/>
                  </a:cubicBezTo>
                  <a:cubicBezTo>
                    <a:pt x="1672" y="2192"/>
                    <a:pt x="1744" y="2186"/>
                    <a:pt x="1820" y="2174"/>
                  </a:cubicBezTo>
                  <a:cubicBezTo>
                    <a:pt x="3184" y="1954"/>
                    <a:pt x="2533" y="1"/>
                    <a:pt x="14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16"/>
            <p:cNvSpPr/>
            <p:nvPr/>
          </p:nvSpPr>
          <p:spPr>
            <a:xfrm>
              <a:off x="6457050" y="2601975"/>
              <a:ext cx="79650" cy="54750"/>
            </a:xfrm>
            <a:custGeom>
              <a:avLst/>
              <a:gdLst/>
              <a:ahLst/>
              <a:cxnLst/>
              <a:rect l="l" t="t" r="r" b="b"/>
              <a:pathLst>
                <a:path w="3186" h="2190" extrusionOk="0">
                  <a:moveTo>
                    <a:pt x="1499" y="0"/>
                  </a:moveTo>
                  <a:cubicBezTo>
                    <a:pt x="1441" y="0"/>
                    <a:pt x="1381" y="6"/>
                    <a:pt x="1321" y="19"/>
                  </a:cubicBezTo>
                  <a:cubicBezTo>
                    <a:pt x="1" y="302"/>
                    <a:pt x="332" y="2189"/>
                    <a:pt x="1600" y="2189"/>
                  </a:cubicBezTo>
                  <a:cubicBezTo>
                    <a:pt x="1670" y="2189"/>
                    <a:pt x="1743" y="2184"/>
                    <a:pt x="1819" y="2171"/>
                  </a:cubicBezTo>
                  <a:cubicBezTo>
                    <a:pt x="3186" y="1951"/>
                    <a:pt x="2537" y="0"/>
                    <a:pt x="14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16"/>
            <p:cNvSpPr/>
            <p:nvPr/>
          </p:nvSpPr>
          <p:spPr>
            <a:xfrm>
              <a:off x="6383700" y="2606875"/>
              <a:ext cx="71475" cy="49175"/>
            </a:xfrm>
            <a:custGeom>
              <a:avLst/>
              <a:gdLst/>
              <a:ahLst/>
              <a:cxnLst/>
              <a:rect l="l" t="t" r="r" b="b"/>
              <a:pathLst>
                <a:path w="2859" h="1967" extrusionOk="0">
                  <a:moveTo>
                    <a:pt x="1345" y="0"/>
                  </a:moveTo>
                  <a:cubicBezTo>
                    <a:pt x="1293" y="0"/>
                    <a:pt x="1240" y="6"/>
                    <a:pt x="1186" y="18"/>
                  </a:cubicBezTo>
                  <a:cubicBezTo>
                    <a:pt x="0" y="272"/>
                    <a:pt x="299" y="1967"/>
                    <a:pt x="1436" y="1967"/>
                  </a:cubicBezTo>
                  <a:cubicBezTo>
                    <a:pt x="1499" y="1967"/>
                    <a:pt x="1564" y="1962"/>
                    <a:pt x="1632" y="1951"/>
                  </a:cubicBezTo>
                  <a:cubicBezTo>
                    <a:pt x="2858" y="1754"/>
                    <a:pt x="2275" y="0"/>
                    <a:pt x="1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16"/>
            <p:cNvSpPr/>
            <p:nvPr/>
          </p:nvSpPr>
          <p:spPr>
            <a:xfrm>
              <a:off x="6323775" y="2618525"/>
              <a:ext cx="57475" cy="39525"/>
            </a:xfrm>
            <a:custGeom>
              <a:avLst/>
              <a:gdLst/>
              <a:ahLst/>
              <a:cxnLst/>
              <a:rect l="l" t="t" r="r" b="b"/>
              <a:pathLst>
                <a:path w="2299" h="1581" extrusionOk="0">
                  <a:moveTo>
                    <a:pt x="1082" y="1"/>
                  </a:moveTo>
                  <a:cubicBezTo>
                    <a:pt x="1040" y="1"/>
                    <a:pt x="998" y="5"/>
                    <a:pt x="954" y="14"/>
                  </a:cubicBezTo>
                  <a:cubicBezTo>
                    <a:pt x="0" y="219"/>
                    <a:pt x="242" y="1580"/>
                    <a:pt x="1153" y="1580"/>
                  </a:cubicBezTo>
                  <a:cubicBezTo>
                    <a:pt x="1204" y="1580"/>
                    <a:pt x="1258" y="1576"/>
                    <a:pt x="1313" y="1567"/>
                  </a:cubicBezTo>
                  <a:cubicBezTo>
                    <a:pt x="2298" y="1409"/>
                    <a:pt x="1827" y="1"/>
                    <a:pt x="10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9"/>
                                        </p:tgtEl>
                                        <p:attrNameLst>
                                          <p:attrName>style.visibility</p:attrName>
                                        </p:attrNameLst>
                                      </p:cBhvr>
                                      <p:to>
                                        <p:strVal val="visible"/>
                                      </p:to>
                                    </p:set>
                                    <p:animEffect transition="in" filter="fade">
                                      <p:cBhvr>
                                        <p:cTn id="7" dur="500"/>
                                        <p:tgtEl>
                                          <p:spTgt spid="19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2"/>
                                        </p:tgtEl>
                                        <p:attrNameLst>
                                          <p:attrName>style.visibility</p:attrName>
                                        </p:attrNameLst>
                                      </p:cBhvr>
                                      <p:to>
                                        <p:strVal val="visible"/>
                                      </p:to>
                                    </p:set>
                                    <p:animEffect transition="in" filter="fade">
                                      <p:cBhvr>
                                        <p:cTn id="12" dur="500"/>
                                        <p:tgtEl>
                                          <p:spTgt spid="19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1"/>
                                        </p:tgtEl>
                                        <p:attrNameLst>
                                          <p:attrName>style.visibility</p:attrName>
                                        </p:attrNameLst>
                                      </p:cBhvr>
                                      <p:to>
                                        <p:strVal val="visible"/>
                                      </p:to>
                                    </p:set>
                                    <p:animEffect transition="in" filter="fade">
                                      <p:cBhvr>
                                        <p:cTn id="17" dur="500"/>
                                        <p:tgtEl>
                                          <p:spTgt spid="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grpSp>
        <p:nvGrpSpPr>
          <p:cNvPr id="2042" name="Google Shape;2042;p17"/>
          <p:cNvGrpSpPr/>
          <p:nvPr/>
        </p:nvGrpSpPr>
        <p:grpSpPr>
          <a:xfrm>
            <a:off x="6883476" y="918870"/>
            <a:ext cx="1820368" cy="912503"/>
            <a:chOff x="6554834" y="4413128"/>
            <a:chExt cx="1033713" cy="518173"/>
          </a:xfrm>
        </p:grpSpPr>
        <p:sp>
          <p:nvSpPr>
            <p:cNvPr id="2043" name="Google Shape;2043;p1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1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1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1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1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1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9" name="Google Shape;2049;p17"/>
          <p:cNvGrpSpPr/>
          <p:nvPr/>
        </p:nvGrpSpPr>
        <p:grpSpPr>
          <a:xfrm>
            <a:off x="4014334" y="3503788"/>
            <a:ext cx="1747618" cy="1023618"/>
            <a:chOff x="6479176" y="2546587"/>
            <a:chExt cx="992401" cy="581271"/>
          </a:xfrm>
        </p:grpSpPr>
        <p:sp>
          <p:nvSpPr>
            <p:cNvPr id="2050" name="Google Shape;2050;p1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1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1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1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1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1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6" name="Google Shape;2056;p17"/>
          <p:cNvGrpSpPr/>
          <p:nvPr/>
        </p:nvGrpSpPr>
        <p:grpSpPr>
          <a:xfrm>
            <a:off x="7423287" y="4084517"/>
            <a:ext cx="740760" cy="609686"/>
            <a:chOff x="6522431" y="1681510"/>
            <a:chExt cx="420647" cy="346216"/>
          </a:xfrm>
        </p:grpSpPr>
        <p:sp>
          <p:nvSpPr>
            <p:cNvPr id="2057" name="Google Shape;2057;p17"/>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17"/>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17"/>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17"/>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17"/>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17"/>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17"/>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17"/>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17"/>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17"/>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17"/>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17"/>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17"/>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17"/>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17"/>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17"/>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17"/>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17"/>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17"/>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17"/>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17"/>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17"/>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9" name="Google Shape;2079;p17"/>
          <p:cNvGrpSpPr/>
          <p:nvPr/>
        </p:nvGrpSpPr>
        <p:grpSpPr>
          <a:xfrm>
            <a:off x="5818883" y="1098878"/>
            <a:ext cx="246464" cy="231319"/>
            <a:chOff x="5946283" y="1650903"/>
            <a:chExt cx="246464" cy="231319"/>
          </a:xfrm>
        </p:grpSpPr>
        <p:sp>
          <p:nvSpPr>
            <p:cNvPr id="2080" name="Google Shape;2080;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17"/>
          <p:cNvSpPr/>
          <p:nvPr/>
        </p:nvSpPr>
        <p:spPr>
          <a:xfrm>
            <a:off x="4633600" y="29345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17"/>
          <p:cNvGrpSpPr/>
          <p:nvPr/>
        </p:nvGrpSpPr>
        <p:grpSpPr>
          <a:xfrm>
            <a:off x="2251858" y="540003"/>
            <a:ext cx="246464" cy="231319"/>
            <a:chOff x="5946283" y="1650903"/>
            <a:chExt cx="246464" cy="231319"/>
          </a:xfrm>
        </p:grpSpPr>
        <p:sp>
          <p:nvSpPr>
            <p:cNvPr id="2084" name="Google Shape;208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6" name="Google Shape;2086;p17"/>
          <p:cNvGrpSpPr/>
          <p:nvPr/>
        </p:nvGrpSpPr>
        <p:grpSpPr>
          <a:xfrm>
            <a:off x="6546540" y="2335836"/>
            <a:ext cx="1428418" cy="712680"/>
            <a:chOff x="3928210" y="1337178"/>
            <a:chExt cx="913545" cy="455852"/>
          </a:xfrm>
        </p:grpSpPr>
        <p:sp>
          <p:nvSpPr>
            <p:cNvPr id="2087" name="Google Shape;2087;p17"/>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17"/>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17"/>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17"/>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17"/>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2" name="Google Shape;2092;p17"/>
          <p:cNvGrpSpPr/>
          <p:nvPr/>
        </p:nvGrpSpPr>
        <p:grpSpPr>
          <a:xfrm>
            <a:off x="5505705" y="1579637"/>
            <a:ext cx="2179851" cy="2277204"/>
            <a:chOff x="7391346" y="1205004"/>
            <a:chExt cx="1237848" cy="1293131"/>
          </a:xfrm>
        </p:grpSpPr>
        <p:sp>
          <p:nvSpPr>
            <p:cNvPr id="2093" name="Google Shape;2093;p17"/>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17"/>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17"/>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17"/>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17"/>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17"/>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17"/>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17"/>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17"/>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17"/>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17"/>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17"/>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17"/>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17"/>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17"/>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17"/>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17"/>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17"/>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17"/>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17"/>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17"/>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17"/>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17"/>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17"/>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17"/>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17"/>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17"/>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17"/>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17"/>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17"/>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17"/>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17"/>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17"/>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17"/>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17"/>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17"/>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17"/>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17"/>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17"/>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17"/>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17"/>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17"/>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17"/>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17"/>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17"/>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17"/>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17"/>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0" name="Google Shape;2140;p17"/>
          <p:cNvGrpSpPr/>
          <p:nvPr/>
        </p:nvGrpSpPr>
        <p:grpSpPr>
          <a:xfrm>
            <a:off x="430242" y="192051"/>
            <a:ext cx="1132281" cy="1036289"/>
            <a:chOff x="-164200" y="1462250"/>
            <a:chExt cx="1037425" cy="949475"/>
          </a:xfrm>
        </p:grpSpPr>
        <p:sp>
          <p:nvSpPr>
            <p:cNvPr id="2141" name="Google Shape;2141;p17"/>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17"/>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17"/>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17"/>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7"/>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17"/>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17"/>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17"/>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17"/>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17"/>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17"/>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17"/>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17"/>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17"/>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17"/>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17"/>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17"/>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17"/>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17"/>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17"/>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17"/>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17"/>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17"/>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17"/>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17"/>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6" name="Google Shape;2166;p17"/>
          <p:cNvSpPr txBox="1"/>
          <p:nvPr/>
        </p:nvSpPr>
        <p:spPr>
          <a:xfrm>
            <a:off x="461184" y="2167211"/>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LUYỆN TẬP</a:t>
            </a:r>
            <a:endParaRPr/>
          </a:p>
        </p:txBody>
      </p:sp>
      <p:sp>
        <p:nvSpPr>
          <p:cNvPr id="2167" name="Google Shape;2167;p17"/>
          <p:cNvSpPr txBox="1"/>
          <p:nvPr/>
        </p:nvSpPr>
        <p:spPr>
          <a:xfrm>
            <a:off x="996382" y="135198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70C0"/>
                </a:solidFill>
                <a:latin typeface="Arial"/>
                <a:ea typeface="Arial"/>
                <a:cs typeface="Arial"/>
                <a:sym typeface="Arial"/>
              </a:rPr>
              <a:t>Hoạt động 3</a:t>
            </a:r>
            <a:endParaRPr/>
          </a:p>
        </p:txBody>
      </p:sp>
      <p:pic>
        <p:nvPicPr>
          <p:cNvPr id="2168" name="Google Shape;2168;p17"/>
          <p:cNvPicPr preferRelativeResize="0"/>
          <p:nvPr/>
        </p:nvPicPr>
        <p:blipFill rotWithShape="1">
          <a:blip r:embed="rId3">
            <a:alphaModFix/>
          </a:blip>
          <a:srcRect/>
          <a:stretch/>
        </p:blipFill>
        <p:spPr>
          <a:xfrm>
            <a:off x="622680" y="271947"/>
            <a:ext cx="818682" cy="818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grpSp>
        <p:nvGrpSpPr>
          <p:cNvPr id="2173" name="Google Shape;2173;p18"/>
          <p:cNvGrpSpPr/>
          <p:nvPr/>
        </p:nvGrpSpPr>
        <p:grpSpPr>
          <a:xfrm>
            <a:off x="3416347" y="403844"/>
            <a:ext cx="1978160" cy="2508341"/>
            <a:chOff x="6173043" y="-260505"/>
            <a:chExt cx="1978160" cy="2508341"/>
          </a:xfrm>
        </p:grpSpPr>
        <p:sp>
          <p:nvSpPr>
            <p:cNvPr id="2174" name="Google Shape;2174;p18"/>
            <p:cNvSpPr/>
            <p:nvPr/>
          </p:nvSpPr>
          <p:spPr>
            <a:xfrm rot="-3874904">
              <a:off x="6040682" y="431517"/>
              <a:ext cx="2242881" cy="1124297"/>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18"/>
            <p:cNvSpPr/>
            <p:nvPr/>
          </p:nvSpPr>
          <p:spPr>
            <a:xfrm rot="-3874904">
              <a:off x="6277635" y="1452875"/>
              <a:ext cx="396222" cy="102533"/>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18"/>
            <p:cNvSpPr/>
            <p:nvPr/>
          </p:nvSpPr>
          <p:spPr>
            <a:xfrm rot="-3874904">
              <a:off x="6396752" y="1477158"/>
              <a:ext cx="238680" cy="266742"/>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18"/>
            <p:cNvSpPr/>
            <p:nvPr/>
          </p:nvSpPr>
          <p:spPr>
            <a:xfrm rot="-3874904">
              <a:off x="6354624" y="1441234"/>
              <a:ext cx="337655" cy="236001"/>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18"/>
            <p:cNvSpPr/>
            <p:nvPr/>
          </p:nvSpPr>
          <p:spPr>
            <a:xfrm rot="-3874904">
              <a:off x="6573044" y="1462029"/>
              <a:ext cx="132377" cy="77175"/>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18"/>
            <p:cNvSpPr/>
            <p:nvPr/>
          </p:nvSpPr>
          <p:spPr>
            <a:xfrm rot="-3874904">
              <a:off x="6546492" y="526311"/>
              <a:ext cx="1625101" cy="67227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0" name="Google Shape;2180;p18"/>
          <p:cNvSpPr/>
          <p:nvPr/>
        </p:nvSpPr>
        <p:spPr>
          <a:xfrm>
            <a:off x="232839" y="131188"/>
            <a:ext cx="8369625" cy="584775"/>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Nhiệm vụ 1: </a:t>
            </a:r>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Em hãy xác định tên và ý nghĩa của hoạt động trong mỗi hình ảnh trong SGK tr.20</a:t>
            </a:r>
            <a:endParaRPr sz="1600" b="1" i="0" u="none" strike="noStrike" cap="none">
              <a:solidFill>
                <a:srgbClr val="000000"/>
              </a:solidFill>
              <a:latin typeface="Arial"/>
              <a:ea typeface="Arial"/>
              <a:cs typeface="Arial"/>
              <a:sym typeface="Arial"/>
            </a:endParaRPr>
          </a:p>
        </p:txBody>
      </p:sp>
      <p:grpSp>
        <p:nvGrpSpPr>
          <p:cNvPr id="2181" name="Google Shape;2181;p18"/>
          <p:cNvGrpSpPr/>
          <p:nvPr/>
        </p:nvGrpSpPr>
        <p:grpSpPr>
          <a:xfrm>
            <a:off x="3568976" y="2405669"/>
            <a:ext cx="1559817" cy="2305022"/>
            <a:chOff x="7633326" y="3473715"/>
            <a:chExt cx="1003162" cy="1482424"/>
          </a:xfrm>
        </p:grpSpPr>
        <p:sp>
          <p:nvSpPr>
            <p:cNvPr id="2182" name="Google Shape;2182;p1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1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1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1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1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1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1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1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1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1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1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1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1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1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1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1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1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1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1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1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1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1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1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1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1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1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1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1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1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1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1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1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1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1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1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1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1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1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1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1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1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1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1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1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1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1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1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1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30" name="Google Shape;2230;p18"/>
          <p:cNvPicPr preferRelativeResize="0"/>
          <p:nvPr/>
        </p:nvPicPr>
        <p:blipFill rotWithShape="1">
          <a:blip r:embed="rId3">
            <a:alphaModFix/>
          </a:blip>
          <a:srcRect/>
          <a:stretch/>
        </p:blipFill>
        <p:spPr>
          <a:xfrm>
            <a:off x="208389" y="827172"/>
            <a:ext cx="3138995" cy="201644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31" name="Google Shape;2231;p18"/>
          <p:cNvPicPr preferRelativeResize="0"/>
          <p:nvPr/>
        </p:nvPicPr>
        <p:blipFill rotWithShape="1">
          <a:blip r:embed="rId4">
            <a:alphaModFix/>
          </a:blip>
          <a:srcRect/>
          <a:stretch/>
        </p:blipFill>
        <p:spPr>
          <a:xfrm>
            <a:off x="5427800" y="913328"/>
            <a:ext cx="3150214" cy="206484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32" name="Google Shape;2232;p18"/>
          <p:cNvPicPr preferRelativeResize="0"/>
          <p:nvPr/>
        </p:nvPicPr>
        <p:blipFill rotWithShape="1">
          <a:blip r:embed="rId5">
            <a:alphaModFix/>
          </a:blip>
          <a:srcRect/>
          <a:stretch/>
        </p:blipFill>
        <p:spPr>
          <a:xfrm>
            <a:off x="232839" y="3073758"/>
            <a:ext cx="3164515" cy="1909084"/>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33" name="Google Shape;2233;p18"/>
          <p:cNvPicPr preferRelativeResize="0"/>
          <p:nvPr/>
        </p:nvPicPr>
        <p:blipFill rotWithShape="1">
          <a:blip r:embed="rId6">
            <a:alphaModFix/>
          </a:blip>
          <a:srcRect/>
          <a:stretch/>
        </p:blipFill>
        <p:spPr>
          <a:xfrm>
            <a:off x="5423939" y="3103644"/>
            <a:ext cx="3268891" cy="1981969"/>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2"/>
          <p:cNvSpPr txBox="1">
            <a:spLocks noGrp="1"/>
          </p:cNvSpPr>
          <p:nvPr>
            <p:ph type="title"/>
          </p:nvPr>
        </p:nvSpPr>
        <p:spPr>
          <a:xfrm rot="1973">
            <a:off x="1038528" y="1345856"/>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01</a:t>
            </a:r>
            <a:endParaRPr/>
          </a:p>
        </p:txBody>
      </p:sp>
      <p:sp>
        <p:nvSpPr>
          <p:cNvPr id="1228" name="Google Shape;1228;p2"/>
          <p:cNvSpPr txBox="1">
            <a:spLocks noGrp="1"/>
          </p:cNvSpPr>
          <p:nvPr>
            <p:ph type="title" idx="18"/>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a:solidFill>
                  <a:srgbClr val="0070C0"/>
                </a:solidFill>
                <a:latin typeface="Arial"/>
                <a:ea typeface="Arial"/>
                <a:cs typeface="Arial"/>
                <a:sym typeface="Arial"/>
              </a:rPr>
              <a:t>MỤC TIÊU BÀI HỌC</a:t>
            </a:r>
            <a:endParaRPr>
              <a:solidFill>
                <a:srgbClr val="0070C0"/>
              </a:solidFill>
              <a:latin typeface="Arial"/>
              <a:ea typeface="Arial"/>
              <a:cs typeface="Arial"/>
              <a:sym typeface="Arial"/>
            </a:endParaRPr>
          </a:p>
        </p:txBody>
      </p:sp>
      <p:sp>
        <p:nvSpPr>
          <p:cNvPr id="1229" name="Google Shape;1229;p2"/>
          <p:cNvSpPr txBox="1">
            <a:spLocks noGrp="1"/>
          </p:cNvSpPr>
          <p:nvPr>
            <p:ph type="title" idx="2"/>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04</a:t>
            </a:r>
            <a:endParaRPr/>
          </a:p>
        </p:txBody>
      </p:sp>
      <p:sp>
        <p:nvSpPr>
          <p:cNvPr id="1230" name="Google Shape;1230;p2"/>
          <p:cNvSpPr txBox="1">
            <a:spLocks noGrp="1"/>
          </p:cNvSpPr>
          <p:nvPr>
            <p:ph type="title" idx="4"/>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02</a:t>
            </a:r>
            <a:endParaRPr/>
          </a:p>
        </p:txBody>
      </p:sp>
      <p:sp>
        <p:nvSpPr>
          <p:cNvPr id="1231" name="Google Shape;1231;p2"/>
          <p:cNvSpPr txBox="1">
            <a:spLocks noGrp="1"/>
          </p:cNvSpPr>
          <p:nvPr>
            <p:ph type="title" idx="6"/>
          </p:nvPr>
        </p:nvSpPr>
        <p:spPr>
          <a:xfrm rot="1973">
            <a:off x="7080090" y="1311729"/>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03</a:t>
            </a:r>
            <a:endParaRPr/>
          </a:p>
        </p:txBody>
      </p:sp>
      <p:sp>
        <p:nvSpPr>
          <p:cNvPr id="1232" name="Google Shape;1232;p2"/>
          <p:cNvSpPr txBox="1">
            <a:spLocks noGrp="1"/>
          </p:cNvSpPr>
          <p:nvPr>
            <p:ph type="title" idx="8"/>
          </p:nvPr>
        </p:nvSpPr>
        <p:spPr>
          <a:xfrm rot="1973">
            <a:off x="6501424" y="3221077"/>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05</a:t>
            </a:r>
            <a:endParaRPr/>
          </a:p>
        </p:txBody>
      </p:sp>
      <p:grpSp>
        <p:nvGrpSpPr>
          <p:cNvPr id="1233" name="Google Shape;1233;p2"/>
          <p:cNvGrpSpPr/>
          <p:nvPr/>
        </p:nvGrpSpPr>
        <p:grpSpPr>
          <a:xfrm>
            <a:off x="5094596" y="4240102"/>
            <a:ext cx="1449885" cy="726790"/>
            <a:chOff x="6554834" y="4413128"/>
            <a:chExt cx="1033713" cy="518173"/>
          </a:xfrm>
        </p:grpSpPr>
        <p:sp>
          <p:nvSpPr>
            <p:cNvPr id="1234" name="Google Shape;1234;p2"/>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2"/>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2"/>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2"/>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2"/>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2"/>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0" name="Google Shape;1240;p2"/>
          <p:cNvGrpSpPr/>
          <p:nvPr/>
        </p:nvGrpSpPr>
        <p:grpSpPr>
          <a:xfrm>
            <a:off x="4543140" y="3109915"/>
            <a:ext cx="703322" cy="578873"/>
            <a:chOff x="6522431" y="1681510"/>
            <a:chExt cx="420647" cy="346216"/>
          </a:xfrm>
        </p:grpSpPr>
        <p:sp>
          <p:nvSpPr>
            <p:cNvPr id="1241" name="Google Shape;1241;p2"/>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2"/>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2"/>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2"/>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2"/>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2"/>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2"/>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2"/>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2"/>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2"/>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2"/>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2"/>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2"/>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2"/>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2"/>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2"/>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2"/>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2"/>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2"/>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2"/>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2"/>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2"/>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3" name="Google Shape;1263;p2"/>
          <p:cNvGrpSpPr/>
          <p:nvPr/>
        </p:nvGrpSpPr>
        <p:grpSpPr>
          <a:xfrm>
            <a:off x="3434741" y="3568622"/>
            <a:ext cx="664756" cy="578883"/>
            <a:chOff x="5133595" y="1523392"/>
            <a:chExt cx="473946" cy="412721"/>
          </a:xfrm>
        </p:grpSpPr>
        <p:sp>
          <p:nvSpPr>
            <p:cNvPr id="1264" name="Google Shape;1264;p2"/>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2"/>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2"/>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2"/>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2"/>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2"/>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2"/>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2"/>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2"/>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2"/>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2"/>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2"/>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2"/>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2"/>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2"/>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2"/>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0" name="Google Shape;1280;p2"/>
          <p:cNvGrpSpPr/>
          <p:nvPr/>
        </p:nvGrpSpPr>
        <p:grpSpPr>
          <a:xfrm>
            <a:off x="3829734" y="4445012"/>
            <a:ext cx="564802" cy="618920"/>
            <a:chOff x="7969377" y="2856516"/>
            <a:chExt cx="402682" cy="441266"/>
          </a:xfrm>
        </p:grpSpPr>
        <p:sp>
          <p:nvSpPr>
            <p:cNvPr id="1281" name="Google Shape;1281;p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2" name="Google Shape;1292;p2"/>
          <p:cNvSpPr/>
          <p:nvPr/>
        </p:nvSpPr>
        <p:spPr>
          <a:xfrm>
            <a:off x="249502" y="1832952"/>
            <a:ext cx="300775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Hiểu được thế nào là hoạt động cộng đồng; nêu được một số hoạt  động cộng đồng. </a:t>
            </a:r>
            <a:endParaRPr sz="1600" b="0" i="0" u="none" strike="noStrike" cap="none">
              <a:solidFill>
                <a:srgbClr val="000000"/>
              </a:solidFill>
              <a:latin typeface="Arial"/>
              <a:ea typeface="Arial"/>
              <a:cs typeface="Arial"/>
              <a:sym typeface="Arial"/>
            </a:endParaRPr>
          </a:p>
        </p:txBody>
      </p:sp>
      <p:sp>
        <p:nvSpPr>
          <p:cNvPr id="1293" name="Google Shape;1293;p2"/>
          <p:cNvSpPr/>
          <p:nvPr/>
        </p:nvSpPr>
        <p:spPr>
          <a:xfrm>
            <a:off x="3425800" y="1832952"/>
            <a:ext cx="252898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Giải thích được sự cần thiết phải tham gia các hoạt động cộng đồng.</a:t>
            </a:r>
            <a:endParaRPr sz="1600" b="0" i="0" u="none" strike="noStrike" cap="none">
              <a:solidFill>
                <a:srgbClr val="000000"/>
              </a:solidFill>
              <a:latin typeface="Arial"/>
              <a:ea typeface="Arial"/>
              <a:cs typeface="Arial"/>
              <a:sym typeface="Arial"/>
            </a:endParaRPr>
          </a:p>
        </p:txBody>
      </p:sp>
      <p:sp>
        <p:nvSpPr>
          <p:cNvPr id="1294" name="Google Shape;1294;p2"/>
          <p:cNvSpPr txBox="1"/>
          <p:nvPr/>
        </p:nvSpPr>
        <p:spPr>
          <a:xfrm>
            <a:off x="6210254" y="1778484"/>
            <a:ext cx="2707182"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Nhận biết được trách nhiệm của học sinh trong việc tham gia vào các  hoạt động cộng đồng. </a:t>
            </a:r>
            <a:endParaRPr/>
          </a:p>
        </p:txBody>
      </p:sp>
      <p:sp>
        <p:nvSpPr>
          <p:cNvPr id="1295" name="Google Shape;1295;p2"/>
          <p:cNvSpPr txBox="1"/>
          <p:nvPr/>
        </p:nvSpPr>
        <p:spPr>
          <a:xfrm>
            <a:off x="535670" y="3505971"/>
            <a:ext cx="2560369" cy="1323439"/>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Tham gia tích cực, tự giác các hoạt động chung của cộng đồng phù  hợp với lứa tuổi do lớp, trường, địa phương tổ chức. </a:t>
            </a:r>
            <a:endParaRPr/>
          </a:p>
        </p:txBody>
      </p:sp>
      <p:sp>
        <p:nvSpPr>
          <p:cNvPr id="1296" name="Google Shape;1296;p2"/>
          <p:cNvSpPr txBox="1"/>
          <p:nvPr/>
        </p:nvSpPr>
        <p:spPr>
          <a:xfrm>
            <a:off x="5752182" y="3732006"/>
            <a:ext cx="2628900"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Phê phán biểu hiện thờ ơ, thiếu trách nhiệm với các hoạt động cộng đồng. </a:t>
            </a:r>
            <a:endParaRPr sz="1600" b="0" i="0" u="none" strike="noStrike" cap="none">
              <a:solidFill>
                <a:srgbClr val="000000"/>
              </a:solidFill>
              <a:latin typeface="Arial"/>
              <a:ea typeface="Arial"/>
              <a:cs typeface="Arial"/>
              <a:sym typeface="Arial"/>
            </a:endParaRPr>
          </a:p>
        </p:txBody>
      </p:sp>
      <p:pic>
        <p:nvPicPr>
          <p:cNvPr id="1297" name="Google Shape;1297;p2"/>
          <p:cNvPicPr preferRelativeResize="0"/>
          <p:nvPr/>
        </p:nvPicPr>
        <p:blipFill rotWithShape="1">
          <a:blip r:embed="rId3">
            <a:alphaModFix/>
          </a:blip>
          <a:srcRect/>
          <a:stretch/>
        </p:blipFill>
        <p:spPr>
          <a:xfrm>
            <a:off x="1643089" y="214102"/>
            <a:ext cx="1023049" cy="10230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fade">
                                      <p:cBhvr>
                                        <p:cTn id="7" dur="1000"/>
                                        <p:tgtEl>
                                          <p:spTgt spid="1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3"/>
                                        </p:tgtEl>
                                        <p:attrNameLst>
                                          <p:attrName>style.visibility</p:attrName>
                                        </p:attrNameLst>
                                      </p:cBhvr>
                                      <p:to>
                                        <p:strVal val="visible"/>
                                      </p:to>
                                    </p:set>
                                    <p:animEffect transition="in" filter="fade">
                                      <p:cBhvr>
                                        <p:cTn id="12" dur="1000"/>
                                        <p:tgtEl>
                                          <p:spTgt spid="1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4"/>
                                        </p:tgtEl>
                                        <p:attrNameLst>
                                          <p:attrName>style.visibility</p:attrName>
                                        </p:attrNameLst>
                                      </p:cBhvr>
                                      <p:to>
                                        <p:strVal val="visible"/>
                                      </p:to>
                                    </p:set>
                                    <p:animEffect transition="in" filter="fade">
                                      <p:cBhvr>
                                        <p:cTn id="17" dur="1000"/>
                                        <p:tgtEl>
                                          <p:spTgt spid="1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5"/>
                                        </p:tgtEl>
                                        <p:attrNameLst>
                                          <p:attrName>style.visibility</p:attrName>
                                        </p:attrNameLst>
                                      </p:cBhvr>
                                      <p:to>
                                        <p:strVal val="visible"/>
                                      </p:to>
                                    </p:set>
                                    <p:animEffect transition="in" filter="fade">
                                      <p:cBhvr>
                                        <p:cTn id="22" dur="1000"/>
                                        <p:tgtEl>
                                          <p:spTgt spid="12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6"/>
                                        </p:tgtEl>
                                        <p:attrNameLst>
                                          <p:attrName>style.visibility</p:attrName>
                                        </p:attrNameLst>
                                      </p:cBhvr>
                                      <p:to>
                                        <p:strVal val="visible"/>
                                      </p:to>
                                    </p:set>
                                    <p:animEffect transition="in" filter="fade">
                                      <p:cBhvr>
                                        <p:cTn id="27" dur="1000"/>
                                        <p:tgtEl>
                                          <p:spTgt spid="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7"/>
        <p:cNvGrpSpPr/>
        <p:nvPr/>
      </p:nvGrpSpPr>
      <p:grpSpPr>
        <a:xfrm>
          <a:off x="0" y="0"/>
          <a:ext cx="0" cy="0"/>
          <a:chOff x="0" y="0"/>
          <a:chExt cx="0" cy="0"/>
        </a:xfrm>
      </p:grpSpPr>
      <p:grpSp>
        <p:nvGrpSpPr>
          <p:cNvPr id="2238" name="Google Shape;2238;p19"/>
          <p:cNvGrpSpPr/>
          <p:nvPr/>
        </p:nvGrpSpPr>
        <p:grpSpPr>
          <a:xfrm>
            <a:off x="3531741" y="-132559"/>
            <a:ext cx="1623235" cy="2163714"/>
            <a:chOff x="6173043" y="-260505"/>
            <a:chExt cx="1978160" cy="2508341"/>
          </a:xfrm>
        </p:grpSpPr>
        <p:sp>
          <p:nvSpPr>
            <p:cNvPr id="2239" name="Google Shape;2239;p19"/>
            <p:cNvSpPr/>
            <p:nvPr/>
          </p:nvSpPr>
          <p:spPr>
            <a:xfrm rot="-3874904">
              <a:off x="6040682" y="431517"/>
              <a:ext cx="2242881" cy="1124297"/>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19"/>
            <p:cNvSpPr/>
            <p:nvPr/>
          </p:nvSpPr>
          <p:spPr>
            <a:xfrm rot="-3874904">
              <a:off x="6277635" y="1452875"/>
              <a:ext cx="396222" cy="102533"/>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19"/>
            <p:cNvSpPr/>
            <p:nvPr/>
          </p:nvSpPr>
          <p:spPr>
            <a:xfrm rot="-3874904">
              <a:off x="6396752" y="1477158"/>
              <a:ext cx="238680" cy="266742"/>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19"/>
            <p:cNvSpPr/>
            <p:nvPr/>
          </p:nvSpPr>
          <p:spPr>
            <a:xfrm rot="-3874904">
              <a:off x="6354624" y="1441234"/>
              <a:ext cx="337655" cy="236001"/>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19"/>
            <p:cNvSpPr/>
            <p:nvPr/>
          </p:nvSpPr>
          <p:spPr>
            <a:xfrm rot="-3874904">
              <a:off x="6573044" y="1462029"/>
              <a:ext cx="132377" cy="77175"/>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19"/>
            <p:cNvSpPr/>
            <p:nvPr/>
          </p:nvSpPr>
          <p:spPr>
            <a:xfrm rot="-3874904">
              <a:off x="6546492" y="526311"/>
              <a:ext cx="1625101" cy="67227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45" name="Google Shape;2245;p19"/>
          <p:cNvPicPr preferRelativeResize="0"/>
          <p:nvPr/>
        </p:nvPicPr>
        <p:blipFill rotWithShape="1">
          <a:blip r:embed="rId3">
            <a:alphaModFix/>
          </a:blip>
          <a:srcRect/>
          <a:stretch/>
        </p:blipFill>
        <p:spPr>
          <a:xfrm>
            <a:off x="258900" y="137343"/>
            <a:ext cx="2833695" cy="182032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6" name="Google Shape;2246;p19"/>
          <p:cNvPicPr preferRelativeResize="0"/>
          <p:nvPr/>
        </p:nvPicPr>
        <p:blipFill rotWithShape="1">
          <a:blip r:embed="rId4">
            <a:alphaModFix/>
          </a:blip>
          <a:srcRect/>
          <a:stretch/>
        </p:blipFill>
        <p:spPr>
          <a:xfrm>
            <a:off x="5261849" y="53717"/>
            <a:ext cx="2843823" cy="1864018"/>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7" name="Google Shape;2247;p19"/>
          <p:cNvPicPr preferRelativeResize="0"/>
          <p:nvPr/>
        </p:nvPicPr>
        <p:blipFill rotWithShape="1">
          <a:blip r:embed="rId5">
            <a:alphaModFix/>
          </a:blip>
          <a:srcRect/>
          <a:stretch/>
        </p:blipFill>
        <p:spPr>
          <a:xfrm>
            <a:off x="258900" y="2663182"/>
            <a:ext cx="2856733" cy="172340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8" name="Google Shape;2248;p19"/>
          <p:cNvPicPr preferRelativeResize="0"/>
          <p:nvPr/>
        </p:nvPicPr>
        <p:blipFill rotWithShape="1">
          <a:blip r:embed="rId6">
            <a:alphaModFix/>
          </a:blip>
          <a:srcRect/>
          <a:stretch/>
        </p:blipFill>
        <p:spPr>
          <a:xfrm>
            <a:off x="5433596" y="2571750"/>
            <a:ext cx="2950957" cy="1789202"/>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249" name="Google Shape;2249;p19"/>
          <p:cNvSpPr/>
          <p:nvPr/>
        </p:nvSpPr>
        <p:spPr>
          <a:xfrm>
            <a:off x="311253" y="2078208"/>
            <a:ext cx="2833695" cy="510778"/>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1. Xây nhà tình thương, thể hiện lòng nhân ái, giúp đỡ người khó khăn.</a:t>
            </a:r>
            <a:endParaRPr sz="1200" b="0" i="0" u="none" strike="noStrike" cap="none">
              <a:solidFill>
                <a:schemeClr val="dk1"/>
              </a:solidFill>
              <a:latin typeface="Arial"/>
              <a:ea typeface="Arial"/>
              <a:cs typeface="Arial"/>
              <a:sym typeface="Arial"/>
            </a:endParaRPr>
          </a:p>
        </p:txBody>
      </p:sp>
      <p:sp>
        <p:nvSpPr>
          <p:cNvPr id="2250" name="Google Shape;2250;p19"/>
          <p:cNvSpPr/>
          <p:nvPr/>
        </p:nvSpPr>
        <p:spPr>
          <a:xfrm>
            <a:off x="5113544" y="2021014"/>
            <a:ext cx="3366321" cy="510778"/>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2.Tiếp sức đến trường, giúp đỡ HS khó khăn, phát huy truyền thống nhân ái và hiếu học.</a:t>
            </a:r>
            <a:endParaRPr sz="1200" b="0" i="0" u="none" strike="noStrike" cap="none">
              <a:solidFill>
                <a:schemeClr val="dk1"/>
              </a:solidFill>
              <a:latin typeface="Arial"/>
              <a:ea typeface="Arial"/>
              <a:cs typeface="Arial"/>
              <a:sym typeface="Arial"/>
            </a:endParaRPr>
          </a:p>
        </p:txBody>
      </p:sp>
      <p:sp>
        <p:nvSpPr>
          <p:cNvPr id="2251" name="Google Shape;2251;p19"/>
          <p:cNvSpPr/>
          <p:nvPr/>
        </p:nvSpPr>
        <p:spPr>
          <a:xfrm>
            <a:off x="123114" y="4503065"/>
            <a:ext cx="4115058" cy="510778"/>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3. Chăm sóc nghĩa trang liệt sĩ, thể hiện truyền thống về lòng biết ơn, uống nước nhớ nguồn của dân tộc ta.</a:t>
            </a:r>
            <a:endParaRPr sz="1200" b="0" i="0" u="none" strike="noStrike" cap="none">
              <a:solidFill>
                <a:schemeClr val="dk1"/>
              </a:solidFill>
              <a:latin typeface="Arial"/>
              <a:ea typeface="Arial"/>
              <a:cs typeface="Arial"/>
              <a:sym typeface="Arial"/>
            </a:endParaRPr>
          </a:p>
        </p:txBody>
      </p:sp>
      <p:sp>
        <p:nvSpPr>
          <p:cNvPr id="2252" name="Google Shape;2252;p19"/>
          <p:cNvSpPr/>
          <p:nvPr/>
        </p:nvSpPr>
        <p:spPr>
          <a:xfrm>
            <a:off x="4905830" y="4400910"/>
            <a:ext cx="3949955" cy="715089"/>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4. Chương trình “Đổi rác lấy cây xanh”, giáo dục HS có ý thức bảo vệ môi trường, không xả rác và trồng nhiều cây xanh.</a:t>
            </a:r>
            <a:endParaRPr sz="1200" b="0" i="0" u="none" strike="noStrike" cap="none">
              <a:solidFill>
                <a:schemeClr val="dk1"/>
              </a:solidFill>
              <a:latin typeface="Arial"/>
              <a:ea typeface="Arial"/>
              <a:cs typeface="Arial"/>
              <a:sym typeface="Arial"/>
            </a:endParaRPr>
          </a:p>
        </p:txBody>
      </p:sp>
      <p:grpSp>
        <p:nvGrpSpPr>
          <p:cNvPr id="2253" name="Google Shape;2253;p19"/>
          <p:cNvGrpSpPr/>
          <p:nvPr/>
        </p:nvGrpSpPr>
        <p:grpSpPr>
          <a:xfrm>
            <a:off x="3424867" y="1861743"/>
            <a:ext cx="1559817" cy="2305022"/>
            <a:chOff x="7633326" y="3473715"/>
            <a:chExt cx="1003162" cy="1482424"/>
          </a:xfrm>
        </p:grpSpPr>
        <p:sp>
          <p:nvSpPr>
            <p:cNvPr id="2254" name="Google Shape;2254;p19"/>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19"/>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19"/>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19"/>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19"/>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19"/>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19"/>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19"/>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19"/>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19"/>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19"/>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19"/>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19"/>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19"/>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19"/>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19"/>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19"/>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19"/>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19"/>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19"/>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19"/>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19"/>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19"/>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19"/>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19"/>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19"/>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19"/>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19"/>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19"/>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19"/>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19"/>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19"/>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19"/>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19"/>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19"/>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19"/>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19"/>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19"/>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19"/>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19"/>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19"/>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19"/>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19"/>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19"/>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19"/>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19"/>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19"/>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19"/>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9"/>
                                        </p:tgtEl>
                                        <p:attrNameLst>
                                          <p:attrName>style.visibility</p:attrName>
                                        </p:attrNameLst>
                                      </p:cBhvr>
                                      <p:to>
                                        <p:strVal val="visible"/>
                                      </p:to>
                                    </p:set>
                                    <p:anim calcmode="lin" valueType="num">
                                      <p:cBhvr additive="base">
                                        <p:cTn id="7" dur="500"/>
                                        <p:tgtEl>
                                          <p:spTgt spid="224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0"/>
                                        </p:tgtEl>
                                        <p:attrNameLst>
                                          <p:attrName>style.visibility</p:attrName>
                                        </p:attrNameLst>
                                      </p:cBhvr>
                                      <p:to>
                                        <p:strVal val="visible"/>
                                      </p:to>
                                    </p:set>
                                    <p:anim calcmode="lin" valueType="num">
                                      <p:cBhvr additive="base">
                                        <p:cTn id="12" dur="500"/>
                                        <p:tgtEl>
                                          <p:spTgt spid="22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1"/>
                                        </p:tgtEl>
                                        <p:attrNameLst>
                                          <p:attrName>style.visibility</p:attrName>
                                        </p:attrNameLst>
                                      </p:cBhvr>
                                      <p:to>
                                        <p:strVal val="visible"/>
                                      </p:to>
                                    </p:set>
                                    <p:anim calcmode="lin" valueType="num">
                                      <p:cBhvr additive="base">
                                        <p:cTn id="17" dur="500"/>
                                        <p:tgtEl>
                                          <p:spTgt spid="225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52"/>
                                        </p:tgtEl>
                                        <p:attrNameLst>
                                          <p:attrName>style.visibility</p:attrName>
                                        </p:attrNameLst>
                                      </p:cBhvr>
                                      <p:to>
                                        <p:strVal val="visible"/>
                                      </p:to>
                                    </p:set>
                                    <p:anim calcmode="lin" valueType="num">
                                      <p:cBhvr additive="base">
                                        <p:cTn id="22" dur="500"/>
                                        <p:tgtEl>
                                          <p:spTgt spid="2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20"/>
          <p:cNvSpPr/>
          <p:nvPr/>
        </p:nvSpPr>
        <p:spPr>
          <a:xfrm>
            <a:off x="755432" y="66592"/>
            <a:ext cx="7402286" cy="4048899"/>
          </a:xfrm>
          <a:prstGeom prst="horizontalScroll">
            <a:avLst>
              <a:gd name="adj" fmla="val 12500"/>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Nhiệm vụ 2: </a:t>
            </a:r>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Từ câu hát </a:t>
            </a:r>
            <a:r>
              <a:rPr lang="en-US" sz="2400" b="0" i="0" u="none" strike="noStrike" cap="none">
                <a:solidFill>
                  <a:srgbClr val="4DA948"/>
                </a:solidFill>
                <a:latin typeface="Arial"/>
                <a:ea typeface="Arial"/>
                <a:cs typeface="Arial"/>
                <a:sym typeface="Arial"/>
              </a:rPr>
              <a:t>“Đừng hỏi Tổ quốc đã làm gì cho ta mà cần hỏi ta đã làm gì cho Tổ quốc hôm nay” </a:t>
            </a:r>
            <a:r>
              <a:rPr lang="en-US" sz="2400" b="0" i="0" u="none" strike="noStrike" cap="none">
                <a:solidFill>
                  <a:srgbClr val="000000"/>
                </a:solidFill>
                <a:latin typeface="Arial"/>
                <a:ea typeface="Arial"/>
                <a:cs typeface="Arial"/>
                <a:sym typeface="Arial"/>
              </a:rPr>
              <a:t>trong ca khúc </a:t>
            </a:r>
            <a:r>
              <a:rPr lang="en-US" sz="2400" b="1" i="0" u="none" strike="noStrike" cap="none">
                <a:solidFill>
                  <a:srgbClr val="000000"/>
                </a:solidFill>
                <a:latin typeface="Arial"/>
                <a:ea typeface="Arial"/>
                <a:cs typeface="Arial"/>
                <a:sym typeface="Arial"/>
              </a:rPr>
              <a:t>Khát vọng tuổi trẻ </a:t>
            </a:r>
            <a:r>
              <a:rPr lang="en-US" sz="2400" b="0" i="0" u="none" strike="noStrike" cap="none">
                <a:solidFill>
                  <a:srgbClr val="000000"/>
                </a:solidFill>
                <a:latin typeface="Arial"/>
                <a:ea typeface="Arial"/>
                <a:cs typeface="Arial"/>
                <a:sym typeface="Arial"/>
              </a:rPr>
              <a:t>của nhạc sĩ </a:t>
            </a:r>
            <a:r>
              <a:rPr lang="en-US" sz="2400" b="1" i="0" u="none" strike="noStrike" cap="none">
                <a:solidFill>
                  <a:srgbClr val="000000"/>
                </a:solidFill>
                <a:latin typeface="Arial"/>
                <a:ea typeface="Arial"/>
                <a:cs typeface="Arial"/>
                <a:sym typeface="Arial"/>
              </a:rPr>
              <a:t>Vũ Hoàng</a:t>
            </a:r>
            <a:r>
              <a:rPr lang="en-US" sz="2400" b="0" i="0" u="none" strike="noStrike" cap="none">
                <a:solidFill>
                  <a:srgbClr val="000000"/>
                </a:solidFill>
                <a:latin typeface="Arial"/>
                <a:ea typeface="Arial"/>
                <a:cs typeface="Arial"/>
                <a:sym typeface="Arial"/>
              </a:rPr>
              <a:t>, em hãy viết bài thuyết trình về </a:t>
            </a:r>
            <a:r>
              <a:rPr lang="en-US" sz="2400" b="1" i="0" u="none" strike="noStrike" cap="none">
                <a:solidFill>
                  <a:srgbClr val="000000"/>
                </a:solidFill>
                <a:latin typeface="Arial"/>
                <a:ea typeface="Arial"/>
                <a:cs typeface="Arial"/>
                <a:sym typeface="Arial"/>
              </a:rPr>
              <a:t>tinh thần cống hiến của tuổi trẻ và phê phán những biểu hiện thờ ơ, thiếu trách nhiệm trong các hoạt động cộng đồng.</a:t>
            </a:r>
            <a:endParaRPr/>
          </a:p>
        </p:txBody>
      </p:sp>
      <p:grpSp>
        <p:nvGrpSpPr>
          <p:cNvPr id="2307" name="Google Shape;2307;p20"/>
          <p:cNvGrpSpPr/>
          <p:nvPr/>
        </p:nvGrpSpPr>
        <p:grpSpPr>
          <a:xfrm>
            <a:off x="7337059" y="3168018"/>
            <a:ext cx="1766265" cy="1877379"/>
            <a:chOff x="3814081" y="25335"/>
            <a:chExt cx="1022174" cy="1147985"/>
          </a:xfrm>
        </p:grpSpPr>
        <p:sp>
          <p:nvSpPr>
            <p:cNvPr id="2308" name="Google Shape;2308;p20"/>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0"/>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20"/>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20"/>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20"/>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20"/>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20"/>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20"/>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20"/>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20"/>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20"/>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20"/>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20"/>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20"/>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20"/>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20"/>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20"/>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20"/>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20"/>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20"/>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20"/>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20"/>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20"/>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20"/>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20"/>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20"/>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20"/>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20"/>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20"/>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20"/>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20"/>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20"/>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20"/>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20"/>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20"/>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20"/>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20"/>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20"/>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20"/>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20"/>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20"/>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20"/>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20"/>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20"/>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20"/>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20"/>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20"/>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20"/>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20"/>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20"/>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20"/>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20"/>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20"/>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20"/>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20"/>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20"/>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20"/>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20"/>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20"/>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20"/>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20"/>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20"/>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20"/>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20"/>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20"/>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3" name="Google Shape;2373;p20"/>
          <p:cNvGrpSpPr/>
          <p:nvPr/>
        </p:nvGrpSpPr>
        <p:grpSpPr>
          <a:xfrm>
            <a:off x="-166168" y="3034224"/>
            <a:ext cx="1323192" cy="2000908"/>
            <a:chOff x="7633326" y="3473715"/>
            <a:chExt cx="1003162" cy="1482424"/>
          </a:xfrm>
        </p:grpSpPr>
        <p:sp>
          <p:nvSpPr>
            <p:cNvPr id="2374" name="Google Shape;2374;p20"/>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20"/>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20"/>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20"/>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20"/>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20"/>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20"/>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20"/>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20"/>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20"/>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20"/>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20"/>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20"/>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20"/>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20"/>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20"/>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20"/>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20"/>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20"/>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20"/>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20"/>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20"/>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20"/>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20"/>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20"/>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20"/>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20"/>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20"/>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20"/>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20"/>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20"/>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20"/>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20"/>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20"/>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20"/>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20"/>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20"/>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20"/>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20"/>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20"/>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20"/>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20"/>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20"/>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20"/>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20"/>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20"/>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20"/>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20"/>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pic>
        <p:nvPicPr>
          <p:cNvPr id="2426" name="Google Shape;2426;p21"/>
          <p:cNvPicPr preferRelativeResize="0"/>
          <p:nvPr/>
        </p:nvPicPr>
        <p:blipFill rotWithShape="1">
          <a:blip r:embed="rId3">
            <a:alphaModFix/>
          </a:blip>
          <a:srcRect/>
          <a:stretch/>
        </p:blipFill>
        <p:spPr>
          <a:xfrm>
            <a:off x="-519544" y="0"/>
            <a:ext cx="9980466" cy="5143500"/>
          </a:xfrm>
          <a:prstGeom prst="rect">
            <a:avLst/>
          </a:prstGeom>
          <a:noFill/>
          <a:ln>
            <a:noFill/>
          </a:ln>
        </p:spPr>
      </p:pic>
      <p:sp>
        <p:nvSpPr>
          <p:cNvPr id="2427" name="Google Shape;2427;p21"/>
          <p:cNvSpPr/>
          <p:nvPr/>
        </p:nvSpPr>
        <p:spPr>
          <a:xfrm>
            <a:off x="3712358" y="742620"/>
            <a:ext cx="4333009"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1" i="0" u="none" strike="noStrike" cap="none">
                <a:solidFill>
                  <a:srgbClr val="C00000"/>
                </a:solidFill>
                <a:latin typeface="Arial"/>
                <a:ea typeface="Arial"/>
                <a:cs typeface="Arial"/>
                <a:sym typeface="Arial"/>
              </a:rPr>
              <a:t>Nhiệm vụ 3: </a:t>
            </a:r>
            <a:r>
              <a:rPr lang="en-US" sz="1600" b="0" i="0" u="none" strike="noStrike" cap="none">
                <a:solidFill>
                  <a:srgbClr val="C00000"/>
                </a:solidFill>
                <a:latin typeface="Arial"/>
                <a:ea typeface="Arial"/>
                <a:cs typeface="Arial"/>
                <a:sym typeface="Arial"/>
              </a:rPr>
              <a:t>Dựa vào kế hoạch tham gia hoạt động cộng đồng của bản thân, em hãy xác định các đối tượng có thể tham gia và vận động họ cùng thực hiện.</a:t>
            </a:r>
            <a:endParaRPr sz="1600" b="0" i="0" u="none" strike="noStrike" cap="none">
              <a:solidFill>
                <a:srgbClr val="C00000"/>
              </a:solidFill>
              <a:latin typeface="Arial"/>
              <a:ea typeface="Arial"/>
              <a:cs typeface="Arial"/>
              <a:sym typeface="Arial"/>
            </a:endParaRPr>
          </a:p>
        </p:txBody>
      </p:sp>
      <p:pic>
        <p:nvPicPr>
          <p:cNvPr id="2428" name="Google Shape;2428;p21"/>
          <p:cNvPicPr preferRelativeResize="0"/>
          <p:nvPr/>
        </p:nvPicPr>
        <p:blipFill rotWithShape="1">
          <a:blip r:embed="rId4">
            <a:alphaModFix/>
          </a:blip>
          <a:srcRect/>
          <a:stretch/>
        </p:blipFill>
        <p:spPr>
          <a:xfrm>
            <a:off x="6248400" y="2571750"/>
            <a:ext cx="2438400" cy="2438400"/>
          </a:xfrm>
          <a:prstGeom prst="rect">
            <a:avLst/>
          </a:prstGeom>
          <a:noFill/>
          <a:ln>
            <a:noFill/>
          </a:ln>
        </p:spPr>
      </p:pic>
      <p:pic>
        <p:nvPicPr>
          <p:cNvPr id="2429" name="Google Shape;2429;p21"/>
          <p:cNvPicPr preferRelativeResize="0"/>
          <p:nvPr/>
        </p:nvPicPr>
        <p:blipFill rotWithShape="1">
          <a:blip r:embed="rId5">
            <a:alphaModFix/>
          </a:blip>
          <a:srcRect/>
          <a:stretch/>
        </p:blipFill>
        <p:spPr>
          <a:xfrm>
            <a:off x="1375064" y="1797626"/>
            <a:ext cx="2079914" cy="20799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grpSp>
        <p:nvGrpSpPr>
          <p:cNvPr id="2434" name="Google Shape;2434;p22"/>
          <p:cNvGrpSpPr/>
          <p:nvPr/>
        </p:nvGrpSpPr>
        <p:grpSpPr>
          <a:xfrm>
            <a:off x="375966" y="2061801"/>
            <a:ext cx="758563" cy="758428"/>
            <a:chOff x="6714640" y="951029"/>
            <a:chExt cx="404804" cy="404711"/>
          </a:xfrm>
        </p:grpSpPr>
        <p:sp>
          <p:nvSpPr>
            <p:cNvPr id="2435" name="Google Shape;2435;p22"/>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22"/>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2"/>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2"/>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2"/>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0" name="Google Shape;2440;p22"/>
          <p:cNvGrpSpPr/>
          <p:nvPr/>
        </p:nvGrpSpPr>
        <p:grpSpPr>
          <a:xfrm rot="-1473203">
            <a:off x="655760" y="951049"/>
            <a:ext cx="1520006" cy="758412"/>
            <a:chOff x="3928210" y="1337178"/>
            <a:chExt cx="913545" cy="455852"/>
          </a:xfrm>
        </p:grpSpPr>
        <p:sp>
          <p:nvSpPr>
            <p:cNvPr id="2441" name="Google Shape;2441;p22"/>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22"/>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22"/>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22"/>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22"/>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6" name="Google Shape;2446;p22"/>
          <p:cNvGrpSpPr/>
          <p:nvPr/>
        </p:nvGrpSpPr>
        <p:grpSpPr>
          <a:xfrm>
            <a:off x="3971065" y="3127031"/>
            <a:ext cx="807216" cy="884562"/>
            <a:chOff x="7969377" y="2856516"/>
            <a:chExt cx="402682" cy="441266"/>
          </a:xfrm>
        </p:grpSpPr>
        <p:sp>
          <p:nvSpPr>
            <p:cNvPr id="2447" name="Google Shape;2447;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8" name="Google Shape;2458;p22"/>
          <p:cNvGrpSpPr/>
          <p:nvPr/>
        </p:nvGrpSpPr>
        <p:grpSpPr>
          <a:xfrm>
            <a:off x="910745" y="2882557"/>
            <a:ext cx="537505" cy="831775"/>
            <a:chOff x="7706772" y="521151"/>
            <a:chExt cx="268136" cy="414933"/>
          </a:xfrm>
        </p:grpSpPr>
        <p:sp>
          <p:nvSpPr>
            <p:cNvPr id="2459" name="Google Shape;2459;p22"/>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22"/>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22"/>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22"/>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2"/>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22"/>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5" name="Google Shape;2465;p22"/>
          <p:cNvGrpSpPr/>
          <p:nvPr/>
        </p:nvGrpSpPr>
        <p:grpSpPr>
          <a:xfrm>
            <a:off x="6784354" y="3127030"/>
            <a:ext cx="487245" cy="533932"/>
            <a:chOff x="7969377" y="2856516"/>
            <a:chExt cx="402682" cy="441266"/>
          </a:xfrm>
        </p:grpSpPr>
        <p:sp>
          <p:nvSpPr>
            <p:cNvPr id="2466" name="Google Shape;2466;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7" name="Google Shape;2477;p22"/>
          <p:cNvGrpSpPr/>
          <p:nvPr/>
        </p:nvGrpSpPr>
        <p:grpSpPr>
          <a:xfrm>
            <a:off x="1553858" y="2419430"/>
            <a:ext cx="1793615" cy="2589804"/>
            <a:chOff x="1139650" y="2290925"/>
            <a:chExt cx="1639425" cy="2312575"/>
          </a:xfrm>
        </p:grpSpPr>
        <p:sp>
          <p:nvSpPr>
            <p:cNvPr id="2478" name="Google Shape;2478;p22"/>
            <p:cNvSpPr/>
            <p:nvPr/>
          </p:nvSpPr>
          <p:spPr>
            <a:xfrm>
              <a:off x="1139650" y="2290925"/>
              <a:ext cx="1639425" cy="2312575"/>
            </a:xfrm>
            <a:custGeom>
              <a:avLst/>
              <a:gdLst/>
              <a:ahLst/>
              <a:cxnLst/>
              <a:rect l="l" t="t" r="r" b="b"/>
              <a:pathLst>
                <a:path w="65577" h="92503" extrusionOk="0">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22"/>
            <p:cNvSpPr/>
            <p:nvPr/>
          </p:nvSpPr>
          <p:spPr>
            <a:xfrm>
              <a:off x="1285550" y="3015525"/>
              <a:ext cx="495525" cy="409500"/>
            </a:xfrm>
            <a:custGeom>
              <a:avLst/>
              <a:gdLst/>
              <a:ahLst/>
              <a:cxnLst/>
              <a:rect l="l" t="t" r="r" b="b"/>
              <a:pathLst>
                <a:path w="19821" h="16380" extrusionOk="0">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22"/>
            <p:cNvSpPr/>
            <p:nvPr/>
          </p:nvSpPr>
          <p:spPr>
            <a:xfrm>
              <a:off x="1425925" y="3122025"/>
              <a:ext cx="36925" cy="43575"/>
            </a:xfrm>
            <a:custGeom>
              <a:avLst/>
              <a:gdLst/>
              <a:ahLst/>
              <a:cxnLst/>
              <a:rect l="l" t="t" r="r" b="b"/>
              <a:pathLst>
                <a:path w="1477" h="1743" extrusionOk="0">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2"/>
            <p:cNvSpPr/>
            <p:nvPr/>
          </p:nvSpPr>
          <p:spPr>
            <a:xfrm>
              <a:off x="1595000" y="3268200"/>
              <a:ext cx="185800" cy="157150"/>
            </a:xfrm>
            <a:custGeom>
              <a:avLst/>
              <a:gdLst/>
              <a:ahLst/>
              <a:cxnLst/>
              <a:rect l="l" t="t" r="r" b="b"/>
              <a:pathLst>
                <a:path w="7432" h="6286" extrusionOk="0">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22"/>
            <p:cNvSpPr/>
            <p:nvPr/>
          </p:nvSpPr>
          <p:spPr>
            <a:xfrm>
              <a:off x="2195250" y="2959275"/>
              <a:ext cx="470200" cy="452200"/>
            </a:xfrm>
            <a:custGeom>
              <a:avLst/>
              <a:gdLst/>
              <a:ahLst/>
              <a:cxnLst/>
              <a:rect l="l" t="t" r="r" b="b"/>
              <a:pathLst>
                <a:path w="18808" h="18088" extrusionOk="0">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2"/>
            <p:cNvSpPr/>
            <p:nvPr/>
          </p:nvSpPr>
          <p:spPr>
            <a:xfrm>
              <a:off x="2487925" y="3074500"/>
              <a:ext cx="41450" cy="40250"/>
            </a:xfrm>
            <a:custGeom>
              <a:avLst/>
              <a:gdLst/>
              <a:ahLst/>
              <a:cxnLst/>
              <a:rect l="l" t="t" r="r" b="b"/>
              <a:pathLst>
                <a:path w="1658" h="1610" extrusionOk="0">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22"/>
            <p:cNvSpPr/>
            <p:nvPr/>
          </p:nvSpPr>
          <p:spPr>
            <a:xfrm>
              <a:off x="2194975" y="3243475"/>
              <a:ext cx="192025" cy="168000"/>
            </a:xfrm>
            <a:custGeom>
              <a:avLst/>
              <a:gdLst/>
              <a:ahLst/>
              <a:cxnLst/>
              <a:rect l="l" t="t" r="r" b="b"/>
              <a:pathLst>
                <a:path w="7681" h="6720" extrusionOk="0">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22"/>
            <p:cNvSpPr/>
            <p:nvPr/>
          </p:nvSpPr>
          <p:spPr>
            <a:xfrm>
              <a:off x="1655025" y="4336000"/>
              <a:ext cx="294425" cy="140425"/>
            </a:xfrm>
            <a:custGeom>
              <a:avLst/>
              <a:gdLst/>
              <a:ahLst/>
              <a:cxnLst/>
              <a:rect l="l" t="t" r="r" b="b"/>
              <a:pathLst>
                <a:path w="11777" h="5617" extrusionOk="0">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22"/>
            <p:cNvSpPr/>
            <p:nvPr/>
          </p:nvSpPr>
          <p:spPr>
            <a:xfrm>
              <a:off x="1729725" y="4365100"/>
              <a:ext cx="86950" cy="25375"/>
            </a:xfrm>
            <a:custGeom>
              <a:avLst/>
              <a:gdLst/>
              <a:ahLst/>
              <a:cxnLst/>
              <a:rect l="l" t="t" r="r" b="b"/>
              <a:pathLst>
                <a:path w="3478" h="1015" extrusionOk="0">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2"/>
            <p:cNvSpPr/>
            <p:nvPr/>
          </p:nvSpPr>
          <p:spPr>
            <a:xfrm>
              <a:off x="1695575" y="4389750"/>
              <a:ext cx="93875" cy="24350"/>
            </a:xfrm>
            <a:custGeom>
              <a:avLst/>
              <a:gdLst/>
              <a:ahLst/>
              <a:cxnLst/>
              <a:rect l="l" t="t" r="r" b="b"/>
              <a:pathLst>
                <a:path w="3755" h="974" extrusionOk="0">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22"/>
            <p:cNvSpPr/>
            <p:nvPr/>
          </p:nvSpPr>
          <p:spPr>
            <a:xfrm>
              <a:off x="1655025" y="4408500"/>
              <a:ext cx="294375" cy="67750"/>
            </a:xfrm>
            <a:custGeom>
              <a:avLst/>
              <a:gdLst/>
              <a:ahLst/>
              <a:cxnLst/>
              <a:rect l="l" t="t" r="r" b="b"/>
              <a:pathLst>
                <a:path w="11775" h="2710" extrusionOk="0">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22"/>
            <p:cNvSpPr/>
            <p:nvPr/>
          </p:nvSpPr>
          <p:spPr>
            <a:xfrm>
              <a:off x="2001650" y="4331700"/>
              <a:ext cx="298900" cy="132400"/>
            </a:xfrm>
            <a:custGeom>
              <a:avLst/>
              <a:gdLst/>
              <a:ahLst/>
              <a:cxnLst/>
              <a:rect l="l" t="t" r="r" b="b"/>
              <a:pathLst>
                <a:path w="11956" h="5296" extrusionOk="0">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22"/>
            <p:cNvSpPr/>
            <p:nvPr/>
          </p:nvSpPr>
          <p:spPr>
            <a:xfrm>
              <a:off x="2133975" y="4356575"/>
              <a:ext cx="85875" cy="28150"/>
            </a:xfrm>
            <a:custGeom>
              <a:avLst/>
              <a:gdLst/>
              <a:ahLst/>
              <a:cxnLst/>
              <a:rect l="l" t="t" r="r" b="b"/>
              <a:pathLst>
                <a:path w="3435" h="1126" extrusionOk="0">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22"/>
            <p:cNvSpPr/>
            <p:nvPr/>
          </p:nvSpPr>
          <p:spPr>
            <a:xfrm>
              <a:off x="2162750" y="4378200"/>
              <a:ext cx="93225" cy="27775"/>
            </a:xfrm>
            <a:custGeom>
              <a:avLst/>
              <a:gdLst/>
              <a:ahLst/>
              <a:cxnLst/>
              <a:rect l="l" t="t" r="r" b="b"/>
              <a:pathLst>
                <a:path w="3729" h="1111" extrusionOk="0">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2"/>
            <p:cNvSpPr/>
            <p:nvPr/>
          </p:nvSpPr>
          <p:spPr>
            <a:xfrm>
              <a:off x="2001875" y="4413025"/>
              <a:ext cx="298675" cy="51075"/>
            </a:xfrm>
            <a:custGeom>
              <a:avLst/>
              <a:gdLst/>
              <a:ahLst/>
              <a:cxnLst/>
              <a:rect l="l" t="t" r="r" b="b"/>
              <a:pathLst>
                <a:path w="11947" h="2043" extrusionOk="0">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22"/>
            <p:cNvSpPr/>
            <p:nvPr/>
          </p:nvSpPr>
          <p:spPr>
            <a:xfrm>
              <a:off x="1760575" y="3742200"/>
              <a:ext cx="421675" cy="625875"/>
            </a:xfrm>
            <a:custGeom>
              <a:avLst/>
              <a:gdLst/>
              <a:ahLst/>
              <a:cxnLst/>
              <a:rect l="l" t="t" r="r" b="b"/>
              <a:pathLst>
                <a:path w="16867" h="25035" extrusionOk="0">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22"/>
            <p:cNvSpPr/>
            <p:nvPr/>
          </p:nvSpPr>
          <p:spPr>
            <a:xfrm>
              <a:off x="1975800" y="3731125"/>
              <a:ext cx="8575" cy="194075"/>
            </a:xfrm>
            <a:custGeom>
              <a:avLst/>
              <a:gdLst/>
              <a:ahLst/>
              <a:cxnLst/>
              <a:rect l="l" t="t" r="r" b="b"/>
              <a:pathLst>
                <a:path w="343" h="7763" extrusionOk="0">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22"/>
            <p:cNvSpPr/>
            <p:nvPr/>
          </p:nvSpPr>
          <p:spPr>
            <a:xfrm>
              <a:off x="1975250" y="3745675"/>
              <a:ext cx="58125" cy="143250"/>
            </a:xfrm>
            <a:custGeom>
              <a:avLst/>
              <a:gdLst/>
              <a:ahLst/>
              <a:cxnLst/>
              <a:rect l="l" t="t" r="r" b="b"/>
              <a:pathLst>
                <a:path w="2325" h="5730" extrusionOk="0">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22"/>
            <p:cNvSpPr/>
            <p:nvPr/>
          </p:nvSpPr>
          <p:spPr>
            <a:xfrm>
              <a:off x="2128100" y="3717625"/>
              <a:ext cx="48275" cy="120150"/>
            </a:xfrm>
            <a:custGeom>
              <a:avLst/>
              <a:gdLst/>
              <a:ahLst/>
              <a:cxnLst/>
              <a:rect l="l" t="t" r="r" b="b"/>
              <a:pathLst>
                <a:path w="1931" h="4806" extrusionOk="0">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22"/>
            <p:cNvSpPr/>
            <p:nvPr/>
          </p:nvSpPr>
          <p:spPr>
            <a:xfrm>
              <a:off x="1768250" y="3717575"/>
              <a:ext cx="42600" cy="127325"/>
            </a:xfrm>
            <a:custGeom>
              <a:avLst/>
              <a:gdLst/>
              <a:ahLst/>
              <a:cxnLst/>
              <a:rect l="l" t="t" r="r" b="b"/>
              <a:pathLst>
                <a:path w="1704" h="5093" extrusionOk="0">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22"/>
            <p:cNvSpPr/>
            <p:nvPr/>
          </p:nvSpPr>
          <p:spPr>
            <a:xfrm>
              <a:off x="1641350" y="3231850"/>
              <a:ext cx="699025" cy="537400"/>
            </a:xfrm>
            <a:custGeom>
              <a:avLst/>
              <a:gdLst/>
              <a:ahLst/>
              <a:cxnLst/>
              <a:rect l="l" t="t" r="r" b="b"/>
              <a:pathLst>
                <a:path w="27961" h="21496" extrusionOk="0">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2"/>
            <p:cNvSpPr/>
            <p:nvPr/>
          </p:nvSpPr>
          <p:spPr>
            <a:xfrm>
              <a:off x="1897900" y="3231500"/>
              <a:ext cx="146025" cy="141875"/>
            </a:xfrm>
            <a:custGeom>
              <a:avLst/>
              <a:gdLst/>
              <a:ahLst/>
              <a:cxnLst/>
              <a:rect l="l" t="t" r="r" b="b"/>
              <a:pathLst>
                <a:path w="5841" h="5675" extrusionOk="0">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22"/>
            <p:cNvSpPr/>
            <p:nvPr/>
          </p:nvSpPr>
          <p:spPr>
            <a:xfrm>
              <a:off x="1643200" y="2995200"/>
              <a:ext cx="146150" cy="132800"/>
            </a:xfrm>
            <a:custGeom>
              <a:avLst/>
              <a:gdLst/>
              <a:ahLst/>
              <a:cxnLst/>
              <a:rect l="l" t="t" r="r" b="b"/>
              <a:pathLst>
                <a:path w="5846" h="5312" extrusionOk="0">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22"/>
            <p:cNvSpPr/>
            <p:nvPr/>
          </p:nvSpPr>
          <p:spPr>
            <a:xfrm>
              <a:off x="1678300" y="3031925"/>
              <a:ext cx="68350" cy="59675"/>
            </a:xfrm>
            <a:custGeom>
              <a:avLst/>
              <a:gdLst/>
              <a:ahLst/>
              <a:cxnLst/>
              <a:rect l="l" t="t" r="r" b="b"/>
              <a:pathLst>
                <a:path w="2734" h="2387" extrusionOk="0">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2"/>
            <p:cNvSpPr/>
            <p:nvPr/>
          </p:nvSpPr>
          <p:spPr>
            <a:xfrm>
              <a:off x="1686375" y="3053600"/>
              <a:ext cx="53625" cy="28500"/>
            </a:xfrm>
            <a:custGeom>
              <a:avLst/>
              <a:gdLst/>
              <a:ahLst/>
              <a:cxnLst/>
              <a:rect l="l" t="t" r="r" b="b"/>
              <a:pathLst>
                <a:path w="2145" h="1140" extrusionOk="0">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22"/>
            <p:cNvSpPr/>
            <p:nvPr/>
          </p:nvSpPr>
          <p:spPr>
            <a:xfrm>
              <a:off x="2232000" y="3084300"/>
              <a:ext cx="142800" cy="123775"/>
            </a:xfrm>
            <a:custGeom>
              <a:avLst/>
              <a:gdLst/>
              <a:ahLst/>
              <a:cxnLst/>
              <a:rect l="l" t="t" r="r" b="b"/>
              <a:pathLst>
                <a:path w="5712" h="4951" extrusionOk="0">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22"/>
            <p:cNvSpPr/>
            <p:nvPr/>
          </p:nvSpPr>
          <p:spPr>
            <a:xfrm>
              <a:off x="2263750" y="3124475"/>
              <a:ext cx="85600" cy="36825"/>
            </a:xfrm>
            <a:custGeom>
              <a:avLst/>
              <a:gdLst/>
              <a:ahLst/>
              <a:cxnLst/>
              <a:rect l="l" t="t" r="r" b="b"/>
              <a:pathLst>
                <a:path w="3424" h="1473" extrusionOk="0">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2"/>
            <p:cNvSpPr/>
            <p:nvPr/>
          </p:nvSpPr>
          <p:spPr>
            <a:xfrm>
              <a:off x="2282575" y="3132850"/>
              <a:ext cx="39875" cy="43575"/>
            </a:xfrm>
            <a:custGeom>
              <a:avLst/>
              <a:gdLst/>
              <a:ahLst/>
              <a:cxnLst/>
              <a:rect l="l" t="t" r="r" b="b"/>
              <a:pathLst>
                <a:path w="1595" h="1743" extrusionOk="0">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22"/>
            <p:cNvSpPr/>
            <p:nvPr/>
          </p:nvSpPr>
          <p:spPr>
            <a:xfrm>
              <a:off x="1727800" y="2608600"/>
              <a:ext cx="636800" cy="669550"/>
            </a:xfrm>
            <a:custGeom>
              <a:avLst/>
              <a:gdLst/>
              <a:ahLst/>
              <a:cxnLst/>
              <a:rect l="l" t="t" r="r" b="b"/>
              <a:pathLst>
                <a:path w="25472" h="26782" extrusionOk="0">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22"/>
            <p:cNvSpPr/>
            <p:nvPr/>
          </p:nvSpPr>
          <p:spPr>
            <a:xfrm>
              <a:off x="1719875" y="2710125"/>
              <a:ext cx="713525" cy="381075"/>
            </a:xfrm>
            <a:custGeom>
              <a:avLst/>
              <a:gdLst/>
              <a:ahLst/>
              <a:cxnLst/>
              <a:rect l="l" t="t" r="r" b="b"/>
              <a:pathLst>
                <a:path w="28541" h="15243" extrusionOk="0">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2"/>
            <p:cNvSpPr/>
            <p:nvPr/>
          </p:nvSpPr>
          <p:spPr>
            <a:xfrm>
              <a:off x="1842450" y="2932600"/>
              <a:ext cx="89625" cy="29150"/>
            </a:xfrm>
            <a:custGeom>
              <a:avLst/>
              <a:gdLst/>
              <a:ahLst/>
              <a:cxnLst/>
              <a:rect l="l" t="t" r="r" b="b"/>
              <a:pathLst>
                <a:path w="3585" h="1166" extrusionOk="0">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22"/>
            <p:cNvSpPr/>
            <p:nvPr/>
          </p:nvSpPr>
          <p:spPr>
            <a:xfrm>
              <a:off x="2122750" y="2964550"/>
              <a:ext cx="87300" cy="37400"/>
            </a:xfrm>
            <a:custGeom>
              <a:avLst/>
              <a:gdLst/>
              <a:ahLst/>
              <a:cxnLst/>
              <a:rect l="l" t="t" r="r" b="b"/>
              <a:pathLst>
                <a:path w="3492" h="1496" extrusionOk="0">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2"/>
            <p:cNvSpPr/>
            <p:nvPr/>
          </p:nvSpPr>
          <p:spPr>
            <a:xfrm>
              <a:off x="2013925" y="3066525"/>
              <a:ext cx="34175" cy="68550"/>
            </a:xfrm>
            <a:custGeom>
              <a:avLst/>
              <a:gdLst/>
              <a:ahLst/>
              <a:cxnLst/>
              <a:rect l="l" t="t" r="r" b="b"/>
              <a:pathLst>
                <a:path w="1367" h="2742" extrusionOk="0">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2"/>
            <p:cNvSpPr/>
            <p:nvPr/>
          </p:nvSpPr>
          <p:spPr>
            <a:xfrm>
              <a:off x="2121250" y="3131475"/>
              <a:ext cx="127825" cy="107875"/>
            </a:xfrm>
            <a:custGeom>
              <a:avLst/>
              <a:gdLst/>
              <a:ahLst/>
              <a:cxnLst/>
              <a:rect l="l" t="t" r="r" b="b"/>
              <a:pathLst>
                <a:path w="5113" h="4315" extrusionOk="0">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2"/>
            <p:cNvSpPr/>
            <p:nvPr/>
          </p:nvSpPr>
          <p:spPr>
            <a:xfrm>
              <a:off x="1757225" y="3083325"/>
              <a:ext cx="134475" cy="109075"/>
            </a:xfrm>
            <a:custGeom>
              <a:avLst/>
              <a:gdLst/>
              <a:ahLst/>
              <a:cxnLst/>
              <a:rect l="l" t="t" r="r" b="b"/>
              <a:pathLst>
                <a:path w="5379" h="4363" extrusionOk="0">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2"/>
            <p:cNvSpPr/>
            <p:nvPr/>
          </p:nvSpPr>
          <p:spPr>
            <a:xfrm>
              <a:off x="1886250" y="3047625"/>
              <a:ext cx="24525" cy="40525"/>
            </a:xfrm>
            <a:custGeom>
              <a:avLst/>
              <a:gdLst/>
              <a:ahLst/>
              <a:cxnLst/>
              <a:rect l="l" t="t" r="r" b="b"/>
              <a:pathLst>
                <a:path w="981" h="1621" extrusionOk="0">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2"/>
            <p:cNvSpPr/>
            <p:nvPr/>
          </p:nvSpPr>
          <p:spPr>
            <a:xfrm>
              <a:off x="2118650" y="3071025"/>
              <a:ext cx="26100" cy="40275"/>
            </a:xfrm>
            <a:custGeom>
              <a:avLst/>
              <a:gdLst/>
              <a:ahLst/>
              <a:cxnLst/>
              <a:rect l="l" t="t" r="r" b="b"/>
              <a:pathLst>
                <a:path w="1044" h="1611" extrusionOk="0">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22"/>
            <p:cNvSpPr/>
            <p:nvPr/>
          </p:nvSpPr>
          <p:spPr>
            <a:xfrm>
              <a:off x="1942925" y="3129850"/>
              <a:ext cx="119075" cy="111175"/>
            </a:xfrm>
            <a:custGeom>
              <a:avLst/>
              <a:gdLst/>
              <a:ahLst/>
              <a:cxnLst/>
              <a:rect l="l" t="t" r="r" b="b"/>
              <a:pathLst>
                <a:path w="4763" h="4447" extrusionOk="0">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2"/>
            <p:cNvSpPr/>
            <p:nvPr/>
          </p:nvSpPr>
          <p:spPr>
            <a:xfrm>
              <a:off x="1944975" y="3182150"/>
              <a:ext cx="89975" cy="58875"/>
            </a:xfrm>
            <a:custGeom>
              <a:avLst/>
              <a:gdLst/>
              <a:ahLst/>
              <a:cxnLst/>
              <a:rect l="l" t="t" r="r" b="b"/>
              <a:pathLst>
                <a:path w="3599" h="2355" extrusionOk="0">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2"/>
            <p:cNvSpPr/>
            <p:nvPr/>
          </p:nvSpPr>
          <p:spPr>
            <a:xfrm>
              <a:off x="1949300" y="3128448"/>
              <a:ext cx="111525" cy="39950"/>
            </a:xfrm>
            <a:custGeom>
              <a:avLst/>
              <a:gdLst/>
              <a:ahLst/>
              <a:cxnLst/>
              <a:rect l="l" t="t" r="r" b="b"/>
              <a:pathLst>
                <a:path w="4461" h="1598" extrusionOk="0">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2"/>
            <p:cNvSpPr/>
            <p:nvPr/>
          </p:nvSpPr>
          <p:spPr>
            <a:xfrm>
              <a:off x="1674000" y="2410050"/>
              <a:ext cx="746750" cy="718125"/>
            </a:xfrm>
            <a:custGeom>
              <a:avLst/>
              <a:gdLst/>
              <a:ahLst/>
              <a:cxnLst/>
              <a:rect l="l" t="t" r="r" b="b"/>
              <a:pathLst>
                <a:path w="29870" h="28725" extrusionOk="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2"/>
            <p:cNvSpPr/>
            <p:nvPr/>
          </p:nvSpPr>
          <p:spPr>
            <a:xfrm>
              <a:off x="1716150" y="2768975"/>
              <a:ext cx="108325" cy="272950"/>
            </a:xfrm>
            <a:custGeom>
              <a:avLst/>
              <a:gdLst/>
              <a:ahLst/>
              <a:cxnLst/>
              <a:rect l="l" t="t" r="r" b="b"/>
              <a:pathLst>
                <a:path w="4333" h="10918" extrusionOk="0">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2"/>
            <p:cNvSpPr/>
            <p:nvPr/>
          </p:nvSpPr>
          <p:spPr>
            <a:xfrm>
              <a:off x="2279375" y="2861675"/>
              <a:ext cx="89275" cy="266425"/>
            </a:xfrm>
            <a:custGeom>
              <a:avLst/>
              <a:gdLst/>
              <a:ahLst/>
              <a:cxnLst/>
              <a:rect l="l" t="t" r="r" b="b"/>
              <a:pathLst>
                <a:path w="3571" h="10657" extrusionOk="0">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22"/>
            <p:cNvSpPr/>
            <p:nvPr/>
          </p:nvSpPr>
          <p:spPr>
            <a:xfrm>
              <a:off x="1772275" y="2409825"/>
              <a:ext cx="648475" cy="363575"/>
            </a:xfrm>
            <a:custGeom>
              <a:avLst/>
              <a:gdLst/>
              <a:ahLst/>
              <a:cxnLst/>
              <a:rect l="l" t="t" r="r" b="b"/>
              <a:pathLst>
                <a:path w="25939" h="14543" extrusionOk="0">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2"/>
            <p:cNvSpPr/>
            <p:nvPr/>
          </p:nvSpPr>
          <p:spPr>
            <a:xfrm>
              <a:off x="2113675" y="3313050"/>
              <a:ext cx="55450" cy="149375"/>
            </a:xfrm>
            <a:custGeom>
              <a:avLst/>
              <a:gdLst/>
              <a:ahLst/>
              <a:cxnLst/>
              <a:rect l="l" t="t" r="r" b="b"/>
              <a:pathLst>
                <a:path w="2218" h="5975" extrusionOk="0">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2"/>
            <p:cNvSpPr/>
            <p:nvPr/>
          </p:nvSpPr>
          <p:spPr>
            <a:xfrm>
              <a:off x="1763825" y="3331050"/>
              <a:ext cx="69475" cy="141425"/>
            </a:xfrm>
            <a:custGeom>
              <a:avLst/>
              <a:gdLst/>
              <a:ahLst/>
              <a:cxnLst/>
              <a:rect l="l" t="t" r="r" b="b"/>
              <a:pathLst>
                <a:path w="2779" h="5657" extrusionOk="0">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22"/>
            <p:cNvSpPr/>
            <p:nvPr/>
          </p:nvSpPr>
          <p:spPr>
            <a:xfrm>
              <a:off x="1760575" y="3584825"/>
              <a:ext cx="421675" cy="184400"/>
            </a:xfrm>
            <a:custGeom>
              <a:avLst/>
              <a:gdLst/>
              <a:ahLst/>
              <a:cxnLst/>
              <a:rect l="l" t="t" r="r" b="b"/>
              <a:pathLst>
                <a:path w="16867" h="7376" extrusionOk="0">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5" name="Google Shape;2525;p22"/>
          <p:cNvGrpSpPr/>
          <p:nvPr/>
        </p:nvGrpSpPr>
        <p:grpSpPr>
          <a:xfrm>
            <a:off x="7200850" y="312787"/>
            <a:ext cx="1208496" cy="1106043"/>
            <a:chOff x="-164200" y="1462250"/>
            <a:chExt cx="1037425" cy="949475"/>
          </a:xfrm>
        </p:grpSpPr>
        <p:sp>
          <p:nvSpPr>
            <p:cNvPr id="2526" name="Google Shape;2526;p22"/>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2"/>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22"/>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2"/>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2"/>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2"/>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2"/>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2"/>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2"/>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2"/>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2"/>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2"/>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2"/>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2"/>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2"/>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2"/>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2"/>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2"/>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2"/>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2"/>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2"/>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2"/>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2"/>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2"/>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2"/>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1" name="Google Shape;2551;p22"/>
          <p:cNvSpPr txBox="1"/>
          <p:nvPr/>
        </p:nvSpPr>
        <p:spPr>
          <a:xfrm>
            <a:off x="2077164" y="1286516"/>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FFC000"/>
                </a:solidFill>
                <a:latin typeface="Arial"/>
                <a:ea typeface="Arial"/>
                <a:cs typeface="Arial"/>
                <a:sym typeface="Arial"/>
              </a:rPr>
              <a:t>VẬN DỤNG</a:t>
            </a:r>
            <a:endParaRPr/>
          </a:p>
        </p:txBody>
      </p:sp>
      <p:sp>
        <p:nvSpPr>
          <p:cNvPr id="2552" name="Google Shape;2552;p22"/>
          <p:cNvSpPr txBox="1"/>
          <p:nvPr/>
        </p:nvSpPr>
        <p:spPr>
          <a:xfrm>
            <a:off x="2748945" y="410435"/>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70C0"/>
                </a:solidFill>
                <a:latin typeface="Arial"/>
                <a:ea typeface="Arial"/>
                <a:cs typeface="Arial"/>
                <a:sym typeface="Arial"/>
              </a:rPr>
              <a:t>Hoạt động 4</a:t>
            </a:r>
            <a:endParaRPr/>
          </a:p>
        </p:txBody>
      </p:sp>
      <p:pic>
        <p:nvPicPr>
          <p:cNvPr id="2553" name="Google Shape;2553;p22"/>
          <p:cNvPicPr preferRelativeResize="0"/>
          <p:nvPr/>
        </p:nvPicPr>
        <p:blipFill rotWithShape="1">
          <a:blip r:embed="rId3">
            <a:alphaModFix/>
          </a:blip>
          <a:srcRect/>
          <a:stretch/>
        </p:blipFill>
        <p:spPr>
          <a:xfrm>
            <a:off x="7360244" y="334257"/>
            <a:ext cx="933669" cy="9336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7"/>
        <p:cNvGrpSpPr/>
        <p:nvPr/>
      </p:nvGrpSpPr>
      <p:grpSpPr>
        <a:xfrm>
          <a:off x="0" y="0"/>
          <a:ext cx="0" cy="0"/>
          <a:chOff x="0" y="0"/>
          <a:chExt cx="0" cy="0"/>
        </a:xfrm>
      </p:grpSpPr>
      <p:sp>
        <p:nvSpPr>
          <p:cNvPr id="2558" name="Google Shape;2558;p23"/>
          <p:cNvSpPr/>
          <p:nvPr/>
        </p:nvSpPr>
        <p:spPr>
          <a:xfrm>
            <a:off x="1305069" y="1540018"/>
            <a:ext cx="6577446" cy="17030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2060"/>
                </a:solidFill>
                <a:latin typeface="Arial"/>
                <a:ea typeface="Arial"/>
                <a:cs typeface="Arial"/>
                <a:sym typeface="Arial"/>
              </a:rPr>
              <a:t>Em hãy thực hiện kế hoạch tham gia hoạt động cộng đồng của bản thân đã được xây dựng trong hoạt động khám phá và báo cáo kết quả thực hiện (thông qua đoạn phim ngắn hoặc hình ảnh, bài thu hoạch,...).</a:t>
            </a:r>
            <a:endParaRPr sz="1800" b="0" i="1" u="none" strike="noStrike" cap="none">
              <a:solidFill>
                <a:srgbClr val="002060"/>
              </a:solidFill>
              <a:latin typeface="Arial"/>
              <a:ea typeface="Arial"/>
              <a:cs typeface="Arial"/>
              <a:sym typeface="Arial"/>
            </a:endParaRPr>
          </a:p>
        </p:txBody>
      </p:sp>
      <p:sp>
        <p:nvSpPr>
          <p:cNvPr id="2559" name="Google Shape;2559;p23"/>
          <p:cNvSpPr txBox="1"/>
          <p:nvPr/>
        </p:nvSpPr>
        <p:spPr>
          <a:xfrm flipH="1">
            <a:off x="2837276" y="784989"/>
            <a:ext cx="2949900" cy="59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Nhiệm vụ </a:t>
            </a:r>
            <a:endParaRPr/>
          </a:p>
        </p:txBody>
      </p:sp>
      <p:pic>
        <p:nvPicPr>
          <p:cNvPr id="2560" name="Google Shape;2560;p23"/>
          <p:cNvPicPr preferRelativeResize="0"/>
          <p:nvPr/>
        </p:nvPicPr>
        <p:blipFill rotWithShape="1">
          <a:blip r:embed="rId4">
            <a:alphaModFix/>
          </a:blip>
          <a:srcRect/>
          <a:stretch/>
        </p:blipFill>
        <p:spPr>
          <a:xfrm rot="1429179">
            <a:off x="1156853" y="3062079"/>
            <a:ext cx="1986395" cy="1986395"/>
          </a:xfrm>
          <a:prstGeom prst="rect">
            <a:avLst/>
          </a:prstGeom>
          <a:noFill/>
          <a:ln>
            <a:noFill/>
          </a:ln>
        </p:spPr>
      </p:pic>
      <p:grpSp>
        <p:nvGrpSpPr>
          <p:cNvPr id="2561" name="Google Shape;2561;p23"/>
          <p:cNvGrpSpPr/>
          <p:nvPr/>
        </p:nvGrpSpPr>
        <p:grpSpPr>
          <a:xfrm>
            <a:off x="2573594" y="953157"/>
            <a:ext cx="527364" cy="427332"/>
            <a:chOff x="7109370" y="3456528"/>
            <a:chExt cx="364958" cy="295732"/>
          </a:xfrm>
        </p:grpSpPr>
        <p:sp>
          <p:nvSpPr>
            <p:cNvPr id="2562" name="Google Shape;2562;p2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2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2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2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2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7" name="Google Shape;2567;p23"/>
          <p:cNvGrpSpPr/>
          <p:nvPr/>
        </p:nvGrpSpPr>
        <p:grpSpPr>
          <a:xfrm>
            <a:off x="6785264" y="263393"/>
            <a:ext cx="1200613" cy="714853"/>
            <a:chOff x="3928210" y="1337178"/>
            <a:chExt cx="913545" cy="455852"/>
          </a:xfrm>
        </p:grpSpPr>
        <p:sp>
          <p:nvSpPr>
            <p:cNvPr id="2568" name="Google Shape;2568;p23"/>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3"/>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3"/>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3"/>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3"/>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3" name="Google Shape;2573;p23"/>
          <p:cNvGrpSpPr/>
          <p:nvPr/>
        </p:nvGrpSpPr>
        <p:grpSpPr>
          <a:xfrm>
            <a:off x="7235716" y="3596645"/>
            <a:ext cx="750161" cy="653255"/>
            <a:chOff x="5133595" y="1523392"/>
            <a:chExt cx="473946" cy="412721"/>
          </a:xfrm>
        </p:grpSpPr>
        <p:sp>
          <p:nvSpPr>
            <p:cNvPr id="2574" name="Google Shape;2574;p23"/>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23"/>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23"/>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23"/>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23"/>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23"/>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3"/>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23"/>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23"/>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23"/>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23"/>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23"/>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23"/>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23"/>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23"/>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23"/>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3"/>
        <p:cNvGrpSpPr/>
        <p:nvPr/>
      </p:nvGrpSpPr>
      <p:grpSpPr>
        <a:xfrm>
          <a:off x="0" y="0"/>
          <a:ext cx="0" cy="0"/>
          <a:chOff x="0" y="0"/>
          <a:chExt cx="0" cy="0"/>
        </a:xfrm>
      </p:grpSpPr>
      <p:pic>
        <p:nvPicPr>
          <p:cNvPr id="2594" name="Google Shape;2594;p24" descr="13 Great Scholarships for Students Who Volunteer in Their Communities |  Student Loan Hero"/>
          <p:cNvPicPr preferRelativeResize="0"/>
          <p:nvPr/>
        </p:nvPicPr>
        <p:blipFill rotWithShape="1">
          <a:blip r:embed="rId3">
            <a:alphaModFix/>
          </a:blip>
          <a:srcRect/>
          <a:stretch/>
        </p:blipFill>
        <p:spPr>
          <a:xfrm>
            <a:off x="1" y="1616149"/>
            <a:ext cx="9143999" cy="3527350"/>
          </a:xfrm>
          <a:prstGeom prst="rect">
            <a:avLst/>
          </a:prstGeom>
          <a:noFill/>
          <a:ln>
            <a:noFill/>
          </a:ln>
        </p:spPr>
      </p:pic>
      <p:sp>
        <p:nvSpPr>
          <p:cNvPr id="2595" name="Google Shape;2595;p24"/>
          <p:cNvSpPr txBox="1"/>
          <p:nvPr/>
        </p:nvSpPr>
        <p:spPr>
          <a:xfrm>
            <a:off x="974100" y="405223"/>
            <a:ext cx="71958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rgbClr val="FF0000"/>
                </a:solidFill>
                <a:latin typeface="Arial"/>
                <a:ea typeface="Arial"/>
                <a:cs typeface="Arial"/>
                <a:sym typeface="Arial"/>
              </a:rPr>
              <a:t>Tạm biệt và hẹn gặp lại các em </a:t>
            </a:r>
            <a:endParaRPr/>
          </a:p>
          <a:p>
            <a:pPr marL="0" marR="0" lvl="0" indent="0" algn="ctr" rtl="0">
              <a:lnSpc>
                <a:spcPct val="150000"/>
              </a:lnSpc>
              <a:spcBef>
                <a:spcPts val="0"/>
              </a:spcBef>
              <a:spcAft>
                <a:spcPts val="0"/>
              </a:spcAft>
              <a:buNone/>
            </a:pPr>
            <a:r>
              <a:rPr lang="en-US" sz="3600" b="0" i="0" u="none" strike="noStrike" cap="none">
                <a:solidFill>
                  <a:srgbClr val="FF0000"/>
                </a:solidFill>
                <a:latin typeface="Arial"/>
                <a:ea typeface="Arial"/>
                <a:cs typeface="Arial"/>
                <a:sym typeface="Arial"/>
              </a:rPr>
              <a:t>ở bài học tiếp theo.</a:t>
            </a:r>
            <a:endParaRPr sz="3600" b="0" i="0" u="none" strike="noStrike" cap="none">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5"/>
                                        </p:tgtEl>
                                        <p:attrNameLst>
                                          <p:attrName>style.visibility</p:attrName>
                                        </p:attrNameLst>
                                      </p:cBhvr>
                                      <p:to>
                                        <p:strVal val="visible"/>
                                      </p:to>
                                    </p:set>
                                    <p:animEffect transition="in" filter="fade">
                                      <p:cBhvr>
                                        <p:cTn id="7" dur="1822"/>
                                        <p:tgtEl>
                                          <p:spTgt spid="2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grpSp>
        <p:nvGrpSpPr>
          <p:cNvPr id="1302" name="Google Shape;1302;p3"/>
          <p:cNvGrpSpPr/>
          <p:nvPr/>
        </p:nvGrpSpPr>
        <p:grpSpPr>
          <a:xfrm>
            <a:off x="7164557" y="1557435"/>
            <a:ext cx="1764754" cy="884625"/>
            <a:chOff x="6554834" y="4413128"/>
            <a:chExt cx="1033713" cy="518173"/>
          </a:xfrm>
        </p:grpSpPr>
        <p:sp>
          <p:nvSpPr>
            <p:cNvPr id="1303" name="Google Shape;1303;p3"/>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3"/>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3"/>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3"/>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3"/>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3"/>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9" name="Google Shape;1309;p3"/>
          <p:cNvGrpSpPr/>
          <p:nvPr/>
        </p:nvGrpSpPr>
        <p:grpSpPr>
          <a:xfrm>
            <a:off x="1272682" y="2140839"/>
            <a:ext cx="1694227" cy="992346"/>
            <a:chOff x="6479176" y="2546587"/>
            <a:chExt cx="992401" cy="581271"/>
          </a:xfrm>
        </p:grpSpPr>
        <p:sp>
          <p:nvSpPr>
            <p:cNvPr id="1310" name="Google Shape;1310;p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6" name="Google Shape;1316;p3"/>
          <p:cNvGrpSpPr/>
          <p:nvPr/>
        </p:nvGrpSpPr>
        <p:grpSpPr>
          <a:xfrm>
            <a:off x="8078464" y="757277"/>
            <a:ext cx="691082" cy="690922"/>
            <a:chOff x="6714640" y="951029"/>
            <a:chExt cx="404804" cy="404711"/>
          </a:xfrm>
        </p:grpSpPr>
        <p:sp>
          <p:nvSpPr>
            <p:cNvPr id="1317" name="Google Shape;1317;p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2" name="Google Shape;1322;p3"/>
          <p:cNvGrpSpPr/>
          <p:nvPr/>
        </p:nvGrpSpPr>
        <p:grpSpPr>
          <a:xfrm>
            <a:off x="837115" y="3236363"/>
            <a:ext cx="687458" cy="753329"/>
            <a:chOff x="7969377" y="2856516"/>
            <a:chExt cx="402682" cy="441266"/>
          </a:xfrm>
        </p:grpSpPr>
        <p:sp>
          <p:nvSpPr>
            <p:cNvPr id="1323" name="Google Shape;1323;p3"/>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3"/>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3"/>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3"/>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3"/>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3"/>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3"/>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3"/>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3"/>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3"/>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3"/>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4" name="Google Shape;1334;p3"/>
          <p:cNvGrpSpPr/>
          <p:nvPr/>
        </p:nvGrpSpPr>
        <p:grpSpPr>
          <a:xfrm>
            <a:off x="5712795" y="3612677"/>
            <a:ext cx="457761" cy="708374"/>
            <a:chOff x="7706772" y="521151"/>
            <a:chExt cx="268136" cy="414933"/>
          </a:xfrm>
        </p:grpSpPr>
        <p:sp>
          <p:nvSpPr>
            <p:cNvPr id="1335" name="Google Shape;1335;p3"/>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3"/>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3"/>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3"/>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3"/>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3"/>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1" name="Google Shape;1341;p3"/>
          <p:cNvGrpSpPr/>
          <p:nvPr/>
        </p:nvGrpSpPr>
        <p:grpSpPr>
          <a:xfrm>
            <a:off x="3228583" y="2624703"/>
            <a:ext cx="246464" cy="231319"/>
            <a:chOff x="5946283" y="1650903"/>
            <a:chExt cx="246464" cy="231319"/>
          </a:xfrm>
        </p:grpSpPr>
        <p:sp>
          <p:nvSpPr>
            <p:cNvPr id="1342" name="Google Shape;1342;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4" name="Google Shape;1344;p3"/>
          <p:cNvSpPr txBox="1"/>
          <p:nvPr/>
        </p:nvSpPr>
        <p:spPr>
          <a:xfrm>
            <a:off x="2071309" y="2077051"/>
            <a:ext cx="64781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66372"/>
                </a:solidFill>
                <a:latin typeface="Arial"/>
                <a:ea typeface="Arial"/>
                <a:cs typeface="Arial"/>
                <a:sym typeface="Arial"/>
              </a:rPr>
              <a:t>KHỞI ĐỘNG</a:t>
            </a:r>
            <a:endParaRPr/>
          </a:p>
        </p:txBody>
      </p:sp>
      <p:sp>
        <p:nvSpPr>
          <p:cNvPr id="1345" name="Google Shape;1345;p3"/>
          <p:cNvSpPr txBox="1"/>
          <p:nvPr/>
        </p:nvSpPr>
        <p:spPr>
          <a:xfrm>
            <a:off x="3629254" y="1183914"/>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70C0"/>
                </a:solidFill>
                <a:latin typeface="Arial"/>
                <a:ea typeface="Arial"/>
                <a:cs typeface="Arial"/>
                <a:sym typeface="Arial"/>
              </a:rPr>
              <a:t>Hoạt động 1</a:t>
            </a:r>
            <a:endParaRPr/>
          </a:p>
        </p:txBody>
      </p:sp>
      <p:pic>
        <p:nvPicPr>
          <p:cNvPr id="1346" name="Google Shape;1346;p3"/>
          <p:cNvPicPr preferRelativeResize="0"/>
          <p:nvPr/>
        </p:nvPicPr>
        <p:blipFill rotWithShape="1">
          <a:blip r:embed="rId3">
            <a:alphaModFix/>
          </a:blip>
          <a:srcRect/>
          <a:stretch/>
        </p:blipFill>
        <p:spPr>
          <a:xfrm>
            <a:off x="1779422" y="796740"/>
            <a:ext cx="1046331" cy="1046331"/>
          </a:xfrm>
          <a:prstGeom prst="rect">
            <a:avLst/>
          </a:prstGeom>
          <a:noFill/>
          <a:ln>
            <a:noFill/>
          </a:ln>
        </p:spPr>
      </p:pic>
      <p:grpSp>
        <p:nvGrpSpPr>
          <p:cNvPr id="1347" name="Google Shape;1347;p3"/>
          <p:cNvGrpSpPr/>
          <p:nvPr/>
        </p:nvGrpSpPr>
        <p:grpSpPr>
          <a:xfrm>
            <a:off x="6716161" y="3101209"/>
            <a:ext cx="1582223" cy="1776966"/>
            <a:chOff x="3814081" y="25335"/>
            <a:chExt cx="1022174" cy="1147985"/>
          </a:xfrm>
        </p:grpSpPr>
        <p:sp>
          <p:nvSpPr>
            <p:cNvPr id="1348" name="Google Shape;1348;p3"/>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3"/>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3"/>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3"/>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3"/>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3"/>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3"/>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3"/>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3"/>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3"/>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3"/>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3"/>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3"/>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3"/>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3"/>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3"/>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3"/>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3"/>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3"/>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3"/>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3"/>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3"/>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3"/>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3"/>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3"/>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3"/>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3"/>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3"/>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3"/>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3"/>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3"/>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3"/>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3"/>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3"/>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3"/>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3"/>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3"/>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3"/>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3"/>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3"/>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3"/>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3"/>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3"/>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3"/>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3"/>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3"/>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3"/>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3"/>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3"/>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3"/>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3"/>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3"/>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3"/>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3"/>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3"/>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3"/>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3"/>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3"/>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3"/>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3"/>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3"/>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3"/>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3"/>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3"/>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13" name="Google Shape;1413;p3"/>
          <p:cNvGrpSpPr/>
          <p:nvPr/>
        </p:nvGrpSpPr>
        <p:grpSpPr>
          <a:xfrm>
            <a:off x="1454711" y="735998"/>
            <a:ext cx="1553648" cy="1421934"/>
            <a:chOff x="-164200" y="1462250"/>
            <a:chExt cx="1037425" cy="949475"/>
          </a:xfrm>
        </p:grpSpPr>
        <p:sp>
          <p:nvSpPr>
            <p:cNvPr id="1414" name="Google Shape;1414;p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4"/>
          <p:cNvSpPr txBox="1">
            <a:spLocks noGrp="1"/>
          </p:cNvSpPr>
          <p:nvPr>
            <p:ph type="title"/>
          </p:nvPr>
        </p:nvSpPr>
        <p:spPr>
          <a:xfrm>
            <a:off x="1177909" y="4008426"/>
            <a:ext cx="6439439" cy="683453"/>
          </a:xfrm>
          <a:prstGeom prst="rect">
            <a:avLst/>
          </a:prstGeom>
          <a:solidFill>
            <a:srgbClr val="CBE8C9"/>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3000"/>
              <a:buNone/>
            </a:pPr>
            <a:r>
              <a:rPr lang="en-US" sz="1800">
                <a:latin typeface="Arial"/>
                <a:ea typeface="Arial"/>
                <a:cs typeface="Arial"/>
                <a:sym typeface="Arial"/>
              </a:rPr>
              <a:t>Em hãy kể lại tên những hoạt động, việc làm mà em và mọi người đã tham gia để giúp đỡ người khác.</a:t>
            </a:r>
            <a:endParaRPr sz="1800">
              <a:latin typeface="Arial"/>
              <a:ea typeface="Arial"/>
              <a:cs typeface="Arial"/>
              <a:sym typeface="Arial"/>
            </a:endParaRPr>
          </a:p>
        </p:txBody>
      </p:sp>
      <p:grpSp>
        <p:nvGrpSpPr>
          <p:cNvPr id="1444" name="Google Shape;1444;p4"/>
          <p:cNvGrpSpPr/>
          <p:nvPr/>
        </p:nvGrpSpPr>
        <p:grpSpPr>
          <a:xfrm>
            <a:off x="7473124" y="3205595"/>
            <a:ext cx="1582223" cy="1776966"/>
            <a:chOff x="3814081" y="25335"/>
            <a:chExt cx="1022174" cy="1147985"/>
          </a:xfrm>
        </p:grpSpPr>
        <p:sp>
          <p:nvSpPr>
            <p:cNvPr id="1445" name="Google Shape;1445;p4"/>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4"/>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4"/>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10" name="Google Shape;1510;p4" descr="Nâng cao năng lực quản lý, điều phối hoạt động tình nguyện"/>
          <p:cNvPicPr preferRelativeResize="0"/>
          <p:nvPr/>
        </p:nvPicPr>
        <p:blipFill rotWithShape="1">
          <a:blip r:embed="rId3">
            <a:alphaModFix/>
          </a:blip>
          <a:srcRect/>
          <a:stretch/>
        </p:blipFill>
        <p:spPr>
          <a:xfrm>
            <a:off x="2341875" y="1135074"/>
            <a:ext cx="4234441" cy="2708169"/>
          </a:xfrm>
          <a:prstGeom prst="rect">
            <a:avLst/>
          </a:prstGeom>
          <a:noFill/>
          <a:ln>
            <a:noFill/>
          </a:ln>
        </p:spPr>
      </p:pic>
      <p:sp>
        <p:nvSpPr>
          <p:cNvPr id="1511" name="Google Shape;1511;p4"/>
          <p:cNvSpPr txBox="1"/>
          <p:nvPr/>
        </p:nvSpPr>
        <p:spPr>
          <a:xfrm>
            <a:off x="331127" y="100125"/>
            <a:ext cx="8098369" cy="849280"/>
          </a:xfrm>
          <a:prstGeom prst="rect">
            <a:avLst/>
          </a:prstGeom>
          <a:solidFill>
            <a:schemeClr val="lt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3000"/>
              <a:buFont typeface="Chau Philomene One"/>
              <a:buNone/>
            </a:pPr>
            <a:r>
              <a:rPr lang="en-US" sz="2000" b="1" i="0" u="none" strike="noStrike" cap="none">
                <a:solidFill>
                  <a:schemeClr val="dk1"/>
                </a:solidFill>
                <a:latin typeface="Arial"/>
                <a:ea typeface="Arial"/>
                <a:cs typeface="Arial"/>
                <a:sym typeface="Arial"/>
              </a:rPr>
              <a:t>Em hãy cùng hát và vỗ tay đều theo nhịp của giai điệu ca khúc “Mùa hè xanh” : </a:t>
            </a:r>
            <a:r>
              <a:rPr lang="en-US" sz="16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https://www.youtube.com/watch?v=LJOQI4D-SsE</a:t>
            </a:r>
            <a:r>
              <a:rPr lang="en-US" sz="1600" b="1" i="0" u="none" strike="noStrike" cap="none">
                <a:solidFill>
                  <a:schemeClr val="dk1"/>
                </a:solidFill>
                <a:latin typeface="Arial"/>
                <a:ea typeface="Arial"/>
                <a:cs typeface="Arial"/>
                <a:sym typeface="Arial"/>
              </a:rPr>
              <a:t> </a:t>
            </a:r>
            <a:endParaRPr sz="105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0"/>
              <a:buFont typeface="Chau Philomene One"/>
              <a:buNone/>
            </a:pPr>
            <a:r>
              <a:rPr lang="en-US" sz="2000" b="1" i="0" u="none" strike="noStrike" cap="none">
                <a:solidFill>
                  <a:schemeClr val="dk1"/>
                </a:solidFill>
                <a:latin typeface="Arial"/>
                <a:ea typeface="Arial"/>
                <a:cs typeface="Arial"/>
                <a:sym typeface="Arial"/>
              </a:rPr>
              <a:t> </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3"/>
                                        </p:tgtEl>
                                        <p:attrNameLst>
                                          <p:attrName>style.visibility</p:attrName>
                                        </p:attrNameLst>
                                      </p:cBhvr>
                                      <p:to>
                                        <p:strVal val="visible"/>
                                      </p:to>
                                    </p:set>
                                    <p:animEffect transition="in" filter="fade">
                                      <p:cBhvr>
                                        <p:cTn id="12" dur="1000"/>
                                        <p:tgtEl>
                                          <p:spTgt spid="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6" name="Google Shape;1516;p5"/>
          <p:cNvGrpSpPr/>
          <p:nvPr/>
        </p:nvGrpSpPr>
        <p:grpSpPr>
          <a:xfrm>
            <a:off x="6414793" y="2668599"/>
            <a:ext cx="2052321" cy="2305040"/>
            <a:chOff x="3814081" y="25335"/>
            <a:chExt cx="1022174" cy="1147985"/>
          </a:xfrm>
        </p:grpSpPr>
        <p:sp>
          <p:nvSpPr>
            <p:cNvPr id="1517" name="Google Shape;1517;p5"/>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5"/>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5"/>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5"/>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5"/>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5"/>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5"/>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5"/>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5"/>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5"/>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5"/>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5"/>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5"/>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5"/>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5"/>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5"/>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5"/>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5"/>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5"/>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5"/>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5"/>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5"/>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5"/>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5"/>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5"/>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5"/>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5"/>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5"/>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5"/>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5"/>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5"/>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5"/>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5"/>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5"/>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5"/>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5"/>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5"/>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5"/>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5"/>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5"/>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5"/>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5"/>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5"/>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5"/>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5"/>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5"/>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5"/>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5"/>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5"/>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5"/>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5"/>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5"/>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5"/>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5"/>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5"/>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5"/>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5"/>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5"/>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5"/>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5"/>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5"/>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5"/>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5"/>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5"/>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5"/>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2" name="Google Shape;1582;p5"/>
          <p:cNvGrpSpPr/>
          <p:nvPr/>
        </p:nvGrpSpPr>
        <p:grpSpPr>
          <a:xfrm>
            <a:off x="3575635" y="266724"/>
            <a:ext cx="1992532" cy="994077"/>
            <a:chOff x="3928210" y="1337178"/>
            <a:chExt cx="913545" cy="455852"/>
          </a:xfrm>
        </p:grpSpPr>
        <p:sp>
          <p:nvSpPr>
            <p:cNvPr id="1583" name="Google Shape;1583;p5"/>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5"/>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5"/>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5"/>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5"/>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8" name="Google Shape;1588;p5"/>
          <p:cNvGrpSpPr/>
          <p:nvPr/>
        </p:nvGrpSpPr>
        <p:grpSpPr>
          <a:xfrm>
            <a:off x="7386256" y="1114922"/>
            <a:ext cx="2075488" cy="1040440"/>
            <a:chOff x="6554834" y="4413128"/>
            <a:chExt cx="1033713" cy="518173"/>
          </a:xfrm>
        </p:grpSpPr>
        <p:sp>
          <p:nvSpPr>
            <p:cNvPr id="1589" name="Google Shape;1589;p5"/>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5"/>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5"/>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5"/>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5"/>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5"/>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5" name="Google Shape;1595;p5"/>
          <p:cNvGrpSpPr/>
          <p:nvPr/>
        </p:nvGrpSpPr>
        <p:grpSpPr>
          <a:xfrm>
            <a:off x="974308" y="3752203"/>
            <a:ext cx="246464" cy="231319"/>
            <a:chOff x="5946283" y="1650903"/>
            <a:chExt cx="246464" cy="231319"/>
          </a:xfrm>
        </p:grpSpPr>
        <p:sp>
          <p:nvSpPr>
            <p:cNvPr id="1596" name="Google Shape;1596;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8" name="Google Shape;1598;p5"/>
          <p:cNvGrpSpPr/>
          <p:nvPr/>
        </p:nvGrpSpPr>
        <p:grpSpPr>
          <a:xfrm>
            <a:off x="1220787" y="2715359"/>
            <a:ext cx="1559817" cy="2305022"/>
            <a:chOff x="7633326" y="3473715"/>
            <a:chExt cx="1003162" cy="1482424"/>
          </a:xfrm>
        </p:grpSpPr>
        <p:sp>
          <p:nvSpPr>
            <p:cNvPr id="1599" name="Google Shape;1599;p5"/>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5"/>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5"/>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5"/>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5"/>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5"/>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5"/>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5"/>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5"/>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5"/>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5"/>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5"/>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5"/>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5"/>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5"/>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5"/>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5"/>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5"/>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5"/>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5"/>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5"/>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5"/>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5"/>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5"/>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5"/>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5"/>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5"/>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5"/>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5"/>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5"/>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5"/>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5"/>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5"/>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5"/>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5"/>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5"/>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5"/>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5"/>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5"/>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5"/>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5"/>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5"/>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5"/>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5"/>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5"/>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5"/>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5"/>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5"/>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7" name="Google Shape;1647;p5"/>
          <p:cNvSpPr/>
          <p:nvPr/>
        </p:nvSpPr>
        <p:spPr>
          <a:xfrm>
            <a:off x="528715" y="107350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48" name="Google Shape;1648;p5"/>
          <p:cNvGrpSpPr/>
          <p:nvPr/>
        </p:nvGrpSpPr>
        <p:grpSpPr>
          <a:xfrm>
            <a:off x="1289673" y="244224"/>
            <a:ext cx="1304089" cy="1193532"/>
            <a:chOff x="-164200" y="1462250"/>
            <a:chExt cx="1037425" cy="949475"/>
          </a:xfrm>
        </p:grpSpPr>
        <p:sp>
          <p:nvSpPr>
            <p:cNvPr id="1649" name="Google Shape;1649;p5"/>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5"/>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5"/>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5"/>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5"/>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5"/>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5"/>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5"/>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5"/>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5"/>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5"/>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5"/>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5"/>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5"/>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5"/>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5"/>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5"/>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5"/>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5"/>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5"/>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5"/>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5"/>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5"/>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5"/>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5"/>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4" name="Google Shape;1674;p5"/>
          <p:cNvSpPr txBox="1"/>
          <p:nvPr/>
        </p:nvSpPr>
        <p:spPr>
          <a:xfrm>
            <a:off x="2230832" y="2005596"/>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FFC000"/>
                </a:solidFill>
                <a:latin typeface="Arial"/>
                <a:ea typeface="Arial"/>
                <a:cs typeface="Arial"/>
                <a:sym typeface="Arial"/>
              </a:rPr>
              <a:t>KHÁM PHÁ</a:t>
            </a:r>
            <a:endParaRPr/>
          </a:p>
        </p:txBody>
      </p:sp>
      <p:sp>
        <p:nvSpPr>
          <p:cNvPr id="1675" name="Google Shape;1675;p5"/>
          <p:cNvSpPr txBox="1"/>
          <p:nvPr/>
        </p:nvSpPr>
        <p:spPr>
          <a:xfrm>
            <a:off x="2899787" y="1293616"/>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1C7DC6"/>
                </a:solidFill>
                <a:latin typeface="Arial"/>
                <a:ea typeface="Arial"/>
                <a:cs typeface="Arial"/>
                <a:sym typeface="Arial"/>
              </a:rPr>
              <a:t>Hoạt động 2</a:t>
            </a:r>
            <a:endParaRPr/>
          </a:p>
        </p:txBody>
      </p:sp>
      <p:pic>
        <p:nvPicPr>
          <p:cNvPr id="1676" name="Google Shape;1676;p5"/>
          <p:cNvPicPr preferRelativeResize="0"/>
          <p:nvPr/>
        </p:nvPicPr>
        <p:blipFill rotWithShape="1">
          <a:blip r:embed="rId3">
            <a:alphaModFix/>
          </a:blip>
          <a:srcRect/>
          <a:stretch/>
        </p:blipFill>
        <p:spPr>
          <a:xfrm>
            <a:off x="1492954" y="306305"/>
            <a:ext cx="943964" cy="943964"/>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6"/>
          <p:cNvSpPr/>
          <p:nvPr/>
        </p:nvSpPr>
        <p:spPr>
          <a:xfrm>
            <a:off x="5907274" y="1897329"/>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6"/>
          <p:cNvSpPr/>
          <p:nvPr/>
        </p:nvSpPr>
        <p:spPr>
          <a:xfrm>
            <a:off x="2264469" y="1895136"/>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3" name="Google Shape;1683;p6"/>
          <p:cNvGrpSpPr/>
          <p:nvPr/>
        </p:nvGrpSpPr>
        <p:grpSpPr>
          <a:xfrm>
            <a:off x="2404072" y="2054002"/>
            <a:ext cx="448843" cy="430582"/>
            <a:chOff x="4783717" y="2096789"/>
            <a:chExt cx="328823" cy="315445"/>
          </a:xfrm>
        </p:grpSpPr>
        <p:sp>
          <p:nvSpPr>
            <p:cNvPr id="1684" name="Google Shape;1684;p6"/>
            <p:cNvSpPr/>
            <p:nvPr/>
          </p:nvSpPr>
          <p:spPr>
            <a:xfrm>
              <a:off x="4867967"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6"/>
            <p:cNvSpPr/>
            <p:nvPr/>
          </p:nvSpPr>
          <p:spPr>
            <a:xfrm>
              <a:off x="4889301" y="2111476"/>
              <a:ext cx="117655" cy="80217"/>
            </a:xfrm>
            <a:custGeom>
              <a:avLst/>
              <a:gdLst/>
              <a:ahLst/>
              <a:cxnLst/>
              <a:rect l="l" t="t" r="r" b="b"/>
              <a:pathLst>
                <a:path w="4318" h="2944" extrusionOk="0">
                  <a:moveTo>
                    <a:pt x="0" y="1"/>
                  </a:moveTo>
                  <a:lnTo>
                    <a:pt x="0" y="2944"/>
                  </a:lnTo>
                  <a:lnTo>
                    <a:pt x="4318" y="2944"/>
                  </a:lnTo>
                  <a:lnTo>
                    <a:pt x="43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6"/>
            <p:cNvSpPr/>
            <p:nvPr/>
          </p:nvSpPr>
          <p:spPr>
            <a:xfrm>
              <a:off x="4992242" y="2111476"/>
              <a:ext cx="14714" cy="80217"/>
            </a:xfrm>
            <a:custGeom>
              <a:avLst/>
              <a:gdLst/>
              <a:ahLst/>
              <a:cxnLst/>
              <a:rect l="l" t="t" r="r" b="b"/>
              <a:pathLst>
                <a:path w="540" h="2944" extrusionOk="0">
                  <a:moveTo>
                    <a:pt x="1" y="1"/>
                  </a:moveTo>
                  <a:lnTo>
                    <a:pt x="1" y="2944"/>
                  </a:lnTo>
                  <a:lnTo>
                    <a:pt x="540" y="2944"/>
                  </a:lnTo>
                  <a:lnTo>
                    <a:pt x="540"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6"/>
            <p:cNvSpPr/>
            <p:nvPr/>
          </p:nvSpPr>
          <p:spPr>
            <a:xfrm>
              <a:off x="4854561" y="2289293"/>
              <a:ext cx="187190" cy="26730"/>
            </a:xfrm>
            <a:custGeom>
              <a:avLst/>
              <a:gdLst/>
              <a:ahLst/>
              <a:cxnLst/>
              <a:rect l="l" t="t" r="r" b="b"/>
              <a:pathLst>
                <a:path w="6870" h="981" extrusionOk="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6"/>
            <p:cNvSpPr/>
            <p:nvPr/>
          </p:nvSpPr>
          <p:spPr>
            <a:xfrm>
              <a:off x="5025702" y="2289293"/>
              <a:ext cx="16049" cy="26730"/>
            </a:xfrm>
            <a:custGeom>
              <a:avLst/>
              <a:gdLst/>
              <a:ahLst/>
              <a:cxnLst/>
              <a:rect l="l" t="t" r="r" b="b"/>
              <a:pathLst>
                <a:path w="589" h="981" extrusionOk="0">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6"/>
            <p:cNvSpPr/>
            <p:nvPr/>
          </p:nvSpPr>
          <p:spPr>
            <a:xfrm>
              <a:off x="5006929"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6"/>
            <p:cNvSpPr/>
            <p:nvPr/>
          </p:nvSpPr>
          <p:spPr>
            <a:xfrm>
              <a:off x="4867967"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6"/>
            <p:cNvSpPr/>
            <p:nvPr/>
          </p:nvSpPr>
          <p:spPr>
            <a:xfrm>
              <a:off x="4867967"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6"/>
            <p:cNvSpPr/>
            <p:nvPr/>
          </p:nvSpPr>
          <p:spPr>
            <a:xfrm>
              <a:off x="5006929"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6"/>
            <p:cNvSpPr/>
            <p:nvPr/>
          </p:nvSpPr>
          <p:spPr>
            <a:xfrm>
              <a:off x="5006929"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6"/>
            <p:cNvSpPr/>
            <p:nvPr/>
          </p:nvSpPr>
          <p:spPr>
            <a:xfrm>
              <a:off x="5006929"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6"/>
            <p:cNvSpPr/>
            <p:nvPr/>
          </p:nvSpPr>
          <p:spPr>
            <a:xfrm>
              <a:off x="5006929"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6"/>
            <p:cNvSpPr/>
            <p:nvPr/>
          </p:nvSpPr>
          <p:spPr>
            <a:xfrm>
              <a:off x="4867967"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6"/>
            <p:cNvSpPr/>
            <p:nvPr/>
          </p:nvSpPr>
          <p:spPr>
            <a:xfrm>
              <a:off x="4867967"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6"/>
            <p:cNvSpPr/>
            <p:nvPr/>
          </p:nvSpPr>
          <p:spPr>
            <a:xfrm>
              <a:off x="4889356" y="2353433"/>
              <a:ext cx="117600" cy="21417"/>
            </a:xfrm>
            <a:custGeom>
              <a:avLst/>
              <a:gdLst/>
              <a:ahLst/>
              <a:cxnLst/>
              <a:rect l="l" t="t" r="r" b="b"/>
              <a:pathLst>
                <a:path w="4316" h="786" extrusionOk="0">
                  <a:moveTo>
                    <a:pt x="0" y="1"/>
                  </a:moveTo>
                  <a:lnTo>
                    <a:pt x="0" y="785"/>
                  </a:lnTo>
                  <a:lnTo>
                    <a:pt x="4316" y="785"/>
                  </a:lnTo>
                  <a:lnTo>
                    <a:pt x="43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6"/>
            <p:cNvSpPr/>
            <p:nvPr/>
          </p:nvSpPr>
          <p:spPr>
            <a:xfrm>
              <a:off x="4783717" y="2214444"/>
              <a:ext cx="328823" cy="26730"/>
            </a:xfrm>
            <a:custGeom>
              <a:avLst/>
              <a:gdLst/>
              <a:ahLst/>
              <a:cxnLst/>
              <a:rect l="l" t="t" r="r" b="b"/>
              <a:pathLst>
                <a:path w="12068" h="981" extrusionOk="0">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6"/>
            <p:cNvSpPr/>
            <p:nvPr/>
          </p:nvSpPr>
          <p:spPr>
            <a:xfrm>
              <a:off x="4811782" y="2241146"/>
              <a:ext cx="272693" cy="26730"/>
            </a:xfrm>
            <a:custGeom>
              <a:avLst/>
              <a:gdLst/>
              <a:ahLst/>
              <a:cxnLst/>
              <a:rect l="l" t="t" r="r" b="b"/>
              <a:pathLst>
                <a:path w="10008" h="981" extrusionOk="0">
                  <a:moveTo>
                    <a:pt x="0" y="0"/>
                  </a:moveTo>
                  <a:lnTo>
                    <a:pt x="0" y="981"/>
                  </a:lnTo>
                  <a:lnTo>
                    <a:pt x="10008" y="981"/>
                  </a:lnTo>
                  <a:lnTo>
                    <a:pt x="100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6"/>
            <p:cNvSpPr/>
            <p:nvPr/>
          </p:nvSpPr>
          <p:spPr>
            <a:xfrm>
              <a:off x="5084448" y="2241146"/>
              <a:ext cx="21417" cy="171087"/>
            </a:xfrm>
            <a:custGeom>
              <a:avLst/>
              <a:gdLst/>
              <a:ahLst/>
              <a:cxnLst/>
              <a:rect l="l" t="t" r="r" b="b"/>
              <a:pathLst>
                <a:path w="786" h="6279" extrusionOk="0">
                  <a:moveTo>
                    <a:pt x="1" y="0"/>
                  </a:moveTo>
                  <a:lnTo>
                    <a:pt x="1" y="6279"/>
                  </a:lnTo>
                  <a:lnTo>
                    <a:pt x="785" y="6279"/>
                  </a:lnTo>
                  <a:lnTo>
                    <a:pt x="7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6"/>
            <p:cNvSpPr/>
            <p:nvPr/>
          </p:nvSpPr>
          <p:spPr>
            <a:xfrm>
              <a:off x="4790420" y="2241092"/>
              <a:ext cx="21389" cy="171142"/>
            </a:xfrm>
            <a:custGeom>
              <a:avLst/>
              <a:gdLst/>
              <a:ahLst/>
              <a:cxnLst/>
              <a:rect l="l" t="t" r="r" b="b"/>
              <a:pathLst>
                <a:path w="785" h="6281" extrusionOk="0">
                  <a:moveTo>
                    <a:pt x="0" y="1"/>
                  </a:moveTo>
                  <a:lnTo>
                    <a:pt x="0" y="6281"/>
                  </a:lnTo>
                  <a:lnTo>
                    <a:pt x="784" y="6281"/>
                  </a:lnTo>
                  <a:lnTo>
                    <a:pt x="7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6"/>
            <p:cNvSpPr/>
            <p:nvPr/>
          </p:nvSpPr>
          <p:spPr>
            <a:xfrm>
              <a:off x="5084448" y="2241146"/>
              <a:ext cx="21417" cy="14714"/>
            </a:xfrm>
            <a:custGeom>
              <a:avLst/>
              <a:gdLst/>
              <a:ahLst/>
              <a:cxnLst/>
              <a:rect l="l" t="t" r="r" b="b"/>
              <a:pathLst>
                <a:path w="786" h="540" extrusionOk="0">
                  <a:moveTo>
                    <a:pt x="1" y="0"/>
                  </a:moveTo>
                  <a:lnTo>
                    <a:pt x="1" y="540"/>
                  </a:lnTo>
                  <a:lnTo>
                    <a:pt x="785" y="540"/>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6"/>
            <p:cNvSpPr/>
            <p:nvPr/>
          </p:nvSpPr>
          <p:spPr>
            <a:xfrm>
              <a:off x="4790420" y="2241092"/>
              <a:ext cx="21389" cy="14768"/>
            </a:xfrm>
            <a:custGeom>
              <a:avLst/>
              <a:gdLst/>
              <a:ahLst/>
              <a:cxnLst/>
              <a:rect l="l" t="t" r="r" b="b"/>
              <a:pathLst>
                <a:path w="785" h="542" extrusionOk="0">
                  <a:moveTo>
                    <a:pt x="0" y="1"/>
                  </a:moveTo>
                  <a:lnTo>
                    <a:pt x="0" y="542"/>
                  </a:lnTo>
                  <a:lnTo>
                    <a:pt x="784" y="542"/>
                  </a:lnTo>
                  <a:lnTo>
                    <a:pt x="78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5" name="Google Shape;1705;p6"/>
          <p:cNvGrpSpPr/>
          <p:nvPr/>
        </p:nvGrpSpPr>
        <p:grpSpPr>
          <a:xfrm>
            <a:off x="6032657" y="2102334"/>
            <a:ext cx="448806" cy="307510"/>
            <a:chOff x="3287339" y="3905424"/>
            <a:chExt cx="328796" cy="225282"/>
          </a:xfrm>
        </p:grpSpPr>
        <p:sp>
          <p:nvSpPr>
            <p:cNvPr id="1706" name="Google Shape;1706;p6"/>
            <p:cNvSpPr/>
            <p:nvPr/>
          </p:nvSpPr>
          <p:spPr>
            <a:xfrm>
              <a:off x="3552812" y="3905424"/>
              <a:ext cx="38038" cy="42315"/>
            </a:xfrm>
            <a:custGeom>
              <a:avLst/>
              <a:gdLst/>
              <a:ahLst/>
              <a:cxnLst/>
              <a:rect l="l" t="t" r="r" b="b"/>
              <a:pathLst>
                <a:path w="1396" h="1553" extrusionOk="0">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6"/>
            <p:cNvSpPr/>
            <p:nvPr/>
          </p:nvSpPr>
          <p:spPr>
            <a:xfrm>
              <a:off x="3508752" y="3931527"/>
              <a:ext cx="72860" cy="71116"/>
            </a:xfrm>
            <a:custGeom>
              <a:avLst/>
              <a:gdLst/>
              <a:ahLst/>
              <a:cxnLst/>
              <a:rect l="l" t="t" r="r" b="b"/>
              <a:pathLst>
                <a:path w="2674" h="2610" extrusionOk="0">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6"/>
            <p:cNvSpPr/>
            <p:nvPr/>
          </p:nvSpPr>
          <p:spPr>
            <a:xfrm>
              <a:off x="3370199" y="3951635"/>
              <a:ext cx="244901" cy="76239"/>
            </a:xfrm>
            <a:custGeom>
              <a:avLst/>
              <a:gdLst/>
              <a:ahLst/>
              <a:cxnLst/>
              <a:rect l="l" t="t" r="r" b="b"/>
              <a:pathLst>
                <a:path w="8988" h="2798" extrusionOk="0">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6"/>
            <p:cNvSpPr/>
            <p:nvPr/>
          </p:nvSpPr>
          <p:spPr>
            <a:xfrm>
              <a:off x="3370144" y="3964959"/>
              <a:ext cx="189697" cy="62914"/>
            </a:xfrm>
            <a:custGeom>
              <a:avLst/>
              <a:gdLst/>
              <a:ahLst/>
              <a:cxnLst/>
              <a:rect l="l" t="t" r="r" b="b"/>
              <a:pathLst>
                <a:path w="6962" h="2309" extrusionOk="0">
                  <a:moveTo>
                    <a:pt x="3481" y="1"/>
                  </a:moveTo>
                  <a:lnTo>
                    <a:pt x="0" y="2308"/>
                  </a:lnTo>
                  <a:lnTo>
                    <a:pt x="6961" y="2308"/>
                  </a:lnTo>
                  <a:lnTo>
                    <a:pt x="348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6"/>
            <p:cNvSpPr/>
            <p:nvPr/>
          </p:nvSpPr>
          <p:spPr>
            <a:xfrm>
              <a:off x="3288347" y="3951635"/>
              <a:ext cx="244928" cy="76239"/>
            </a:xfrm>
            <a:custGeom>
              <a:avLst/>
              <a:gdLst/>
              <a:ahLst/>
              <a:cxnLst/>
              <a:rect l="l" t="t" r="r" b="b"/>
              <a:pathLst>
                <a:path w="8989" h="2798" extrusionOk="0">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6"/>
            <p:cNvSpPr/>
            <p:nvPr/>
          </p:nvSpPr>
          <p:spPr>
            <a:xfrm>
              <a:off x="3288347" y="3951608"/>
              <a:ext cx="152041" cy="76157"/>
            </a:xfrm>
            <a:custGeom>
              <a:avLst/>
              <a:gdLst/>
              <a:ahLst/>
              <a:cxnLst/>
              <a:rect l="l" t="t" r="r" b="b"/>
              <a:pathLst>
                <a:path w="5580" h="2795" extrusionOk="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6"/>
            <p:cNvSpPr/>
            <p:nvPr/>
          </p:nvSpPr>
          <p:spPr>
            <a:xfrm>
              <a:off x="3287339" y="4027847"/>
              <a:ext cx="328796" cy="22670"/>
            </a:xfrm>
            <a:custGeom>
              <a:avLst/>
              <a:gdLst/>
              <a:ahLst/>
              <a:cxnLst/>
              <a:rect l="l" t="t" r="r" b="b"/>
              <a:pathLst>
                <a:path w="12067" h="832" extrusionOk="0">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6"/>
            <p:cNvSpPr/>
            <p:nvPr/>
          </p:nvSpPr>
          <p:spPr>
            <a:xfrm>
              <a:off x="3601421" y="4027738"/>
              <a:ext cx="14714" cy="22779"/>
            </a:xfrm>
            <a:custGeom>
              <a:avLst/>
              <a:gdLst/>
              <a:ahLst/>
              <a:cxnLst/>
              <a:rect l="l" t="t" r="r" b="b"/>
              <a:pathLst>
                <a:path w="540" h="836" extrusionOk="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6"/>
            <p:cNvSpPr/>
            <p:nvPr/>
          </p:nvSpPr>
          <p:spPr>
            <a:xfrm>
              <a:off x="3287339" y="4050544"/>
              <a:ext cx="328796" cy="80162"/>
            </a:xfrm>
            <a:custGeom>
              <a:avLst/>
              <a:gdLst/>
              <a:ahLst/>
              <a:cxnLst/>
              <a:rect l="l" t="t" r="r" b="b"/>
              <a:pathLst>
                <a:path w="12067" h="2942" extrusionOk="0">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6"/>
            <p:cNvSpPr/>
            <p:nvPr/>
          </p:nvSpPr>
          <p:spPr>
            <a:xfrm>
              <a:off x="3601421" y="4050544"/>
              <a:ext cx="14714" cy="80162"/>
            </a:xfrm>
            <a:custGeom>
              <a:avLst/>
              <a:gdLst/>
              <a:ahLst/>
              <a:cxnLst/>
              <a:rect l="l" t="t" r="r" b="b"/>
              <a:pathLst>
                <a:path w="540" h="2942" extrusionOk="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6"/>
            <p:cNvSpPr/>
            <p:nvPr/>
          </p:nvSpPr>
          <p:spPr>
            <a:xfrm>
              <a:off x="3376929" y="3986376"/>
              <a:ext cx="10654" cy="10736"/>
            </a:xfrm>
            <a:custGeom>
              <a:avLst/>
              <a:gdLst/>
              <a:ahLst/>
              <a:cxnLst/>
              <a:rect l="l" t="t" r="r" b="b"/>
              <a:pathLst>
                <a:path w="391" h="394" extrusionOk="0">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6"/>
            <p:cNvSpPr/>
            <p:nvPr/>
          </p:nvSpPr>
          <p:spPr>
            <a:xfrm>
              <a:off x="3392896" y="4000408"/>
              <a:ext cx="10708" cy="10654"/>
            </a:xfrm>
            <a:custGeom>
              <a:avLst/>
              <a:gdLst/>
              <a:ahLst/>
              <a:cxnLst/>
              <a:rect l="l" t="t" r="r" b="b"/>
              <a:pathLst>
                <a:path w="393" h="391" extrusionOk="0">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6"/>
            <p:cNvSpPr/>
            <p:nvPr/>
          </p:nvSpPr>
          <p:spPr>
            <a:xfrm>
              <a:off x="3357501" y="4000408"/>
              <a:ext cx="10708" cy="10654"/>
            </a:xfrm>
            <a:custGeom>
              <a:avLst/>
              <a:gdLst/>
              <a:ahLst/>
              <a:cxnLst/>
              <a:rect l="l" t="t" r="r" b="b"/>
              <a:pathLst>
                <a:path w="393" h="391" extrusionOk="0">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9" name="Google Shape;1719;p6"/>
          <p:cNvSpPr/>
          <p:nvPr/>
        </p:nvSpPr>
        <p:spPr>
          <a:xfrm>
            <a:off x="4753937" y="15005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0" name="Google Shape;1720;p6"/>
          <p:cNvGrpSpPr/>
          <p:nvPr/>
        </p:nvGrpSpPr>
        <p:grpSpPr>
          <a:xfrm>
            <a:off x="74626" y="0"/>
            <a:ext cx="1254571" cy="625931"/>
            <a:chOff x="3928210" y="1337178"/>
            <a:chExt cx="913545" cy="455852"/>
          </a:xfrm>
        </p:grpSpPr>
        <p:sp>
          <p:nvSpPr>
            <p:cNvPr id="1721" name="Google Shape;1721;p6"/>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6"/>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6"/>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6"/>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6"/>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6" name="Google Shape;1726;p6"/>
          <p:cNvSpPr/>
          <p:nvPr/>
        </p:nvSpPr>
        <p:spPr>
          <a:xfrm>
            <a:off x="329947" y="479218"/>
            <a:ext cx="8198428" cy="707886"/>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199835"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Nhiệm vụ 1: Em hãy đọc thông tin trong SGK tr.16-17 và thực hiện yêu cầu.</a:t>
            </a:r>
            <a:endParaRPr/>
          </a:p>
        </p:txBody>
      </p:sp>
      <p:sp>
        <p:nvSpPr>
          <p:cNvPr id="1727" name="Google Shape;1727;p6"/>
          <p:cNvSpPr/>
          <p:nvPr/>
        </p:nvSpPr>
        <p:spPr>
          <a:xfrm>
            <a:off x="868882" y="2729506"/>
            <a:ext cx="3300381" cy="1703030"/>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2B9525"/>
                </a:solidFill>
                <a:latin typeface="Arial"/>
                <a:ea typeface="Arial"/>
                <a:cs typeface="Arial"/>
                <a:sym typeface="Arial"/>
              </a:rPr>
              <a:t>Em hãy xác định mục đích, kết quả và ý nghĩa của các hoạt động được  đề cập trong thông tin này. </a:t>
            </a:r>
            <a:endParaRPr sz="1800" b="0" i="0" u="none" strike="noStrike" cap="none">
              <a:solidFill>
                <a:srgbClr val="2B9525"/>
              </a:solidFill>
              <a:latin typeface="Arial"/>
              <a:ea typeface="Arial"/>
              <a:cs typeface="Arial"/>
              <a:sym typeface="Arial"/>
            </a:endParaRPr>
          </a:p>
        </p:txBody>
      </p:sp>
      <p:sp>
        <p:nvSpPr>
          <p:cNvPr id="1728" name="Google Shape;1728;p6"/>
          <p:cNvSpPr/>
          <p:nvPr/>
        </p:nvSpPr>
        <p:spPr>
          <a:xfrm>
            <a:off x="5008486" y="2819934"/>
            <a:ext cx="2780472" cy="1287532"/>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2B9525"/>
                </a:solidFill>
                <a:latin typeface="Arial"/>
                <a:ea typeface="Arial"/>
                <a:cs typeface="Arial"/>
                <a:sym typeface="Arial"/>
              </a:rPr>
              <a:t>Em hãy chỉ ra những đối tượng có thể tham gia hoạt động cộng đồng. </a:t>
            </a:r>
            <a:endParaRPr sz="1800" b="0" i="0" u="none" strike="noStrike" cap="none">
              <a:solidFill>
                <a:srgbClr val="2B9525"/>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7"/>
                                        </p:tgtEl>
                                        <p:attrNameLst>
                                          <p:attrName>style.visibility</p:attrName>
                                        </p:attrNameLst>
                                      </p:cBhvr>
                                      <p:to>
                                        <p:strVal val="visible"/>
                                      </p:to>
                                    </p:set>
                                    <p:animEffect transition="in" filter="fade">
                                      <p:cBhvr>
                                        <p:cTn id="7" dur="2000"/>
                                        <p:tgtEl>
                                          <p:spTgt spid="17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8"/>
                                        </p:tgtEl>
                                        <p:attrNameLst>
                                          <p:attrName>style.visibility</p:attrName>
                                        </p:attrNameLst>
                                      </p:cBhvr>
                                      <p:to>
                                        <p:strVal val="visible"/>
                                      </p:to>
                                    </p:set>
                                    <p:animEffect transition="in" filter="fade">
                                      <p:cBhvr>
                                        <p:cTn id="12" dur="2000"/>
                                        <p:tgtEl>
                                          <p:spTgt spid="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grpSp>
        <p:nvGrpSpPr>
          <p:cNvPr id="1733" name="Google Shape;1733;p7"/>
          <p:cNvGrpSpPr/>
          <p:nvPr/>
        </p:nvGrpSpPr>
        <p:grpSpPr>
          <a:xfrm>
            <a:off x="8345669" y="4436918"/>
            <a:ext cx="715204" cy="684877"/>
            <a:chOff x="7969377" y="2856516"/>
            <a:chExt cx="402682" cy="441266"/>
          </a:xfrm>
        </p:grpSpPr>
        <p:sp>
          <p:nvSpPr>
            <p:cNvPr id="1734" name="Google Shape;1734;p7"/>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7"/>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7"/>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7"/>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7"/>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7"/>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7"/>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7"/>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7"/>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7"/>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7"/>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45" name="Google Shape;1745;p7"/>
          <p:cNvGrpSpPr/>
          <p:nvPr/>
        </p:nvGrpSpPr>
        <p:grpSpPr>
          <a:xfrm>
            <a:off x="255775" y="39586"/>
            <a:ext cx="740760" cy="609686"/>
            <a:chOff x="6522431" y="1681510"/>
            <a:chExt cx="420647" cy="346216"/>
          </a:xfrm>
        </p:grpSpPr>
        <p:sp>
          <p:nvSpPr>
            <p:cNvPr id="1746" name="Google Shape;1746;p7"/>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7"/>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7"/>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7"/>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7"/>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7"/>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7"/>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7"/>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7"/>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7"/>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7"/>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7"/>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7"/>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7"/>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7"/>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7"/>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7"/>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7"/>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7"/>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7"/>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7"/>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7"/>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68" name="Google Shape;1768;p7"/>
          <p:cNvPicPr preferRelativeResize="0"/>
          <p:nvPr/>
        </p:nvPicPr>
        <p:blipFill rotWithShape="1">
          <a:blip r:embed="rId3">
            <a:alphaModFix/>
          </a:blip>
          <a:srcRect/>
          <a:stretch/>
        </p:blipFill>
        <p:spPr>
          <a:xfrm>
            <a:off x="1343477" y="253134"/>
            <a:ext cx="6391729" cy="1042130"/>
          </a:xfrm>
          <a:prstGeom prst="rect">
            <a:avLst/>
          </a:prstGeom>
          <a:noFill/>
          <a:ln>
            <a:noFill/>
          </a:ln>
        </p:spPr>
      </p:pic>
      <p:pic>
        <p:nvPicPr>
          <p:cNvPr id="1769" name="Google Shape;1769;p7"/>
          <p:cNvPicPr preferRelativeResize="0"/>
          <p:nvPr/>
        </p:nvPicPr>
        <p:blipFill rotWithShape="1">
          <a:blip r:embed="rId4">
            <a:alphaModFix/>
          </a:blip>
          <a:srcRect/>
          <a:stretch/>
        </p:blipFill>
        <p:spPr>
          <a:xfrm>
            <a:off x="1278164" y="1281418"/>
            <a:ext cx="6457043" cy="37646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8"/>
          <p:cNvSpPr/>
          <p:nvPr/>
        </p:nvSpPr>
        <p:spPr>
          <a:xfrm>
            <a:off x="5776645" y="628039"/>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2133840" y="625846"/>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6" name="Google Shape;1776;p8"/>
          <p:cNvGrpSpPr/>
          <p:nvPr/>
        </p:nvGrpSpPr>
        <p:grpSpPr>
          <a:xfrm>
            <a:off x="2273443" y="784712"/>
            <a:ext cx="448843" cy="430582"/>
            <a:chOff x="4783717" y="2096789"/>
            <a:chExt cx="328823" cy="315445"/>
          </a:xfrm>
        </p:grpSpPr>
        <p:sp>
          <p:nvSpPr>
            <p:cNvPr id="1777" name="Google Shape;1777;p8"/>
            <p:cNvSpPr/>
            <p:nvPr/>
          </p:nvSpPr>
          <p:spPr>
            <a:xfrm>
              <a:off x="4867967"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4889301" y="2111476"/>
              <a:ext cx="117655" cy="80217"/>
            </a:xfrm>
            <a:custGeom>
              <a:avLst/>
              <a:gdLst/>
              <a:ahLst/>
              <a:cxnLst/>
              <a:rect l="l" t="t" r="r" b="b"/>
              <a:pathLst>
                <a:path w="4318" h="2944" extrusionOk="0">
                  <a:moveTo>
                    <a:pt x="0" y="1"/>
                  </a:moveTo>
                  <a:lnTo>
                    <a:pt x="0" y="2944"/>
                  </a:lnTo>
                  <a:lnTo>
                    <a:pt x="4318" y="2944"/>
                  </a:lnTo>
                  <a:lnTo>
                    <a:pt x="43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4992242" y="2111476"/>
              <a:ext cx="14714" cy="80217"/>
            </a:xfrm>
            <a:custGeom>
              <a:avLst/>
              <a:gdLst/>
              <a:ahLst/>
              <a:cxnLst/>
              <a:rect l="l" t="t" r="r" b="b"/>
              <a:pathLst>
                <a:path w="540" h="2944" extrusionOk="0">
                  <a:moveTo>
                    <a:pt x="1" y="1"/>
                  </a:moveTo>
                  <a:lnTo>
                    <a:pt x="1" y="2944"/>
                  </a:lnTo>
                  <a:lnTo>
                    <a:pt x="540" y="2944"/>
                  </a:lnTo>
                  <a:lnTo>
                    <a:pt x="540"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4854561" y="2289293"/>
              <a:ext cx="187190" cy="26730"/>
            </a:xfrm>
            <a:custGeom>
              <a:avLst/>
              <a:gdLst/>
              <a:ahLst/>
              <a:cxnLst/>
              <a:rect l="l" t="t" r="r" b="b"/>
              <a:pathLst>
                <a:path w="6870" h="981" extrusionOk="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5025702" y="2289293"/>
              <a:ext cx="16049" cy="26730"/>
            </a:xfrm>
            <a:custGeom>
              <a:avLst/>
              <a:gdLst/>
              <a:ahLst/>
              <a:cxnLst/>
              <a:rect l="l" t="t" r="r" b="b"/>
              <a:pathLst>
                <a:path w="589" h="981" extrusionOk="0">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5006929"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4867967"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4867967"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5006929"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5006929"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5006929"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5006929"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4867967"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8"/>
            <p:cNvSpPr/>
            <p:nvPr/>
          </p:nvSpPr>
          <p:spPr>
            <a:xfrm>
              <a:off x="4867967"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8"/>
            <p:cNvSpPr/>
            <p:nvPr/>
          </p:nvSpPr>
          <p:spPr>
            <a:xfrm>
              <a:off x="4889356" y="2353433"/>
              <a:ext cx="117600" cy="21417"/>
            </a:xfrm>
            <a:custGeom>
              <a:avLst/>
              <a:gdLst/>
              <a:ahLst/>
              <a:cxnLst/>
              <a:rect l="l" t="t" r="r" b="b"/>
              <a:pathLst>
                <a:path w="4316" h="786" extrusionOk="0">
                  <a:moveTo>
                    <a:pt x="0" y="1"/>
                  </a:moveTo>
                  <a:lnTo>
                    <a:pt x="0" y="785"/>
                  </a:lnTo>
                  <a:lnTo>
                    <a:pt x="4316" y="785"/>
                  </a:lnTo>
                  <a:lnTo>
                    <a:pt x="43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4783717" y="2214444"/>
              <a:ext cx="328823" cy="26730"/>
            </a:xfrm>
            <a:custGeom>
              <a:avLst/>
              <a:gdLst/>
              <a:ahLst/>
              <a:cxnLst/>
              <a:rect l="l" t="t" r="r" b="b"/>
              <a:pathLst>
                <a:path w="12068" h="981" extrusionOk="0">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4811782" y="2241146"/>
              <a:ext cx="272693" cy="26730"/>
            </a:xfrm>
            <a:custGeom>
              <a:avLst/>
              <a:gdLst/>
              <a:ahLst/>
              <a:cxnLst/>
              <a:rect l="l" t="t" r="r" b="b"/>
              <a:pathLst>
                <a:path w="10008" h="981" extrusionOk="0">
                  <a:moveTo>
                    <a:pt x="0" y="0"/>
                  </a:moveTo>
                  <a:lnTo>
                    <a:pt x="0" y="981"/>
                  </a:lnTo>
                  <a:lnTo>
                    <a:pt x="10008" y="981"/>
                  </a:lnTo>
                  <a:lnTo>
                    <a:pt x="100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5084448" y="2241146"/>
              <a:ext cx="21417" cy="171087"/>
            </a:xfrm>
            <a:custGeom>
              <a:avLst/>
              <a:gdLst/>
              <a:ahLst/>
              <a:cxnLst/>
              <a:rect l="l" t="t" r="r" b="b"/>
              <a:pathLst>
                <a:path w="786" h="6279" extrusionOk="0">
                  <a:moveTo>
                    <a:pt x="1" y="0"/>
                  </a:moveTo>
                  <a:lnTo>
                    <a:pt x="1" y="6279"/>
                  </a:lnTo>
                  <a:lnTo>
                    <a:pt x="785" y="6279"/>
                  </a:lnTo>
                  <a:lnTo>
                    <a:pt x="7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4790420" y="2241092"/>
              <a:ext cx="21389" cy="171142"/>
            </a:xfrm>
            <a:custGeom>
              <a:avLst/>
              <a:gdLst/>
              <a:ahLst/>
              <a:cxnLst/>
              <a:rect l="l" t="t" r="r" b="b"/>
              <a:pathLst>
                <a:path w="785" h="6281" extrusionOk="0">
                  <a:moveTo>
                    <a:pt x="0" y="1"/>
                  </a:moveTo>
                  <a:lnTo>
                    <a:pt x="0" y="6281"/>
                  </a:lnTo>
                  <a:lnTo>
                    <a:pt x="784" y="6281"/>
                  </a:lnTo>
                  <a:lnTo>
                    <a:pt x="7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084448" y="2241146"/>
              <a:ext cx="21417" cy="14714"/>
            </a:xfrm>
            <a:custGeom>
              <a:avLst/>
              <a:gdLst/>
              <a:ahLst/>
              <a:cxnLst/>
              <a:rect l="l" t="t" r="r" b="b"/>
              <a:pathLst>
                <a:path w="786" h="540" extrusionOk="0">
                  <a:moveTo>
                    <a:pt x="1" y="0"/>
                  </a:moveTo>
                  <a:lnTo>
                    <a:pt x="1" y="540"/>
                  </a:lnTo>
                  <a:lnTo>
                    <a:pt x="785" y="540"/>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4790420" y="2241092"/>
              <a:ext cx="21389" cy="14768"/>
            </a:xfrm>
            <a:custGeom>
              <a:avLst/>
              <a:gdLst/>
              <a:ahLst/>
              <a:cxnLst/>
              <a:rect l="l" t="t" r="r" b="b"/>
              <a:pathLst>
                <a:path w="785" h="542" extrusionOk="0">
                  <a:moveTo>
                    <a:pt x="0" y="1"/>
                  </a:moveTo>
                  <a:lnTo>
                    <a:pt x="0" y="542"/>
                  </a:lnTo>
                  <a:lnTo>
                    <a:pt x="784" y="542"/>
                  </a:lnTo>
                  <a:lnTo>
                    <a:pt x="78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98" name="Google Shape;1798;p8"/>
          <p:cNvGrpSpPr/>
          <p:nvPr/>
        </p:nvGrpSpPr>
        <p:grpSpPr>
          <a:xfrm>
            <a:off x="5902028" y="833044"/>
            <a:ext cx="448806" cy="307510"/>
            <a:chOff x="3287339" y="3905424"/>
            <a:chExt cx="328796" cy="225282"/>
          </a:xfrm>
        </p:grpSpPr>
        <p:sp>
          <p:nvSpPr>
            <p:cNvPr id="1799" name="Google Shape;1799;p8"/>
            <p:cNvSpPr/>
            <p:nvPr/>
          </p:nvSpPr>
          <p:spPr>
            <a:xfrm>
              <a:off x="3552812" y="3905424"/>
              <a:ext cx="38038" cy="42315"/>
            </a:xfrm>
            <a:custGeom>
              <a:avLst/>
              <a:gdLst/>
              <a:ahLst/>
              <a:cxnLst/>
              <a:rect l="l" t="t" r="r" b="b"/>
              <a:pathLst>
                <a:path w="1396" h="1553" extrusionOk="0">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3508752" y="3931527"/>
              <a:ext cx="72860" cy="71116"/>
            </a:xfrm>
            <a:custGeom>
              <a:avLst/>
              <a:gdLst/>
              <a:ahLst/>
              <a:cxnLst/>
              <a:rect l="l" t="t" r="r" b="b"/>
              <a:pathLst>
                <a:path w="2674" h="2610" extrusionOk="0">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8"/>
            <p:cNvSpPr/>
            <p:nvPr/>
          </p:nvSpPr>
          <p:spPr>
            <a:xfrm>
              <a:off x="3370199" y="3951635"/>
              <a:ext cx="244901" cy="76239"/>
            </a:xfrm>
            <a:custGeom>
              <a:avLst/>
              <a:gdLst/>
              <a:ahLst/>
              <a:cxnLst/>
              <a:rect l="l" t="t" r="r" b="b"/>
              <a:pathLst>
                <a:path w="8988" h="2798" extrusionOk="0">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8"/>
            <p:cNvSpPr/>
            <p:nvPr/>
          </p:nvSpPr>
          <p:spPr>
            <a:xfrm>
              <a:off x="3370144" y="3964959"/>
              <a:ext cx="189697" cy="62914"/>
            </a:xfrm>
            <a:custGeom>
              <a:avLst/>
              <a:gdLst/>
              <a:ahLst/>
              <a:cxnLst/>
              <a:rect l="l" t="t" r="r" b="b"/>
              <a:pathLst>
                <a:path w="6962" h="2309" extrusionOk="0">
                  <a:moveTo>
                    <a:pt x="3481" y="1"/>
                  </a:moveTo>
                  <a:lnTo>
                    <a:pt x="0" y="2308"/>
                  </a:lnTo>
                  <a:lnTo>
                    <a:pt x="6961" y="2308"/>
                  </a:lnTo>
                  <a:lnTo>
                    <a:pt x="348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3288347" y="3951635"/>
              <a:ext cx="244928" cy="76239"/>
            </a:xfrm>
            <a:custGeom>
              <a:avLst/>
              <a:gdLst/>
              <a:ahLst/>
              <a:cxnLst/>
              <a:rect l="l" t="t" r="r" b="b"/>
              <a:pathLst>
                <a:path w="8989" h="2798" extrusionOk="0">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a:off x="3288347" y="3951608"/>
              <a:ext cx="152041" cy="76157"/>
            </a:xfrm>
            <a:custGeom>
              <a:avLst/>
              <a:gdLst/>
              <a:ahLst/>
              <a:cxnLst/>
              <a:rect l="l" t="t" r="r" b="b"/>
              <a:pathLst>
                <a:path w="5580" h="2795" extrusionOk="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a:off x="3287339" y="4027847"/>
              <a:ext cx="328796" cy="22670"/>
            </a:xfrm>
            <a:custGeom>
              <a:avLst/>
              <a:gdLst/>
              <a:ahLst/>
              <a:cxnLst/>
              <a:rect l="l" t="t" r="r" b="b"/>
              <a:pathLst>
                <a:path w="12067" h="832" extrusionOk="0">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a:off x="3601421" y="4027738"/>
              <a:ext cx="14714" cy="22779"/>
            </a:xfrm>
            <a:custGeom>
              <a:avLst/>
              <a:gdLst/>
              <a:ahLst/>
              <a:cxnLst/>
              <a:rect l="l" t="t" r="r" b="b"/>
              <a:pathLst>
                <a:path w="540" h="836" extrusionOk="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a:off x="3287339" y="4050544"/>
              <a:ext cx="328796" cy="80162"/>
            </a:xfrm>
            <a:custGeom>
              <a:avLst/>
              <a:gdLst/>
              <a:ahLst/>
              <a:cxnLst/>
              <a:rect l="l" t="t" r="r" b="b"/>
              <a:pathLst>
                <a:path w="12067" h="2942" extrusionOk="0">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3601421" y="4050544"/>
              <a:ext cx="14714" cy="80162"/>
            </a:xfrm>
            <a:custGeom>
              <a:avLst/>
              <a:gdLst/>
              <a:ahLst/>
              <a:cxnLst/>
              <a:rect l="l" t="t" r="r" b="b"/>
              <a:pathLst>
                <a:path w="540" h="2942" extrusionOk="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3376929" y="3986376"/>
              <a:ext cx="10654" cy="10736"/>
            </a:xfrm>
            <a:custGeom>
              <a:avLst/>
              <a:gdLst/>
              <a:ahLst/>
              <a:cxnLst/>
              <a:rect l="l" t="t" r="r" b="b"/>
              <a:pathLst>
                <a:path w="391" h="394" extrusionOk="0">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3392896" y="4000408"/>
              <a:ext cx="10708" cy="10654"/>
            </a:xfrm>
            <a:custGeom>
              <a:avLst/>
              <a:gdLst/>
              <a:ahLst/>
              <a:cxnLst/>
              <a:rect l="l" t="t" r="r" b="b"/>
              <a:pathLst>
                <a:path w="393" h="391" extrusionOk="0">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3357501" y="4000408"/>
              <a:ext cx="10708" cy="10654"/>
            </a:xfrm>
            <a:custGeom>
              <a:avLst/>
              <a:gdLst/>
              <a:ahLst/>
              <a:cxnLst/>
              <a:rect l="l" t="t" r="r" b="b"/>
              <a:pathLst>
                <a:path w="393" h="391" extrusionOk="0">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2" name="Google Shape;1812;p8"/>
          <p:cNvSpPr/>
          <p:nvPr/>
        </p:nvSpPr>
        <p:spPr>
          <a:xfrm>
            <a:off x="4623308" y="23123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3" name="Google Shape;1813;p8"/>
          <p:cNvGrpSpPr/>
          <p:nvPr/>
        </p:nvGrpSpPr>
        <p:grpSpPr>
          <a:xfrm>
            <a:off x="74626" y="0"/>
            <a:ext cx="1254571" cy="625931"/>
            <a:chOff x="3928210" y="1337178"/>
            <a:chExt cx="913545" cy="455852"/>
          </a:xfrm>
        </p:grpSpPr>
        <p:sp>
          <p:nvSpPr>
            <p:cNvPr id="1814" name="Google Shape;1814;p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9" name="Google Shape;1819;p8"/>
          <p:cNvSpPr/>
          <p:nvPr/>
        </p:nvSpPr>
        <p:spPr>
          <a:xfrm>
            <a:off x="842449" y="1424416"/>
            <a:ext cx="3300381" cy="1154675"/>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2B9525"/>
                </a:solidFill>
                <a:latin typeface="Arial"/>
                <a:ea typeface="Arial"/>
                <a:cs typeface="Arial"/>
                <a:sym typeface="Arial"/>
              </a:rPr>
              <a:t>Em hãy xác định mục đích, kết quả và ý nghĩa của các hoạt động được  đề cập trong thông tin này. </a:t>
            </a:r>
            <a:endParaRPr sz="1600" b="0" i="0" u="none" strike="noStrike" cap="none">
              <a:solidFill>
                <a:srgbClr val="2B9525"/>
              </a:solidFill>
              <a:latin typeface="Arial"/>
              <a:ea typeface="Arial"/>
              <a:cs typeface="Arial"/>
              <a:sym typeface="Arial"/>
            </a:endParaRPr>
          </a:p>
        </p:txBody>
      </p:sp>
      <p:sp>
        <p:nvSpPr>
          <p:cNvPr id="1820" name="Google Shape;1820;p8"/>
          <p:cNvSpPr/>
          <p:nvPr/>
        </p:nvSpPr>
        <p:spPr>
          <a:xfrm>
            <a:off x="4847494" y="1431481"/>
            <a:ext cx="2780472" cy="1154675"/>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2B9525"/>
                </a:solidFill>
                <a:latin typeface="Arial"/>
                <a:ea typeface="Arial"/>
                <a:cs typeface="Arial"/>
                <a:sym typeface="Arial"/>
              </a:rPr>
              <a:t>Em hãy chỉ ra những đối tượng có thể tham gia hoạt động cộng đồng. </a:t>
            </a:r>
            <a:endParaRPr sz="1600" b="0" i="0" u="none" strike="noStrike" cap="none">
              <a:solidFill>
                <a:srgbClr val="2B9525"/>
              </a:solidFill>
              <a:latin typeface="Arial"/>
              <a:ea typeface="Arial"/>
              <a:cs typeface="Arial"/>
              <a:sym typeface="Arial"/>
            </a:endParaRPr>
          </a:p>
        </p:txBody>
      </p:sp>
      <p:sp>
        <p:nvSpPr>
          <p:cNvPr id="1821" name="Google Shape;1821;p8"/>
          <p:cNvSpPr txBox="1"/>
          <p:nvPr/>
        </p:nvSpPr>
        <p:spPr>
          <a:xfrm>
            <a:off x="835134" y="2660061"/>
            <a:ext cx="3300381" cy="1077218"/>
          </a:xfrm>
          <a:prstGeom prst="rect">
            <a:avLst/>
          </a:prstGeom>
          <a:solidFill>
            <a:srgbClr val="CBE8C9"/>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Mục đích và ý nghĩa: Phát huy vai trò sức trẻ cùng  chung tay tham gia hoạt động thiện nguyện, mang lại lợi ích cho cộng đồng. </a:t>
            </a:r>
            <a:endParaRPr sz="1600" b="0" i="0" u="none" strike="noStrike" cap="none">
              <a:solidFill>
                <a:srgbClr val="000000"/>
              </a:solidFill>
              <a:latin typeface="Arial"/>
              <a:ea typeface="Arial"/>
              <a:cs typeface="Arial"/>
              <a:sym typeface="Arial"/>
            </a:endParaRPr>
          </a:p>
        </p:txBody>
      </p:sp>
      <p:sp>
        <p:nvSpPr>
          <p:cNvPr id="1822" name="Google Shape;1822;p8"/>
          <p:cNvSpPr txBox="1"/>
          <p:nvPr/>
        </p:nvSpPr>
        <p:spPr>
          <a:xfrm>
            <a:off x="4818742" y="2857364"/>
            <a:ext cx="2727067" cy="1323439"/>
          </a:xfrm>
          <a:prstGeom prst="rect">
            <a:avLst/>
          </a:prstGeom>
          <a:solidFill>
            <a:srgbClr val="CBE8C9"/>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Phù hợp với các lứa tuổi tham gia như HS Trung  học cơ sở, HS Trung học phổ thông, sinh viên, thanh thiếu niên,...</a:t>
            </a:r>
            <a:endParaRPr sz="1600" b="0" i="0" u="none" strike="noStrike" cap="none">
              <a:solidFill>
                <a:srgbClr val="000000"/>
              </a:solidFill>
              <a:latin typeface="Arial"/>
              <a:ea typeface="Arial"/>
              <a:cs typeface="Arial"/>
              <a:sym typeface="Arial"/>
            </a:endParaRPr>
          </a:p>
        </p:txBody>
      </p:sp>
      <p:sp>
        <p:nvSpPr>
          <p:cNvPr id="1823" name="Google Shape;1823;p8"/>
          <p:cNvSpPr txBox="1"/>
          <p:nvPr/>
        </p:nvSpPr>
        <p:spPr>
          <a:xfrm>
            <a:off x="835134" y="3818249"/>
            <a:ext cx="3445755" cy="1323439"/>
          </a:xfrm>
          <a:prstGeom prst="rect">
            <a:avLst/>
          </a:prstGeom>
          <a:solidFill>
            <a:srgbClr val="CBE8C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Kết quả đạt được cụ thể là: 5 triệu lượt chiến sĩ tham gia; thực hiện 31 000 công  trình thanh niên; xây, sửa chữa 7 720 nhà tình nghĩa, nhà tình thương;…</a:t>
            </a:r>
            <a:endParaRPr sz="16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1"/>
                                        </p:tgtEl>
                                        <p:attrNameLst>
                                          <p:attrName>style.visibility</p:attrName>
                                        </p:attrNameLst>
                                      </p:cBhvr>
                                      <p:to>
                                        <p:strVal val="visible"/>
                                      </p:to>
                                    </p:set>
                                    <p:anim calcmode="lin" valueType="num">
                                      <p:cBhvr additive="base">
                                        <p:cTn id="7" dur="500"/>
                                        <p:tgtEl>
                                          <p:spTgt spid="182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23"/>
                                        </p:tgtEl>
                                        <p:attrNameLst>
                                          <p:attrName>style.visibility</p:attrName>
                                        </p:attrNameLst>
                                      </p:cBhvr>
                                      <p:to>
                                        <p:strVal val="visible"/>
                                      </p:to>
                                    </p:set>
                                    <p:anim calcmode="lin" valueType="num">
                                      <p:cBhvr additive="base">
                                        <p:cTn id="10" dur="500"/>
                                        <p:tgtEl>
                                          <p:spTgt spid="182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22"/>
                                        </p:tgtEl>
                                        <p:attrNameLst>
                                          <p:attrName>style.visibility</p:attrName>
                                        </p:attrNameLst>
                                      </p:cBhvr>
                                      <p:to>
                                        <p:strVal val="visible"/>
                                      </p:to>
                                    </p:set>
                                    <p:animEffect transition="in" filter="fade">
                                      <p:cBhvr>
                                        <p:cTn id="15" dur="500"/>
                                        <p:tgtEl>
                                          <p:spTgt spid="1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28" name="Google Shape;1828;p9"/>
          <p:cNvGrpSpPr/>
          <p:nvPr/>
        </p:nvGrpSpPr>
        <p:grpSpPr>
          <a:xfrm>
            <a:off x="276836" y="275911"/>
            <a:ext cx="1254571" cy="625931"/>
            <a:chOff x="3928210" y="1337178"/>
            <a:chExt cx="913545" cy="455852"/>
          </a:xfrm>
        </p:grpSpPr>
        <p:sp>
          <p:nvSpPr>
            <p:cNvPr id="1829" name="Google Shape;1829;p9"/>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9"/>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9"/>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9"/>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9"/>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4" name="Google Shape;1834;p9"/>
          <p:cNvGrpSpPr/>
          <p:nvPr/>
        </p:nvGrpSpPr>
        <p:grpSpPr>
          <a:xfrm>
            <a:off x="7703842" y="4477459"/>
            <a:ext cx="740760" cy="609686"/>
            <a:chOff x="6522431" y="1681510"/>
            <a:chExt cx="420647" cy="346216"/>
          </a:xfrm>
        </p:grpSpPr>
        <p:sp>
          <p:nvSpPr>
            <p:cNvPr id="1835" name="Google Shape;1835;p9"/>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9"/>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9"/>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9"/>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9"/>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9"/>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9"/>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9"/>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9"/>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9"/>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9"/>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9"/>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9"/>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9"/>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9"/>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9"/>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9"/>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9"/>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9"/>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9"/>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9"/>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9"/>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7" name="Google Shape;1857;p9"/>
          <p:cNvSpPr/>
          <p:nvPr/>
        </p:nvSpPr>
        <p:spPr>
          <a:xfrm>
            <a:off x="807880" y="1116744"/>
            <a:ext cx="7278554" cy="1825340"/>
          </a:xfrm>
          <a:prstGeom prst="cloud">
            <a:avLst/>
          </a:prstGeom>
          <a:solidFill>
            <a:schemeClr val="lt2"/>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1800" b="1" i="0" u="none" strike="noStrike" cap="none">
                <a:solidFill>
                  <a:srgbClr val="4DA948"/>
                </a:solidFill>
                <a:latin typeface="Arial"/>
                <a:ea typeface="Arial"/>
                <a:cs typeface="Arial"/>
                <a:sym typeface="Arial"/>
              </a:rPr>
              <a:t>Hãy trình bày cách hiểu của em về hoạt động cộng đồng và giải thích  vì sao phải tham gia hoạt động cộng đồng. </a:t>
            </a:r>
            <a:endParaRPr/>
          </a:p>
        </p:txBody>
      </p:sp>
      <p:pic>
        <p:nvPicPr>
          <p:cNvPr id="1858" name="Google Shape;1858;p9"/>
          <p:cNvPicPr preferRelativeResize="0"/>
          <p:nvPr/>
        </p:nvPicPr>
        <p:blipFill rotWithShape="1">
          <a:blip r:embed="rId3">
            <a:alphaModFix/>
          </a:blip>
          <a:srcRect/>
          <a:stretch/>
        </p:blipFill>
        <p:spPr>
          <a:xfrm>
            <a:off x="3055257" y="2816522"/>
            <a:ext cx="2185933" cy="21859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57"/>
                                        </p:tgtEl>
                                        <p:attrNameLst>
                                          <p:attrName>style.visibility</p:attrName>
                                        </p:attrNameLst>
                                      </p:cBhvr>
                                      <p:to>
                                        <p:strVal val="visible"/>
                                      </p:to>
                                    </p:set>
                                    <p:anim calcmode="lin" valueType="num">
                                      <p:cBhvr additive="base">
                                        <p:cTn id="7" dur="500"/>
                                        <p:tgtEl>
                                          <p:spTgt spid="1857"/>
                                        </p:tgtEl>
                                        <p:attrNameLst>
                                          <p:attrName>ppt_w</p:attrName>
                                        </p:attrNameLst>
                                      </p:cBhvr>
                                      <p:tavLst>
                                        <p:tav tm="0">
                                          <p:val>
                                            <p:strVal val="0"/>
                                          </p:val>
                                        </p:tav>
                                        <p:tav tm="100000">
                                          <p:val>
                                            <p:strVal val="#ppt_w"/>
                                          </p:val>
                                        </p:tav>
                                      </p:tavLst>
                                    </p:anim>
                                    <p:anim calcmode="lin" valueType="num">
                                      <p:cBhvr additive="base">
                                        <p:cTn id="8" dur="500"/>
                                        <p:tgtEl>
                                          <p:spTgt spid="18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58"/>
                                        </p:tgtEl>
                                        <p:attrNameLst>
                                          <p:attrName>style.visibility</p:attrName>
                                        </p:attrNameLst>
                                      </p:cBhvr>
                                      <p:to>
                                        <p:strVal val="visible"/>
                                      </p:to>
                                    </p:set>
                                    <p:animEffect transition="in" filter="fade">
                                      <p:cBhvr>
                                        <p:cTn id="13" dur="1000"/>
                                        <p:tgtEl>
                                          <p:spTgt spid="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On-screen Show (16:9)</PresentationFormat>
  <Paragraphs>72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Times New Roman</vt:lpstr>
      <vt:lpstr>Poller One</vt:lpstr>
      <vt:lpstr>Chau Philomene One</vt:lpstr>
      <vt:lpstr>Arial</vt:lpstr>
      <vt:lpstr>Bellota Text</vt:lpstr>
      <vt:lpstr>Cooperative Learning Activities for Pre-K by Slidesgo</vt:lpstr>
      <vt:lpstr>PowerPoint Presentation</vt:lpstr>
      <vt:lpstr>01</vt:lpstr>
      <vt:lpstr>PowerPoint Presentation</vt:lpstr>
      <vt:lpstr>Em hãy kể lại tên những hoạt động, việc làm mà em và mọi người đã tham gia để giúp đỡ người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Trường hợp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cp:revision>
  <dcterms:modified xsi:type="dcterms:W3CDTF">2025-02-26T17:44:13Z</dcterms:modified>
</cp:coreProperties>
</file>